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5"/>
  </p:notesMasterIdLst>
  <p:sldIdLst>
    <p:sldId id="2007577415" r:id="rId3"/>
    <p:sldId id="330" r:id="rId4"/>
    <p:sldId id="2007577378" r:id="rId5"/>
    <p:sldId id="331" r:id="rId6"/>
    <p:sldId id="2007577380" r:id="rId7"/>
    <p:sldId id="2007577382" r:id="rId8"/>
    <p:sldId id="2007577381" r:id="rId9"/>
    <p:sldId id="2007577384" r:id="rId10"/>
    <p:sldId id="2007577402" r:id="rId11"/>
    <p:sldId id="2007577403" r:id="rId12"/>
    <p:sldId id="2007577404" r:id="rId13"/>
    <p:sldId id="2007577405" r:id="rId14"/>
    <p:sldId id="2007577389" r:id="rId15"/>
    <p:sldId id="2007577383" r:id="rId16"/>
    <p:sldId id="332" r:id="rId17"/>
    <p:sldId id="2007577406" r:id="rId18"/>
    <p:sldId id="2007577407" r:id="rId19"/>
    <p:sldId id="2007577408" r:id="rId20"/>
    <p:sldId id="2007577409" r:id="rId21"/>
    <p:sldId id="2007577410" r:id="rId22"/>
    <p:sldId id="2007577411" r:id="rId23"/>
    <p:sldId id="200757741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E7F7"/>
    <a:srgbClr val="F9D7F2"/>
    <a:srgbClr val="E3FDCB"/>
    <a:srgbClr val="FCAE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B3A939-EDDC-454E-95D3-1907517DCAE1}" type="datetimeFigureOut">
              <a:rPr lang="en-US" smtClean="0"/>
              <a:t>12/20/2025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333AD0-4195-4F01-9162-A153DBFB8905}" type="slidenum">
              <a:rPr lang="en-US" smtClean="0"/>
              <a:t>‹#›</a:t>
            </a:fld>
            <a:endParaRPr lang="en-US"/>
          </a:p>
        </p:txBody>
      </p:sp>
    </p:spTree>
    <p:extLst>
      <p:ext uri="{BB962C8B-B14F-4D97-AF65-F5344CB8AC3E}">
        <p14:creationId xmlns:p14="http://schemas.microsoft.com/office/powerpoint/2010/main" val="1086369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CB333AD0-4195-4F01-9162-A153DBFB8905}" type="slidenum">
              <a:rPr lang="en-US" smtClean="0"/>
              <a:t>2</a:t>
            </a:fld>
            <a:endParaRPr lang="en-US"/>
          </a:p>
        </p:txBody>
      </p:sp>
    </p:spTree>
    <p:extLst>
      <p:ext uri="{BB962C8B-B14F-4D97-AF65-F5344CB8AC3E}">
        <p14:creationId xmlns:p14="http://schemas.microsoft.com/office/powerpoint/2010/main" val="2079479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FC8653D-1AAC-2A58-3ED8-18031A87F3C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D16BD241-6A3A-4798-111F-BD0C76BD17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BC44FDC1-6AD3-B9C3-6DB1-1E5FEB550318}"/>
              </a:ext>
            </a:extLst>
          </p:cNvPr>
          <p:cNvSpPr>
            <a:spLocks noGrp="1"/>
          </p:cNvSpPr>
          <p:nvPr>
            <p:ph type="dt" sz="half" idx="10"/>
          </p:nvPr>
        </p:nvSpPr>
        <p:spPr/>
        <p:txBody>
          <a:bodyPr/>
          <a:lstStyle/>
          <a:p>
            <a:fld id="{3DFE48A3-FBB0-4D53-AD96-BBA31C39C62D}" type="datetimeFigureOut">
              <a:rPr lang="zh-CN" altLang="en-US" smtClean="0"/>
              <a:t>2025/12/20</a:t>
            </a:fld>
            <a:endParaRPr lang="zh-CN" altLang="en-US"/>
          </a:p>
        </p:txBody>
      </p:sp>
      <p:sp>
        <p:nvSpPr>
          <p:cNvPr id="5" name="页脚占位符 4">
            <a:extLst>
              <a:ext uri="{FF2B5EF4-FFF2-40B4-BE49-F238E27FC236}">
                <a16:creationId xmlns:a16="http://schemas.microsoft.com/office/drawing/2014/main" xmlns="" id="{A4461ED2-F9BA-2E5C-B97E-D81C5EA9026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A00F9390-D8D5-69BE-78AD-4A13A2D0813C}"/>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057386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781E655-0645-20F5-A282-5804D3EFF75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3A7A49EC-CC95-3534-2021-5D5AB581E31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0EA78DC-6AB6-C391-6F14-39D6BCA7BCD9}"/>
              </a:ext>
            </a:extLst>
          </p:cNvPr>
          <p:cNvSpPr>
            <a:spLocks noGrp="1"/>
          </p:cNvSpPr>
          <p:nvPr>
            <p:ph type="dt" sz="half" idx="10"/>
          </p:nvPr>
        </p:nvSpPr>
        <p:spPr/>
        <p:txBody>
          <a:bodyPr/>
          <a:lstStyle/>
          <a:p>
            <a:fld id="{3DFE48A3-FBB0-4D53-AD96-BBA31C39C62D}" type="datetimeFigureOut">
              <a:rPr lang="zh-CN" altLang="en-US" smtClean="0"/>
              <a:t>2025/12/20</a:t>
            </a:fld>
            <a:endParaRPr lang="zh-CN" altLang="en-US"/>
          </a:p>
        </p:txBody>
      </p:sp>
      <p:sp>
        <p:nvSpPr>
          <p:cNvPr id="5" name="页脚占位符 4">
            <a:extLst>
              <a:ext uri="{FF2B5EF4-FFF2-40B4-BE49-F238E27FC236}">
                <a16:creationId xmlns:a16="http://schemas.microsoft.com/office/drawing/2014/main" xmlns="" id="{B11A2051-C9C3-1389-F8E6-643B44475FB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4D682550-6AE2-72EF-646F-BC29645B9B1A}"/>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112482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F0B682B-2CED-8309-F8D3-9AD5F67E5AD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1C331169-908A-8037-29FB-579E3DE9446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00AB5B4-E318-C83D-7BDB-2F6AC03EF818}"/>
              </a:ext>
            </a:extLst>
          </p:cNvPr>
          <p:cNvSpPr>
            <a:spLocks noGrp="1"/>
          </p:cNvSpPr>
          <p:nvPr>
            <p:ph type="dt" sz="half" idx="10"/>
          </p:nvPr>
        </p:nvSpPr>
        <p:spPr/>
        <p:txBody>
          <a:bodyPr/>
          <a:lstStyle/>
          <a:p>
            <a:fld id="{3DFE48A3-FBB0-4D53-AD96-BBA31C39C62D}" type="datetimeFigureOut">
              <a:rPr lang="zh-CN" altLang="en-US" smtClean="0"/>
              <a:t>2025/12/20</a:t>
            </a:fld>
            <a:endParaRPr lang="zh-CN" altLang="en-US"/>
          </a:p>
        </p:txBody>
      </p:sp>
      <p:sp>
        <p:nvSpPr>
          <p:cNvPr id="5" name="页脚占位符 4">
            <a:extLst>
              <a:ext uri="{FF2B5EF4-FFF2-40B4-BE49-F238E27FC236}">
                <a16:creationId xmlns:a16="http://schemas.microsoft.com/office/drawing/2014/main" xmlns="" id="{79FF14A4-9183-3C5B-0030-4723822EF37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67772AA5-3A5A-298E-6374-FAC381AFC353}"/>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801280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67925407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361189383"/>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100594571"/>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86289748"/>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8" name="页脚占位符 7"/>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9" name="灯片编号占位符 8"/>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
        <p:nvSpPr>
          <p:cNvPr id="11" name="矩形 10"/>
          <p:cNvSpPr/>
          <p:nvPr userDrawn="1"/>
        </p:nvSpPr>
        <p:spPr>
          <a:xfrm>
            <a:off x="9649572" y="6356233"/>
            <a:ext cx="775136" cy="246221"/>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素材下载：</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图表下载：</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优秀</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Word</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www.1ppt.com/word/              Excel</a:t>
            </a:r>
            <a:r>
              <a:rPr lang="zh-CN" altLang="en-US" sz="100" dirty="0">
                <a:solidFill>
                  <a:prstClr val="white"/>
                </a:solidFill>
                <a:latin typeface="Calibri"/>
                <a:ea typeface="宋体"/>
              </a:rPr>
              <a:t>教程：</a:t>
            </a:r>
            <a:r>
              <a:rPr lang="en-US" altLang="zh-CN" sz="100" dirty="0">
                <a:solidFill>
                  <a:prstClr val="white"/>
                </a:solidFill>
                <a:latin typeface="Calibri"/>
                <a:ea typeface="宋体"/>
              </a:rPr>
              <a:t>www.1ppt.com/excel/  </a:t>
            </a:r>
          </a:p>
          <a:p>
            <a:r>
              <a:rPr lang="zh-CN" altLang="en-US" sz="100" dirty="0">
                <a:solidFill>
                  <a:prstClr val="white"/>
                </a:solidFill>
                <a:latin typeface="Calibri"/>
                <a:ea typeface="宋体"/>
              </a:rPr>
              <a:t>资料下载：</a:t>
            </a:r>
            <a:r>
              <a:rPr lang="en-US" altLang="zh-CN" sz="100" dirty="0">
                <a:solidFill>
                  <a:prstClr val="white"/>
                </a:solidFill>
                <a:latin typeface="Calibri"/>
                <a:ea typeface="宋体"/>
              </a:rPr>
              <a:t>www.1ppt.com/ziliao/                PPT</a:t>
            </a:r>
            <a:r>
              <a:rPr lang="zh-CN" altLang="en-US" sz="100" dirty="0">
                <a:solidFill>
                  <a:prstClr val="white"/>
                </a:solidFill>
                <a:latin typeface="Calibri"/>
                <a:ea typeface="宋体"/>
              </a:rPr>
              <a:t>课件下载：</a:t>
            </a:r>
            <a:r>
              <a:rPr lang="en-US" altLang="zh-CN" sz="100" dirty="0">
                <a:solidFill>
                  <a:prstClr val="white"/>
                </a:solidFill>
                <a:latin typeface="Calibri"/>
                <a:ea typeface="宋体"/>
              </a:rPr>
              <a:t>www.1ppt.com/kejian/ </a:t>
            </a:r>
          </a:p>
          <a:p>
            <a:r>
              <a:rPr lang="zh-CN" altLang="en-US" sz="100" dirty="0">
                <a:solidFill>
                  <a:prstClr val="white"/>
                </a:solidFill>
                <a:latin typeface="Calibri"/>
                <a:ea typeface="宋体"/>
              </a:rPr>
              <a:t>范文下载：</a:t>
            </a:r>
            <a:r>
              <a:rPr lang="en-US" altLang="zh-CN" sz="100" dirty="0">
                <a:solidFill>
                  <a:prstClr val="white"/>
                </a:solidFill>
                <a:latin typeface="Calibri"/>
                <a:ea typeface="宋体"/>
              </a:rPr>
              <a:t>www.1ppt.com/fanwen/             </a:t>
            </a:r>
            <a:r>
              <a:rPr lang="zh-CN" altLang="en-US" sz="100" dirty="0">
                <a:solidFill>
                  <a:prstClr val="white"/>
                </a:solidFill>
                <a:latin typeface="Calibri"/>
                <a:ea typeface="宋体"/>
              </a:rPr>
              <a:t>试卷下载：</a:t>
            </a:r>
            <a:r>
              <a:rPr lang="en-US" altLang="zh-CN" sz="100" dirty="0">
                <a:solidFill>
                  <a:prstClr val="white"/>
                </a:solidFill>
                <a:latin typeface="Calibri"/>
                <a:ea typeface="宋体"/>
              </a:rPr>
              <a:t>www.1ppt.com/shiti/  </a:t>
            </a:r>
          </a:p>
          <a:p>
            <a:r>
              <a:rPr lang="zh-CN" altLang="en-US" sz="100" dirty="0">
                <a:solidFill>
                  <a:prstClr val="white"/>
                </a:solidFill>
                <a:latin typeface="Calibri"/>
                <a:ea typeface="宋体"/>
              </a:rPr>
              <a:t>教案下载：</a:t>
            </a:r>
            <a:r>
              <a:rPr lang="en-US" altLang="zh-CN" sz="100" dirty="0">
                <a:solidFill>
                  <a:prstClr val="white"/>
                </a:solidFill>
                <a:latin typeface="Calibri"/>
                <a:ea typeface="宋体"/>
              </a:rPr>
              <a:t>www.1ppt.com/jiaoan/        </a:t>
            </a:r>
          </a:p>
          <a:p>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en-US" altLang="zh-CN" sz="100" dirty="0">
                <a:solidFill>
                  <a:prstClr val="white"/>
                </a:solidFill>
                <a:latin typeface="Calibri"/>
                <a:ea typeface="宋体"/>
              </a:rPr>
              <a:t> </a:t>
            </a:r>
            <a:endParaRPr lang="zh-CN" altLang="en-US" sz="100" dirty="0">
              <a:solidFill>
                <a:prstClr val="white"/>
              </a:solidFill>
              <a:latin typeface="Calibri"/>
              <a:ea typeface="宋体"/>
            </a:endParaRPr>
          </a:p>
        </p:txBody>
      </p:sp>
    </p:spTree>
    <p:extLst>
      <p:ext uri="{BB962C8B-B14F-4D97-AF65-F5344CB8AC3E}">
        <p14:creationId xmlns:p14="http://schemas.microsoft.com/office/powerpoint/2010/main" val="1854303171"/>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4" name="页脚占位符 3"/>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5" name="灯片编号占位符 4"/>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548377101"/>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3" name="页脚占位符 2"/>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4" name="灯片编号占位符 3"/>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870999393"/>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420374983"/>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2D43E7A-2ECD-0311-FA89-43B676DB76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2907CEAC-DD1A-2FAC-B529-DA682FAC4EE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C271071-C2B3-847B-4D82-B9109C1A9F69}"/>
              </a:ext>
            </a:extLst>
          </p:cNvPr>
          <p:cNvSpPr>
            <a:spLocks noGrp="1"/>
          </p:cNvSpPr>
          <p:nvPr>
            <p:ph type="dt" sz="half" idx="10"/>
          </p:nvPr>
        </p:nvSpPr>
        <p:spPr/>
        <p:txBody>
          <a:bodyPr/>
          <a:lstStyle/>
          <a:p>
            <a:fld id="{3DFE48A3-FBB0-4D53-AD96-BBA31C39C62D}" type="datetimeFigureOut">
              <a:rPr lang="zh-CN" altLang="en-US" smtClean="0"/>
              <a:t>2025/12/20</a:t>
            </a:fld>
            <a:endParaRPr lang="zh-CN" altLang="en-US"/>
          </a:p>
        </p:txBody>
      </p:sp>
      <p:sp>
        <p:nvSpPr>
          <p:cNvPr id="5" name="页脚占位符 4">
            <a:extLst>
              <a:ext uri="{FF2B5EF4-FFF2-40B4-BE49-F238E27FC236}">
                <a16:creationId xmlns:a16="http://schemas.microsoft.com/office/drawing/2014/main" xmlns="" id="{C8D655E2-6FE4-366D-B391-675C9DC0F4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78A218D-9DF4-2948-83E4-8FC7CBD6C1DF}"/>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3961470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102821378"/>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07598326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714184476"/>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4889154-3CEE-BCB0-278E-8BBFDE6D181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B87BB737-98C0-1325-6699-66221D5C7B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3DF4A89A-FF0B-1EB3-B5D2-4E3B73A29ED0}"/>
              </a:ext>
            </a:extLst>
          </p:cNvPr>
          <p:cNvSpPr>
            <a:spLocks noGrp="1"/>
          </p:cNvSpPr>
          <p:nvPr>
            <p:ph type="dt" sz="half" idx="10"/>
          </p:nvPr>
        </p:nvSpPr>
        <p:spPr/>
        <p:txBody>
          <a:bodyPr/>
          <a:lstStyle/>
          <a:p>
            <a:fld id="{3DFE48A3-FBB0-4D53-AD96-BBA31C39C62D}" type="datetimeFigureOut">
              <a:rPr lang="zh-CN" altLang="en-US" smtClean="0"/>
              <a:t>2025/12/20</a:t>
            </a:fld>
            <a:endParaRPr lang="zh-CN" altLang="en-US"/>
          </a:p>
        </p:txBody>
      </p:sp>
      <p:sp>
        <p:nvSpPr>
          <p:cNvPr id="5" name="页脚占位符 4">
            <a:extLst>
              <a:ext uri="{FF2B5EF4-FFF2-40B4-BE49-F238E27FC236}">
                <a16:creationId xmlns:a16="http://schemas.microsoft.com/office/drawing/2014/main" xmlns="" id="{8DE735F0-81C8-CBD2-4EBC-FF3BE8A8A74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EA9017BC-0C3F-ABCD-4FE7-97F5465CF769}"/>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828767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B582C9C-6A91-82C2-5875-3EDD03A501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468D0BE9-BD01-0389-6B9F-1A36B8BD574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21A4798F-3D42-45CE-93EA-1807567BC9F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38602E7C-EF32-E013-D266-615F3CE25468}"/>
              </a:ext>
            </a:extLst>
          </p:cNvPr>
          <p:cNvSpPr>
            <a:spLocks noGrp="1"/>
          </p:cNvSpPr>
          <p:nvPr>
            <p:ph type="dt" sz="half" idx="10"/>
          </p:nvPr>
        </p:nvSpPr>
        <p:spPr/>
        <p:txBody>
          <a:bodyPr/>
          <a:lstStyle/>
          <a:p>
            <a:fld id="{3DFE48A3-FBB0-4D53-AD96-BBA31C39C62D}" type="datetimeFigureOut">
              <a:rPr lang="zh-CN" altLang="en-US" smtClean="0"/>
              <a:t>2025/12/20</a:t>
            </a:fld>
            <a:endParaRPr lang="zh-CN" altLang="en-US"/>
          </a:p>
        </p:txBody>
      </p:sp>
      <p:sp>
        <p:nvSpPr>
          <p:cNvPr id="6" name="页脚占位符 5">
            <a:extLst>
              <a:ext uri="{FF2B5EF4-FFF2-40B4-BE49-F238E27FC236}">
                <a16:creationId xmlns:a16="http://schemas.microsoft.com/office/drawing/2014/main" xmlns="" id="{4519819A-E46B-A265-39F9-AE62D8A5603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B59B5CB-07CD-B25A-713D-A330999374C8}"/>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88565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3E91590-807E-9FB2-93BC-DB5CC94FC58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85C6A7BF-3BFE-CCE7-C295-754777F79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30061596-6169-23AC-B9EA-AFD704A783D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2010E1EA-D636-C3CE-5F70-04E0923E59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D2C54F5D-6AD9-6693-9015-5E02376802C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DA709FF9-DBC2-3B14-9CD9-2FF0448E2E26}"/>
              </a:ext>
            </a:extLst>
          </p:cNvPr>
          <p:cNvSpPr>
            <a:spLocks noGrp="1"/>
          </p:cNvSpPr>
          <p:nvPr>
            <p:ph type="dt" sz="half" idx="10"/>
          </p:nvPr>
        </p:nvSpPr>
        <p:spPr/>
        <p:txBody>
          <a:bodyPr/>
          <a:lstStyle/>
          <a:p>
            <a:fld id="{3DFE48A3-FBB0-4D53-AD96-BBA31C39C62D}" type="datetimeFigureOut">
              <a:rPr lang="zh-CN" altLang="en-US" smtClean="0"/>
              <a:t>2025/12/20</a:t>
            </a:fld>
            <a:endParaRPr lang="zh-CN" altLang="en-US"/>
          </a:p>
        </p:txBody>
      </p:sp>
      <p:sp>
        <p:nvSpPr>
          <p:cNvPr id="8" name="页脚占位符 7">
            <a:extLst>
              <a:ext uri="{FF2B5EF4-FFF2-40B4-BE49-F238E27FC236}">
                <a16:creationId xmlns:a16="http://schemas.microsoft.com/office/drawing/2014/main" xmlns="" id="{BB472B02-D717-F49F-B8E2-281EE4AF809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3EE019EC-E0E3-48E5-B089-695AF1113C74}"/>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626294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78C049B-4035-8CF4-AE0A-D01DF1229CC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77542121-0C07-CFC2-1FA2-98737B88E576}"/>
              </a:ext>
            </a:extLst>
          </p:cNvPr>
          <p:cNvSpPr>
            <a:spLocks noGrp="1"/>
          </p:cNvSpPr>
          <p:nvPr>
            <p:ph type="dt" sz="half" idx="10"/>
          </p:nvPr>
        </p:nvSpPr>
        <p:spPr/>
        <p:txBody>
          <a:bodyPr/>
          <a:lstStyle/>
          <a:p>
            <a:fld id="{3DFE48A3-FBB0-4D53-AD96-BBA31C39C62D}" type="datetimeFigureOut">
              <a:rPr lang="zh-CN" altLang="en-US" smtClean="0"/>
              <a:t>2025/12/20</a:t>
            </a:fld>
            <a:endParaRPr lang="zh-CN" altLang="en-US"/>
          </a:p>
        </p:txBody>
      </p:sp>
      <p:sp>
        <p:nvSpPr>
          <p:cNvPr id="4" name="页脚占位符 3">
            <a:extLst>
              <a:ext uri="{FF2B5EF4-FFF2-40B4-BE49-F238E27FC236}">
                <a16:creationId xmlns:a16="http://schemas.microsoft.com/office/drawing/2014/main" xmlns="" id="{2DDC370A-8772-270E-AD98-4C1EBE69B04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7C3E068B-845C-5635-7997-8EE4E5E4D886}"/>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608000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B9DCB2F-0E63-43C6-1C15-5B69F167C5AD}"/>
              </a:ext>
            </a:extLst>
          </p:cNvPr>
          <p:cNvSpPr>
            <a:spLocks noGrp="1"/>
          </p:cNvSpPr>
          <p:nvPr>
            <p:ph type="dt" sz="half" idx="10"/>
          </p:nvPr>
        </p:nvSpPr>
        <p:spPr/>
        <p:txBody>
          <a:bodyPr/>
          <a:lstStyle/>
          <a:p>
            <a:fld id="{3DFE48A3-FBB0-4D53-AD96-BBA31C39C62D}" type="datetimeFigureOut">
              <a:rPr lang="zh-CN" altLang="en-US" smtClean="0"/>
              <a:t>2025/12/20</a:t>
            </a:fld>
            <a:endParaRPr lang="zh-CN" altLang="en-US"/>
          </a:p>
        </p:txBody>
      </p:sp>
      <p:sp>
        <p:nvSpPr>
          <p:cNvPr id="3" name="页脚占位符 2">
            <a:extLst>
              <a:ext uri="{FF2B5EF4-FFF2-40B4-BE49-F238E27FC236}">
                <a16:creationId xmlns:a16="http://schemas.microsoft.com/office/drawing/2014/main" xmlns="" id="{36F49A97-4B52-6698-29C9-2D5C833C9F3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EF99A02B-28DD-B88C-50F5-A74623BEF11A}"/>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116295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9A6B9CD-039A-CC8D-E0CB-FD28E7A45C6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890893F2-6370-4A6A-690D-E337DE3DF1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CEF17896-3A86-5246-57EB-7459876B53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89137CE-BA9F-AC6A-CEE9-C82603AD06B0}"/>
              </a:ext>
            </a:extLst>
          </p:cNvPr>
          <p:cNvSpPr>
            <a:spLocks noGrp="1"/>
          </p:cNvSpPr>
          <p:nvPr>
            <p:ph type="dt" sz="half" idx="10"/>
          </p:nvPr>
        </p:nvSpPr>
        <p:spPr/>
        <p:txBody>
          <a:bodyPr/>
          <a:lstStyle/>
          <a:p>
            <a:fld id="{3DFE48A3-FBB0-4D53-AD96-BBA31C39C62D}" type="datetimeFigureOut">
              <a:rPr lang="zh-CN" altLang="en-US" smtClean="0"/>
              <a:t>2025/12/20</a:t>
            </a:fld>
            <a:endParaRPr lang="zh-CN" altLang="en-US"/>
          </a:p>
        </p:txBody>
      </p:sp>
      <p:sp>
        <p:nvSpPr>
          <p:cNvPr id="6" name="页脚占位符 5">
            <a:extLst>
              <a:ext uri="{FF2B5EF4-FFF2-40B4-BE49-F238E27FC236}">
                <a16:creationId xmlns:a16="http://schemas.microsoft.com/office/drawing/2014/main" xmlns="" id="{5A8BCE36-605C-35F7-58EF-5E5E86D7DC5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5897D35D-0690-A4F5-8EEC-BE1E893BEDE8}"/>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613278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0A7A04F-C78E-2830-AE51-F9F6D568E9E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A873ED9D-4D2F-B804-7EFC-226496BE8A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7F41D5FE-6BC3-82E1-F126-DDA98E3F2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891E9A09-40DB-3C90-AE60-B6800C483A85}"/>
              </a:ext>
            </a:extLst>
          </p:cNvPr>
          <p:cNvSpPr>
            <a:spLocks noGrp="1"/>
          </p:cNvSpPr>
          <p:nvPr>
            <p:ph type="dt" sz="half" idx="10"/>
          </p:nvPr>
        </p:nvSpPr>
        <p:spPr/>
        <p:txBody>
          <a:bodyPr/>
          <a:lstStyle/>
          <a:p>
            <a:fld id="{3DFE48A3-FBB0-4D53-AD96-BBA31C39C62D}" type="datetimeFigureOut">
              <a:rPr lang="zh-CN" altLang="en-US" smtClean="0"/>
              <a:t>2025/12/20</a:t>
            </a:fld>
            <a:endParaRPr lang="zh-CN" altLang="en-US"/>
          </a:p>
        </p:txBody>
      </p:sp>
      <p:sp>
        <p:nvSpPr>
          <p:cNvPr id="6" name="页脚占位符 5">
            <a:extLst>
              <a:ext uri="{FF2B5EF4-FFF2-40B4-BE49-F238E27FC236}">
                <a16:creationId xmlns:a16="http://schemas.microsoft.com/office/drawing/2014/main" xmlns="" id="{99853511-BB64-0F50-6D73-ED9024EDCE5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52C8C800-86D9-5425-7922-045146373956}"/>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955772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9Slide.vn - 2019">
            <a:extLst>
              <a:ext uri="{FF2B5EF4-FFF2-40B4-BE49-F238E27FC236}">
                <a16:creationId xmlns:a16="http://schemas.microsoft.com/office/drawing/2014/main" xmlns="" id="{71C16283-8AAE-470F-BDED-6979AE241F3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xmlns="" id="{3DFE0161-04B9-2E2A-C345-91B2DF4D30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484CC73E-C3E9-FB21-271A-091153F039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E51E858A-B9F8-DC94-3E35-7FFA63A0AB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FE48A3-FBB0-4D53-AD96-BBA31C39C62D}" type="datetimeFigureOut">
              <a:rPr lang="zh-CN" altLang="en-US" smtClean="0"/>
              <a:t>2025/12/20</a:t>
            </a:fld>
            <a:endParaRPr lang="zh-CN" altLang="en-US"/>
          </a:p>
        </p:txBody>
      </p:sp>
      <p:sp>
        <p:nvSpPr>
          <p:cNvPr id="5" name="页脚占位符 4">
            <a:extLst>
              <a:ext uri="{FF2B5EF4-FFF2-40B4-BE49-F238E27FC236}">
                <a16:creationId xmlns:a16="http://schemas.microsoft.com/office/drawing/2014/main" xmlns="" id="{11989771-3B51-3281-4C4B-F93869444C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C7D1990C-3DDC-D01B-7DF8-1E88E8C4F5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5782909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63" name="组合 62"/>
          <p:cNvGrpSpPr/>
          <p:nvPr userDrawn="1"/>
        </p:nvGrpSpPr>
        <p:grpSpPr>
          <a:xfrm>
            <a:off x="0" y="1"/>
            <a:ext cx="12192000" cy="6858000"/>
            <a:chOff x="0" y="0"/>
            <a:chExt cx="12192000" cy="6858000"/>
          </a:xfrm>
        </p:grpSpPr>
        <p:pic>
          <p:nvPicPr>
            <p:cNvPr id="64" name="图片 63"/>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4140223"/>
              <a:ext cx="4733046" cy="2717776"/>
            </a:xfrm>
            <a:prstGeom prst="rect">
              <a:avLst/>
            </a:prstGeom>
          </p:spPr>
        </p:pic>
        <p:pic>
          <p:nvPicPr>
            <p:cNvPr id="65" name="图片 64"/>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0"/>
              <a:ext cx="4733046" cy="2717776"/>
            </a:xfrm>
            <a:prstGeom prst="rect">
              <a:avLst/>
            </a:prstGeom>
          </p:spPr>
        </p:pic>
        <p:pic>
          <p:nvPicPr>
            <p:cNvPr id="66" name="图片 65"/>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2717775"/>
              <a:ext cx="4733046" cy="2717776"/>
            </a:xfrm>
            <a:prstGeom prst="rect">
              <a:avLst/>
            </a:prstGeom>
          </p:spPr>
        </p:pic>
        <p:pic>
          <p:nvPicPr>
            <p:cNvPr id="67" name="图片 66"/>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4733046" y="0"/>
              <a:ext cx="4733046" cy="2717776"/>
            </a:xfrm>
            <a:prstGeom prst="rect">
              <a:avLst/>
            </a:prstGeom>
          </p:spPr>
        </p:pic>
        <p:pic>
          <p:nvPicPr>
            <p:cNvPr id="68" name="图片 67"/>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4733046" y="2717775"/>
              <a:ext cx="4733046" cy="2717776"/>
            </a:xfrm>
            <a:prstGeom prst="rect">
              <a:avLst/>
            </a:prstGeom>
          </p:spPr>
        </p:pic>
        <p:pic>
          <p:nvPicPr>
            <p:cNvPr id="69" name="图片 68"/>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rot="5400000">
              <a:off x="8429781" y="3095780"/>
              <a:ext cx="4733046" cy="2791392"/>
            </a:xfrm>
            <a:prstGeom prst="rect">
              <a:avLst/>
            </a:prstGeom>
          </p:spPr>
        </p:pic>
        <p:pic>
          <p:nvPicPr>
            <p:cNvPr id="70" name="图片 69"/>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2389351" y="4140223"/>
              <a:ext cx="4733046" cy="2717776"/>
            </a:xfrm>
            <a:prstGeom prst="rect">
              <a:avLst/>
            </a:prstGeom>
          </p:spPr>
        </p:pic>
        <p:pic>
          <p:nvPicPr>
            <p:cNvPr id="71" name="图片 70"/>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6942025" y="4140224"/>
              <a:ext cx="4733046" cy="2717776"/>
            </a:xfrm>
            <a:prstGeom prst="rect">
              <a:avLst/>
            </a:prstGeom>
          </p:spPr>
        </p:pic>
        <p:pic>
          <p:nvPicPr>
            <p:cNvPr id="72" name="图片 71"/>
            <p:cNvPicPr>
              <a:picLocks noChangeAspect="1"/>
            </p:cNvPicPr>
            <p:nvPr/>
          </p:nvPicPr>
          <p:blipFill rotWithShape="1">
            <a:blip r:embed="rId14" cstate="screen">
              <a:extLst>
                <a:ext uri="{28A0092B-C50C-407E-A947-70E740481C1C}">
                  <a14:useLocalDpi xmlns:a14="http://schemas.microsoft.com/office/drawing/2010/main"/>
                </a:ext>
              </a:extLst>
            </a:blip>
            <a:srcRect/>
            <a:stretch>
              <a:fillRect/>
            </a:stretch>
          </p:blipFill>
          <p:spPr>
            <a:xfrm>
              <a:off x="9402592" y="0"/>
              <a:ext cx="2789408" cy="2717776"/>
            </a:xfrm>
            <a:prstGeom prst="rect">
              <a:avLst/>
            </a:prstGeom>
          </p:spPr>
        </p:pic>
      </p:grpSp>
      <p:pic>
        <p:nvPicPr>
          <p:cNvPr id="4" name="Picture 3">
            <a:extLst>
              <a:ext uri="{FF2B5EF4-FFF2-40B4-BE49-F238E27FC236}">
                <a16:creationId xmlns:a16="http://schemas.microsoft.com/office/drawing/2014/main" xmlns="" id="{CF467962-C7F3-C6BC-8BEB-D2CA205D63D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19276" y="447675"/>
            <a:ext cx="1609725" cy="1609725"/>
          </a:xfrm>
          <a:prstGeom prst="rect">
            <a:avLst/>
          </a:prstGeom>
        </p:spPr>
      </p:pic>
    </p:spTree>
    <p:extLst>
      <p:ext uri="{BB962C8B-B14F-4D97-AF65-F5344CB8AC3E}">
        <p14:creationId xmlns:p14="http://schemas.microsoft.com/office/powerpoint/2010/main" val="5268310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3.xml"/><Relationship Id="rId5" Type="http://schemas.openxmlformats.org/officeDocument/2006/relationships/image" Target="../media/image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1.jp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1.jp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1.jp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3.sv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7.sv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7.emf"/></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0.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Cute cartoon thai student namaste greeting in the school uniform. Free Vector">
            <a:extLst>
              <a:ext uri="{FF2B5EF4-FFF2-40B4-BE49-F238E27FC236}">
                <a16:creationId xmlns:a16="http://schemas.microsoft.com/office/drawing/2014/main" xmlns="" id="{F40DD651-F5D2-A668-80BB-346A836FD9D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104167" y="1844236"/>
            <a:ext cx="3283357" cy="50272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te cartoon thai student namaste greeting in the school uniform. Free Vector">
            <a:extLst>
              <a:ext uri="{FF2B5EF4-FFF2-40B4-BE49-F238E27FC236}">
                <a16:creationId xmlns:a16="http://schemas.microsoft.com/office/drawing/2014/main" xmlns="" id="{6CE8214A-7E2C-863B-502B-EE37DFE95262}"/>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8888986" y="1622922"/>
            <a:ext cx="3179189" cy="49831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37510" y="382333"/>
            <a:ext cx="9409531" cy="523220"/>
          </a:xfrm>
          <a:prstGeom prst="rect">
            <a:avLst/>
          </a:prstGeom>
          <a:noFill/>
        </p:spPr>
        <p:txBody>
          <a:bodyPr wrap="square" rtlCol="0">
            <a:spAutoFit/>
          </a:bodyPr>
          <a:lstStyle/>
          <a:p>
            <a:r>
              <a:rPr lang="en-US" sz="2400" dirty="0" smtClean="0">
                <a:solidFill>
                  <a:prstClr val="black"/>
                </a:solidFill>
                <a:latin typeface="Times New Roman" pitchFamily="18" charset="0"/>
                <a:cs typeface="Times New Roman" pitchFamily="18" charset="0"/>
              </a:rPr>
              <a:t>                           </a:t>
            </a:r>
            <a:r>
              <a:rPr lang="en-US" sz="2800" dirty="0" smtClean="0">
                <a:solidFill>
                  <a:prstClr val="black"/>
                </a:solidFill>
                <a:latin typeface="Times New Roman" pitchFamily="18" charset="0"/>
                <a:cs typeface="Times New Roman" pitchFamily="18" charset="0"/>
              </a:rPr>
              <a:t>TRƯỜNG TIỂU HỌC ĐA PHÚC</a:t>
            </a:r>
            <a:endParaRPr lang="vi-VN" sz="2800" dirty="0">
              <a:solidFill>
                <a:prstClr val="black"/>
              </a:solidFill>
              <a:latin typeface="Times New Roman" pitchFamily="18" charset="0"/>
              <a:cs typeface="Times New Roman" pitchFamily="18" charset="0"/>
            </a:endParaRPr>
          </a:p>
        </p:txBody>
      </p:sp>
      <p:sp>
        <p:nvSpPr>
          <p:cNvPr id="5" name="TextBox 4"/>
          <p:cNvSpPr txBox="1"/>
          <p:nvPr/>
        </p:nvSpPr>
        <p:spPr>
          <a:xfrm>
            <a:off x="3425779" y="4375556"/>
            <a:ext cx="5937161" cy="954107"/>
          </a:xfrm>
          <a:prstGeom prst="rect">
            <a:avLst/>
          </a:prstGeom>
          <a:noFill/>
        </p:spPr>
        <p:txBody>
          <a:bodyPr wrap="square" rtlCol="0">
            <a:spAutoFit/>
          </a:bodyPr>
          <a:lstStyle/>
          <a:p>
            <a:pPr algn="ctr"/>
            <a:r>
              <a:rPr lang="en-US" sz="2800" b="1" dirty="0" err="1" smtClean="0">
                <a:solidFill>
                  <a:prstClr val="black"/>
                </a:solidFill>
                <a:latin typeface="Times New Roman" pitchFamily="18" charset="0"/>
                <a:cs typeface="Times New Roman" pitchFamily="18" charset="0"/>
              </a:rPr>
              <a:t>Giáo</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viên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Nguyễn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Thị</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Kiều</a:t>
            </a:r>
            <a:r>
              <a:rPr lang="en-US" sz="2800" b="1" dirty="0" smtClean="0">
                <a:solidFill>
                  <a:prstClr val="black"/>
                </a:solidFill>
                <a:latin typeface="Times New Roman" pitchFamily="18" charset="0"/>
                <a:cs typeface="Times New Roman" pitchFamily="18" charset="0"/>
              </a:rPr>
              <a:t> Trinh</a:t>
            </a:r>
          </a:p>
          <a:p>
            <a:pPr algn="ctr"/>
            <a:r>
              <a:rPr lang="en-US" sz="2800" b="1" dirty="0" err="1" smtClean="0">
                <a:solidFill>
                  <a:prstClr val="black"/>
                </a:solidFill>
                <a:latin typeface="Times New Roman" pitchFamily="18" charset="0"/>
                <a:cs typeface="Times New Roman" pitchFamily="18" charset="0"/>
              </a:rPr>
              <a:t>Lớp</a:t>
            </a:r>
            <a:r>
              <a:rPr lang="en-US" sz="2800" b="1" dirty="0" smtClean="0">
                <a:solidFill>
                  <a:prstClr val="black"/>
                </a:solidFill>
                <a:latin typeface="Times New Roman" pitchFamily="18" charset="0"/>
                <a:cs typeface="Times New Roman" pitchFamily="18" charset="0"/>
              </a:rPr>
              <a:t>: 4A1</a:t>
            </a:r>
            <a:endParaRPr lang="vi-VN" sz="28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7628294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xmlns="" id="{51B4E8A8-57A2-24C1-3D49-3EF849A543B6}"/>
              </a:ext>
            </a:extLst>
          </p:cNvPr>
          <p:cNvSpPr/>
          <p:nvPr/>
        </p:nvSpPr>
        <p:spPr>
          <a:xfrm>
            <a:off x="370390" y="706056"/>
            <a:ext cx="11528385" cy="5995686"/>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4" name="Group 3">
            <a:extLst>
              <a:ext uri="{FF2B5EF4-FFF2-40B4-BE49-F238E27FC236}">
                <a16:creationId xmlns:a16="http://schemas.microsoft.com/office/drawing/2014/main" xmlns="" id="{DA0C4553-8E44-FDB4-F359-35A2A2A2DC17}"/>
              </a:ext>
            </a:extLst>
          </p:cNvPr>
          <p:cNvGrpSpPr/>
          <p:nvPr/>
        </p:nvGrpSpPr>
        <p:grpSpPr>
          <a:xfrm>
            <a:off x="4172999" y="1695450"/>
            <a:ext cx="7422884" cy="2908932"/>
            <a:chOff x="5021107" y="2041109"/>
            <a:chExt cx="4500578" cy="2908932"/>
          </a:xfrm>
        </p:grpSpPr>
        <p:sp>
          <p:nvSpPr>
            <p:cNvPr id="5" name="Speech Bubble: Oval 4">
              <a:extLst>
                <a:ext uri="{FF2B5EF4-FFF2-40B4-BE49-F238E27FC236}">
                  <a16:creationId xmlns:a16="http://schemas.microsoft.com/office/drawing/2014/main" xmlns="" id="{055AF2CE-07A3-D9A1-695D-262FAE712BC2}"/>
                </a:ext>
              </a:extLst>
            </p:cNvPr>
            <p:cNvSpPr/>
            <p:nvPr/>
          </p:nvSpPr>
          <p:spPr>
            <a:xfrm>
              <a:off x="5021107" y="2041109"/>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Rectangle 5">
              <a:extLst>
                <a:ext uri="{FF2B5EF4-FFF2-40B4-BE49-F238E27FC236}">
                  <a16:creationId xmlns:a16="http://schemas.microsoft.com/office/drawing/2014/main" xmlns="" id="{C6BEFC22-53F5-F006-0218-C77F6B08ABB5}"/>
                </a:ext>
              </a:extLst>
            </p:cNvPr>
            <p:cNvSpPr/>
            <p:nvPr/>
          </p:nvSpPr>
          <p:spPr>
            <a:xfrm>
              <a:off x="5366977" y="2825847"/>
              <a:ext cx="4094556" cy="1323439"/>
            </a:xfrm>
            <a:prstGeom prst="rect">
              <a:avLst/>
            </a:prstGeom>
          </p:spPr>
          <p:txBody>
            <a:bodyPr wrap="square">
              <a:spAutoFit/>
            </a:bodyPr>
            <a:lstStyle/>
            <a:p>
              <a:pPr algn="just"/>
              <a:r>
                <a:rPr lang="en-US" sz="4000" b="1" i="0" dirty="0" err="1">
                  <a:solidFill>
                    <a:srgbClr val="333333"/>
                  </a:solidFill>
                  <a:effectLst/>
                  <a:latin typeface="Calibri" panose="020F0502020204030204" pitchFamily="34" charset="0"/>
                  <a:cs typeface="Calibri" panose="020F0502020204030204" pitchFamily="34" charset="0"/>
                </a:rPr>
                <a:t>Hãy</a:t>
              </a:r>
              <a:r>
                <a:rPr lang="en-US" sz="4000" b="1" i="0" dirty="0">
                  <a:solidFill>
                    <a:srgbClr val="333333"/>
                  </a:solidFill>
                  <a:effectLst/>
                  <a:latin typeface="Calibri" panose="020F0502020204030204" pitchFamily="34" charset="0"/>
                  <a:cs typeface="Calibri" panose="020F0502020204030204" pitchFamily="34" charset="0"/>
                </a:rPr>
                <a:t> </a:t>
              </a:r>
              <a:r>
                <a:rPr lang="en-US" sz="4000" b="1" i="0" dirty="0" err="1">
                  <a:solidFill>
                    <a:srgbClr val="333333"/>
                  </a:solidFill>
                  <a:effectLst/>
                  <a:latin typeface="Calibri" panose="020F0502020204030204" pitchFamily="34" charset="0"/>
                  <a:cs typeface="Calibri" panose="020F0502020204030204" pitchFamily="34" charset="0"/>
                </a:rPr>
                <a:t>giới</a:t>
              </a:r>
              <a:r>
                <a:rPr lang="en-US" sz="4000" b="1" i="0" dirty="0">
                  <a:solidFill>
                    <a:srgbClr val="333333"/>
                  </a:solidFill>
                  <a:effectLst/>
                  <a:latin typeface="Calibri" panose="020F0502020204030204" pitchFamily="34" charset="0"/>
                  <a:cs typeface="Calibri" panose="020F0502020204030204" pitchFamily="34" charset="0"/>
                </a:rPr>
                <a:t> </a:t>
              </a:r>
              <a:r>
                <a:rPr lang="en-US" sz="4000" b="1" i="0" dirty="0" err="1">
                  <a:solidFill>
                    <a:srgbClr val="333333"/>
                  </a:solidFill>
                  <a:effectLst/>
                  <a:latin typeface="Calibri" panose="020F0502020204030204" pitchFamily="34" charset="0"/>
                  <a:cs typeface="Calibri" panose="020F0502020204030204" pitchFamily="34" charset="0"/>
                </a:rPr>
                <a:t>thiệu</a:t>
              </a:r>
              <a:r>
                <a:rPr lang="en-US" sz="4000" b="1" i="0" dirty="0">
                  <a:solidFill>
                    <a:srgbClr val="333333"/>
                  </a:solidFill>
                  <a:effectLst/>
                  <a:latin typeface="Calibri" panose="020F0502020204030204" pitchFamily="34" charset="0"/>
                  <a:cs typeface="Calibri" panose="020F0502020204030204" pitchFamily="34" charset="0"/>
                </a:rPr>
                <a:t> </a:t>
              </a:r>
              <a:r>
                <a:rPr lang="en-US" sz="4000" b="1" i="0" dirty="0" err="1">
                  <a:solidFill>
                    <a:srgbClr val="333333"/>
                  </a:solidFill>
                  <a:effectLst/>
                  <a:latin typeface="Calibri" panose="020F0502020204030204" pitchFamily="34" charset="0"/>
                  <a:cs typeface="Calibri" panose="020F0502020204030204" pitchFamily="34" charset="0"/>
                </a:rPr>
                <a:t>với</a:t>
              </a:r>
              <a:r>
                <a:rPr lang="en-US" sz="4000" b="1" i="0" dirty="0">
                  <a:solidFill>
                    <a:srgbClr val="333333"/>
                  </a:solidFill>
                  <a:effectLst/>
                  <a:latin typeface="Calibri" panose="020F0502020204030204" pitchFamily="34" charset="0"/>
                  <a:cs typeface="Calibri" panose="020F0502020204030204" pitchFamily="34" charset="0"/>
                </a:rPr>
                <a:t> </a:t>
              </a:r>
              <a:r>
                <a:rPr lang="en-US" sz="4000" b="1" i="0" dirty="0" err="1">
                  <a:solidFill>
                    <a:srgbClr val="333333"/>
                  </a:solidFill>
                  <a:effectLst/>
                  <a:latin typeface="Calibri" panose="020F0502020204030204" pitchFamily="34" charset="0"/>
                  <a:cs typeface="Calibri" panose="020F0502020204030204" pitchFamily="34" charset="0"/>
                </a:rPr>
                <a:t>các</a:t>
              </a:r>
              <a:r>
                <a:rPr lang="en-US" sz="4000" b="1" i="0" dirty="0">
                  <a:solidFill>
                    <a:srgbClr val="333333"/>
                  </a:solidFill>
                  <a:effectLst/>
                  <a:latin typeface="Calibri" panose="020F0502020204030204" pitchFamily="34" charset="0"/>
                  <a:cs typeface="Calibri" panose="020F0502020204030204" pitchFamily="34" charset="0"/>
                </a:rPr>
                <a:t> </a:t>
              </a:r>
              <a:r>
                <a:rPr lang="en-US" sz="4000" b="1" i="0" dirty="0" err="1">
                  <a:solidFill>
                    <a:srgbClr val="333333"/>
                  </a:solidFill>
                  <a:effectLst/>
                  <a:latin typeface="Calibri" panose="020F0502020204030204" pitchFamily="34" charset="0"/>
                  <a:cs typeface="Calibri" panose="020F0502020204030204" pitchFamily="34" charset="0"/>
                </a:rPr>
                <a:t>bạn</a:t>
              </a:r>
              <a:r>
                <a:rPr lang="en-US" sz="4000" b="1" i="0" dirty="0">
                  <a:solidFill>
                    <a:srgbClr val="333333"/>
                  </a:solidFill>
                  <a:effectLst/>
                  <a:latin typeface="Calibri" panose="020F0502020204030204" pitchFamily="34" charset="0"/>
                  <a:cs typeface="Calibri" panose="020F0502020204030204" pitchFamily="34" charset="0"/>
                </a:rPr>
                <a:t> </a:t>
              </a:r>
              <a:r>
                <a:rPr lang="en-US" sz="4000" b="1" i="0" dirty="0" err="1">
                  <a:solidFill>
                    <a:srgbClr val="333333"/>
                  </a:solidFill>
                  <a:effectLst/>
                  <a:latin typeface="Calibri" panose="020F0502020204030204" pitchFamily="34" charset="0"/>
                  <a:cs typeface="Calibri" panose="020F0502020204030204" pitchFamily="34" charset="0"/>
                </a:rPr>
                <a:t>một</a:t>
              </a:r>
              <a:r>
                <a:rPr lang="en-US" sz="4000" b="1" i="0" dirty="0">
                  <a:solidFill>
                    <a:srgbClr val="333333"/>
                  </a:solidFill>
                  <a:effectLst/>
                  <a:latin typeface="Calibri" panose="020F0502020204030204" pitchFamily="34" charset="0"/>
                  <a:cs typeface="Calibri" panose="020F0502020204030204" pitchFamily="34" charset="0"/>
                </a:rPr>
                <a:t> </a:t>
              </a:r>
              <a:r>
                <a:rPr lang="en-US" sz="4000" b="1" i="0" dirty="0" err="1">
                  <a:solidFill>
                    <a:srgbClr val="333333"/>
                  </a:solidFill>
                  <a:effectLst/>
                  <a:latin typeface="Calibri" panose="020F0502020204030204" pitchFamily="34" charset="0"/>
                  <a:cs typeface="Calibri" panose="020F0502020204030204" pitchFamily="34" charset="0"/>
                </a:rPr>
                <a:t>loại</a:t>
              </a:r>
              <a:r>
                <a:rPr lang="en-US" sz="4000" b="1" i="0" dirty="0">
                  <a:solidFill>
                    <a:srgbClr val="333333"/>
                  </a:solidFill>
                  <a:effectLst/>
                  <a:latin typeface="Calibri" panose="020F0502020204030204" pitchFamily="34" charset="0"/>
                  <a:cs typeface="Calibri" panose="020F0502020204030204" pitchFamily="34" charset="0"/>
                </a:rPr>
                <a:t> </a:t>
              </a:r>
              <a:r>
                <a:rPr lang="en-US" sz="4000" b="1" i="0" dirty="0" err="1">
                  <a:solidFill>
                    <a:srgbClr val="333333"/>
                  </a:solidFill>
                  <a:effectLst/>
                  <a:latin typeface="Calibri" panose="020F0502020204030204" pitchFamily="34" charset="0"/>
                  <a:cs typeface="Calibri" panose="020F0502020204030204" pitchFamily="34" charset="0"/>
                </a:rPr>
                <a:t>hoa</a:t>
              </a:r>
              <a:r>
                <a:rPr lang="en-US" sz="4000" b="1" i="0" dirty="0">
                  <a:solidFill>
                    <a:srgbClr val="333333"/>
                  </a:solidFill>
                  <a:effectLst/>
                  <a:latin typeface="Calibri" panose="020F0502020204030204" pitchFamily="34" charset="0"/>
                  <a:cs typeface="Calibri" panose="020F0502020204030204" pitchFamily="34" charset="0"/>
                </a:rPr>
                <a:t> </a:t>
              </a:r>
              <a:r>
                <a:rPr lang="en-US" sz="4000" b="1" i="0" dirty="0" err="1">
                  <a:solidFill>
                    <a:srgbClr val="333333"/>
                  </a:solidFill>
                  <a:effectLst/>
                  <a:latin typeface="Calibri" panose="020F0502020204030204" pitchFamily="34" charset="0"/>
                  <a:cs typeface="Calibri" panose="020F0502020204030204" pitchFamily="34" charset="0"/>
                </a:rPr>
                <a:t>hồng</a:t>
              </a:r>
              <a:r>
                <a:rPr lang="en-US" sz="4000" b="1" i="0" dirty="0">
                  <a:solidFill>
                    <a:srgbClr val="333333"/>
                  </a:solidFill>
                  <a:effectLst/>
                  <a:latin typeface="Calibri" panose="020F0502020204030204" pitchFamily="34" charset="0"/>
                  <a:cs typeface="Calibri" panose="020F0502020204030204" pitchFamily="34" charset="0"/>
                </a:rPr>
                <a:t> </a:t>
              </a:r>
              <a:r>
                <a:rPr lang="en-US" sz="4000" b="1" i="0" dirty="0" err="1">
                  <a:solidFill>
                    <a:srgbClr val="333333"/>
                  </a:solidFill>
                  <a:effectLst/>
                  <a:latin typeface="Calibri" panose="020F0502020204030204" pitchFamily="34" charset="0"/>
                  <a:cs typeface="Calibri" panose="020F0502020204030204" pitchFamily="34" charset="0"/>
                </a:rPr>
                <a:t>mà</a:t>
              </a:r>
              <a:r>
                <a:rPr lang="en-US" sz="4000" b="1" i="0" dirty="0">
                  <a:solidFill>
                    <a:srgbClr val="333333"/>
                  </a:solidFill>
                  <a:effectLst/>
                  <a:latin typeface="Calibri" panose="020F0502020204030204" pitchFamily="34" charset="0"/>
                  <a:cs typeface="Calibri" panose="020F0502020204030204" pitchFamily="34" charset="0"/>
                </a:rPr>
                <a:t> </a:t>
              </a:r>
              <a:r>
                <a:rPr lang="en-US" sz="4000" b="1" i="0" dirty="0" err="1">
                  <a:solidFill>
                    <a:srgbClr val="333333"/>
                  </a:solidFill>
                  <a:effectLst/>
                  <a:latin typeface="Calibri" panose="020F0502020204030204" pitchFamily="34" charset="0"/>
                  <a:cs typeface="Calibri" panose="020F0502020204030204" pitchFamily="34" charset="0"/>
                </a:rPr>
                <a:t>em</a:t>
              </a:r>
              <a:r>
                <a:rPr lang="en-US" sz="4000" b="1" i="0" dirty="0">
                  <a:solidFill>
                    <a:srgbClr val="333333"/>
                  </a:solidFill>
                  <a:effectLst/>
                  <a:latin typeface="Calibri" panose="020F0502020204030204" pitchFamily="34" charset="0"/>
                  <a:cs typeface="Calibri" panose="020F0502020204030204" pitchFamily="34" charset="0"/>
                </a:rPr>
                <a:t> </a:t>
              </a:r>
              <a:r>
                <a:rPr lang="en-US" sz="4000" b="1" i="0" dirty="0" err="1">
                  <a:solidFill>
                    <a:srgbClr val="333333"/>
                  </a:solidFill>
                  <a:effectLst/>
                  <a:latin typeface="Calibri" panose="020F0502020204030204" pitchFamily="34" charset="0"/>
                  <a:cs typeface="Calibri" panose="020F0502020204030204" pitchFamily="34" charset="0"/>
                </a:rPr>
                <a:t>biết</a:t>
              </a:r>
              <a:r>
                <a:rPr lang="en-US" sz="4000" b="1" i="0" dirty="0">
                  <a:solidFill>
                    <a:srgbClr val="333333"/>
                  </a:solidFill>
                  <a:effectLst/>
                  <a:latin typeface="Calibri" panose="020F0502020204030204" pitchFamily="34" charset="0"/>
                  <a:cs typeface="Calibri" panose="020F0502020204030204" pitchFamily="34" charset="0"/>
                </a:rPr>
                <a:t>.</a:t>
              </a:r>
              <a:endParaRPr lang="vi-VN" sz="4000" b="1" dirty="0">
                <a:solidFill>
                  <a:srgbClr val="FF0000"/>
                </a:solidFill>
                <a:latin typeface="Calibri" panose="020F0502020204030204" pitchFamily="34" charset="0"/>
                <a:cs typeface="Calibri" panose="020F0502020204030204" pitchFamily="34" charset="0"/>
              </a:endParaRPr>
            </a:p>
          </p:txBody>
        </p:sp>
      </p:grpSp>
      <p:pic>
        <p:nvPicPr>
          <p:cNvPr id="7" name="Graphic 6">
            <a:extLst>
              <a:ext uri="{FF2B5EF4-FFF2-40B4-BE49-F238E27FC236}">
                <a16:creationId xmlns:a16="http://schemas.microsoft.com/office/drawing/2014/main" xmlns="" id="{2261440D-DDB0-B6FB-2927-E1BFC28FDC2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987209" y="2790825"/>
            <a:ext cx="2963075" cy="3618902"/>
          </a:xfrm>
          <a:prstGeom prst="rect">
            <a:avLst/>
          </a:prstGeom>
        </p:spPr>
      </p:pic>
    </p:spTree>
    <p:extLst>
      <p:ext uri="{BB962C8B-B14F-4D97-AF65-F5344CB8AC3E}">
        <p14:creationId xmlns:p14="http://schemas.microsoft.com/office/powerpoint/2010/main" val="4229433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2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500"/>
                            </p:stCondLst>
                            <p:childTnLst>
                              <p:par>
                                <p:cTn id="17" presetID="26" presetClass="emph" presetSubtype="0" fill="hold" nodeType="afterEffect">
                                  <p:stCondLst>
                                    <p:cond delay="0"/>
                                  </p:stCondLst>
                                  <p:childTnLst>
                                    <p:animEffect transition="out" filter="fade">
                                      <p:cBhvr>
                                        <p:cTn id="18" dur="500" tmFilter="0, 0; .2, .5; .8, .5; 1, 0"/>
                                        <p:tgtEl>
                                          <p:spTgt spid="4"/>
                                        </p:tgtEl>
                                      </p:cBhvr>
                                    </p:animEffect>
                                    <p:animScale>
                                      <p:cBhvr>
                                        <p:cTn id="19"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xmlns="" id="{51B4E8A8-57A2-24C1-3D49-3EF849A543B6}"/>
              </a:ext>
            </a:extLst>
          </p:cNvPr>
          <p:cNvSpPr/>
          <p:nvPr/>
        </p:nvSpPr>
        <p:spPr>
          <a:xfrm>
            <a:off x="370390" y="333375"/>
            <a:ext cx="11528385" cy="6368367"/>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3" name="Group 12">
            <a:extLst>
              <a:ext uri="{FF2B5EF4-FFF2-40B4-BE49-F238E27FC236}">
                <a16:creationId xmlns:a16="http://schemas.microsoft.com/office/drawing/2014/main" xmlns="" id="{43026A40-57D8-4F42-AB50-E494CE4D19F7}"/>
              </a:ext>
            </a:extLst>
          </p:cNvPr>
          <p:cNvGrpSpPr/>
          <p:nvPr/>
        </p:nvGrpSpPr>
        <p:grpSpPr>
          <a:xfrm>
            <a:off x="314325" y="-209550"/>
            <a:ext cx="10791825" cy="2133600"/>
            <a:chOff x="323850" y="-95250"/>
            <a:chExt cx="10528327" cy="2133600"/>
          </a:xfrm>
        </p:grpSpPr>
        <p:grpSp>
          <p:nvGrpSpPr>
            <p:cNvPr id="2" name="组合 44">
              <a:extLst>
                <a:ext uri="{FF2B5EF4-FFF2-40B4-BE49-F238E27FC236}">
                  <a16:creationId xmlns:a16="http://schemas.microsoft.com/office/drawing/2014/main" xmlns="" id="{3B8A0FDF-8895-028B-4327-3D797D99F6B0}"/>
                </a:ext>
              </a:extLst>
            </p:cNvPr>
            <p:cNvGrpSpPr/>
            <p:nvPr/>
          </p:nvGrpSpPr>
          <p:grpSpPr>
            <a:xfrm>
              <a:off x="1228725" y="508271"/>
              <a:ext cx="9623452" cy="997675"/>
              <a:chOff x="2360277" y="2671670"/>
              <a:chExt cx="3089358" cy="892629"/>
            </a:xfrm>
          </p:grpSpPr>
          <p:grpSp>
            <p:nvGrpSpPr>
              <p:cNvPr id="5" name="组合 30">
                <a:extLst>
                  <a:ext uri="{FF2B5EF4-FFF2-40B4-BE49-F238E27FC236}">
                    <a16:creationId xmlns:a16="http://schemas.microsoft.com/office/drawing/2014/main" xmlns="" id="{672F0167-063D-9676-0280-F5A594268CE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8" name="圆角矩形 27">
                  <a:extLst>
                    <a:ext uri="{FF2B5EF4-FFF2-40B4-BE49-F238E27FC236}">
                      <a16:creationId xmlns:a16="http://schemas.microsoft.com/office/drawing/2014/main" xmlns="" id="{6C647888-98E3-B8D3-9D7A-1E23D772B130}"/>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10" name="圆角矩形 28">
                  <a:extLst>
                    <a:ext uri="{FF2B5EF4-FFF2-40B4-BE49-F238E27FC236}">
                      <a16:creationId xmlns:a16="http://schemas.microsoft.com/office/drawing/2014/main" xmlns="" id="{13774AC4-AB3F-C38C-3A62-F813D3A013F0}"/>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6" name="文本框 40">
                <a:extLst>
                  <a:ext uri="{FF2B5EF4-FFF2-40B4-BE49-F238E27FC236}">
                    <a16:creationId xmlns:a16="http://schemas.microsoft.com/office/drawing/2014/main" xmlns="" id="{71B18653-EFB6-EE50-9519-D4DEA247ECB9}"/>
                  </a:ext>
                </a:extLst>
              </p:cNvPr>
              <p:cNvSpPr txBox="1"/>
              <p:nvPr/>
            </p:nvSpPr>
            <p:spPr>
              <a:xfrm>
                <a:off x="2751396" y="2775704"/>
                <a:ext cx="2249228" cy="63335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Một</a:t>
                </a:r>
                <a:r>
                  <a:rPr kumimoji="0" lang="en-US" sz="40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số</a:t>
                </a:r>
                <a:r>
                  <a:rPr kumimoji="0" lang="en-US" sz="40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loại</a:t>
                </a:r>
                <a:r>
                  <a:rPr kumimoji="0" lang="en-US" sz="40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hoa</a:t>
                </a:r>
                <a:r>
                  <a:rPr kumimoji="0" lang="en-US" sz="40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hồng</a:t>
                </a:r>
                <a:r>
                  <a:rPr kumimoji="0" lang="en-US" sz="40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phổ</a:t>
                </a:r>
                <a:r>
                  <a:rPr kumimoji="0" lang="en-US" sz="40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biến</a:t>
                </a:r>
                <a:endPar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12" name="Picture 11" descr="A red rose with green leaves&#10;&#10;Description automatically generated">
              <a:extLst>
                <a:ext uri="{FF2B5EF4-FFF2-40B4-BE49-F238E27FC236}">
                  <a16:creationId xmlns:a16="http://schemas.microsoft.com/office/drawing/2014/main" xmlns="" id="{90D37530-7C0F-B3E6-0C44-A5A1510B5C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06879">
              <a:off x="323850" y="-95250"/>
              <a:ext cx="2133600" cy="2133600"/>
            </a:xfrm>
            <a:prstGeom prst="rect">
              <a:avLst/>
            </a:prstGeom>
          </p:spPr>
        </p:pic>
      </p:grpSp>
      <p:pic>
        <p:nvPicPr>
          <p:cNvPr id="4100" name="Picture 4" descr="KiViBaRa: Hoa hồng Cổ Sapa - Một giống hồng đến từ Anh Quốc">
            <a:extLst>
              <a:ext uri="{FF2B5EF4-FFF2-40B4-BE49-F238E27FC236}">
                <a16:creationId xmlns:a16="http://schemas.microsoft.com/office/drawing/2014/main" xmlns="" id="{B8383ED3-B78A-6CE3-5CAF-9E56599018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942" y="1771650"/>
            <a:ext cx="3320008" cy="30146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xmlns="" id="{389A63C4-B777-B3C6-15D9-65F82689164A}"/>
              </a:ext>
            </a:extLst>
          </p:cNvPr>
          <p:cNvSpPr/>
          <p:nvPr/>
        </p:nvSpPr>
        <p:spPr>
          <a:xfrm>
            <a:off x="657225" y="4984530"/>
            <a:ext cx="3512882" cy="10287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libri" panose="020F0502020204030204" pitchFamily="34" charset="0"/>
                <a:cs typeface="Calibri" panose="020F0502020204030204" pitchFamily="34" charset="0"/>
              </a:rPr>
              <a:t>Hồng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cổ</a:t>
            </a:r>
            <a:r>
              <a:rPr lang="en-US" sz="4000" b="1" dirty="0">
                <a:solidFill>
                  <a:srgbClr val="002060"/>
                </a:solidFill>
                <a:latin typeface="Calibri" panose="020F0502020204030204" pitchFamily="34" charset="0"/>
                <a:cs typeface="Calibri" panose="020F0502020204030204" pitchFamily="34" charset="0"/>
              </a:rPr>
              <a:t> Sa Pa</a:t>
            </a:r>
          </a:p>
        </p:txBody>
      </p:sp>
      <p:pic>
        <p:nvPicPr>
          <p:cNvPr id="4102" name="Picture 6" descr="Ý nghĩa, tác dụng và cách trồng hoa hồng tỉ muội">
            <a:extLst>
              <a:ext uri="{FF2B5EF4-FFF2-40B4-BE49-F238E27FC236}">
                <a16:creationId xmlns:a16="http://schemas.microsoft.com/office/drawing/2014/main" xmlns="" id="{4172805C-FFD5-8BE6-44BD-9CD0794FBA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2955" y="1828800"/>
            <a:ext cx="3617595" cy="28479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xmlns="" id="{A724C1FF-0641-B664-9D4F-607664464883}"/>
              </a:ext>
            </a:extLst>
          </p:cNvPr>
          <p:cNvSpPr/>
          <p:nvPr/>
        </p:nvSpPr>
        <p:spPr>
          <a:xfrm>
            <a:off x="4638675" y="4965480"/>
            <a:ext cx="3512882" cy="10287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libri" panose="020F0502020204030204" pitchFamily="34" charset="0"/>
                <a:cs typeface="Calibri" panose="020F0502020204030204" pitchFamily="34" charset="0"/>
              </a:rPr>
              <a:t>Hồng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tỉ</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muội</a:t>
            </a:r>
            <a:endParaRPr lang="en-US" sz="4000" b="1" dirty="0">
              <a:solidFill>
                <a:srgbClr val="002060"/>
              </a:solidFill>
              <a:latin typeface="Calibri" panose="020F0502020204030204" pitchFamily="34" charset="0"/>
              <a:cs typeface="Calibri" panose="020F0502020204030204" pitchFamily="34" charset="0"/>
            </a:endParaRPr>
          </a:p>
        </p:txBody>
      </p:sp>
      <p:pic>
        <p:nvPicPr>
          <p:cNvPr id="4104" name="Picture 8" descr="Ý nghĩa của hoa hồng nhung và những thông tin về màu hoa này">
            <a:extLst>
              <a:ext uri="{FF2B5EF4-FFF2-40B4-BE49-F238E27FC236}">
                <a16:creationId xmlns:a16="http://schemas.microsoft.com/office/drawing/2014/main" xmlns="" id="{D5E7C261-A8DB-A97D-ACF0-D848417925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75041" y="1809750"/>
            <a:ext cx="3218894" cy="28289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xmlns="" id="{7D693A9C-D9A0-8DFF-D222-D1A8B720190E}"/>
              </a:ext>
            </a:extLst>
          </p:cNvPr>
          <p:cNvSpPr/>
          <p:nvPr/>
        </p:nvSpPr>
        <p:spPr>
          <a:xfrm>
            <a:off x="8382000" y="5003580"/>
            <a:ext cx="3476625" cy="10287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libri" panose="020F0502020204030204" pitchFamily="34" charset="0"/>
                <a:cs typeface="Calibri" panose="020F0502020204030204" pitchFamily="34" charset="0"/>
              </a:rPr>
              <a:t>Hoa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hồng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nhung</a:t>
            </a:r>
            <a:endParaRPr lang="en-US" sz="36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02594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fade">
                                      <p:cBhvr>
                                        <p:cTn id="12" dur="1000"/>
                                        <p:tgtEl>
                                          <p:spTgt spid="4100"/>
                                        </p:tgtEl>
                                      </p:cBhvr>
                                    </p:animEffect>
                                    <p:anim calcmode="lin" valueType="num">
                                      <p:cBhvr>
                                        <p:cTn id="13" dur="1000" fill="hold"/>
                                        <p:tgtEl>
                                          <p:spTgt spid="4100"/>
                                        </p:tgtEl>
                                        <p:attrNameLst>
                                          <p:attrName>ppt_x</p:attrName>
                                        </p:attrNameLst>
                                      </p:cBhvr>
                                      <p:tavLst>
                                        <p:tav tm="0">
                                          <p:val>
                                            <p:strVal val="#ppt_x"/>
                                          </p:val>
                                        </p:tav>
                                        <p:tav tm="100000">
                                          <p:val>
                                            <p:strVal val="#ppt_x"/>
                                          </p:val>
                                        </p:tav>
                                      </p:tavLst>
                                    </p:anim>
                                    <p:anim calcmode="lin" valueType="num">
                                      <p:cBhvr>
                                        <p:cTn id="14"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102"/>
                                        </p:tgtEl>
                                        <p:attrNameLst>
                                          <p:attrName>style.visibility</p:attrName>
                                        </p:attrNameLst>
                                      </p:cBhvr>
                                      <p:to>
                                        <p:strVal val="visible"/>
                                      </p:to>
                                    </p:set>
                                    <p:animEffect transition="in" filter="fade">
                                      <p:cBhvr>
                                        <p:cTn id="24" dur="1000"/>
                                        <p:tgtEl>
                                          <p:spTgt spid="4102"/>
                                        </p:tgtEl>
                                      </p:cBhvr>
                                    </p:animEffect>
                                    <p:anim calcmode="lin" valueType="num">
                                      <p:cBhvr>
                                        <p:cTn id="25" dur="1000" fill="hold"/>
                                        <p:tgtEl>
                                          <p:spTgt spid="4102"/>
                                        </p:tgtEl>
                                        <p:attrNameLst>
                                          <p:attrName>ppt_x</p:attrName>
                                        </p:attrNameLst>
                                      </p:cBhvr>
                                      <p:tavLst>
                                        <p:tav tm="0">
                                          <p:val>
                                            <p:strVal val="#ppt_x"/>
                                          </p:val>
                                        </p:tav>
                                        <p:tav tm="100000">
                                          <p:val>
                                            <p:strVal val="#ppt_x"/>
                                          </p:val>
                                        </p:tav>
                                      </p:tavLst>
                                    </p:anim>
                                    <p:anim calcmode="lin" valueType="num">
                                      <p:cBhvr>
                                        <p:cTn id="26"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104"/>
                                        </p:tgtEl>
                                        <p:attrNameLst>
                                          <p:attrName>style.visibility</p:attrName>
                                        </p:attrNameLst>
                                      </p:cBhvr>
                                      <p:to>
                                        <p:strVal val="visible"/>
                                      </p:to>
                                    </p:set>
                                    <p:animEffect transition="in" filter="fade">
                                      <p:cBhvr>
                                        <p:cTn id="31" dur="1000"/>
                                        <p:tgtEl>
                                          <p:spTgt spid="4104"/>
                                        </p:tgtEl>
                                      </p:cBhvr>
                                    </p:animEffect>
                                    <p:anim calcmode="lin" valueType="num">
                                      <p:cBhvr>
                                        <p:cTn id="32" dur="1000" fill="hold"/>
                                        <p:tgtEl>
                                          <p:spTgt spid="4104"/>
                                        </p:tgtEl>
                                        <p:attrNameLst>
                                          <p:attrName>ppt_x</p:attrName>
                                        </p:attrNameLst>
                                      </p:cBhvr>
                                      <p:tavLst>
                                        <p:tav tm="0">
                                          <p:val>
                                            <p:strVal val="#ppt_x"/>
                                          </p:val>
                                        </p:tav>
                                        <p:tav tm="100000">
                                          <p:val>
                                            <p:strVal val="#ppt_x"/>
                                          </p:val>
                                        </p:tav>
                                      </p:tavLst>
                                    </p:anim>
                                    <p:anim calcmode="lin" valueType="num">
                                      <p:cBhvr>
                                        <p:cTn id="33" dur="1000" fill="hold"/>
                                        <p:tgtEl>
                                          <p:spTgt spid="410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xmlns="" id="{51B4E8A8-57A2-24C1-3D49-3EF849A543B6}"/>
              </a:ext>
            </a:extLst>
          </p:cNvPr>
          <p:cNvSpPr/>
          <p:nvPr/>
        </p:nvSpPr>
        <p:spPr>
          <a:xfrm>
            <a:off x="370390" y="333375"/>
            <a:ext cx="11528385" cy="6368367"/>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3" name="Group 12">
            <a:extLst>
              <a:ext uri="{FF2B5EF4-FFF2-40B4-BE49-F238E27FC236}">
                <a16:creationId xmlns:a16="http://schemas.microsoft.com/office/drawing/2014/main" xmlns="" id="{43026A40-57D8-4F42-AB50-E494CE4D19F7}"/>
              </a:ext>
            </a:extLst>
          </p:cNvPr>
          <p:cNvGrpSpPr/>
          <p:nvPr/>
        </p:nvGrpSpPr>
        <p:grpSpPr>
          <a:xfrm>
            <a:off x="314325" y="-209550"/>
            <a:ext cx="10791825" cy="2133600"/>
            <a:chOff x="323850" y="-95250"/>
            <a:chExt cx="10528327" cy="2133600"/>
          </a:xfrm>
        </p:grpSpPr>
        <p:grpSp>
          <p:nvGrpSpPr>
            <p:cNvPr id="2" name="组合 44">
              <a:extLst>
                <a:ext uri="{FF2B5EF4-FFF2-40B4-BE49-F238E27FC236}">
                  <a16:creationId xmlns:a16="http://schemas.microsoft.com/office/drawing/2014/main" xmlns="" id="{3B8A0FDF-8895-028B-4327-3D797D99F6B0}"/>
                </a:ext>
              </a:extLst>
            </p:cNvPr>
            <p:cNvGrpSpPr/>
            <p:nvPr/>
          </p:nvGrpSpPr>
          <p:grpSpPr>
            <a:xfrm>
              <a:off x="1228725" y="508271"/>
              <a:ext cx="9623452" cy="997675"/>
              <a:chOff x="2360277" y="2671670"/>
              <a:chExt cx="3089358" cy="892629"/>
            </a:xfrm>
          </p:grpSpPr>
          <p:grpSp>
            <p:nvGrpSpPr>
              <p:cNvPr id="5" name="组合 30">
                <a:extLst>
                  <a:ext uri="{FF2B5EF4-FFF2-40B4-BE49-F238E27FC236}">
                    <a16:creationId xmlns:a16="http://schemas.microsoft.com/office/drawing/2014/main" xmlns="" id="{672F0167-063D-9676-0280-F5A594268CE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8" name="圆角矩形 27">
                  <a:extLst>
                    <a:ext uri="{FF2B5EF4-FFF2-40B4-BE49-F238E27FC236}">
                      <a16:creationId xmlns:a16="http://schemas.microsoft.com/office/drawing/2014/main" xmlns="" id="{6C647888-98E3-B8D3-9D7A-1E23D772B130}"/>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10" name="圆角矩形 28">
                  <a:extLst>
                    <a:ext uri="{FF2B5EF4-FFF2-40B4-BE49-F238E27FC236}">
                      <a16:creationId xmlns:a16="http://schemas.microsoft.com/office/drawing/2014/main" xmlns="" id="{13774AC4-AB3F-C38C-3A62-F813D3A013F0}"/>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6" name="文本框 40">
                <a:extLst>
                  <a:ext uri="{FF2B5EF4-FFF2-40B4-BE49-F238E27FC236}">
                    <a16:creationId xmlns:a16="http://schemas.microsoft.com/office/drawing/2014/main" xmlns="" id="{71B18653-EFB6-EE50-9519-D4DEA247ECB9}"/>
                  </a:ext>
                </a:extLst>
              </p:cNvPr>
              <p:cNvSpPr txBox="1"/>
              <p:nvPr/>
            </p:nvSpPr>
            <p:spPr>
              <a:xfrm>
                <a:off x="2751396" y="2775704"/>
                <a:ext cx="2249228" cy="63335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Một</a:t>
                </a:r>
                <a:r>
                  <a:rPr kumimoji="0" lang="en-US" sz="40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số</a:t>
                </a:r>
                <a:r>
                  <a:rPr kumimoji="0" lang="en-US" sz="40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loại</a:t>
                </a:r>
                <a:r>
                  <a:rPr kumimoji="0" lang="en-US" sz="40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hoa</a:t>
                </a:r>
                <a:r>
                  <a:rPr kumimoji="0" lang="en-US" sz="40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hồng</a:t>
                </a:r>
                <a:r>
                  <a:rPr kumimoji="0" lang="en-US" sz="40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phổ</a:t>
                </a:r>
                <a:r>
                  <a:rPr kumimoji="0" lang="en-US" sz="40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biến</a:t>
                </a:r>
                <a:endPar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12" name="Picture 11" descr="A red rose with green leaves&#10;&#10;Description automatically generated">
              <a:extLst>
                <a:ext uri="{FF2B5EF4-FFF2-40B4-BE49-F238E27FC236}">
                  <a16:creationId xmlns:a16="http://schemas.microsoft.com/office/drawing/2014/main" xmlns="" id="{90D37530-7C0F-B3E6-0C44-A5A1510B5C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06879">
              <a:off x="323850" y="-95250"/>
              <a:ext cx="2133600" cy="2133600"/>
            </a:xfrm>
            <a:prstGeom prst="rect">
              <a:avLst/>
            </a:prstGeom>
          </p:spPr>
        </p:pic>
      </p:grpSp>
      <p:pic>
        <p:nvPicPr>
          <p:cNvPr id="5122" name="Picture 2" descr="KiViBaRa: Hoa hồng Bạch Ho màu trắng tinh khôi thuần khiết">
            <a:extLst>
              <a:ext uri="{FF2B5EF4-FFF2-40B4-BE49-F238E27FC236}">
                <a16:creationId xmlns:a16="http://schemas.microsoft.com/office/drawing/2014/main" xmlns="" id="{927F2BEA-D2C4-1DAA-1BC6-07E30D13ED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3925" y="1747838"/>
            <a:ext cx="4275068" cy="31003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xmlns="" id="{C09E7386-9177-7D2F-E454-69B15BBDCF05}"/>
              </a:ext>
            </a:extLst>
          </p:cNvPr>
          <p:cNvSpPr/>
          <p:nvPr/>
        </p:nvSpPr>
        <p:spPr>
          <a:xfrm>
            <a:off x="1419225" y="5089305"/>
            <a:ext cx="3512882" cy="10287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libri" panose="020F0502020204030204" pitchFamily="34" charset="0"/>
                <a:cs typeface="Calibri" panose="020F0502020204030204" pitchFamily="34" charset="0"/>
              </a:rPr>
              <a:t>Hoa</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hồng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bạch</a:t>
            </a:r>
            <a:endParaRPr lang="en-US" sz="4000" b="1" dirty="0">
              <a:solidFill>
                <a:srgbClr val="002060"/>
              </a:solidFill>
              <a:latin typeface="Calibri" panose="020F0502020204030204" pitchFamily="34" charset="0"/>
              <a:cs typeface="Calibri" panose="020F0502020204030204" pitchFamily="34" charset="0"/>
            </a:endParaRPr>
          </a:p>
        </p:txBody>
      </p:sp>
      <p:pic>
        <p:nvPicPr>
          <p:cNvPr id="5124" name="Picture 4" descr="7 loài hoa hồng leo tuyệt đẹp nên có mặt trong vườn của bạn">
            <a:extLst>
              <a:ext uri="{FF2B5EF4-FFF2-40B4-BE49-F238E27FC236}">
                <a16:creationId xmlns:a16="http://schemas.microsoft.com/office/drawing/2014/main" xmlns="" id="{35E6C6BE-9DF9-A8F1-CEEB-CAD5DEA041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2175" y="1818349"/>
            <a:ext cx="4895850" cy="30632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xmlns="" id="{7FDBF7FF-3618-76BC-9CE6-7B141B486554}"/>
              </a:ext>
            </a:extLst>
          </p:cNvPr>
          <p:cNvSpPr/>
          <p:nvPr/>
        </p:nvSpPr>
        <p:spPr>
          <a:xfrm>
            <a:off x="6810375" y="5079780"/>
            <a:ext cx="3512882" cy="10287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libri" panose="020F0502020204030204" pitchFamily="34" charset="0"/>
                <a:cs typeface="Calibri" panose="020F0502020204030204" pitchFamily="34" charset="0"/>
              </a:rPr>
              <a:t>Hoa</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hồng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leo</a:t>
            </a:r>
            <a:endParaRPr lang="en-US" sz="40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60165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124"/>
                                        </p:tgtEl>
                                        <p:attrNameLst>
                                          <p:attrName>style.visibility</p:attrName>
                                        </p:attrNameLst>
                                      </p:cBhvr>
                                      <p:to>
                                        <p:strVal val="visible"/>
                                      </p:to>
                                    </p:set>
                                    <p:animEffect transition="in" filter="fade">
                                      <p:cBhvr>
                                        <p:cTn id="24" dur="1000"/>
                                        <p:tgtEl>
                                          <p:spTgt spid="5124"/>
                                        </p:tgtEl>
                                      </p:cBhvr>
                                    </p:animEffect>
                                    <p:anim calcmode="lin" valueType="num">
                                      <p:cBhvr>
                                        <p:cTn id="25" dur="1000" fill="hold"/>
                                        <p:tgtEl>
                                          <p:spTgt spid="5124"/>
                                        </p:tgtEl>
                                        <p:attrNameLst>
                                          <p:attrName>ppt_x</p:attrName>
                                        </p:attrNameLst>
                                      </p:cBhvr>
                                      <p:tavLst>
                                        <p:tav tm="0">
                                          <p:val>
                                            <p:strVal val="#ppt_x"/>
                                          </p:val>
                                        </p:tav>
                                        <p:tav tm="100000">
                                          <p:val>
                                            <p:strVal val="#ppt_x"/>
                                          </p:val>
                                        </p:tav>
                                      </p:tavLst>
                                    </p:anim>
                                    <p:anim calcmode="lin" valueType="num">
                                      <p:cBhvr>
                                        <p:cTn id="26"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3">
            <a:extLst>
              <a:ext uri="{FF2B5EF4-FFF2-40B4-BE49-F238E27FC236}">
                <a16:creationId xmlns:a16="http://schemas.microsoft.com/office/drawing/2014/main" xmlns="" id="{00D74093-2753-4596-912C-591011679D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7" name="Group 26">
            <a:extLst>
              <a:ext uri="{FF2B5EF4-FFF2-40B4-BE49-F238E27FC236}">
                <a16:creationId xmlns:a16="http://schemas.microsoft.com/office/drawing/2014/main" xmlns="" id="{8021D2EA-8ACB-FEEA-D314-B8FEA5447152}"/>
              </a:ext>
            </a:extLst>
          </p:cNvPr>
          <p:cNvGrpSpPr/>
          <p:nvPr/>
        </p:nvGrpSpPr>
        <p:grpSpPr>
          <a:xfrm>
            <a:off x="1914525" y="1625538"/>
            <a:ext cx="9886949" cy="4619687"/>
            <a:chOff x="838202" y="737756"/>
            <a:chExt cx="7619998" cy="5282044"/>
          </a:xfrm>
        </p:grpSpPr>
        <p:sp>
          <p:nvSpPr>
            <p:cNvPr id="28" name="Rectangle: Rounded Corners 27">
              <a:extLst>
                <a:ext uri="{FF2B5EF4-FFF2-40B4-BE49-F238E27FC236}">
                  <a16:creationId xmlns:a16="http://schemas.microsoft.com/office/drawing/2014/main" xmlns="" id="{1213DD88-CB8A-7F4B-21C2-35EBEF42D1FE}"/>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xmlns="" id="{6181FC7D-1CE9-EB33-A2BA-F63B208EA4F0}"/>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xmlns="" id="{B042D116-E8AD-6663-2C8E-EE775EBFB82D}"/>
              </a:ext>
            </a:extLst>
          </p:cNvPr>
          <p:cNvGrpSpPr/>
          <p:nvPr/>
        </p:nvGrpSpPr>
        <p:grpSpPr>
          <a:xfrm>
            <a:off x="3171373" y="3007484"/>
            <a:ext cx="7401377" cy="584775"/>
            <a:chOff x="2738679" y="2402575"/>
            <a:chExt cx="7401377" cy="584775"/>
          </a:xfrm>
        </p:grpSpPr>
        <p:sp>
          <p:nvSpPr>
            <p:cNvPr id="31" name="TextBox 30">
              <a:extLst>
                <a:ext uri="{FF2B5EF4-FFF2-40B4-BE49-F238E27FC236}">
                  <a16:creationId xmlns:a16="http://schemas.microsoft.com/office/drawing/2014/main" xmlns="" id="{6E3171AD-3908-58BA-36B9-B92715834333}"/>
                </a:ext>
              </a:extLst>
            </p:cNvPr>
            <p:cNvSpPr txBox="1"/>
            <p:nvPr/>
          </p:nvSpPr>
          <p:spPr>
            <a:xfrm>
              <a:off x="3276590" y="2402575"/>
              <a:ext cx="6863466" cy="584775"/>
            </a:xfrm>
            <a:prstGeom prst="rect">
              <a:avLst/>
            </a:prstGeom>
            <a:noFill/>
          </p:spPr>
          <p:txBody>
            <a:bodyPr wrap="square" rtlCol="0">
              <a:spAutoFit/>
            </a:bodyPr>
            <a:lstStyle/>
            <a:p>
              <a:pPr rtl="0">
                <a:spcBef>
                  <a:spcPts val="0"/>
                </a:spcBef>
                <a:spcAft>
                  <a:spcPts val="500"/>
                </a:spcAft>
              </a:pPr>
              <a:r>
                <a:rPr lang="vi-VN" sz="3200" b="1" i="0" u="none" strike="noStrike" dirty="0">
                  <a:solidFill>
                    <a:srgbClr val="002060"/>
                  </a:solidFill>
                  <a:effectLst/>
                  <a:latin typeface="Calibri" panose="020F0502020204030204" pitchFamily="34" charset="0"/>
                  <a:cs typeface="Calibri" panose="020F0502020204030204" pitchFamily="34" charset="0"/>
                </a:rPr>
                <a:t> Lá màu xanh, mép lá có hình răng cưa.</a:t>
              </a:r>
              <a:endParaRPr lang="vi-VN" sz="3200" b="1" dirty="0">
                <a:solidFill>
                  <a:srgbClr val="002060"/>
                </a:solidFill>
                <a:effectLst/>
                <a:latin typeface="Calibri" panose="020F0502020204030204" pitchFamily="34" charset="0"/>
                <a:cs typeface="Calibri" panose="020F0502020204030204" pitchFamily="34" charset="0"/>
              </a:endParaRPr>
            </a:p>
          </p:txBody>
        </p:sp>
        <p:pic>
          <p:nvPicPr>
            <p:cNvPr id="32" name="Picture 4">
              <a:extLst>
                <a:ext uri="{FF2B5EF4-FFF2-40B4-BE49-F238E27FC236}">
                  <a16:creationId xmlns:a16="http://schemas.microsoft.com/office/drawing/2014/main" xmlns="" id="{9059A639-756C-4BD1-3431-AD45CCB09BB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38679" y="2500009"/>
              <a:ext cx="398718" cy="39871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xmlns="" id="{B055378A-DA68-3A7A-BCEC-C871D10169F4}"/>
              </a:ext>
            </a:extLst>
          </p:cNvPr>
          <p:cNvGrpSpPr/>
          <p:nvPr/>
        </p:nvGrpSpPr>
        <p:grpSpPr>
          <a:xfrm>
            <a:off x="3251465" y="3854752"/>
            <a:ext cx="8664310" cy="1077218"/>
            <a:chOff x="2818771" y="3249843"/>
            <a:chExt cx="8056742" cy="1077218"/>
          </a:xfrm>
        </p:grpSpPr>
        <p:sp>
          <p:nvSpPr>
            <p:cNvPr id="34" name="TextBox 33">
              <a:extLst>
                <a:ext uri="{FF2B5EF4-FFF2-40B4-BE49-F238E27FC236}">
                  <a16:creationId xmlns:a16="http://schemas.microsoft.com/office/drawing/2014/main" xmlns="" id="{08C3F284-2CF2-A352-120F-A148AB0290F2}"/>
                </a:ext>
              </a:extLst>
            </p:cNvPr>
            <p:cNvSpPr txBox="1"/>
            <p:nvPr/>
          </p:nvSpPr>
          <p:spPr>
            <a:xfrm>
              <a:off x="3324215" y="3249843"/>
              <a:ext cx="7551298" cy="1077218"/>
            </a:xfrm>
            <a:prstGeom prst="rect">
              <a:avLst/>
            </a:prstGeom>
            <a:noFill/>
          </p:spPr>
          <p:txBody>
            <a:bodyPr wrap="square" rtlCol="0">
              <a:spAutoFit/>
            </a:bodyPr>
            <a:lstStyle/>
            <a:p>
              <a:pPr rtl="0">
                <a:spcBef>
                  <a:spcPts val="0"/>
                </a:spcBef>
                <a:spcAft>
                  <a:spcPts val="500"/>
                </a:spcAft>
              </a:pPr>
              <a:r>
                <a:rPr lang="vi-VN" sz="3200" b="1" i="0" u="none" strike="noStrike" dirty="0">
                  <a:solidFill>
                    <a:srgbClr val="002060"/>
                  </a:solidFill>
                  <a:effectLst/>
                  <a:latin typeface="Calibri" panose="020F0502020204030204" pitchFamily="34" charset="0"/>
                  <a:cs typeface="Calibri" panose="020F0502020204030204" pitchFamily="34" charset="0"/>
                </a:rPr>
                <a:t>Hoa có nhiều màu sắc (đỏ, xanh, vàng, hồng, đen, trắng,...), mọc đơn lẻ</a:t>
              </a:r>
              <a:r>
                <a:rPr lang="en-US" sz="3200" b="1" i="0" u="none" strike="noStrike" dirty="0">
                  <a:solidFill>
                    <a:srgbClr val="002060"/>
                  </a:solidFill>
                  <a:effectLst/>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hoặc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thành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chùm</a:t>
              </a:r>
              <a:endParaRPr lang="vi-VN" sz="3200" b="1" dirty="0">
                <a:solidFill>
                  <a:srgbClr val="002060"/>
                </a:solidFill>
                <a:effectLst/>
                <a:latin typeface="Calibri" panose="020F0502020204030204" pitchFamily="34" charset="0"/>
                <a:cs typeface="Calibri" panose="020F0502020204030204" pitchFamily="34" charset="0"/>
              </a:endParaRPr>
            </a:p>
          </p:txBody>
        </p:sp>
        <p:pic>
          <p:nvPicPr>
            <p:cNvPr id="35" name="Picture 4">
              <a:extLst>
                <a:ext uri="{FF2B5EF4-FFF2-40B4-BE49-F238E27FC236}">
                  <a16:creationId xmlns:a16="http://schemas.microsoft.com/office/drawing/2014/main" xmlns="" id="{0A556E9F-2D51-DE96-5D09-3034FFC8517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8771" y="3418446"/>
              <a:ext cx="398718" cy="39871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6" name="Group 35">
            <a:extLst>
              <a:ext uri="{FF2B5EF4-FFF2-40B4-BE49-F238E27FC236}">
                <a16:creationId xmlns:a16="http://schemas.microsoft.com/office/drawing/2014/main" xmlns="" id="{E8B38464-742C-C575-584F-DA489D8A690B}"/>
              </a:ext>
            </a:extLst>
          </p:cNvPr>
          <p:cNvGrpSpPr/>
          <p:nvPr/>
        </p:nvGrpSpPr>
        <p:grpSpPr>
          <a:xfrm>
            <a:off x="3246081" y="5121041"/>
            <a:ext cx="6695974" cy="584775"/>
            <a:chOff x="2861012" y="4763782"/>
            <a:chExt cx="6695974" cy="584775"/>
          </a:xfrm>
        </p:grpSpPr>
        <p:sp>
          <p:nvSpPr>
            <p:cNvPr id="37" name="TextBox 36">
              <a:extLst>
                <a:ext uri="{FF2B5EF4-FFF2-40B4-BE49-F238E27FC236}">
                  <a16:creationId xmlns:a16="http://schemas.microsoft.com/office/drawing/2014/main" xmlns="" id="{CFCFBD6B-266A-B527-7E2B-CF2B2FAABC28}"/>
                </a:ext>
              </a:extLst>
            </p:cNvPr>
            <p:cNvSpPr txBox="1"/>
            <p:nvPr/>
          </p:nvSpPr>
          <p:spPr>
            <a:xfrm>
              <a:off x="3333740" y="4763782"/>
              <a:ext cx="6223246" cy="584775"/>
            </a:xfrm>
            <a:prstGeom prst="rect">
              <a:avLst/>
            </a:prstGeom>
            <a:noFill/>
          </p:spPr>
          <p:txBody>
            <a:bodyPr wrap="square" rtlCol="0">
              <a:spAutoFit/>
            </a:bodyPr>
            <a:lstStyle/>
            <a:p>
              <a:pPr rtl="0">
                <a:spcBef>
                  <a:spcPts val="0"/>
                </a:spcBef>
                <a:spcAft>
                  <a:spcPts val="500"/>
                </a:spcAft>
              </a:pPr>
              <a:r>
                <a:rPr lang="en-US" sz="3200" b="1" i="0" u="none" strike="noStrike" dirty="0" err="1">
                  <a:solidFill>
                    <a:srgbClr val="002060"/>
                  </a:solidFill>
                  <a:effectLst/>
                  <a:latin typeface="Calibri" panose="020F0502020204030204" pitchFamily="34" charset="0"/>
                  <a:cs typeface="Calibri" panose="020F0502020204030204" pitchFamily="34" charset="0"/>
                </a:rPr>
                <a:t>Thân</a:t>
              </a:r>
              <a:r>
                <a:rPr lang="en-US" sz="3200" b="1" i="0" u="none" strike="noStrike" dirty="0">
                  <a:solidFill>
                    <a:srgbClr val="002060"/>
                  </a:solidFill>
                  <a:effectLst/>
                  <a:latin typeface="Calibri" panose="020F0502020204030204" pitchFamily="34" charset="0"/>
                  <a:cs typeface="Calibri" panose="020F0502020204030204" pitchFamily="34" charset="0"/>
                </a:rPr>
                <a:t> </a:t>
              </a:r>
              <a:r>
                <a:rPr lang="en-US" sz="3200" b="1" i="0" u="none" strike="noStrike" dirty="0" err="1">
                  <a:solidFill>
                    <a:srgbClr val="002060"/>
                  </a:solidFill>
                  <a:effectLst/>
                  <a:latin typeface="Calibri" panose="020F0502020204030204" pitchFamily="34" charset="0"/>
                  <a:cs typeface="Calibri" panose="020F0502020204030204" pitchFamily="34" charset="0"/>
                </a:rPr>
                <a:t>cây</a:t>
              </a:r>
              <a:r>
                <a:rPr lang="en-US" sz="3200" b="1" i="0" u="none" strike="noStrike" dirty="0">
                  <a:solidFill>
                    <a:srgbClr val="002060"/>
                  </a:solidFill>
                  <a:effectLst/>
                  <a:latin typeface="Calibri" panose="020F0502020204030204" pitchFamily="34" charset="0"/>
                  <a:cs typeface="Calibri" panose="020F0502020204030204" pitchFamily="34" charset="0"/>
                </a:rPr>
                <a:t> </a:t>
              </a:r>
              <a:r>
                <a:rPr lang="en-US" sz="3200" b="1" i="0" u="none" strike="noStrike" dirty="0" err="1">
                  <a:solidFill>
                    <a:srgbClr val="002060"/>
                  </a:solidFill>
                  <a:effectLst/>
                  <a:latin typeface="Calibri" panose="020F0502020204030204" pitchFamily="34" charset="0"/>
                  <a:cs typeface="Calibri" panose="020F0502020204030204" pitchFamily="34" charset="0"/>
                </a:rPr>
                <a:t>có</a:t>
              </a:r>
              <a:r>
                <a:rPr lang="en-US" sz="3200" b="1" i="0" u="none" strike="noStrike" dirty="0">
                  <a:solidFill>
                    <a:srgbClr val="002060"/>
                  </a:solidFill>
                  <a:effectLst/>
                  <a:latin typeface="Calibri" panose="020F0502020204030204" pitchFamily="34" charset="0"/>
                  <a:cs typeface="Calibri" panose="020F0502020204030204" pitchFamily="34" charset="0"/>
                </a:rPr>
                <a:t> gai.</a:t>
              </a:r>
              <a:endParaRPr lang="en-US" sz="3200" b="1" dirty="0">
                <a:solidFill>
                  <a:srgbClr val="002060"/>
                </a:solidFill>
                <a:effectLst/>
                <a:latin typeface="Calibri" panose="020F0502020204030204" pitchFamily="34" charset="0"/>
                <a:cs typeface="Calibri" panose="020F0502020204030204" pitchFamily="34" charset="0"/>
              </a:endParaRPr>
            </a:p>
          </p:txBody>
        </p:sp>
        <p:pic>
          <p:nvPicPr>
            <p:cNvPr id="38" name="Picture 4">
              <a:extLst>
                <a:ext uri="{FF2B5EF4-FFF2-40B4-BE49-F238E27FC236}">
                  <a16:creationId xmlns:a16="http://schemas.microsoft.com/office/drawing/2014/main" xmlns="" id="{9394903B-9442-E98A-9988-BD3D38C8AD3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61012" y="4794654"/>
              <a:ext cx="398718" cy="398718"/>
            </a:xfrm>
            <a:prstGeom prst="rect">
              <a:avLst/>
            </a:prstGeom>
            <a:noFill/>
            <a:extLst>
              <a:ext uri="{909E8E84-426E-40DD-AFC4-6F175D3DCCD1}">
                <a14:hiddenFill xmlns:a14="http://schemas.microsoft.com/office/drawing/2010/main">
                  <a:solidFill>
                    <a:srgbClr val="FFFFFF"/>
                  </a:solidFill>
                </a14:hiddenFill>
              </a:ext>
            </a:extLst>
          </p:spPr>
        </p:pic>
      </p:grpSp>
      <p:pic>
        <p:nvPicPr>
          <p:cNvPr id="39" name="Picture 38">
            <a:extLst>
              <a:ext uri="{FF2B5EF4-FFF2-40B4-BE49-F238E27FC236}">
                <a16:creationId xmlns:a16="http://schemas.microsoft.com/office/drawing/2014/main" xmlns="" id="{F16F8795-FE0E-F86A-4AE3-DE1076E11534}"/>
              </a:ext>
            </a:extLst>
          </p:cNvPr>
          <p:cNvPicPr>
            <a:picLocks noChangeAspect="1"/>
          </p:cNvPicPr>
          <p:nvPr/>
        </p:nvPicPr>
        <p:blipFill>
          <a:blip r:embed="rId5"/>
          <a:stretch>
            <a:fillRect/>
          </a:stretch>
        </p:blipFill>
        <p:spPr>
          <a:xfrm>
            <a:off x="4639204" y="375998"/>
            <a:ext cx="5371042" cy="1133954"/>
          </a:xfrm>
          <a:prstGeom prst="rect">
            <a:avLst/>
          </a:prstGeom>
        </p:spPr>
      </p:pic>
      <p:sp>
        <p:nvSpPr>
          <p:cNvPr id="40" name="TextBox 39">
            <a:extLst>
              <a:ext uri="{FF2B5EF4-FFF2-40B4-BE49-F238E27FC236}">
                <a16:creationId xmlns:a16="http://schemas.microsoft.com/office/drawing/2014/main" xmlns="" id="{6EEC96CA-39CC-5A45-D82E-E09906BE566E}"/>
              </a:ext>
            </a:extLst>
          </p:cNvPr>
          <p:cNvSpPr txBox="1"/>
          <p:nvPr/>
        </p:nvSpPr>
        <p:spPr>
          <a:xfrm>
            <a:off x="3457575" y="1990725"/>
            <a:ext cx="6686550" cy="707886"/>
          </a:xfrm>
          <a:prstGeom prst="rect">
            <a:avLst/>
          </a:prstGeom>
          <a:noFill/>
        </p:spPr>
        <p:txBody>
          <a:bodyPr wrap="square" rtlCol="0">
            <a:spAutoFit/>
          </a:bodyPr>
          <a:lstStyle/>
          <a:p>
            <a:pPr rtl="0">
              <a:spcBef>
                <a:spcPts val="0"/>
              </a:spcBef>
              <a:spcAft>
                <a:spcPts val="500"/>
              </a:spcAft>
            </a:pPr>
            <a:r>
              <a:rPr lang="vi-VN" sz="4000" b="1" i="0" u="none" strike="noStrike" dirty="0">
                <a:solidFill>
                  <a:srgbClr val="002060"/>
                </a:solidFill>
                <a:effectLst/>
                <a:latin typeface="Calibri" panose="020F0502020204030204" pitchFamily="34" charset="0"/>
                <a:cs typeface="Calibri" panose="020F0502020204030204" pitchFamily="34" charset="0"/>
              </a:rPr>
              <a:t>Cây hoa hồng có đặc điểm:</a:t>
            </a:r>
            <a:endParaRPr lang="en-US" sz="40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34031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52000">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14:bounceEnd="52000">
                                          <p:cBhvr additive="base">
                                            <p:cTn id="7" dur="1000" fill="hold"/>
                                            <p:tgtEl>
                                              <p:spTgt spid="27"/>
                                            </p:tgtEl>
                                            <p:attrNameLst>
                                              <p:attrName>ppt_x</p:attrName>
                                            </p:attrNameLst>
                                          </p:cBhvr>
                                          <p:tavLst>
                                            <p:tav tm="0">
                                              <p:val>
                                                <p:strVal val="1+#ppt_w/2"/>
                                              </p:val>
                                            </p:tav>
                                            <p:tav tm="100000">
                                              <p:val>
                                                <p:strVal val="#ppt_x"/>
                                              </p:val>
                                            </p:tav>
                                          </p:tavLst>
                                        </p:anim>
                                        <p:anim calcmode="lin" valueType="num" p14:bounceEnd="52000">
                                          <p:cBhvr additive="base">
                                            <p:cTn id="8" dur="10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0">
                                                <p:txEl>
                                                  <p:pRg st="0" end="0"/>
                                                </p:txEl>
                                              </p:spTgt>
                                            </p:tgtEl>
                                            <p:attrNameLst>
                                              <p:attrName>style.visibility</p:attrName>
                                            </p:attrNameLst>
                                          </p:cBhvr>
                                          <p:to>
                                            <p:strVal val="visible"/>
                                          </p:to>
                                        </p:set>
                                        <p:animEffect transition="in" filter="fade">
                                          <p:cBhvr>
                                            <p:cTn id="13" dur="500"/>
                                            <p:tgtEl>
                                              <p:spTgt spid="4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additive="base">
                                            <p:cTn id="18" dur="500" fill="hold"/>
                                            <p:tgtEl>
                                              <p:spTgt spid="30"/>
                                            </p:tgtEl>
                                            <p:attrNameLst>
                                              <p:attrName>ppt_x</p:attrName>
                                            </p:attrNameLst>
                                          </p:cBhvr>
                                          <p:tavLst>
                                            <p:tav tm="0">
                                              <p:val>
                                                <p:strVal val="#ppt_x"/>
                                              </p:val>
                                            </p:tav>
                                            <p:tav tm="100000">
                                              <p:val>
                                                <p:strVal val="#ppt_x"/>
                                              </p:val>
                                            </p:tav>
                                          </p:tavLst>
                                        </p:anim>
                                        <p:anim calcmode="lin" valueType="num">
                                          <p:cBhvr additive="base">
                                            <p:cTn id="1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500" fill="hold"/>
                                            <p:tgtEl>
                                              <p:spTgt spid="33"/>
                                            </p:tgtEl>
                                            <p:attrNameLst>
                                              <p:attrName>ppt_x</p:attrName>
                                            </p:attrNameLst>
                                          </p:cBhvr>
                                          <p:tavLst>
                                            <p:tav tm="0">
                                              <p:val>
                                                <p:strVal val="#ppt_x"/>
                                              </p:val>
                                            </p:tav>
                                            <p:tav tm="100000">
                                              <p:val>
                                                <p:strVal val="#ppt_x"/>
                                              </p:val>
                                            </p:tav>
                                          </p:tavLst>
                                        </p:anim>
                                        <p:anim calcmode="lin" valueType="num">
                                          <p:cBhvr additive="base">
                                            <p:cTn id="25"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6"/>
                                            </p:tgtEl>
                                            <p:attrNameLst>
                                              <p:attrName>style.visibility</p:attrName>
                                            </p:attrNameLst>
                                          </p:cBhvr>
                                          <p:to>
                                            <p:strVal val="visible"/>
                                          </p:to>
                                        </p:set>
                                        <p:anim calcmode="lin" valueType="num">
                                          <p:cBhvr additive="base">
                                            <p:cTn id="30" dur="500" fill="hold"/>
                                            <p:tgtEl>
                                              <p:spTgt spid="36"/>
                                            </p:tgtEl>
                                            <p:attrNameLst>
                                              <p:attrName>ppt_x</p:attrName>
                                            </p:attrNameLst>
                                          </p:cBhvr>
                                          <p:tavLst>
                                            <p:tav tm="0">
                                              <p:val>
                                                <p:strVal val="#ppt_x"/>
                                              </p:val>
                                            </p:tav>
                                            <p:tav tm="100000">
                                              <p:val>
                                                <p:strVal val="#ppt_x"/>
                                              </p:val>
                                            </p:tav>
                                          </p:tavLst>
                                        </p:anim>
                                        <p:anim calcmode="lin" valueType="num">
                                          <p:cBhvr additive="base">
                                            <p:cTn id="31"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 fill="hold"/>
                                            <p:tgtEl>
                                              <p:spTgt spid="27"/>
                                            </p:tgtEl>
                                            <p:attrNameLst>
                                              <p:attrName>ppt_x</p:attrName>
                                            </p:attrNameLst>
                                          </p:cBhvr>
                                          <p:tavLst>
                                            <p:tav tm="0">
                                              <p:val>
                                                <p:strVal val="1+#ppt_w/2"/>
                                              </p:val>
                                            </p:tav>
                                            <p:tav tm="100000">
                                              <p:val>
                                                <p:strVal val="#ppt_x"/>
                                              </p:val>
                                            </p:tav>
                                          </p:tavLst>
                                        </p:anim>
                                        <p:anim calcmode="lin" valueType="num">
                                          <p:cBhvr additive="base">
                                            <p:cTn id="8" dur="10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0">
                                                <p:txEl>
                                                  <p:pRg st="0" end="0"/>
                                                </p:txEl>
                                              </p:spTgt>
                                            </p:tgtEl>
                                            <p:attrNameLst>
                                              <p:attrName>style.visibility</p:attrName>
                                            </p:attrNameLst>
                                          </p:cBhvr>
                                          <p:to>
                                            <p:strVal val="visible"/>
                                          </p:to>
                                        </p:set>
                                        <p:animEffect transition="in" filter="fade">
                                          <p:cBhvr>
                                            <p:cTn id="13" dur="500"/>
                                            <p:tgtEl>
                                              <p:spTgt spid="4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additive="base">
                                            <p:cTn id="18" dur="500" fill="hold"/>
                                            <p:tgtEl>
                                              <p:spTgt spid="30"/>
                                            </p:tgtEl>
                                            <p:attrNameLst>
                                              <p:attrName>ppt_x</p:attrName>
                                            </p:attrNameLst>
                                          </p:cBhvr>
                                          <p:tavLst>
                                            <p:tav tm="0">
                                              <p:val>
                                                <p:strVal val="#ppt_x"/>
                                              </p:val>
                                            </p:tav>
                                            <p:tav tm="100000">
                                              <p:val>
                                                <p:strVal val="#ppt_x"/>
                                              </p:val>
                                            </p:tav>
                                          </p:tavLst>
                                        </p:anim>
                                        <p:anim calcmode="lin" valueType="num">
                                          <p:cBhvr additive="base">
                                            <p:cTn id="1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500" fill="hold"/>
                                            <p:tgtEl>
                                              <p:spTgt spid="33"/>
                                            </p:tgtEl>
                                            <p:attrNameLst>
                                              <p:attrName>ppt_x</p:attrName>
                                            </p:attrNameLst>
                                          </p:cBhvr>
                                          <p:tavLst>
                                            <p:tav tm="0">
                                              <p:val>
                                                <p:strVal val="#ppt_x"/>
                                              </p:val>
                                            </p:tav>
                                            <p:tav tm="100000">
                                              <p:val>
                                                <p:strVal val="#ppt_x"/>
                                              </p:val>
                                            </p:tav>
                                          </p:tavLst>
                                        </p:anim>
                                        <p:anim calcmode="lin" valueType="num">
                                          <p:cBhvr additive="base">
                                            <p:cTn id="25"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6"/>
                                            </p:tgtEl>
                                            <p:attrNameLst>
                                              <p:attrName>style.visibility</p:attrName>
                                            </p:attrNameLst>
                                          </p:cBhvr>
                                          <p:to>
                                            <p:strVal val="visible"/>
                                          </p:to>
                                        </p:set>
                                        <p:anim calcmode="lin" valueType="num">
                                          <p:cBhvr additive="base">
                                            <p:cTn id="30" dur="500" fill="hold"/>
                                            <p:tgtEl>
                                              <p:spTgt spid="36"/>
                                            </p:tgtEl>
                                            <p:attrNameLst>
                                              <p:attrName>ppt_x</p:attrName>
                                            </p:attrNameLst>
                                          </p:cBhvr>
                                          <p:tavLst>
                                            <p:tav tm="0">
                                              <p:val>
                                                <p:strVal val="#ppt_x"/>
                                              </p:val>
                                            </p:tav>
                                            <p:tav tm="100000">
                                              <p:val>
                                                <p:strVal val="#ppt_x"/>
                                              </p:val>
                                            </p:tav>
                                          </p:tavLst>
                                        </p:anim>
                                        <p:anim calcmode="lin" valueType="num">
                                          <p:cBhvr additive="base">
                                            <p:cTn id="31"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3">
            <a:extLst>
              <a:ext uri="{FF2B5EF4-FFF2-40B4-BE49-F238E27FC236}">
                <a16:creationId xmlns:a16="http://schemas.microsoft.com/office/drawing/2014/main" xmlns="" id="{7EFD4EBC-14E1-4490-9FF7-03336EA76C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xmlns="" id="{845BA906-119F-F0AD-C18C-13FC135AF1C3}"/>
              </a:ext>
            </a:extLst>
          </p:cNvPr>
          <p:cNvGrpSpPr/>
          <p:nvPr/>
        </p:nvGrpSpPr>
        <p:grpSpPr>
          <a:xfrm>
            <a:off x="-142875" y="0"/>
            <a:ext cx="11439525" cy="6772275"/>
            <a:chOff x="1531443" y="-219817"/>
            <a:chExt cx="9715270" cy="7145789"/>
          </a:xfrm>
        </p:grpSpPr>
        <p:pic>
          <p:nvPicPr>
            <p:cNvPr id="4" name="Picture 6">
              <a:extLst>
                <a:ext uri="{FF2B5EF4-FFF2-40B4-BE49-F238E27FC236}">
                  <a16:creationId xmlns:a16="http://schemas.microsoft.com/office/drawing/2014/main" xmlns="" id="{44D61497-3A70-0D6F-726E-86A3CADCCF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31443" y="-219817"/>
              <a:ext cx="9715270" cy="7145789"/>
            </a:xfrm>
            <a:prstGeom prst="rect">
              <a:avLst/>
            </a:prstGeom>
          </p:spPr>
        </p:pic>
        <p:sp>
          <p:nvSpPr>
            <p:cNvPr id="5" name="TextBox 4">
              <a:extLst>
                <a:ext uri="{FF2B5EF4-FFF2-40B4-BE49-F238E27FC236}">
                  <a16:creationId xmlns:a16="http://schemas.microsoft.com/office/drawing/2014/main" xmlns="" id="{7F282ECA-064A-DD6F-ACB5-A46589F6FAFC}"/>
                </a:ext>
              </a:extLst>
            </p:cNvPr>
            <p:cNvSpPr txBox="1"/>
            <p:nvPr/>
          </p:nvSpPr>
          <p:spPr>
            <a:xfrm>
              <a:off x="3309156" y="1669496"/>
              <a:ext cx="6117462" cy="3842037"/>
            </a:xfrm>
            <a:prstGeom prst="rect">
              <a:avLst/>
            </a:prstGeom>
            <a:noFill/>
          </p:spPr>
          <p:txBody>
            <a:bodyPr wrap="square" rtlCol="0">
              <a:spAutoFit/>
            </a:bodyPr>
            <a:lstStyle/>
            <a:p>
              <a:pPr algn="just"/>
              <a:r>
                <a:rPr lang="vi-VN" sz="3200" dirty="0">
                  <a:latin typeface="Calibri" panose="020F0502020204030204" pitchFamily="34" charset="0"/>
                  <a:cs typeface="Calibri" panose="020F0502020204030204" pitchFamily="34" charset="0"/>
                </a:rPr>
                <a:t>Hoa hồng là loài hoa đẹp, nở quanh năm, có hình dáng và hương thơm nổi bật, được trồng ở hầu hết các quốc gia trên thế giới. Ngoài việc sử dụng để trang trí, hoa hồng còn là biểu tượng của tình yêu và là nguyên liệu để làm ra nhiều loại nước hoa, trà,...</a:t>
              </a:r>
            </a:p>
          </p:txBody>
        </p:sp>
      </p:grpSp>
      <p:pic>
        <p:nvPicPr>
          <p:cNvPr id="6" name="Picture 5">
            <a:extLst>
              <a:ext uri="{FF2B5EF4-FFF2-40B4-BE49-F238E27FC236}">
                <a16:creationId xmlns:a16="http://schemas.microsoft.com/office/drawing/2014/main" xmlns="" id="{03A64952-510B-D110-5DA8-770F99A71EE0}"/>
              </a:ext>
            </a:extLst>
          </p:cNvPr>
          <p:cNvPicPr>
            <a:picLocks noChangeAspect="1"/>
          </p:cNvPicPr>
          <p:nvPr/>
        </p:nvPicPr>
        <p:blipFill>
          <a:blip r:embed="rId5"/>
          <a:stretch>
            <a:fillRect/>
          </a:stretch>
        </p:blipFill>
        <p:spPr>
          <a:xfrm>
            <a:off x="8471031" y="3910523"/>
            <a:ext cx="2960577" cy="2947477"/>
          </a:xfrm>
          <a:prstGeom prst="rect">
            <a:avLst/>
          </a:prstGeom>
        </p:spPr>
      </p:pic>
    </p:spTree>
    <p:extLst>
      <p:ext uri="{BB962C8B-B14F-4D97-AF65-F5344CB8AC3E}">
        <p14:creationId xmlns:p14="http://schemas.microsoft.com/office/powerpoint/2010/main" val="69211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guồn gốc và ý nghĩa của Hoa hồng">
            <a:hlinkClick r:id="" action="ppaction://media"/>
            <a:extLst>
              <a:ext uri="{FF2B5EF4-FFF2-40B4-BE49-F238E27FC236}">
                <a16:creationId xmlns:a16="http://schemas.microsoft.com/office/drawing/2014/main" xmlns="" id="{4F1C269D-2934-E01A-6BF3-5AD972A81CF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26994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a:extLst>
              <a:ext uri="{FF2B5EF4-FFF2-40B4-BE49-F238E27FC236}">
                <a16:creationId xmlns:a16="http://schemas.microsoft.com/office/drawing/2014/main" xmlns="" id="{C2ECFF84-9237-0429-1B6F-2448DC0BB7E2}"/>
              </a:ext>
            </a:extLst>
          </p:cNvPr>
          <p:cNvGrpSpPr/>
          <p:nvPr/>
        </p:nvGrpSpPr>
        <p:grpSpPr>
          <a:xfrm>
            <a:off x="1952762" y="1192277"/>
            <a:ext cx="9185383" cy="4178376"/>
            <a:chOff x="1282893" y="2598340"/>
            <a:chExt cx="4902007" cy="1311960"/>
          </a:xfrm>
        </p:grpSpPr>
        <p:sp>
          <p:nvSpPr>
            <p:cNvPr id="2" name="矩形: 圆角 1">
              <a:extLst>
                <a:ext uri="{FF2B5EF4-FFF2-40B4-BE49-F238E27FC236}">
                  <a16:creationId xmlns:a16="http://schemas.microsoft.com/office/drawing/2014/main" xmlns="" id="{90C12816-B30E-8912-F43D-862C1FE20432}"/>
                </a:ext>
              </a:extLst>
            </p:cNvPr>
            <p:cNvSpPr/>
            <p:nvPr/>
          </p:nvSpPr>
          <p:spPr>
            <a:xfrm>
              <a:off x="1282893" y="2598340"/>
              <a:ext cx="4902007" cy="1311960"/>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圆角 9">
              <a:extLst>
                <a:ext uri="{FF2B5EF4-FFF2-40B4-BE49-F238E27FC236}">
                  <a16:creationId xmlns:a16="http://schemas.microsoft.com/office/drawing/2014/main" xmlns="" id="{6D0B8747-9E79-2684-B352-7E04693FC0C0}"/>
                </a:ext>
              </a:extLst>
            </p:cNvPr>
            <p:cNvSpPr/>
            <p:nvPr/>
          </p:nvSpPr>
          <p:spPr>
            <a:xfrm>
              <a:off x="1709441" y="2968784"/>
              <a:ext cx="635000" cy="553264"/>
            </a:xfrm>
            <a:prstGeom prst="round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solidFill>
                      <a:prstClr val="black"/>
                    </a:solid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03</a:t>
              </a:r>
              <a:endParaRPr kumimoji="0" lang="zh-CN" altLang="en-US" sz="4800" b="1" i="0" u="none" strike="noStrike" kern="1200" cap="none" spc="0" normalizeH="0" baseline="0" noProof="0" dirty="0">
                <a:ln>
                  <a:solidFill>
                    <a:prstClr val="black"/>
                  </a:solidFill>
                </a:ln>
                <a:solidFill>
                  <a:prstClr val="white"/>
                </a:solidFill>
                <a:effectLst/>
                <a:uLnTx/>
                <a:uFillTx/>
                <a:latin typeface="Tahoma" panose="020B0604030504040204" pitchFamily="34" charset="0"/>
                <a:ea typeface="胡晓波男神体" panose="02010600030101010101" pitchFamily="2" charset="-122"/>
                <a:cs typeface="Tahoma" panose="020B0604030504040204" pitchFamily="34" charset="0"/>
              </a:endParaRPr>
            </a:p>
          </p:txBody>
        </p:sp>
        <p:sp>
          <p:nvSpPr>
            <p:cNvPr id="12" name="文本框 11">
              <a:extLst>
                <a:ext uri="{FF2B5EF4-FFF2-40B4-BE49-F238E27FC236}">
                  <a16:creationId xmlns:a16="http://schemas.microsoft.com/office/drawing/2014/main" xmlns="" id="{E0086DAA-FA01-B648-E485-B48AFC66FE8D}"/>
                </a:ext>
              </a:extLst>
            </p:cNvPr>
            <p:cNvSpPr txBox="1"/>
            <p:nvPr/>
          </p:nvSpPr>
          <p:spPr>
            <a:xfrm>
              <a:off x="2276509" y="2842062"/>
              <a:ext cx="3370538" cy="7247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Tìm</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hiểu</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về</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đào</a:t>
              </a:r>
              <a:endParaRPr kumimoji="0" lang="zh-CN" altLang="en-US"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胡晓波男神体" panose="02010600030101010101" pitchFamily="2" charset="-122"/>
                <a:cs typeface="Tahoma" panose="020B0604030504040204" pitchFamily="34" charset="0"/>
              </a:endParaRPr>
            </a:p>
          </p:txBody>
        </p:sp>
      </p:grpSp>
      <p:pic>
        <p:nvPicPr>
          <p:cNvPr id="40" name="图片 39">
            <a:extLst>
              <a:ext uri="{FF2B5EF4-FFF2-40B4-BE49-F238E27FC236}">
                <a16:creationId xmlns:a16="http://schemas.microsoft.com/office/drawing/2014/main" xmlns="" id="{F2AEEF1F-EBAE-D983-66AD-706B7E3E906E}"/>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spTree>
    <p:extLst>
      <p:ext uri="{BB962C8B-B14F-4D97-AF65-F5344CB8AC3E}">
        <p14:creationId xmlns:p14="http://schemas.microsoft.com/office/powerpoint/2010/main" val="4125651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xmlns="" id="{51B4E8A8-57A2-24C1-3D49-3EF849A543B6}"/>
              </a:ext>
            </a:extLst>
          </p:cNvPr>
          <p:cNvSpPr/>
          <p:nvPr/>
        </p:nvSpPr>
        <p:spPr>
          <a:xfrm>
            <a:off x="133350" y="342900"/>
            <a:ext cx="11972925" cy="6415992"/>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Group 1">
            <a:extLst>
              <a:ext uri="{FF2B5EF4-FFF2-40B4-BE49-F238E27FC236}">
                <a16:creationId xmlns:a16="http://schemas.microsoft.com/office/drawing/2014/main" xmlns="" id="{B7D1A9E8-3757-82FA-DA1A-EB9FD23AD1B7}"/>
              </a:ext>
            </a:extLst>
          </p:cNvPr>
          <p:cNvGrpSpPr/>
          <p:nvPr/>
        </p:nvGrpSpPr>
        <p:grpSpPr>
          <a:xfrm>
            <a:off x="483557" y="124099"/>
            <a:ext cx="11289343" cy="1228451"/>
            <a:chOff x="1375484" y="182824"/>
            <a:chExt cx="8994343" cy="1228451"/>
          </a:xfrm>
        </p:grpSpPr>
        <p:sp>
          <p:nvSpPr>
            <p:cNvPr id="4" name="Rectangle: Rounded Corners 3">
              <a:extLst>
                <a:ext uri="{FF2B5EF4-FFF2-40B4-BE49-F238E27FC236}">
                  <a16:creationId xmlns:a16="http://schemas.microsoft.com/office/drawing/2014/main" xmlns="" id="{E1029859-1508-4B76-9F81-F8D6020B7B99}"/>
                </a:ext>
              </a:extLst>
            </p:cNvPr>
            <p:cNvSpPr/>
            <p:nvPr/>
          </p:nvSpPr>
          <p:spPr>
            <a:xfrm>
              <a:off x="1375484" y="182824"/>
              <a:ext cx="8994343" cy="1228451"/>
            </a:xfrm>
            <a:prstGeom prst="roundRect">
              <a:avLst/>
            </a:prstGeom>
            <a:solidFill>
              <a:srgbClr val="99FFCC"/>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xmlns="" id="{327DC549-3C38-CBF4-B4D2-D52524B0C570}"/>
                </a:ext>
              </a:extLst>
            </p:cNvPr>
            <p:cNvSpPr txBox="1"/>
            <p:nvPr/>
          </p:nvSpPr>
          <p:spPr>
            <a:xfrm>
              <a:off x="1512166" y="282656"/>
              <a:ext cx="8652767"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1" i="0" dirty="0">
                  <a:solidFill>
                    <a:srgbClr val="002060"/>
                  </a:solidFill>
                  <a:effectLst/>
                  <a:latin typeface="Calibri" panose="020F0502020204030204" pitchFamily="34" charset="0"/>
                  <a:cs typeface="Calibri" panose="020F0502020204030204" pitchFamily="34" charset="0"/>
                </a:rPr>
                <a:t>Em hãy quan sát Hình 2 và nêu đặc điểm khác nhau giữa hai loại hoa đào trong hình. Em có biết hoa đào thường nở vào mùa nào trong năm?</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pic>
        <p:nvPicPr>
          <p:cNvPr id="6" name="Picture 5">
            <a:extLst>
              <a:ext uri="{FF2B5EF4-FFF2-40B4-BE49-F238E27FC236}">
                <a16:creationId xmlns:a16="http://schemas.microsoft.com/office/drawing/2014/main" xmlns="" id="{AA5AC89F-F761-2CA5-9C15-D340470C10D4}"/>
              </a:ext>
            </a:extLst>
          </p:cNvPr>
          <p:cNvPicPr>
            <a:picLocks noChangeAspect="1"/>
          </p:cNvPicPr>
          <p:nvPr/>
        </p:nvPicPr>
        <p:blipFill>
          <a:blip r:embed="rId3"/>
          <a:stretch>
            <a:fillRect/>
          </a:stretch>
        </p:blipFill>
        <p:spPr>
          <a:xfrm>
            <a:off x="1133474" y="1647825"/>
            <a:ext cx="9406355" cy="3714750"/>
          </a:xfrm>
          <a:prstGeom prst="rect">
            <a:avLst/>
          </a:prstGeom>
        </p:spPr>
      </p:pic>
    </p:spTree>
    <p:extLst>
      <p:ext uri="{BB962C8B-B14F-4D97-AF65-F5344CB8AC3E}">
        <p14:creationId xmlns:p14="http://schemas.microsoft.com/office/powerpoint/2010/main" val="4180252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xmlns="" id="{51B4E8A8-57A2-24C1-3D49-3EF849A543B6}"/>
              </a:ext>
            </a:extLst>
          </p:cNvPr>
          <p:cNvSpPr/>
          <p:nvPr/>
        </p:nvSpPr>
        <p:spPr>
          <a:xfrm>
            <a:off x="133350" y="342900"/>
            <a:ext cx="11972925" cy="6415992"/>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Picture 6">
            <a:extLst>
              <a:ext uri="{FF2B5EF4-FFF2-40B4-BE49-F238E27FC236}">
                <a16:creationId xmlns:a16="http://schemas.microsoft.com/office/drawing/2014/main" xmlns="" id="{0FFD0038-E6E8-9BEE-02C7-94B8EF8039DC}"/>
              </a:ext>
            </a:extLst>
          </p:cNvPr>
          <p:cNvPicPr>
            <a:picLocks noChangeAspect="1"/>
          </p:cNvPicPr>
          <p:nvPr/>
        </p:nvPicPr>
        <p:blipFill>
          <a:blip r:embed="rId3"/>
          <a:stretch>
            <a:fillRect/>
          </a:stretch>
        </p:blipFill>
        <p:spPr>
          <a:xfrm>
            <a:off x="695325" y="1023937"/>
            <a:ext cx="3867150" cy="2638425"/>
          </a:xfrm>
          <a:prstGeom prst="rect">
            <a:avLst/>
          </a:prstGeom>
        </p:spPr>
      </p:pic>
      <p:pic>
        <p:nvPicPr>
          <p:cNvPr id="10" name="Picture 9">
            <a:extLst>
              <a:ext uri="{FF2B5EF4-FFF2-40B4-BE49-F238E27FC236}">
                <a16:creationId xmlns:a16="http://schemas.microsoft.com/office/drawing/2014/main" xmlns="" id="{9E5D66C7-04EE-E61C-E6F4-8CF207BED81A}"/>
              </a:ext>
            </a:extLst>
          </p:cNvPr>
          <p:cNvPicPr>
            <a:picLocks noChangeAspect="1"/>
          </p:cNvPicPr>
          <p:nvPr/>
        </p:nvPicPr>
        <p:blipFill>
          <a:blip r:embed="rId4"/>
          <a:stretch>
            <a:fillRect/>
          </a:stretch>
        </p:blipFill>
        <p:spPr>
          <a:xfrm>
            <a:off x="666750" y="3967162"/>
            <a:ext cx="3790950" cy="2600325"/>
          </a:xfrm>
          <a:prstGeom prst="rect">
            <a:avLst/>
          </a:prstGeom>
        </p:spPr>
      </p:pic>
      <p:sp>
        <p:nvSpPr>
          <p:cNvPr id="14" name="TextBox 13">
            <a:extLst>
              <a:ext uri="{FF2B5EF4-FFF2-40B4-BE49-F238E27FC236}">
                <a16:creationId xmlns:a16="http://schemas.microsoft.com/office/drawing/2014/main" xmlns="" id="{2BDC603C-06C6-211B-338F-1DB35B2369B3}"/>
              </a:ext>
            </a:extLst>
          </p:cNvPr>
          <p:cNvSpPr txBox="1"/>
          <p:nvPr/>
        </p:nvSpPr>
        <p:spPr>
          <a:xfrm>
            <a:off x="5105399" y="409575"/>
            <a:ext cx="4772025" cy="646331"/>
          </a:xfrm>
          <a:prstGeom prst="rect">
            <a:avLst/>
          </a:prstGeom>
          <a:noFill/>
        </p:spPr>
        <p:txBody>
          <a:bodyPr wrap="square" rtlCol="0">
            <a:spAutoFit/>
          </a:bodyPr>
          <a:lstStyle/>
          <a:p>
            <a:r>
              <a:rPr lang="en-US" sz="3600" b="1"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FF0000"/>
                </a:solidFill>
                <a:latin typeface="Tahoma" panose="020B0604030504040204" pitchFamily="34" charset="0"/>
                <a:ea typeface="Tahoma" panose="020B0604030504040204" pitchFamily="34" charset="0"/>
                <a:cs typeface="Tahoma" panose="020B0604030504040204" pitchFamily="34" charset="0"/>
              </a:rPr>
              <a:t>khác</a:t>
            </a: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FF0000"/>
                </a:solidFill>
                <a:latin typeface="Tahoma" panose="020B0604030504040204" pitchFamily="34" charset="0"/>
                <a:ea typeface="Tahoma" panose="020B0604030504040204" pitchFamily="34" charset="0"/>
                <a:cs typeface="Tahoma" panose="020B0604030504040204" pitchFamily="34" charset="0"/>
              </a:rPr>
              <a:t>nhau</a:t>
            </a:r>
            <a:endPar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8" name="Rectangle: Rounded Corners 17">
            <a:extLst>
              <a:ext uri="{FF2B5EF4-FFF2-40B4-BE49-F238E27FC236}">
                <a16:creationId xmlns:a16="http://schemas.microsoft.com/office/drawing/2014/main" xmlns="" id="{2D996C4A-902F-E203-3BAE-00DB478B6F14}"/>
              </a:ext>
            </a:extLst>
          </p:cNvPr>
          <p:cNvSpPr/>
          <p:nvPr/>
        </p:nvSpPr>
        <p:spPr>
          <a:xfrm>
            <a:off x="1841396" y="3314700"/>
            <a:ext cx="1771319" cy="596927"/>
          </a:xfrm>
          <a:prstGeom prst="roundRect">
            <a:avLst/>
          </a:prstGeom>
          <a:solidFill>
            <a:srgbClr val="CCFFF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Calibri" panose="020F0502020204030204" pitchFamily="34" charset="0"/>
                <a:cs typeface="Calibri" panose="020F0502020204030204" pitchFamily="34" charset="0"/>
              </a:rPr>
              <a:t>Đào</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bích</a:t>
            </a:r>
            <a:endParaRPr lang="vi-VN" sz="3200" b="1" dirty="0">
              <a:solidFill>
                <a:srgbClr val="FF0000"/>
              </a:solidFill>
              <a:latin typeface="Calibri" panose="020F0502020204030204" pitchFamily="34" charset="0"/>
              <a:cs typeface="Calibri" panose="020F0502020204030204" pitchFamily="34" charset="0"/>
            </a:endParaRPr>
          </a:p>
        </p:txBody>
      </p:sp>
      <p:sp>
        <p:nvSpPr>
          <p:cNvPr id="19" name="Rectangle: Rounded Corners 18">
            <a:extLst>
              <a:ext uri="{FF2B5EF4-FFF2-40B4-BE49-F238E27FC236}">
                <a16:creationId xmlns:a16="http://schemas.microsoft.com/office/drawing/2014/main" xmlns="" id="{DFE8FA1A-E6F7-C9F7-4EDC-59428B8929E9}"/>
              </a:ext>
            </a:extLst>
          </p:cNvPr>
          <p:cNvSpPr/>
          <p:nvPr/>
        </p:nvSpPr>
        <p:spPr>
          <a:xfrm>
            <a:off x="1898546" y="6172200"/>
            <a:ext cx="1771319" cy="596927"/>
          </a:xfrm>
          <a:prstGeom prst="roundRect">
            <a:avLst/>
          </a:prstGeom>
          <a:solidFill>
            <a:srgbClr val="CCFFF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Calibri" panose="020F0502020204030204" pitchFamily="34" charset="0"/>
                <a:cs typeface="Calibri" panose="020F0502020204030204" pitchFamily="34" charset="0"/>
              </a:rPr>
              <a:t>Đào</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phai</a:t>
            </a:r>
            <a:endParaRPr lang="vi-VN" sz="3200" b="1" dirty="0">
              <a:solidFill>
                <a:srgbClr val="FF0000"/>
              </a:solidFill>
              <a:latin typeface="Calibri" panose="020F0502020204030204" pitchFamily="34" charset="0"/>
              <a:cs typeface="Calibri" panose="020F0502020204030204" pitchFamily="34" charset="0"/>
            </a:endParaRPr>
          </a:p>
        </p:txBody>
      </p:sp>
      <p:grpSp>
        <p:nvGrpSpPr>
          <p:cNvPr id="20" name="Group 19">
            <a:extLst>
              <a:ext uri="{FF2B5EF4-FFF2-40B4-BE49-F238E27FC236}">
                <a16:creationId xmlns:a16="http://schemas.microsoft.com/office/drawing/2014/main" xmlns="" id="{0D4EF250-0172-91C4-5104-8B8AB3CA91E6}"/>
              </a:ext>
            </a:extLst>
          </p:cNvPr>
          <p:cNvGrpSpPr/>
          <p:nvPr/>
        </p:nvGrpSpPr>
        <p:grpSpPr>
          <a:xfrm>
            <a:off x="4946469" y="1549746"/>
            <a:ext cx="6238240" cy="1917354"/>
            <a:chOff x="4191454" y="1049107"/>
            <a:chExt cx="6238240" cy="1943464"/>
          </a:xfrm>
        </p:grpSpPr>
        <p:sp>
          <p:nvSpPr>
            <p:cNvPr id="21" name="Rectangle: Rounded Corners 20">
              <a:extLst>
                <a:ext uri="{FF2B5EF4-FFF2-40B4-BE49-F238E27FC236}">
                  <a16:creationId xmlns:a16="http://schemas.microsoft.com/office/drawing/2014/main" xmlns="" id="{B96285D8-126D-46DB-3453-F25D36A591FC}"/>
                </a:ext>
              </a:extLst>
            </p:cNvPr>
            <p:cNvSpPr/>
            <p:nvPr/>
          </p:nvSpPr>
          <p:spPr>
            <a:xfrm>
              <a:off x="4191454" y="1049107"/>
              <a:ext cx="6238240" cy="1943464"/>
            </a:xfrm>
            <a:prstGeom prst="roundRect">
              <a:avLst/>
            </a:prstGeom>
            <a:solidFill>
              <a:srgbClr val="FFFFCC"/>
            </a:solidFill>
            <a:ln>
              <a:solidFill>
                <a:srgbClr val="F1008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endParaRPr lang="vi-VN"/>
            </a:p>
          </p:txBody>
        </p:sp>
        <p:sp>
          <p:nvSpPr>
            <p:cNvPr id="22" name="TextBox 21">
              <a:extLst>
                <a:ext uri="{FF2B5EF4-FFF2-40B4-BE49-F238E27FC236}">
                  <a16:creationId xmlns:a16="http://schemas.microsoft.com/office/drawing/2014/main" xmlns="" id="{4BF00134-7F8B-A17A-2F76-AA524BFD495A}"/>
                </a:ext>
              </a:extLst>
            </p:cNvPr>
            <p:cNvSpPr txBox="1"/>
            <p:nvPr/>
          </p:nvSpPr>
          <p:spPr>
            <a:xfrm>
              <a:off x="4368189" y="1049107"/>
              <a:ext cx="5689502" cy="1747020"/>
            </a:xfrm>
            <a:prstGeom prst="rect">
              <a:avLst/>
            </a:prstGeom>
            <a:noFill/>
            <a:ln>
              <a:noFill/>
            </a:ln>
          </p:spPr>
          <p:txBody>
            <a:bodyPr wrap="square" lIns="0" tIns="0" rIns="0" bIns="0" rtlCol="0">
              <a:spAutoFit/>
            </a:bodyPr>
            <a:lstStyle/>
            <a:p>
              <a:pPr algn="just"/>
              <a:r>
                <a:rPr lang="en-US" sz="2800" b="1" i="1" dirty="0" err="1">
                  <a:solidFill>
                    <a:srgbClr val="002060"/>
                  </a:solidFill>
                  <a:effectLst/>
                  <a:latin typeface="Calibri" panose="020F0502020204030204" pitchFamily="34" charset="0"/>
                  <a:cs typeface="Calibri" panose="020F0502020204030204" pitchFamily="34" charset="0"/>
                </a:rPr>
                <a:t>Đào</a:t>
              </a:r>
              <a:r>
                <a:rPr lang="en-US" sz="2800" b="1" i="1" dirty="0">
                  <a:solidFill>
                    <a:srgbClr val="002060"/>
                  </a:solidFill>
                  <a:effectLst/>
                  <a:latin typeface="Calibri" panose="020F0502020204030204" pitchFamily="34" charset="0"/>
                  <a:cs typeface="Calibri" panose="020F0502020204030204" pitchFamily="34" charset="0"/>
                </a:rPr>
                <a:t> </a:t>
              </a:r>
              <a:r>
                <a:rPr lang="en-US" sz="2800" b="1" i="1" dirty="0" err="1">
                  <a:solidFill>
                    <a:srgbClr val="002060"/>
                  </a:solidFill>
                  <a:effectLst/>
                  <a:latin typeface="Calibri" panose="020F0502020204030204" pitchFamily="34" charset="0"/>
                  <a:cs typeface="Calibri" panose="020F0502020204030204" pitchFamily="34" charset="0"/>
                </a:rPr>
                <a:t>bích</a:t>
              </a:r>
              <a:r>
                <a:rPr lang="en-US" sz="2800" b="1" i="1" dirty="0">
                  <a:solidFill>
                    <a:srgbClr val="002060"/>
                  </a:solidFill>
                  <a:effectLst/>
                  <a:latin typeface="Calibri" panose="020F0502020204030204" pitchFamily="34" charset="0"/>
                  <a:cs typeface="Calibri" panose="020F0502020204030204" pitchFamily="34" charset="0"/>
                </a:rPr>
                <a:t>:</a:t>
              </a:r>
              <a:endParaRPr lang="en-US" sz="2800" b="1" i="0" dirty="0">
                <a:solidFill>
                  <a:srgbClr val="002060"/>
                </a:solidFill>
                <a:effectLst/>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en-US" sz="2800" b="1" i="0" dirty="0" err="1">
                  <a:solidFill>
                    <a:srgbClr val="002060"/>
                  </a:solidFill>
                  <a:effectLst/>
                  <a:latin typeface="Calibri" panose="020F0502020204030204" pitchFamily="34" charset="0"/>
                  <a:cs typeface="Calibri" panose="020F0502020204030204" pitchFamily="34" charset="0"/>
                </a:rPr>
                <a:t>Hoa</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rải</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đều</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khắp</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các</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cành</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kể</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cả</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cành</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tăm</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nhỏ</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xíu</a:t>
              </a:r>
              <a:r>
                <a:rPr lang="en-US" sz="2800" b="1" i="0" dirty="0">
                  <a:solidFill>
                    <a:srgbClr val="002060"/>
                  </a:solidFill>
                  <a:effectLst/>
                  <a:latin typeface="Calibri" panose="020F0502020204030204" pitchFamily="34" charset="0"/>
                  <a:cs typeface="Calibri" panose="020F0502020204030204" pitchFamily="34" charset="0"/>
                </a:rPr>
                <a:t>.</a:t>
              </a:r>
            </a:p>
            <a:p>
              <a:pPr marL="457200" indent="-457200" algn="just">
                <a:buFont typeface="Arial" panose="020B0604020202020204" pitchFamily="34" charset="0"/>
                <a:buChar char="•"/>
              </a:pPr>
              <a:r>
                <a:rPr lang="en-US" sz="2800" b="1" i="0" dirty="0" err="1">
                  <a:solidFill>
                    <a:srgbClr val="002060"/>
                  </a:solidFill>
                  <a:effectLst/>
                  <a:latin typeface="Calibri" panose="020F0502020204030204" pitchFamily="34" charset="0"/>
                  <a:cs typeface="Calibri" panose="020F0502020204030204" pitchFamily="34" charset="0"/>
                </a:rPr>
                <a:t>Hoa</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kép</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có</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màu</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đỏ</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thắm</a:t>
              </a:r>
              <a:r>
                <a:rPr lang="en-US" sz="2800" b="1" i="0" dirty="0">
                  <a:solidFill>
                    <a:srgbClr val="002060"/>
                  </a:solidFill>
                  <a:effectLst/>
                  <a:latin typeface="Calibri" panose="020F0502020204030204" pitchFamily="34" charset="0"/>
                  <a:cs typeface="Calibri" panose="020F0502020204030204" pitchFamily="34" charset="0"/>
                </a:rPr>
                <a:t>.</a:t>
              </a:r>
            </a:p>
          </p:txBody>
        </p:sp>
      </p:grpSp>
      <p:grpSp>
        <p:nvGrpSpPr>
          <p:cNvPr id="23" name="Group 22">
            <a:extLst>
              <a:ext uri="{FF2B5EF4-FFF2-40B4-BE49-F238E27FC236}">
                <a16:creationId xmlns:a16="http://schemas.microsoft.com/office/drawing/2014/main" xmlns="" id="{629B9C07-3A2A-1BAC-3C97-A47AED3F8766}"/>
              </a:ext>
            </a:extLst>
          </p:cNvPr>
          <p:cNvGrpSpPr/>
          <p:nvPr/>
        </p:nvGrpSpPr>
        <p:grpSpPr>
          <a:xfrm>
            <a:off x="4955994" y="3997671"/>
            <a:ext cx="6238240" cy="1917354"/>
            <a:chOff x="4191454" y="1049107"/>
            <a:chExt cx="6238240" cy="1943464"/>
          </a:xfrm>
        </p:grpSpPr>
        <p:sp>
          <p:nvSpPr>
            <p:cNvPr id="25" name="Rectangle: Rounded Corners 24">
              <a:extLst>
                <a:ext uri="{FF2B5EF4-FFF2-40B4-BE49-F238E27FC236}">
                  <a16:creationId xmlns:a16="http://schemas.microsoft.com/office/drawing/2014/main" xmlns="" id="{3DE58E79-1FDF-6D84-9050-C4FBDA472D8A}"/>
                </a:ext>
              </a:extLst>
            </p:cNvPr>
            <p:cNvSpPr/>
            <p:nvPr/>
          </p:nvSpPr>
          <p:spPr>
            <a:xfrm>
              <a:off x="4191454" y="1049107"/>
              <a:ext cx="6238240" cy="1943464"/>
            </a:xfrm>
            <a:prstGeom prst="roundRect">
              <a:avLst/>
            </a:prstGeom>
            <a:solidFill>
              <a:srgbClr val="FFFFCC"/>
            </a:solidFill>
            <a:ln>
              <a:solidFill>
                <a:srgbClr val="F1008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endParaRPr lang="vi-VN"/>
            </a:p>
          </p:txBody>
        </p:sp>
        <p:sp>
          <p:nvSpPr>
            <p:cNvPr id="26" name="TextBox 25">
              <a:extLst>
                <a:ext uri="{FF2B5EF4-FFF2-40B4-BE49-F238E27FC236}">
                  <a16:creationId xmlns:a16="http://schemas.microsoft.com/office/drawing/2014/main" xmlns="" id="{90175CD0-4AD5-09D5-4063-B9A2FBB631C0}"/>
                </a:ext>
              </a:extLst>
            </p:cNvPr>
            <p:cNvSpPr txBox="1"/>
            <p:nvPr/>
          </p:nvSpPr>
          <p:spPr>
            <a:xfrm>
              <a:off x="4368189" y="1049107"/>
              <a:ext cx="5689502" cy="1747020"/>
            </a:xfrm>
            <a:prstGeom prst="rect">
              <a:avLst/>
            </a:prstGeom>
            <a:noFill/>
            <a:ln>
              <a:noFill/>
            </a:ln>
          </p:spPr>
          <p:txBody>
            <a:bodyPr wrap="square" lIns="0" tIns="0" rIns="0" bIns="0" rtlCol="0">
              <a:spAutoFit/>
            </a:bodyPr>
            <a:lstStyle/>
            <a:p>
              <a:pPr algn="just"/>
              <a:r>
                <a:rPr lang="vi-VN" sz="2800" b="1" i="1" dirty="0">
                  <a:solidFill>
                    <a:srgbClr val="002060"/>
                  </a:solidFill>
                  <a:effectLst/>
                  <a:latin typeface="Calibri" panose="020F0502020204030204" pitchFamily="34" charset="0"/>
                  <a:cs typeface="Calibri" panose="020F0502020204030204" pitchFamily="34" charset="0"/>
                </a:rPr>
                <a:t>Đào phai:</a:t>
              </a:r>
              <a:endParaRPr lang="vi-VN" sz="2800" b="1" i="0" dirty="0">
                <a:solidFill>
                  <a:srgbClr val="002060"/>
                </a:solidFill>
                <a:effectLst/>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800" b="1" i="0" dirty="0">
                  <a:solidFill>
                    <a:srgbClr val="002060"/>
                  </a:solidFill>
                  <a:effectLst/>
                  <a:latin typeface="Calibri" panose="020F0502020204030204" pitchFamily="34" charset="0"/>
                  <a:cs typeface="Calibri" panose="020F0502020204030204" pitchFamily="34" charset="0"/>
                </a:rPr>
                <a:t>Hoa màu nhạt, phơn phớt hồng.</a:t>
              </a:r>
            </a:p>
            <a:p>
              <a:pPr marL="457200" indent="-457200" algn="just">
                <a:buFont typeface="Arial" panose="020B0604020202020204" pitchFamily="34" charset="0"/>
                <a:buChar char="•"/>
              </a:pPr>
              <a:r>
                <a:rPr lang="vi-VN" sz="2800" b="1" i="0" dirty="0">
                  <a:solidFill>
                    <a:srgbClr val="002060"/>
                  </a:solidFill>
                  <a:effectLst/>
                  <a:latin typeface="Calibri" panose="020F0502020204030204" pitchFamily="34" charset="0"/>
                  <a:cs typeface="Calibri" panose="020F0502020204030204" pitchFamily="34" charset="0"/>
                </a:rPr>
                <a:t>Có loại cánh kép, có loại cánh đơn, trông mỏng manh và thanh nh</a:t>
              </a:r>
              <a:r>
                <a:rPr lang="en-US" sz="2800" b="1" dirty="0">
                  <a:solidFill>
                    <a:srgbClr val="002060"/>
                  </a:solidFill>
                  <a:latin typeface="Calibri" panose="020F0502020204030204" pitchFamily="34" charset="0"/>
                  <a:cs typeface="Calibri" panose="020F0502020204030204" pitchFamily="34" charset="0"/>
                </a:rPr>
                <a:t>ã</a:t>
              </a:r>
              <a:r>
                <a:rPr lang="vi-VN" sz="2800" b="1" i="0" dirty="0">
                  <a:solidFill>
                    <a:srgbClr val="002060"/>
                  </a:solidFill>
                  <a:effectLst/>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29412262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fltVal val="0"/>
                                          </p:val>
                                        </p:tav>
                                        <p:tav tm="100000">
                                          <p:val>
                                            <p:strVal val="#ppt_w"/>
                                          </p:val>
                                        </p:tav>
                                      </p:tavLst>
                                    </p:anim>
                                    <p:anim calcmode="lin" valueType="num">
                                      <p:cBhvr>
                                        <p:cTn id="29" dur="500" fill="hold"/>
                                        <p:tgtEl>
                                          <p:spTgt spid="20"/>
                                        </p:tgtEl>
                                        <p:attrNameLst>
                                          <p:attrName>ppt_h</p:attrName>
                                        </p:attrNameLst>
                                      </p:cBhvr>
                                      <p:tavLst>
                                        <p:tav tm="0">
                                          <p:val>
                                            <p:fltVal val="0"/>
                                          </p:val>
                                        </p:tav>
                                        <p:tav tm="100000">
                                          <p:val>
                                            <p:strVal val="#ppt_h"/>
                                          </p:val>
                                        </p:tav>
                                      </p:tavLst>
                                    </p:anim>
                                    <p:animEffect transition="in" filter="fade">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fltVal val="0"/>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xmlns="" id="{51B4E8A8-57A2-24C1-3D49-3EF849A543B6}"/>
              </a:ext>
            </a:extLst>
          </p:cNvPr>
          <p:cNvSpPr/>
          <p:nvPr/>
        </p:nvSpPr>
        <p:spPr>
          <a:xfrm>
            <a:off x="133350" y="342900"/>
            <a:ext cx="11972925" cy="6415992"/>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TextBox 13">
            <a:extLst>
              <a:ext uri="{FF2B5EF4-FFF2-40B4-BE49-F238E27FC236}">
                <a16:creationId xmlns:a16="http://schemas.microsoft.com/office/drawing/2014/main" xmlns="" id="{2BDC603C-06C6-211B-338F-1DB35B2369B3}"/>
              </a:ext>
            </a:extLst>
          </p:cNvPr>
          <p:cNvSpPr txBox="1"/>
          <p:nvPr/>
        </p:nvSpPr>
        <p:spPr>
          <a:xfrm>
            <a:off x="2238376" y="581025"/>
            <a:ext cx="856297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36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đào</a:t>
            </a:r>
            <a:r>
              <a:rPr kumimoji="0" lang="en-US" sz="3600" b="1" i="0" u="none" strike="noStrike" kern="1200" cap="none" spc="0" normalizeH="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thường</a:t>
            </a:r>
            <a:r>
              <a:rPr kumimoji="0" lang="en-US" sz="3600" b="1" i="0" u="none" strike="noStrike" kern="1200" cap="none" spc="0" normalizeH="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nở</a:t>
            </a:r>
            <a:r>
              <a:rPr kumimoji="0" lang="en-US" sz="3600" b="1" i="0" u="none" strike="noStrike" kern="1200" cap="none" spc="0" normalizeH="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vào</a:t>
            </a:r>
            <a:r>
              <a:rPr kumimoji="0" lang="en-US" sz="3600" b="1" i="0" u="none" strike="noStrike" kern="1200" cap="none" spc="0" normalizeH="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mùa</a:t>
            </a:r>
            <a:r>
              <a:rPr kumimoji="0" lang="en-US" sz="3600" b="1" i="0" u="none" strike="noStrike" kern="1200" cap="none" spc="0" normalizeH="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xuân</a:t>
            </a:r>
            <a:endParaRPr kumimoji="0" lang="en-US" sz="36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146" name="Picture 2" descr="Hoa đào: Nguồn gốc, ý nghĩa và cách chăm sóc hoa đào ngày Tết">
            <a:extLst>
              <a:ext uri="{FF2B5EF4-FFF2-40B4-BE49-F238E27FC236}">
                <a16:creationId xmlns:a16="http://schemas.microsoft.com/office/drawing/2014/main" xmlns="" id="{A11E1203-B0C5-FB7D-39FF-2A78798865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045" y="1752600"/>
            <a:ext cx="5863262" cy="340995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Ý nghĩa và các loại hoa đào ngày Tết cổ truyền đẹp">
            <a:extLst>
              <a:ext uri="{FF2B5EF4-FFF2-40B4-BE49-F238E27FC236}">
                <a16:creationId xmlns:a16="http://schemas.microsoft.com/office/drawing/2014/main" xmlns="" id="{3715390C-24DD-C040-7C6D-39D4215149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0825" y="1768475"/>
            <a:ext cx="5048250" cy="336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3883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1000"/>
                                        <p:tgtEl>
                                          <p:spTgt spid="6146"/>
                                        </p:tgtEl>
                                      </p:cBhvr>
                                    </p:animEffect>
                                    <p:anim calcmode="lin" valueType="num">
                                      <p:cBhvr>
                                        <p:cTn id="13" dur="1000" fill="hold"/>
                                        <p:tgtEl>
                                          <p:spTgt spid="6146"/>
                                        </p:tgtEl>
                                        <p:attrNameLst>
                                          <p:attrName>ppt_x</p:attrName>
                                        </p:attrNameLst>
                                      </p:cBhvr>
                                      <p:tavLst>
                                        <p:tav tm="0">
                                          <p:val>
                                            <p:strVal val="#ppt_x"/>
                                          </p:val>
                                        </p:tav>
                                        <p:tav tm="100000">
                                          <p:val>
                                            <p:strVal val="#ppt_x"/>
                                          </p:val>
                                        </p:tav>
                                      </p:tavLst>
                                    </p:anim>
                                    <p:anim calcmode="lin" valueType="num">
                                      <p:cBhvr>
                                        <p:cTn id="14" dur="1000" fill="hold"/>
                                        <p:tgtEl>
                                          <p:spTgt spid="614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148"/>
                                        </p:tgtEl>
                                        <p:attrNameLst>
                                          <p:attrName>style.visibility</p:attrName>
                                        </p:attrNameLst>
                                      </p:cBhvr>
                                      <p:to>
                                        <p:strVal val="visible"/>
                                      </p:to>
                                    </p:set>
                                    <p:animEffect transition="in" filter="fade">
                                      <p:cBhvr>
                                        <p:cTn id="17" dur="1000"/>
                                        <p:tgtEl>
                                          <p:spTgt spid="6148"/>
                                        </p:tgtEl>
                                      </p:cBhvr>
                                    </p:animEffect>
                                    <p:anim calcmode="lin" valueType="num">
                                      <p:cBhvr>
                                        <p:cTn id="18" dur="1000" fill="hold"/>
                                        <p:tgtEl>
                                          <p:spTgt spid="6148"/>
                                        </p:tgtEl>
                                        <p:attrNameLst>
                                          <p:attrName>ppt_x</p:attrName>
                                        </p:attrNameLst>
                                      </p:cBhvr>
                                      <p:tavLst>
                                        <p:tav tm="0">
                                          <p:val>
                                            <p:strVal val="#ppt_x"/>
                                          </p:val>
                                        </p:tav>
                                        <p:tav tm="100000">
                                          <p:val>
                                            <p:strVal val="#ppt_x"/>
                                          </p:val>
                                        </p:tav>
                                      </p:tavLst>
                                    </p:anim>
                                    <p:anim calcmode="lin" valueType="num">
                                      <p:cBhvr>
                                        <p:cTn id="19"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0C6F5C7C-054D-4738-A5A8-90973CCAA3FD}"/>
              </a:ext>
            </a:extLst>
          </p:cNvPr>
          <p:cNvSpPr/>
          <p:nvPr/>
        </p:nvSpPr>
        <p:spPr>
          <a:xfrm>
            <a:off x="1439594" y="913554"/>
            <a:ext cx="9312812" cy="4798249"/>
          </a:xfrm>
          <a:prstGeom prst="roundRect">
            <a:avLst/>
          </a:prstGeom>
          <a:solidFill>
            <a:schemeClr val="bg1">
              <a:alpha val="88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TextBox 7">
            <a:extLst>
              <a:ext uri="{FF2B5EF4-FFF2-40B4-BE49-F238E27FC236}">
                <a16:creationId xmlns:a16="http://schemas.microsoft.com/office/drawing/2014/main" xmlns="" id="{34A617F2-A655-47D3-A69D-F170A9326A92}"/>
              </a:ext>
            </a:extLst>
          </p:cNvPr>
          <p:cNvSpPr txBox="1"/>
          <p:nvPr/>
        </p:nvSpPr>
        <p:spPr>
          <a:xfrm>
            <a:off x="2721639" y="902811"/>
            <a:ext cx="744225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Thứ</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ngày</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tháng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năm</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p>
        </p:txBody>
      </p:sp>
      <p:pic>
        <p:nvPicPr>
          <p:cNvPr id="4" name="Picture 3">
            <a:extLst>
              <a:ext uri="{FF2B5EF4-FFF2-40B4-BE49-F238E27FC236}">
                <a16:creationId xmlns:a16="http://schemas.microsoft.com/office/drawing/2014/main" xmlns="" id="{445701B3-D5EB-E45B-9D85-15162CE2B54A}"/>
              </a:ext>
            </a:extLst>
          </p:cNvPr>
          <p:cNvPicPr>
            <a:picLocks noChangeAspect="1"/>
          </p:cNvPicPr>
          <p:nvPr/>
        </p:nvPicPr>
        <p:blipFill>
          <a:blip r:embed="rId4"/>
          <a:stretch>
            <a:fillRect/>
          </a:stretch>
        </p:blipFill>
        <p:spPr>
          <a:xfrm>
            <a:off x="4717024" y="1818101"/>
            <a:ext cx="3158002" cy="707197"/>
          </a:xfrm>
          <a:prstGeom prst="rect">
            <a:avLst/>
          </a:prstGeom>
        </p:spPr>
      </p:pic>
      <p:pic>
        <p:nvPicPr>
          <p:cNvPr id="6" name="Picture 5">
            <a:extLst>
              <a:ext uri="{FF2B5EF4-FFF2-40B4-BE49-F238E27FC236}">
                <a16:creationId xmlns:a16="http://schemas.microsoft.com/office/drawing/2014/main" xmlns="" id="{63EDC863-DF05-86A4-DA92-BC0D98CFAE7C}"/>
              </a:ext>
            </a:extLst>
          </p:cNvPr>
          <p:cNvPicPr>
            <a:picLocks noChangeAspect="1"/>
          </p:cNvPicPr>
          <p:nvPr/>
        </p:nvPicPr>
        <p:blipFill>
          <a:blip r:embed="rId5"/>
          <a:stretch>
            <a:fillRect/>
          </a:stretch>
        </p:blipFill>
        <p:spPr>
          <a:xfrm>
            <a:off x="1439373" y="2388755"/>
            <a:ext cx="9827604" cy="2651990"/>
          </a:xfrm>
          <a:prstGeom prst="rect">
            <a:avLst/>
          </a:prstGeom>
        </p:spPr>
      </p:pic>
      <p:pic>
        <p:nvPicPr>
          <p:cNvPr id="10" name="Picture 9">
            <a:extLst>
              <a:ext uri="{FF2B5EF4-FFF2-40B4-BE49-F238E27FC236}">
                <a16:creationId xmlns:a16="http://schemas.microsoft.com/office/drawing/2014/main" xmlns="" id="{239B612B-221D-CD1E-90EE-C41E61BF7E18}"/>
              </a:ext>
            </a:extLst>
          </p:cNvPr>
          <p:cNvPicPr>
            <a:picLocks noChangeAspect="1"/>
          </p:cNvPicPr>
          <p:nvPr/>
        </p:nvPicPr>
        <p:blipFill>
          <a:blip r:embed="rId6"/>
          <a:stretch>
            <a:fillRect/>
          </a:stretch>
        </p:blipFill>
        <p:spPr>
          <a:xfrm>
            <a:off x="3128498" y="4439384"/>
            <a:ext cx="6316003" cy="646232"/>
          </a:xfrm>
          <a:prstGeom prst="rect">
            <a:avLst/>
          </a:prstGeom>
        </p:spPr>
      </p:pic>
    </p:spTree>
    <p:extLst>
      <p:ext uri="{BB962C8B-B14F-4D97-AF65-F5344CB8AC3E}">
        <p14:creationId xmlns:p14="http://schemas.microsoft.com/office/powerpoint/2010/main" val="1414509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xmlns="" id="{51B4E8A8-57A2-24C1-3D49-3EF849A543B6}"/>
              </a:ext>
            </a:extLst>
          </p:cNvPr>
          <p:cNvSpPr/>
          <p:nvPr/>
        </p:nvSpPr>
        <p:spPr>
          <a:xfrm>
            <a:off x="370390" y="706056"/>
            <a:ext cx="11528385" cy="5995686"/>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4" name="Group 3">
            <a:extLst>
              <a:ext uri="{FF2B5EF4-FFF2-40B4-BE49-F238E27FC236}">
                <a16:creationId xmlns:a16="http://schemas.microsoft.com/office/drawing/2014/main" xmlns="" id="{DA0C4553-8E44-FDB4-F359-35A2A2A2DC17}"/>
              </a:ext>
            </a:extLst>
          </p:cNvPr>
          <p:cNvGrpSpPr/>
          <p:nvPr/>
        </p:nvGrpSpPr>
        <p:grpSpPr>
          <a:xfrm>
            <a:off x="4172998" y="1695450"/>
            <a:ext cx="7771351" cy="2908932"/>
            <a:chOff x="5021107" y="2041109"/>
            <a:chExt cx="4500578" cy="2908932"/>
          </a:xfrm>
        </p:grpSpPr>
        <p:sp>
          <p:nvSpPr>
            <p:cNvPr id="5" name="Speech Bubble: Oval 4">
              <a:extLst>
                <a:ext uri="{FF2B5EF4-FFF2-40B4-BE49-F238E27FC236}">
                  <a16:creationId xmlns:a16="http://schemas.microsoft.com/office/drawing/2014/main" xmlns="" id="{055AF2CE-07A3-D9A1-695D-262FAE712BC2}"/>
                </a:ext>
              </a:extLst>
            </p:cNvPr>
            <p:cNvSpPr/>
            <p:nvPr/>
          </p:nvSpPr>
          <p:spPr>
            <a:xfrm>
              <a:off x="5021107" y="2041109"/>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 name="Rectangle 5">
              <a:extLst>
                <a:ext uri="{FF2B5EF4-FFF2-40B4-BE49-F238E27FC236}">
                  <a16:creationId xmlns:a16="http://schemas.microsoft.com/office/drawing/2014/main" xmlns="" id="{C6BEFC22-53F5-F006-0218-C77F6B08ABB5}"/>
                </a:ext>
              </a:extLst>
            </p:cNvPr>
            <p:cNvSpPr/>
            <p:nvPr/>
          </p:nvSpPr>
          <p:spPr>
            <a:xfrm>
              <a:off x="5366977" y="2616297"/>
              <a:ext cx="3950611" cy="19389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333333"/>
                  </a:solidFill>
                  <a:effectLst/>
                  <a:uLnTx/>
                  <a:uFillTx/>
                  <a:latin typeface="Calibri" panose="020F0502020204030204" pitchFamily="34" charset="0"/>
                  <a:ea typeface="+mn-ea"/>
                  <a:cs typeface="Calibri" panose="020F0502020204030204" pitchFamily="34" charset="0"/>
                </a:rPr>
                <a:t>Hãy</a:t>
              </a:r>
              <a:r>
                <a:rPr kumimoji="0" lang="en-US" sz="4000" b="1"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333333"/>
                  </a:solidFill>
                  <a:effectLst/>
                  <a:uLnTx/>
                  <a:uFillTx/>
                  <a:latin typeface="Calibri" panose="020F0502020204030204" pitchFamily="34" charset="0"/>
                  <a:ea typeface="+mn-ea"/>
                  <a:cs typeface="Calibri" panose="020F0502020204030204" pitchFamily="34" charset="0"/>
                </a:rPr>
                <a:t>giới</a:t>
              </a:r>
              <a:r>
                <a:rPr kumimoji="0" lang="en-US" sz="4000" b="1"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333333"/>
                  </a:solidFill>
                  <a:effectLst/>
                  <a:uLnTx/>
                  <a:uFillTx/>
                  <a:latin typeface="Calibri" panose="020F0502020204030204" pitchFamily="34" charset="0"/>
                  <a:ea typeface="+mn-ea"/>
                  <a:cs typeface="Calibri" panose="020F0502020204030204" pitchFamily="34" charset="0"/>
                </a:rPr>
                <a:t>thiệu</a:t>
              </a:r>
              <a:r>
                <a:rPr kumimoji="0" lang="en-US" sz="4000" b="1"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333333"/>
                  </a:solidFill>
                  <a:effectLst/>
                  <a:uLnTx/>
                  <a:uFillTx/>
                  <a:latin typeface="Calibri" panose="020F0502020204030204" pitchFamily="34" charset="0"/>
                  <a:ea typeface="+mn-ea"/>
                  <a:cs typeface="Calibri" panose="020F0502020204030204" pitchFamily="34" charset="0"/>
                </a:rPr>
                <a:t>về</a:t>
              </a:r>
              <a:r>
                <a:rPr kumimoji="0" lang="en-US" sz="4000" b="1"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333333"/>
                  </a:solidFill>
                  <a:effectLst/>
                  <a:uLnTx/>
                  <a:uFillTx/>
                  <a:latin typeface="Calibri" panose="020F0502020204030204" pitchFamily="34" charset="0"/>
                  <a:ea typeface="+mn-ea"/>
                  <a:cs typeface="Calibri" panose="020F0502020204030204" pitchFamily="34" charset="0"/>
                </a:rPr>
                <a:t>cây</a:t>
              </a:r>
              <a:r>
                <a:rPr kumimoji="0" lang="en-US" sz="4000" b="1"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333333"/>
                  </a:solidFill>
                  <a:effectLst/>
                  <a:uLnTx/>
                  <a:uFillTx/>
                  <a:latin typeface="Calibri" panose="020F0502020204030204" pitchFamily="34" charset="0"/>
                  <a:ea typeface="+mn-ea"/>
                  <a:cs typeface="Calibri" panose="020F0502020204030204" pitchFamily="34" charset="0"/>
                </a:rPr>
                <a:t>hoặc</a:t>
              </a:r>
              <a:r>
                <a:rPr kumimoji="0" lang="en-US" sz="4000" b="1"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333333"/>
                  </a:solidFill>
                  <a:effectLst/>
                  <a:uLnTx/>
                  <a:uFillTx/>
                  <a:latin typeface="Calibri" panose="020F0502020204030204" pitchFamily="34" charset="0"/>
                  <a:ea typeface="+mn-ea"/>
                  <a:cs typeface="Calibri" panose="020F0502020204030204" pitchFamily="34" charset="0"/>
                </a:rPr>
                <a:t>cành</a:t>
              </a:r>
              <a:r>
                <a:rPr kumimoji="0" lang="en-US" sz="4000" b="1"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333333"/>
                  </a:solidFill>
                  <a:effectLst/>
                  <a:uLnTx/>
                  <a:uFillTx/>
                  <a:latin typeface="Calibri" panose="020F0502020204030204" pitchFamily="34" charset="0"/>
                  <a:ea typeface="+mn-ea"/>
                  <a:cs typeface="Calibri" panose="020F0502020204030204" pitchFamily="34" charset="0"/>
                </a:rPr>
                <a:t>hoa</a:t>
              </a:r>
              <a:r>
                <a:rPr kumimoji="0" lang="en-US" sz="4000" b="1"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333333"/>
                  </a:solidFill>
                  <a:effectLst/>
                  <a:uLnTx/>
                  <a:uFillTx/>
                  <a:latin typeface="Calibri" panose="020F0502020204030204" pitchFamily="34" charset="0"/>
                  <a:ea typeface="+mn-ea"/>
                  <a:cs typeface="Calibri" panose="020F0502020204030204" pitchFamily="34" charset="0"/>
                </a:rPr>
                <a:t>đào</a:t>
              </a:r>
              <a:r>
                <a:rPr kumimoji="0" lang="en-US" sz="4000" b="1"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333333"/>
                  </a:solidFill>
                  <a:effectLst/>
                  <a:uLnTx/>
                  <a:uFillTx/>
                  <a:latin typeface="Calibri" panose="020F0502020204030204" pitchFamily="34" charset="0"/>
                  <a:ea typeface="+mn-ea"/>
                  <a:cs typeface="Calibri" panose="020F0502020204030204" pitchFamily="34" charset="0"/>
                </a:rPr>
                <a:t>trưng</a:t>
              </a:r>
              <a:r>
                <a:rPr kumimoji="0" lang="en-US" sz="4000" b="1"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333333"/>
                  </a:solidFill>
                  <a:effectLst/>
                  <a:uLnTx/>
                  <a:uFillTx/>
                  <a:latin typeface="Calibri" panose="020F0502020204030204" pitchFamily="34" charset="0"/>
                  <a:ea typeface="+mn-ea"/>
                  <a:cs typeface="Calibri" panose="020F0502020204030204" pitchFamily="34" charset="0"/>
                </a:rPr>
                <a:t>bày</a:t>
              </a:r>
              <a:r>
                <a:rPr kumimoji="0" lang="en-US" sz="4000" b="1"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333333"/>
                  </a:solidFill>
                  <a:effectLst/>
                  <a:uLnTx/>
                  <a:uFillTx/>
                  <a:latin typeface="Calibri" panose="020F0502020204030204" pitchFamily="34" charset="0"/>
                  <a:ea typeface="+mn-ea"/>
                  <a:cs typeface="Calibri" panose="020F0502020204030204" pitchFamily="34" charset="0"/>
                </a:rPr>
                <a:t>trong</a:t>
              </a:r>
              <a:r>
                <a:rPr kumimoji="0" lang="en-US" sz="4000" b="1"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333333"/>
                  </a:solidFill>
                  <a:effectLst/>
                  <a:uLnTx/>
                  <a:uFillTx/>
                  <a:latin typeface="Calibri" panose="020F0502020204030204" pitchFamily="34" charset="0"/>
                  <a:ea typeface="+mn-ea"/>
                  <a:cs typeface="Calibri" panose="020F0502020204030204" pitchFamily="34" charset="0"/>
                </a:rPr>
                <a:t>dịp</a:t>
              </a:r>
              <a:r>
                <a:rPr kumimoji="0" lang="en-US" sz="4000" b="1"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333333"/>
                  </a:solidFill>
                  <a:effectLst/>
                  <a:uLnTx/>
                  <a:uFillTx/>
                  <a:latin typeface="Calibri" panose="020F0502020204030204" pitchFamily="34" charset="0"/>
                  <a:ea typeface="+mn-ea"/>
                  <a:cs typeface="Calibri" panose="020F0502020204030204" pitchFamily="34" charset="0"/>
                </a:rPr>
                <a:t>Tết</a:t>
              </a:r>
              <a:r>
                <a:rPr kumimoji="0" lang="en-US" sz="4000" b="1"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333333"/>
                  </a:solidFill>
                  <a:effectLst/>
                  <a:uLnTx/>
                  <a:uFillTx/>
                  <a:latin typeface="Calibri" panose="020F0502020204030204" pitchFamily="34" charset="0"/>
                  <a:ea typeface="+mn-ea"/>
                  <a:cs typeface="Calibri" panose="020F0502020204030204" pitchFamily="34" charset="0"/>
                </a:rPr>
                <a:t>của</a:t>
              </a:r>
              <a:r>
                <a:rPr kumimoji="0" lang="en-US" sz="4000" b="1"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333333"/>
                  </a:solidFill>
                  <a:effectLst/>
                  <a:uLnTx/>
                  <a:uFillTx/>
                  <a:latin typeface="Calibri" panose="020F0502020204030204" pitchFamily="34" charset="0"/>
                  <a:ea typeface="+mn-ea"/>
                  <a:cs typeface="Calibri" panose="020F0502020204030204" pitchFamily="34" charset="0"/>
                </a:rPr>
                <a:t>gia</a:t>
              </a:r>
              <a:r>
                <a:rPr kumimoji="0" lang="en-US" sz="4000" b="1"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333333"/>
                  </a:solidFill>
                  <a:effectLst/>
                  <a:uLnTx/>
                  <a:uFillTx/>
                  <a:latin typeface="Calibri" panose="020F0502020204030204" pitchFamily="34" charset="0"/>
                  <a:ea typeface="+mn-ea"/>
                  <a:cs typeface="Calibri" panose="020F0502020204030204" pitchFamily="34" charset="0"/>
                </a:rPr>
                <a:t>đình</a:t>
              </a:r>
              <a:r>
                <a:rPr kumimoji="0" lang="en-US" sz="4000" b="1"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333333"/>
                  </a:solidFill>
                  <a:effectLst/>
                  <a:uLnTx/>
                  <a:uFillTx/>
                  <a:latin typeface="Calibri" panose="020F0502020204030204" pitchFamily="34" charset="0"/>
                  <a:ea typeface="+mn-ea"/>
                  <a:cs typeface="Calibri" panose="020F0502020204030204" pitchFamily="34" charset="0"/>
                </a:rPr>
                <a:t>em</a:t>
              </a:r>
              <a:r>
                <a:rPr kumimoji="0" lang="en-US" sz="4000" b="1"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pic>
        <p:nvPicPr>
          <p:cNvPr id="7" name="Graphic 6">
            <a:extLst>
              <a:ext uri="{FF2B5EF4-FFF2-40B4-BE49-F238E27FC236}">
                <a16:creationId xmlns:a16="http://schemas.microsoft.com/office/drawing/2014/main" xmlns="" id="{2261440D-DDB0-B6FB-2927-E1BFC28FDC2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987209" y="2790825"/>
            <a:ext cx="2963075" cy="3618902"/>
          </a:xfrm>
          <a:prstGeom prst="rect">
            <a:avLst/>
          </a:prstGeom>
        </p:spPr>
      </p:pic>
    </p:spTree>
    <p:extLst>
      <p:ext uri="{BB962C8B-B14F-4D97-AF65-F5344CB8AC3E}">
        <p14:creationId xmlns:p14="http://schemas.microsoft.com/office/powerpoint/2010/main" val="470846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2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500"/>
                            </p:stCondLst>
                            <p:childTnLst>
                              <p:par>
                                <p:cTn id="17" presetID="26" presetClass="emph" presetSubtype="0" fill="hold" nodeType="afterEffect">
                                  <p:stCondLst>
                                    <p:cond delay="0"/>
                                  </p:stCondLst>
                                  <p:childTnLst>
                                    <p:animEffect transition="out" filter="fade">
                                      <p:cBhvr>
                                        <p:cTn id="18" dur="500" tmFilter="0, 0; .2, .5; .8, .5; 1, 0"/>
                                        <p:tgtEl>
                                          <p:spTgt spid="4"/>
                                        </p:tgtEl>
                                      </p:cBhvr>
                                    </p:animEffect>
                                    <p:animScale>
                                      <p:cBhvr>
                                        <p:cTn id="19"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xmlns="" id="{51B4E8A8-57A2-24C1-3D49-3EF849A543B6}"/>
              </a:ext>
            </a:extLst>
          </p:cNvPr>
          <p:cNvSpPr/>
          <p:nvPr/>
        </p:nvSpPr>
        <p:spPr>
          <a:xfrm>
            <a:off x="456115" y="315531"/>
            <a:ext cx="11528385" cy="5995686"/>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TextBox 8">
            <a:extLst>
              <a:ext uri="{FF2B5EF4-FFF2-40B4-BE49-F238E27FC236}">
                <a16:creationId xmlns:a16="http://schemas.microsoft.com/office/drawing/2014/main" xmlns="" id="{E0A1E296-147E-B125-9DBD-489451AE726B}"/>
              </a:ext>
            </a:extLst>
          </p:cNvPr>
          <p:cNvSpPr txBox="1"/>
          <p:nvPr/>
        </p:nvSpPr>
        <p:spPr>
          <a:xfrm>
            <a:off x="1047750" y="1933575"/>
            <a:ext cx="5381625" cy="4591050"/>
          </a:xfrm>
          <a:prstGeom prst="rect">
            <a:avLst/>
          </a:prstGeom>
          <a:noFill/>
        </p:spPr>
        <p:txBody>
          <a:bodyPr wrap="square" rtlCol="0">
            <a:spAutoFit/>
          </a:bodyPr>
          <a:lstStyle/>
          <a:p>
            <a:endParaRPr lang="en-US" dirty="0"/>
          </a:p>
        </p:txBody>
      </p:sp>
      <p:grpSp>
        <p:nvGrpSpPr>
          <p:cNvPr id="10" name="Group 9">
            <a:extLst>
              <a:ext uri="{FF2B5EF4-FFF2-40B4-BE49-F238E27FC236}">
                <a16:creationId xmlns:a16="http://schemas.microsoft.com/office/drawing/2014/main" xmlns="" id="{F2585B93-7847-ABCD-E270-971B18C949E2}"/>
              </a:ext>
            </a:extLst>
          </p:cNvPr>
          <p:cNvGrpSpPr/>
          <p:nvPr/>
        </p:nvGrpSpPr>
        <p:grpSpPr>
          <a:xfrm>
            <a:off x="2278140" y="1118398"/>
            <a:ext cx="7635719" cy="3085452"/>
            <a:chOff x="2278140" y="1118398"/>
            <a:chExt cx="7635719" cy="3085452"/>
          </a:xfrm>
        </p:grpSpPr>
        <p:sp>
          <p:nvSpPr>
            <p:cNvPr id="11" name="Google Shape;174;p4">
              <a:extLst>
                <a:ext uri="{FF2B5EF4-FFF2-40B4-BE49-F238E27FC236}">
                  <a16:creationId xmlns:a16="http://schemas.microsoft.com/office/drawing/2014/main" xmlns="" id="{C89FC370-85FB-F254-A3C2-B9908A2C1A88}"/>
                </a:ext>
              </a:extLst>
            </p:cNvPr>
            <p:cNvSpPr/>
            <p:nvPr/>
          </p:nvSpPr>
          <p:spPr>
            <a:xfrm>
              <a:off x="2278140" y="1118398"/>
              <a:ext cx="7635719" cy="3085452"/>
            </a:xfrm>
            <a:custGeom>
              <a:avLst/>
              <a:gdLst/>
              <a:ahLst/>
              <a:cxnLst/>
              <a:rect l="l" t="t" r="r" b="b"/>
              <a:pathLst>
                <a:path w="7395474" h="3414868" extrusionOk="0">
                  <a:moveTo>
                    <a:pt x="5479750" y="81"/>
                  </a:moveTo>
                  <a:cubicBezTo>
                    <a:pt x="5816202" y="-1205"/>
                    <a:pt x="6114668" y="12511"/>
                    <a:pt x="6315836" y="60517"/>
                  </a:cubicBezTo>
                  <a:cubicBezTo>
                    <a:pt x="6852284" y="188533"/>
                    <a:pt x="7147940" y="651829"/>
                    <a:pt x="6974204" y="810325"/>
                  </a:cubicBezTo>
                  <a:cubicBezTo>
                    <a:pt x="6909053" y="869761"/>
                    <a:pt x="6780466" y="905194"/>
                    <a:pt x="6597603" y="929161"/>
                  </a:cubicBezTo>
                  <a:lnTo>
                    <a:pt x="6479571" y="941287"/>
                  </a:lnTo>
                  <a:lnTo>
                    <a:pt x="6606696" y="957783"/>
                  </a:lnTo>
                  <a:cubicBezTo>
                    <a:pt x="7049251" y="1033084"/>
                    <a:pt x="7257277" y="1199105"/>
                    <a:pt x="7353289" y="1388462"/>
                  </a:cubicBezTo>
                  <a:cubicBezTo>
                    <a:pt x="7449301" y="1577819"/>
                    <a:pt x="7379626" y="1953866"/>
                    <a:pt x="7162640" y="2155183"/>
                  </a:cubicBezTo>
                  <a:lnTo>
                    <a:pt x="7134455" y="2175785"/>
                  </a:lnTo>
                  <a:lnTo>
                    <a:pt x="7161581" y="2207616"/>
                  </a:lnTo>
                  <a:cubicBezTo>
                    <a:pt x="7254669" y="2344776"/>
                    <a:pt x="7390525" y="2719680"/>
                    <a:pt x="7297438" y="2884272"/>
                  </a:cubicBezTo>
                  <a:cubicBezTo>
                    <a:pt x="7204351" y="3048864"/>
                    <a:pt x="7020693" y="3131160"/>
                    <a:pt x="6603059" y="3195168"/>
                  </a:cubicBezTo>
                  <a:cubicBezTo>
                    <a:pt x="6185425" y="3259176"/>
                    <a:pt x="5332547" y="3231744"/>
                    <a:pt x="4791636" y="3268320"/>
                  </a:cubicBezTo>
                  <a:cubicBezTo>
                    <a:pt x="4250725" y="3304896"/>
                    <a:pt x="3850702" y="3408528"/>
                    <a:pt x="3357593" y="3414624"/>
                  </a:cubicBezTo>
                  <a:cubicBezTo>
                    <a:pt x="2864483" y="3420720"/>
                    <a:pt x="2316024" y="3310992"/>
                    <a:pt x="1832978" y="3304896"/>
                  </a:cubicBezTo>
                  <a:cubicBezTo>
                    <a:pt x="1349932" y="3298800"/>
                    <a:pt x="753672" y="3435960"/>
                    <a:pt x="459315" y="3378048"/>
                  </a:cubicBezTo>
                  <a:cubicBezTo>
                    <a:pt x="164959" y="3320136"/>
                    <a:pt x="69356" y="3125064"/>
                    <a:pt x="66840" y="2957424"/>
                  </a:cubicBezTo>
                  <a:cubicBezTo>
                    <a:pt x="64639" y="2810739"/>
                    <a:pt x="193420" y="2575376"/>
                    <a:pt x="367226" y="2428983"/>
                  </a:cubicBezTo>
                  <a:lnTo>
                    <a:pt x="410797" y="2396854"/>
                  </a:lnTo>
                  <a:lnTo>
                    <a:pt x="388133" y="2388730"/>
                  </a:lnTo>
                  <a:cubicBezTo>
                    <a:pt x="151246" y="2286289"/>
                    <a:pt x="19801" y="2119982"/>
                    <a:pt x="1513" y="1955390"/>
                  </a:cubicBezTo>
                  <a:cubicBezTo>
                    <a:pt x="-22871" y="1735934"/>
                    <a:pt x="251449" y="1293974"/>
                    <a:pt x="531865" y="1132430"/>
                  </a:cubicBezTo>
                  <a:lnTo>
                    <a:pt x="615420" y="1091841"/>
                  </a:lnTo>
                  <a:lnTo>
                    <a:pt x="593121" y="1085502"/>
                  </a:lnTo>
                  <a:cubicBezTo>
                    <a:pt x="545020" y="1067500"/>
                    <a:pt x="505586" y="1043497"/>
                    <a:pt x="463676" y="1011493"/>
                  </a:cubicBezTo>
                  <a:cubicBezTo>
                    <a:pt x="296036" y="883477"/>
                    <a:pt x="375284" y="536005"/>
                    <a:pt x="555116" y="371413"/>
                  </a:cubicBezTo>
                  <a:cubicBezTo>
                    <a:pt x="734948" y="206821"/>
                    <a:pt x="1009268" y="78805"/>
                    <a:pt x="1542668" y="23941"/>
                  </a:cubicBezTo>
                  <a:cubicBezTo>
                    <a:pt x="2076068" y="-30923"/>
                    <a:pt x="3755516" y="42229"/>
                    <a:pt x="3755516" y="42229"/>
                  </a:cubicBezTo>
                  <a:cubicBezTo>
                    <a:pt x="4252721" y="46039"/>
                    <a:pt x="4918995" y="2224"/>
                    <a:pt x="5479750" y="81"/>
                  </a:cubicBezTo>
                  <a:close/>
                </a:path>
              </a:pathLst>
            </a:custGeom>
            <a:solidFill>
              <a:srgbClr val="99FFCC"/>
            </a:solidFill>
            <a:ln>
              <a:noFill/>
            </a:ln>
            <a:effectLst>
              <a:outerShdw dist="111621" dir="2700000" algn="tl" rotWithShape="0">
                <a:srgbClr val="C4E0B2"/>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 name="TextBox 11">
              <a:extLst>
                <a:ext uri="{FF2B5EF4-FFF2-40B4-BE49-F238E27FC236}">
                  <a16:creationId xmlns:a16="http://schemas.microsoft.com/office/drawing/2014/main" xmlns="" id="{673257CF-354C-81FD-33B4-CC2F7750AF7B}"/>
                </a:ext>
              </a:extLst>
            </p:cNvPr>
            <p:cNvSpPr txBox="1"/>
            <p:nvPr/>
          </p:nvSpPr>
          <p:spPr>
            <a:xfrm>
              <a:off x="2828926" y="1443978"/>
              <a:ext cx="6467474" cy="2492990"/>
            </a:xfrm>
            <a:prstGeom prst="rect">
              <a:avLst/>
            </a:prstGeom>
            <a:noFill/>
          </p:spPr>
          <p:txBody>
            <a:bodyPr wrap="square" rtlCol="0">
              <a:spAutoFit/>
            </a:bodyPr>
            <a:lstStyle/>
            <a:p>
              <a:pPr algn="just"/>
              <a:r>
                <a:rPr lang="vi-VN" sz="2600" b="0" i="0" dirty="0">
                  <a:effectLst/>
                  <a:latin typeface="Calibri" panose="020F0502020204030204" pitchFamily="34" charset="0"/>
                  <a:cs typeface="Calibri" panose="020F0502020204030204" pitchFamily="34" charset="0"/>
                </a:rPr>
                <a:t>Mỗi dịp Tết đến xuân về là nhà </a:t>
              </a:r>
              <a:r>
                <a:rPr lang="en-US" sz="2600" b="0" i="0" dirty="0" err="1">
                  <a:effectLst/>
                  <a:latin typeface="Calibri" panose="020F0502020204030204" pitchFamily="34" charset="0"/>
                  <a:cs typeface="Calibri" panose="020F0502020204030204" pitchFamily="34" charset="0"/>
                </a:rPr>
                <a:t>tớ</a:t>
              </a:r>
              <a:r>
                <a:rPr lang="vi-VN" sz="2600" b="0" i="0" dirty="0">
                  <a:effectLst/>
                  <a:latin typeface="Calibri" panose="020F0502020204030204" pitchFamily="34" charset="0"/>
                  <a:cs typeface="Calibri" panose="020F0502020204030204" pitchFamily="34" charset="0"/>
                </a:rPr>
                <a:t> lại mua một cây hoa đào để chơi xuân. </a:t>
              </a:r>
              <a:r>
                <a:rPr lang="en-US" sz="2600" b="0" i="0" dirty="0" err="1">
                  <a:effectLst/>
                  <a:latin typeface="Calibri" panose="020F0502020204030204" pitchFamily="34" charset="0"/>
                  <a:cs typeface="Calibri" panose="020F0502020204030204" pitchFamily="34" charset="0"/>
                </a:rPr>
                <a:t>Bông</a:t>
              </a:r>
              <a:r>
                <a:rPr lang="en-US" sz="2600" b="0" i="0" dirty="0">
                  <a:effectLst/>
                  <a:latin typeface="Calibri" panose="020F0502020204030204" pitchFamily="34" charset="0"/>
                  <a:cs typeface="Calibri" panose="020F0502020204030204" pitchFamily="34" charset="0"/>
                </a:rPr>
                <a:t> </a:t>
              </a:r>
              <a:r>
                <a:rPr lang="en-US" sz="2600" b="0" i="0" dirty="0" err="1">
                  <a:effectLst/>
                  <a:latin typeface="Calibri" panose="020F0502020204030204" pitchFamily="34" charset="0"/>
                  <a:cs typeface="Calibri" panose="020F0502020204030204" pitchFamily="34" charset="0"/>
                </a:rPr>
                <a:t>đào</a:t>
              </a:r>
              <a:r>
                <a:rPr lang="en-US" sz="2600" b="0" i="0" dirty="0">
                  <a:effectLst/>
                  <a:latin typeface="Calibri" panose="020F0502020204030204" pitchFamily="34" charset="0"/>
                  <a:cs typeface="Calibri" panose="020F0502020204030204" pitchFamily="34" charset="0"/>
                </a:rPr>
                <a:t> </a:t>
              </a:r>
              <a:r>
                <a:rPr lang="en-US" sz="2600" b="0" i="0" dirty="0" err="1">
                  <a:effectLst/>
                  <a:latin typeface="Calibri" panose="020F0502020204030204" pitchFamily="34" charset="0"/>
                  <a:cs typeface="Calibri" panose="020F0502020204030204" pitchFamily="34" charset="0"/>
                </a:rPr>
                <a:t>nhỏ</a:t>
              </a:r>
              <a:r>
                <a:rPr lang="en-US" sz="2600" b="0" i="0" dirty="0">
                  <a:effectLst/>
                  <a:latin typeface="Calibri" panose="020F0502020204030204" pitchFamily="34" charset="0"/>
                  <a:cs typeface="Calibri" panose="020F0502020204030204" pitchFamily="34" charset="0"/>
                </a:rPr>
                <a:t> </a:t>
              </a:r>
              <a:r>
                <a:rPr lang="en-US" sz="2600" b="0" i="0" dirty="0" err="1">
                  <a:effectLst/>
                  <a:latin typeface="Calibri" panose="020F0502020204030204" pitchFamily="34" charset="0"/>
                  <a:cs typeface="Calibri" panose="020F0502020204030204" pitchFamily="34" charset="0"/>
                </a:rPr>
                <a:t>nhắn</a:t>
              </a:r>
              <a:r>
                <a:rPr lang="en-US" sz="2600" b="0" i="0" dirty="0">
                  <a:effectLst/>
                  <a:latin typeface="Calibri" panose="020F0502020204030204" pitchFamily="34" charset="0"/>
                  <a:cs typeface="Calibri" panose="020F0502020204030204" pitchFamily="34" charset="0"/>
                </a:rPr>
                <a:t>, </a:t>
              </a:r>
              <a:r>
                <a:rPr lang="en-US" sz="2600" b="0" i="0" dirty="0" err="1">
                  <a:effectLst/>
                  <a:latin typeface="Calibri" panose="020F0502020204030204" pitchFamily="34" charset="0"/>
                  <a:cs typeface="Calibri" panose="020F0502020204030204" pitchFamily="34" charset="0"/>
                </a:rPr>
                <a:t>đầu</a:t>
              </a:r>
              <a:r>
                <a:rPr lang="en-US" sz="2600" b="0" i="0" dirty="0">
                  <a:effectLst/>
                  <a:latin typeface="Calibri" panose="020F0502020204030204" pitchFamily="34" charset="0"/>
                  <a:cs typeface="Calibri" panose="020F0502020204030204" pitchFamily="34" charset="0"/>
                </a:rPr>
                <a:t> </a:t>
              </a:r>
              <a:r>
                <a:rPr lang="en-US" sz="2600" b="0" i="0" dirty="0" err="1">
                  <a:effectLst/>
                  <a:latin typeface="Calibri" panose="020F0502020204030204" pitchFamily="34" charset="0"/>
                  <a:cs typeface="Calibri" panose="020F0502020204030204" pitchFamily="34" charset="0"/>
                </a:rPr>
                <a:t>cánh</a:t>
              </a:r>
              <a:r>
                <a:rPr lang="en-US" sz="2600" b="0" i="0" dirty="0">
                  <a:effectLst/>
                  <a:latin typeface="Calibri" panose="020F0502020204030204" pitchFamily="34" charset="0"/>
                  <a:cs typeface="Calibri" panose="020F0502020204030204" pitchFamily="34" charset="0"/>
                </a:rPr>
                <a:t> </a:t>
              </a:r>
              <a:r>
                <a:rPr lang="en-US" sz="2600" b="0" i="0" dirty="0" err="1">
                  <a:effectLst/>
                  <a:latin typeface="Calibri" panose="020F0502020204030204" pitchFamily="34" charset="0"/>
                  <a:cs typeface="Calibri" panose="020F0502020204030204" pitchFamily="34" charset="0"/>
                </a:rPr>
                <a:t>hoa</a:t>
              </a:r>
              <a:r>
                <a:rPr lang="en-US" sz="2600" b="0" i="0" dirty="0">
                  <a:effectLst/>
                  <a:latin typeface="Calibri" panose="020F0502020204030204" pitchFamily="34" charset="0"/>
                  <a:cs typeface="Calibri" panose="020F0502020204030204" pitchFamily="34" charset="0"/>
                </a:rPr>
                <a:t> </a:t>
              </a:r>
              <a:r>
                <a:rPr lang="en-US" sz="2600" b="0" i="0" dirty="0" err="1">
                  <a:effectLst/>
                  <a:latin typeface="Calibri" panose="020F0502020204030204" pitchFamily="34" charset="0"/>
                  <a:cs typeface="Calibri" panose="020F0502020204030204" pitchFamily="34" charset="0"/>
                </a:rPr>
                <a:t>có</a:t>
              </a:r>
              <a:r>
                <a:rPr lang="en-US" sz="2600" b="0" i="0" dirty="0">
                  <a:effectLst/>
                  <a:latin typeface="Calibri" panose="020F0502020204030204" pitchFamily="34" charset="0"/>
                  <a:cs typeface="Calibri" panose="020F0502020204030204" pitchFamily="34" charset="0"/>
                </a:rPr>
                <a:t> </a:t>
              </a:r>
              <a:r>
                <a:rPr lang="en-US" sz="2600" b="0" i="0" dirty="0" err="1">
                  <a:effectLst/>
                  <a:latin typeface="Calibri" panose="020F0502020204030204" pitchFamily="34" charset="0"/>
                  <a:cs typeface="Calibri" panose="020F0502020204030204" pitchFamily="34" charset="0"/>
                </a:rPr>
                <a:t>màu</a:t>
              </a:r>
              <a:r>
                <a:rPr lang="en-US" sz="2600" b="0" i="0" dirty="0">
                  <a:effectLst/>
                  <a:latin typeface="Calibri" panose="020F0502020204030204" pitchFamily="34" charset="0"/>
                  <a:cs typeface="Calibri" panose="020F0502020204030204" pitchFamily="34" charset="0"/>
                </a:rPr>
                <a:t> </a:t>
              </a:r>
              <a:r>
                <a:rPr lang="en-US" sz="2600" b="0" i="0" dirty="0" err="1">
                  <a:effectLst/>
                  <a:latin typeface="Calibri" panose="020F0502020204030204" pitchFamily="34" charset="0"/>
                  <a:cs typeface="Calibri" panose="020F0502020204030204" pitchFamily="34" charset="0"/>
                </a:rPr>
                <a:t>hồng</a:t>
              </a:r>
              <a:r>
                <a:rPr lang="en-US" sz="2600" b="0" i="0" dirty="0">
                  <a:effectLst/>
                  <a:latin typeface="Calibri" panose="020F0502020204030204" pitchFamily="34" charset="0"/>
                  <a:cs typeface="Calibri" panose="020F0502020204030204" pitchFamily="34" charset="0"/>
                </a:rPr>
                <a:t> </a:t>
              </a:r>
              <a:r>
                <a:rPr lang="en-US" sz="2600" b="0" i="0" dirty="0" err="1">
                  <a:effectLst/>
                  <a:latin typeface="Calibri" panose="020F0502020204030204" pitchFamily="34" charset="0"/>
                  <a:cs typeface="Calibri" panose="020F0502020204030204" pitchFamily="34" charset="0"/>
                </a:rPr>
                <a:t>đậm</a:t>
              </a:r>
              <a:r>
                <a:rPr lang="en-US" sz="2600" b="0" i="0" dirty="0">
                  <a:effectLst/>
                  <a:latin typeface="Calibri" panose="020F0502020204030204" pitchFamily="34" charset="0"/>
                  <a:cs typeface="Calibri" panose="020F0502020204030204" pitchFamily="34" charset="0"/>
                </a:rPr>
                <a:t>, </a:t>
              </a:r>
              <a:r>
                <a:rPr lang="en-US" sz="2600" b="0" i="0" dirty="0" err="1">
                  <a:effectLst/>
                  <a:latin typeface="Calibri" panose="020F0502020204030204" pitchFamily="34" charset="0"/>
                  <a:cs typeface="Calibri" panose="020F0502020204030204" pitchFamily="34" charset="0"/>
                </a:rPr>
                <a:t>càng</a:t>
              </a:r>
              <a:r>
                <a:rPr lang="en-US" sz="2600" b="0" i="0" dirty="0">
                  <a:effectLst/>
                  <a:latin typeface="Calibri" panose="020F0502020204030204" pitchFamily="34" charset="0"/>
                  <a:cs typeface="Calibri" panose="020F0502020204030204" pitchFamily="34" charset="0"/>
                </a:rPr>
                <a:t> </a:t>
              </a:r>
              <a:r>
                <a:rPr lang="en-US" sz="2600" b="0" i="0" dirty="0" err="1">
                  <a:effectLst/>
                  <a:latin typeface="Calibri" panose="020F0502020204030204" pitchFamily="34" charset="0"/>
                  <a:cs typeface="Calibri" panose="020F0502020204030204" pitchFamily="34" charset="0"/>
                </a:rPr>
                <a:t>dần</a:t>
              </a:r>
              <a:r>
                <a:rPr lang="en-US" sz="2600" b="0" i="0" dirty="0">
                  <a:effectLst/>
                  <a:latin typeface="Calibri" panose="020F0502020204030204" pitchFamily="34" charset="0"/>
                  <a:cs typeface="Calibri" panose="020F0502020204030204" pitchFamily="34" charset="0"/>
                </a:rPr>
                <a:t> </a:t>
              </a:r>
              <a:r>
                <a:rPr lang="en-US" sz="2600" b="0" i="0" dirty="0" err="1">
                  <a:effectLst/>
                  <a:latin typeface="Calibri" panose="020F0502020204030204" pitchFamily="34" charset="0"/>
                  <a:cs typeface="Calibri" panose="020F0502020204030204" pitchFamily="34" charset="0"/>
                </a:rPr>
                <a:t>về</a:t>
              </a:r>
              <a:r>
                <a:rPr lang="en-US" sz="2600" b="0" i="0" dirty="0">
                  <a:effectLst/>
                  <a:latin typeface="Calibri" panose="020F0502020204030204" pitchFamily="34" charset="0"/>
                  <a:cs typeface="Calibri" panose="020F0502020204030204" pitchFamily="34" charset="0"/>
                </a:rPr>
                <a:t> </a:t>
              </a:r>
              <a:r>
                <a:rPr lang="en-US" sz="2600" b="0" i="0" dirty="0" err="1">
                  <a:effectLst/>
                  <a:latin typeface="Calibri" panose="020F0502020204030204" pitchFamily="34" charset="0"/>
                  <a:cs typeface="Calibri" panose="020F0502020204030204" pitchFamily="34" charset="0"/>
                </a:rPr>
                <a:t>phía</a:t>
              </a:r>
              <a:r>
                <a:rPr lang="en-US" sz="2600" b="0" i="0" dirty="0">
                  <a:effectLst/>
                  <a:latin typeface="Calibri" panose="020F0502020204030204" pitchFamily="34" charset="0"/>
                  <a:cs typeface="Calibri" panose="020F0502020204030204" pitchFamily="34" charset="0"/>
                </a:rPr>
                <a:t> </a:t>
              </a:r>
              <a:r>
                <a:rPr lang="en-US" sz="2600" b="0" i="0" dirty="0" err="1">
                  <a:effectLst/>
                  <a:latin typeface="Calibri" panose="020F0502020204030204" pitchFamily="34" charset="0"/>
                  <a:cs typeface="Calibri" panose="020F0502020204030204" pitchFamily="34" charset="0"/>
                </a:rPr>
                <a:t>cành</a:t>
              </a:r>
              <a:r>
                <a:rPr lang="en-US" sz="2600" b="0" i="0" dirty="0">
                  <a:effectLst/>
                  <a:latin typeface="Calibri" panose="020F0502020204030204" pitchFamily="34" charset="0"/>
                  <a:cs typeface="Calibri" panose="020F0502020204030204" pitchFamily="34" charset="0"/>
                </a:rPr>
                <a:t> </a:t>
              </a:r>
              <a:r>
                <a:rPr lang="en-US" sz="2600" b="0" i="0" dirty="0" err="1">
                  <a:effectLst/>
                  <a:latin typeface="Calibri" panose="020F0502020204030204" pitchFamily="34" charset="0"/>
                  <a:cs typeface="Calibri" panose="020F0502020204030204" pitchFamily="34" charset="0"/>
                </a:rPr>
                <a:t>càng</a:t>
              </a:r>
              <a:r>
                <a:rPr lang="en-US" sz="2600" b="0" i="0" dirty="0">
                  <a:effectLst/>
                  <a:latin typeface="Calibri" panose="020F0502020204030204" pitchFamily="34" charset="0"/>
                  <a:cs typeface="Calibri" panose="020F0502020204030204" pitchFamily="34" charset="0"/>
                </a:rPr>
                <a:t> </a:t>
              </a:r>
              <a:r>
                <a:rPr lang="en-US" sz="2600" b="0" i="0" dirty="0" err="1">
                  <a:effectLst/>
                  <a:latin typeface="Calibri" panose="020F0502020204030204" pitchFamily="34" charset="0"/>
                  <a:cs typeface="Calibri" panose="020F0502020204030204" pitchFamily="34" charset="0"/>
                </a:rPr>
                <a:t>nhạt</a:t>
              </a:r>
              <a:r>
                <a:rPr lang="en-US" sz="2600" b="0" i="0" dirty="0">
                  <a:effectLst/>
                  <a:latin typeface="Calibri" panose="020F0502020204030204" pitchFamily="34" charset="0"/>
                  <a:cs typeface="Calibri" panose="020F0502020204030204" pitchFamily="34" charset="0"/>
                </a:rPr>
                <a:t> </a:t>
              </a:r>
              <a:r>
                <a:rPr lang="en-US" sz="2600" b="0" i="0" dirty="0" err="1">
                  <a:effectLst/>
                  <a:latin typeface="Calibri" panose="020F0502020204030204" pitchFamily="34" charset="0"/>
                  <a:cs typeface="Calibri" panose="020F0502020204030204" pitchFamily="34" charset="0"/>
                </a:rPr>
                <a:t>dần</a:t>
              </a:r>
              <a:r>
                <a:rPr lang="en-US" sz="2600" b="0" i="0" dirty="0">
                  <a:effectLst/>
                  <a:latin typeface="Calibri" panose="020F0502020204030204" pitchFamily="34" charset="0"/>
                  <a:cs typeface="Calibri" panose="020F0502020204030204" pitchFamily="34" charset="0"/>
                </a:rPr>
                <a:t> </a:t>
              </a:r>
              <a:r>
                <a:rPr lang="en-US" sz="2600" b="0" i="0" dirty="0" err="1">
                  <a:effectLst/>
                  <a:latin typeface="Calibri" panose="020F0502020204030204" pitchFamily="34" charset="0"/>
                  <a:cs typeface="Calibri" panose="020F0502020204030204" pitchFamily="34" charset="0"/>
                </a:rPr>
                <a:t>nhìn</a:t>
              </a:r>
              <a:r>
                <a:rPr lang="en-US" sz="2600" b="0" i="0" dirty="0">
                  <a:effectLst/>
                  <a:latin typeface="Calibri" panose="020F0502020204030204" pitchFamily="34" charset="0"/>
                  <a:cs typeface="Calibri" panose="020F0502020204030204" pitchFamily="34" charset="0"/>
                </a:rPr>
                <a:t> </a:t>
              </a:r>
              <a:r>
                <a:rPr lang="en-US" sz="2600" b="0" i="0" dirty="0" err="1">
                  <a:effectLst/>
                  <a:latin typeface="Calibri" panose="020F0502020204030204" pitchFamily="34" charset="0"/>
                  <a:cs typeface="Calibri" panose="020F0502020204030204" pitchFamily="34" charset="0"/>
                </a:rPr>
                <a:t>chúm</a:t>
              </a:r>
              <a:r>
                <a:rPr lang="en-US" sz="2600" b="0" i="0" dirty="0">
                  <a:effectLst/>
                  <a:latin typeface="Calibri" panose="020F0502020204030204" pitchFamily="34" charset="0"/>
                  <a:cs typeface="Calibri" panose="020F0502020204030204" pitchFamily="34" charset="0"/>
                </a:rPr>
                <a:t> </a:t>
              </a:r>
              <a:r>
                <a:rPr lang="en-US" sz="2600" b="0" i="0" dirty="0" err="1">
                  <a:effectLst/>
                  <a:latin typeface="Calibri" panose="020F0502020204030204" pitchFamily="34" charset="0"/>
                  <a:cs typeface="Calibri" panose="020F0502020204030204" pitchFamily="34" charset="0"/>
                </a:rPr>
                <a:t>chím</a:t>
              </a:r>
              <a:r>
                <a:rPr lang="en-US" sz="2600" b="0" i="0" dirty="0">
                  <a:effectLst/>
                  <a:latin typeface="Calibri" panose="020F0502020204030204" pitchFamily="34" charset="0"/>
                  <a:cs typeface="Calibri" panose="020F0502020204030204" pitchFamily="34" charset="0"/>
                </a:rPr>
                <a:t> </a:t>
              </a:r>
              <a:r>
                <a:rPr lang="en-US" sz="2600" b="0" i="0" dirty="0" err="1">
                  <a:effectLst/>
                  <a:latin typeface="Calibri" panose="020F0502020204030204" pitchFamily="34" charset="0"/>
                  <a:cs typeface="Calibri" panose="020F0502020204030204" pitchFamily="34" charset="0"/>
                </a:rPr>
                <a:t>đáng</a:t>
              </a:r>
              <a:r>
                <a:rPr lang="en-US" sz="2600" b="0" i="0" dirty="0">
                  <a:effectLst/>
                  <a:latin typeface="Calibri" panose="020F0502020204030204" pitchFamily="34" charset="0"/>
                  <a:cs typeface="Calibri" panose="020F0502020204030204" pitchFamily="34" charset="0"/>
                </a:rPr>
                <a:t> </a:t>
              </a:r>
              <a:r>
                <a:rPr lang="en-US" sz="2600" b="0" i="0" dirty="0" err="1">
                  <a:effectLst/>
                  <a:latin typeface="Calibri" panose="020F0502020204030204" pitchFamily="34" charset="0"/>
                  <a:cs typeface="Calibri" panose="020F0502020204030204" pitchFamily="34" charset="0"/>
                </a:rPr>
                <a:t>yêu</a:t>
              </a:r>
              <a:r>
                <a:rPr lang="en-US" sz="2600" b="0" i="0" dirty="0">
                  <a:effectLst/>
                  <a:latin typeface="Calibri" panose="020F0502020204030204" pitchFamily="34" charset="0"/>
                  <a:cs typeface="Calibri" panose="020F0502020204030204" pitchFamily="34" charset="0"/>
                </a:rPr>
                <a:t> </a:t>
              </a:r>
              <a:r>
                <a:rPr lang="en-US" sz="2600" b="0" i="0" dirty="0" err="1">
                  <a:effectLst/>
                  <a:latin typeface="Calibri" panose="020F0502020204030204" pitchFamily="34" charset="0"/>
                  <a:cs typeface="Calibri" panose="020F0502020204030204" pitchFamily="34" charset="0"/>
                </a:rPr>
                <a:t>làm</a:t>
              </a:r>
              <a:r>
                <a:rPr lang="en-US" sz="2600" b="0" i="0" dirty="0">
                  <a:effectLst/>
                  <a:latin typeface="Calibri" panose="020F0502020204030204" pitchFamily="34" charset="0"/>
                  <a:cs typeface="Calibri" panose="020F0502020204030204" pitchFamily="34" charset="0"/>
                </a:rPr>
                <a:t> </a:t>
              </a:r>
              <a:r>
                <a:rPr lang="en-US" sz="2600" b="0" i="0" dirty="0" err="1">
                  <a:effectLst/>
                  <a:latin typeface="Calibri" panose="020F0502020204030204" pitchFamily="34" charset="0"/>
                  <a:cs typeface="Calibri" panose="020F0502020204030204" pitchFamily="34" charset="0"/>
                </a:rPr>
                <a:t>sao</a:t>
              </a:r>
              <a:r>
                <a:rPr lang="en-US" sz="2600" b="0" i="0" dirty="0">
                  <a:effectLst/>
                  <a:latin typeface="Calibri" panose="020F0502020204030204" pitchFamily="34" charset="0"/>
                  <a:cs typeface="Calibri" panose="020F0502020204030204" pitchFamily="34" charset="0"/>
                </a:rPr>
                <a:t>. </a:t>
              </a:r>
              <a:r>
                <a:rPr lang="en-US" sz="2600" b="0" i="0" dirty="0" err="1">
                  <a:effectLst/>
                  <a:latin typeface="Calibri" panose="020F0502020204030204" pitchFamily="34" charset="0"/>
                  <a:cs typeface="Calibri" panose="020F0502020204030204" pitchFamily="34" charset="0"/>
                </a:rPr>
                <a:t>Nhụy</a:t>
              </a:r>
              <a:r>
                <a:rPr lang="en-US" sz="2600" b="0" i="0" dirty="0">
                  <a:effectLst/>
                  <a:latin typeface="Calibri" panose="020F0502020204030204" pitchFamily="34" charset="0"/>
                  <a:cs typeface="Calibri" panose="020F0502020204030204" pitchFamily="34" charset="0"/>
                </a:rPr>
                <a:t> </a:t>
              </a:r>
              <a:r>
                <a:rPr lang="en-US" sz="2600" b="0" i="0" dirty="0" err="1">
                  <a:effectLst/>
                  <a:latin typeface="Calibri" panose="020F0502020204030204" pitchFamily="34" charset="0"/>
                  <a:cs typeface="Calibri" panose="020F0502020204030204" pitchFamily="34" charset="0"/>
                </a:rPr>
                <a:t>hoa</a:t>
              </a:r>
              <a:r>
                <a:rPr lang="en-US" sz="2600" b="0" i="0" dirty="0">
                  <a:effectLst/>
                  <a:latin typeface="Calibri" panose="020F0502020204030204" pitchFamily="34" charset="0"/>
                  <a:cs typeface="Calibri" panose="020F0502020204030204" pitchFamily="34" charset="0"/>
                </a:rPr>
                <a:t> </a:t>
              </a:r>
              <a:r>
                <a:rPr lang="en-US" sz="2600" b="0" i="0" dirty="0" err="1">
                  <a:effectLst/>
                  <a:latin typeface="Calibri" panose="020F0502020204030204" pitchFamily="34" charset="0"/>
                  <a:cs typeface="Calibri" panose="020F0502020204030204" pitchFamily="34" charset="0"/>
                </a:rPr>
                <a:t>tủa</a:t>
              </a:r>
              <a:r>
                <a:rPr lang="en-US" sz="2600" b="0" i="0" dirty="0">
                  <a:effectLst/>
                  <a:latin typeface="Calibri" panose="020F0502020204030204" pitchFamily="34" charset="0"/>
                  <a:cs typeface="Calibri" panose="020F0502020204030204" pitchFamily="34" charset="0"/>
                </a:rPr>
                <a:t> </a:t>
              </a:r>
              <a:r>
                <a:rPr lang="en-US" sz="2600" b="0" i="0" dirty="0" err="1">
                  <a:effectLst/>
                  <a:latin typeface="Calibri" panose="020F0502020204030204" pitchFamily="34" charset="0"/>
                  <a:cs typeface="Calibri" panose="020F0502020204030204" pitchFamily="34" charset="0"/>
                </a:rPr>
                <a:t>ra</a:t>
              </a:r>
              <a:r>
                <a:rPr lang="en-US" sz="2600" b="0" i="0" dirty="0">
                  <a:effectLst/>
                  <a:latin typeface="Calibri" panose="020F0502020204030204" pitchFamily="34" charset="0"/>
                  <a:cs typeface="Calibri" panose="020F0502020204030204" pitchFamily="34" charset="0"/>
                </a:rPr>
                <a:t> </a:t>
              </a:r>
              <a:r>
                <a:rPr lang="en-US" sz="2600" b="0" i="0" dirty="0" err="1">
                  <a:effectLst/>
                  <a:latin typeface="Calibri" panose="020F0502020204030204" pitchFamily="34" charset="0"/>
                  <a:cs typeface="Calibri" panose="020F0502020204030204" pitchFamily="34" charset="0"/>
                </a:rPr>
                <a:t>những</a:t>
              </a:r>
              <a:r>
                <a:rPr lang="en-US" sz="2600" b="0" i="0" dirty="0">
                  <a:effectLst/>
                  <a:latin typeface="Calibri" panose="020F0502020204030204" pitchFamily="34" charset="0"/>
                  <a:cs typeface="Calibri" panose="020F0502020204030204" pitchFamily="34" charset="0"/>
                </a:rPr>
                <a:t> </a:t>
              </a:r>
              <a:r>
                <a:rPr lang="en-US" sz="2600" b="0" i="0" dirty="0" err="1">
                  <a:effectLst/>
                  <a:latin typeface="Calibri" panose="020F0502020204030204" pitchFamily="34" charset="0"/>
                  <a:cs typeface="Calibri" panose="020F0502020204030204" pitchFamily="34" charset="0"/>
                </a:rPr>
                <a:t>sợi</a:t>
              </a:r>
              <a:r>
                <a:rPr lang="en-US" sz="2600" b="0" i="0" dirty="0">
                  <a:effectLst/>
                  <a:latin typeface="Calibri" panose="020F0502020204030204" pitchFamily="34" charset="0"/>
                  <a:cs typeface="Calibri" panose="020F0502020204030204" pitchFamily="34" charset="0"/>
                </a:rPr>
                <a:t> </a:t>
              </a:r>
              <a:r>
                <a:rPr lang="en-US" sz="2600" b="0" i="0" dirty="0" err="1">
                  <a:effectLst/>
                  <a:latin typeface="Calibri" panose="020F0502020204030204" pitchFamily="34" charset="0"/>
                  <a:cs typeface="Calibri" panose="020F0502020204030204" pitchFamily="34" charset="0"/>
                </a:rPr>
                <a:t>vàng</a:t>
              </a:r>
              <a:r>
                <a:rPr lang="en-US" sz="2600" b="0" i="0" dirty="0">
                  <a:effectLst/>
                  <a:latin typeface="Calibri" panose="020F0502020204030204" pitchFamily="34" charset="0"/>
                  <a:cs typeface="Calibri" panose="020F0502020204030204" pitchFamily="34" charset="0"/>
                </a:rPr>
                <a:t> </a:t>
              </a:r>
              <a:r>
                <a:rPr lang="en-US" sz="2600" b="0" i="0" dirty="0" err="1">
                  <a:effectLst/>
                  <a:latin typeface="Calibri" panose="020F0502020204030204" pitchFamily="34" charset="0"/>
                  <a:cs typeface="Calibri" panose="020F0502020204030204" pitchFamily="34" charset="0"/>
                </a:rPr>
                <a:t>óng</a:t>
              </a:r>
              <a:r>
                <a:rPr lang="en-US" sz="2600" b="0" i="0" dirty="0">
                  <a:effectLst/>
                  <a:latin typeface="Calibri" panose="020F0502020204030204" pitchFamily="34" charset="0"/>
                  <a:cs typeface="Calibri" panose="020F0502020204030204" pitchFamily="34" charset="0"/>
                </a:rPr>
                <a:t>, </a:t>
              </a:r>
              <a:r>
                <a:rPr lang="en-US" sz="2600" b="0" i="0" dirty="0" err="1">
                  <a:effectLst/>
                  <a:latin typeface="Calibri" panose="020F0502020204030204" pitchFamily="34" charset="0"/>
                  <a:cs typeface="Calibri" panose="020F0502020204030204" pitchFamily="34" charset="0"/>
                </a:rPr>
                <a:t>đầu</a:t>
              </a:r>
              <a:r>
                <a:rPr lang="en-US" sz="2600" b="0" i="0" dirty="0">
                  <a:effectLst/>
                  <a:latin typeface="Calibri" panose="020F0502020204030204" pitchFamily="34" charset="0"/>
                  <a:cs typeface="Calibri" panose="020F0502020204030204" pitchFamily="34" charset="0"/>
                </a:rPr>
                <a:t> </a:t>
              </a:r>
              <a:r>
                <a:rPr lang="en-US" sz="2600" b="0" i="0" dirty="0" err="1">
                  <a:effectLst/>
                  <a:latin typeface="Calibri" panose="020F0502020204030204" pitchFamily="34" charset="0"/>
                  <a:cs typeface="Calibri" panose="020F0502020204030204" pitchFamily="34" charset="0"/>
                </a:rPr>
                <a:t>nhụy</a:t>
              </a:r>
              <a:r>
                <a:rPr lang="en-US" sz="2600" b="0" i="0" dirty="0">
                  <a:effectLst/>
                  <a:latin typeface="Calibri" panose="020F0502020204030204" pitchFamily="34" charset="0"/>
                  <a:cs typeface="Calibri" panose="020F0502020204030204" pitchFamily="34" charset="0"/>
                </a:rPr>
                <a:t> </a:t>
              </a:r>
              <a:r>
                <a:rPr lang="en-US" sz="2600" b="0" i="0" dirty="0" err="1">
                  <a:effectLst/>
                  <a:latin typeface="Calibri" panose="020F0502020204030204" pitchFamily="34" charset="0"/>
                  <a:cs typeface="Calibri" panose="020F0502020204030204" pitchFamily="34" charset="0"/>
                </a:rPr>
                <a:t>có</a:t>
              </a:r>
              <a:r>
                <a:rPr lang="en-US" sz="2600" b="0" i="0" dirty="0">
                  <a:effectLst/>
                  <a:latin typeface="Calibri" panose="020F0502020204030204" pitchFamily="34" charset="0"/>
                  <a:cs typeface="Calibri" panose="020F0502020204030204" pitchFamily="34" charset="0"/>
                </a:rPr>
                <a:t> </a:t>
              </a:r>
              <a:r>
                <a:rPr lang="en-US" sz="2600" b="0" i="0" dirty="0" err="1">
                  <a:effectLst/>
                  <a:latin typeface="Calibri" panose="020F0502020204030204" pitchFamily="34" charset="0"/>
                  <a:cs typeface="Calibri" panose="020F0502020204030204" pitchFamily="34" charset="0"/>
                </a:rPr>
                <a:t>phớt</a:t>
              </a:r>
              <a:r>
                <a:rPr lang="en-US" sz="2600" b="0" i="0" dirty="0">
                  <a:effectLst/>
                  <a:latin typeface="Calibri" panose="020F0502020204030204" pitchFamily="34" charset="0"/>
                  <a:cs typeface="Calibri" panose="020F0502020204030204" pitchFamily="34" charset="0"/>
                </a:rPr>
                <a:t> </a:t>
              </a:r>
              <a:r>
                <a:rPr lang="en-US" sz="2600" b="0" i="0" dirty="0" err="1">
                  <a:effectLst/>
                  <a:latin typeface="Calibri" panose="020F0502020204030204" pitchFamily="34" charset="0"/>
                  <a:cs typeface="Calibri" panose="020F0502020204030204" pitchFamily="34" charset="0"/>
                </a:rPr>
                <a:t>hồng</a:t>
              </a:r>
              <a:r>
                <a:rPr lang="en-US" sz="2600" b="0" i="0" dirty="0">
                  <a:effectLst/>
                  <a:latin typeface="Calibri" panose="020F0502020204030204" pitchFamily="34" charset="0"/>
                  <a:cs typeface="Calibri" panose="020F0502020204030204" pitchFamily="34" charset="0"/>
                </a:rPr>
                <a:t>….. </a:t>
              </a:r>
              <a:endParaRPr lang="vi-VN" sz="2600" dirty="0">
                <a:latin typeface="Calibri" panose="020F0502020204030204" pitchFamily="34" charset="0"/>
                <a:cs typeface="Calibri" panose="020F0502020204030204" pitchFamily="34" charset="0"/>
              </a:endParaRPr>
            </a:p>
          </p:txBody>
        </p:sp>
      </p:grpSp>
      <p:pic>
        <p:nvPicPr>
          <p:cNvPr id="13" name="Picture 12">
            <a:extLst>
              <a:ext uri="{FF2B5EF4-FFF2-40B4-BE49-F238E27FC236}">
                <a16:creationId xmlns:a16="http://schemas.microsoft.com/office/drawing/2014/main" xmlns="" id="{1EEEF713-DCAB-6896-9FF5-2BE021FDFEBC}"/>
              </a:ext>
            </a:extLst>
          </p:cNvPr>
          <p:cNvPicPr>
            <a:picLocks noChangeAspect="1"/>
          </p:cNvPicPr>
          <p:nvPr/>
        </p:nvPicPr>
        <p:blipFill>
          <a:blip r:embed="rId3"/>
          <a:stretch>
            <a:fillRect/>
          </a:stretch>
        </p:blipFill>
        <p:spPr>
          <a:xfrm>
            <a:off x="1090000" y="2426971"/>
            <a:ext cx="1751507" cy="3764991"/>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xmlns="" id="{CF8DED64-38EE-ADBC-19E1-D1750E8AC211}"/>
              </a:ext>
            </a:extLst>
          </p:cNvPr>
          <p:cNvPicPr>
            <a:picLocks noChangeAspect="1"/>
          </p:cNvPicPr>
          <p:nvPr/>
        </p:nvPicPr>
        <p:blipFill>
          <a:blip r:embed="rId4"/>
          <a:stretch>
            <a:fillRect/>
          </a:stretch>
        </p:blipFill>
        <p:spPr>
          <a:xfrm>
            <a:off x="9357978" y="2554133"/>
            <a:ext cx="1744021" cy="3690139"/>
          </a:xfrm>
          <a:prstGeom prst="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xmlns="" id="{3BEEE67C-E077-AAF3-D1A0-657BA7BF7BBF}"/>
              </a:ext>
            </a:extLst>
          </p:cNvPr>
          <p:cNvSpPr txBox="1"/>
          <p:nvPr/>
        </p:nvSpPr>
        <p:spPr>
          <a:xfrm>
            <a:off x="4250932" y="6395932"/>
            <a:ext cx="6097712" cy="369332"/>
          </a:xfrm>
          <a:prstGeom prst="rect">
            <a:avLst/>
          </a:prstGeom>
          <a:noFill/>
        </p:spPr>
        <p:txBody>
          <a:bodyPr wrap="square">
            <a:spAutoFit/>
          </a:bodyPr>
          <a:lstStyle/>
          <a:p>
            <a:r>
              <a:rPr lang="en-US" dirty="0" err="1">
                <a:solidFill>
                  <a:schemeClr val="bg1"/>
                </a:solidFill>
                <a:latin typeface="Calibri" panose="020F0502020204030204" pitchFamily="34" charset="0"/>
                <a:cs typeface="Calibri" panose="020F0502020204030204" pitchFamily="34" charset="0"/>
              </a:rPr>
              <a:t>Thiết</a:t>
            </a:r>
            <a:r>
              <a:rPr lang="en-US" dirty="0">
                <a:solidFill>
                  <a:schemeClr val="bg1"/>
                </a:solidFill>
                <a:latin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cs typeface="Calibri" panose="020F0502020204030204" pitchFamily="34" charset="0"/>
              </a:rPr>
              <a:t>kế</a:t>
            </a:r>
            <a:r>
              <a:rPr lang="en-US" dirty="0">
                <a:solidFill>
                  <a:schemeClr val="bg1"/>
                </a:solidFill>
                <a:latin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cs typeface="Calibri" panose="020F0502020204030204" pitchFamily="34" charset="0"/>
              </a:rPr>
              <a:t>Hương</a:t>
            </a:r>
            <a:r>
              <a:rPr lang="en-US" dirty="0">
                <a:solidFill>
                  <a:schemeClr val="bg1"/>
                </a:solidFill>
                <a:latin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cs typeface="Calibri" panose="020F0502020204030204" pitchFamily="34" charset="0"/>
              </a:rPr>
              <a:t>Thảo</a:t>
            </a:r>
            <a:r>
              <a:rPr lang="en-US" dirty="0">
                <a:solidFill>
                  <a:schemeClr val="bg1"/>
                </a:solidFill>
                <a:latin typeface="Calibri" panose="020F0502020204030204" pitchFamily="34" charset="0"/>
                <a:cs typeface="Calibri" panose="020F0502020204030204" pitchFamily="34" charset="0"/>
              </a:rPr>
              <a:t> – </a:t>
            </a:r>
            <a:r>
              <a:rPr lang="en-US" dirty="0" err="1">
                <a:solidFill>
                  <a:schemeClr val="bg1"/>
                </a:solidFill>
                <a:latin typeface="Calibri" panose="020F0502020204030204" pitchFamily="34" charset="0"/>
                <a:cs typeface="Calibri" panose="020F0502020204030204" pitchFamily="34" charset="0"/>
              </a:rPr>
              <a:t>Zalo</a:t>
            </a:r>
            <a:r>
              <a:rPr lang="en-US" dirty="0">
                <a:solidFill>
                  <a:schemeClr val="bg1"/>
                </a:solidFill>
                <a:latin typeface="Calibri" panose="020F0502020204030204" pitchFamily="34" charset="0"/>
                <a:cs typeface="Calibri" panose="020F0502020204030204" pitchFamily="34" charset="0"/>
              </a:rPr>
              <a:t> 0972.115.126</a:t>
            </a:r>
          </a:p>
        </p:txBody>
      </p:sp>
    </p:spTree>
    <p:extLst>
      <p:ext uri="{BB962C8B-B14F-4D97-AF65-F5344CB8AC3E}">
        <p14:creationId xmlns:p14="http://schemas.microsoft.com/office/powerpoint/2010/main" val="557667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0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14:bounceEnd="60000">
                                          <p:cBhvr additive="base">
                                            <p:cTn id="11" dur="10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strVal val="#ppt_w+.3"/>
                                              </p:val>
                                            </p:tav>
                                            <p:tav tm="100000">
                                              <p:val>
                                                <p:strVal val="#ppt_w"/>
                                              </p:val>
                                            </p:tav>
                                          </p:tavLst>
                                        </p:anim>
                                        <p:anim calcmode="lin" valueType="num">
                                          <p:cBhvr>
                                            <p:cTn id="18" dur="1000" fill="hold"/>
                                            <p:tgtEl>
                                              <p:spTgt spid="10"/>
                                            </p:tgtEl>
                                            <p:attrNameLst>
                                              <p:attrName>ppt_h</p:attrName>
                                            </p:attrNameLst>
                                          </p:cBhvr>
                                          <p:tavLst>
                                            <p:tav tm="0">
                                              <p:val>
                                                <p:strVal val="#ppt_h"/>
                                              </p:val>
                                            </p:tav>
                                            <p:tav tm="100000">
                                              <p:val>
                                                <p:strVal val="#ppt_h"/>
                                              </p:val>
                                            </p:tav>
                                          </p:tavLst>
                                        </p:anim>
                                        <p:animEffect transition="in" filter="fade">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ppt_x"/>
                                              </p:val>
                                            </p:tav>
                                            <p:tav tm="100000">
                                              <p:val>
                                                <p:strVal val="#ppt_x"/>
                                              </p:val>
                                            </p:tav>
                                          </p:tavLst>
                                        </p:anim>
                                        <p:anim calcmode="lin" valueType="num">
                                          <p:cBhvr additive="base">
                                            <p:cTn id="12"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strVal val="#ppt_w+.3"/>
                                              </p:val>
                                            </p:tav>
                                            <p:tav tm="100000">
                                              <p:val>
                                                <p:strVal val="#ppt_w"/>
                                              </p:val>
                                            </p:tav>
                                          </p:tavLst>
                                        </p:anim>
                                        <p:anim calcmode="lin" valueType="num">
                                          <p:cBhvr>
                                            <p:cTn id="18" dur="1000" fill="hold"/>
                                            <p:tgtEl>
                                              <p:spTgt spid="10"/>
                                            </p:tgtEl>
                                            <p:attrNameLst>
                                              <p:attrName>ppt_h</p:attrName>
                                            </p:attrNameLst>
                                          </p:cBhvr>
                                          <p:tavLst>
                                            <p:tav tm="0">
                                              <p:val>
                                                <p:strVal val="#ppt_h"/>
                                              </p:val>
                                            </p:tav>
                                            <p:tav tm="100000">
                                              <p:val>
                                                <p:strVal val="#ppt_h"/>
                                              </p:val>
                                            </p:tav>
                                          </p:tavLst>
                                        </p:anim>
                                        <p:animEffect transition="in" filter="fade">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xmlns="" id="{51B4E8A8-57A2-24C1-3D49-3EF849A543B6}"/>
              </a:ext>
            </a:extLst>
          </p:cNvPr>
          <p:cNvSpPr/>
          <p:nvPr/>
        </p:nvSpPr>
        <p:spPr>
          <a:xfrm>
            <a:off x="370390" y="333375"/>
            <a:ext cx="11528385" cy="6368367"/>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Group 6">
            <a:extLst>
              <a:ext uri="{FF2B5EF4-FFF2-40B4-BE49-F238E27FC236}">
                <a16:creationId xmlns:a16="http://schemas.microsoft.com/office/drawing/2014/main" xmlns="" id="{5FE29010-0A10-4605-C042-1F0095A93E2C}"/>
              </a:ext>
            </a:extLst>
          </p:cNvPr>
          <p:cNvGrpSpPr/>
          <p:nvPr/>
        </p:nvGrpSpPr>
        <p:grpSpPr>
          <a:xfrm>
            <a:off x="581024" y="216246"/>
            <a:ext cx="11515725" cy="984885"/>
            <a:chOff x="4191454" y="1049107"/>
            <a:chExt cx="6238240" cy="998296"/>
          </a:xfrm>
        </p:grpSpPr>
        <p:sp>
          <p:nvSpPr>
            <p:cNvPr id="14" name="Rectangle: Rounded Corners 13">
              <a:extLst>
                <a:ext uri="{FF2B5EF4-FFF2-40B4-BE49-F238E27FC236}">
                  <a16:creationId xmlns:a16="http://schemas.microsoft.com/office/drawing/2014/main" xmlns="" id="{E595A2EA-B8B1-8CD2-E319-87C3871389BC}"/>
                </a:ext>
              </a:extLst>
            </p:cNvPr>
            <p:cNvSpPr/>
            <p:nvPr/>
          </p:nvSpPr>
          <p:spPr>
            <a:xfrm>
              <a:off x="4191454" y="1049107"/>
              <a:ext cx="6238240" cy="968338"/>
            </a:xfrm>
            <a:prstGeom prst="roundRect">
              <a:avLst/>
            </a:prstGeom>
            <a:solidFill>
              <a:srgbClr val="FFFFCC"/>
            </a:solidFill>
            <a:ln>
              <a:solidFill>
                <a:srgbClr val="F1008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endParaRPr lang="vi-VN"/>
            </a:p>
          </p:txBody>
        </p:sp>
        <p:sp>
          <p:nvSpPr>
            <p:cNvPr id="15" name="TextBox 14">
              <a:extLst>
                <a:ext uri="{FF2B5EF4-FFF2-40B4-BE49-F238E27FC236}">
                  <a16:creationId xmlns:a16="http://schemas.microsoft.com/office/drawing/2014/main" xmlns="" id="{533FBC05-468A-7899-D227-B471A145A26B}"/>
                </a:ext>
              </a:extLst>
            </p:cNvPr>
            <p:cNvSpPr txBox="1"/>
            <p:nvPr/>
          </p:nvSpPr>
          <p:spPr>
            <a:xfrm>
              <a:off x="4368189" y="1049107"/>
              <a:ext cx="5911870" cy="998296"/>
            </a:xfrm>
            <a:prstGeom prst="rect">
              <a:avLst/>
            </a:prstGeom>
            <a:noFill/>
            <a:ln>
              <a:noFill/>
            </a:ln>
          </p:spPr>
          <p:txBody>
            <a:bodyPr wrap="square" lIns="0" tIns="0" rIns="0" bIns="0" rtlCol="0">
              <a:spAutoFit/>
            </a:bodyPr>
            <a:lstStyle/>
            <a:p>
              <a:pPr algn="just"/>
              <a:r>
                <a:rPr lang="vi-VN" sz="3200" b="1" i="0" u="none" strike="noStrike" dirty="0">
                  <a:solidFill>
                    <a:srgbClr val="002060"/>
                  </a:solidFill>
                  <a:effectLst/>
                  <a:latin typeface="Calibri" panose="020F0502020204030204" pitchFamily="34" charset="0"/>
                  <a:cs typeface="Calibri" panose="020F0502020204030204" pitchFamily="34" charset="0"/>
                </a:rPr>
                <a:t>Cây hoa đào được trồng phổ biến ở miền Bắc; hoa thường có màu đỏ, màu trắng hoặc màu hồng nhạt, nở vào mùa xuân.</a:t>
              </a:r>
              <a:endParaRPr lang="en-US" sz="4400" b="1" i="0" dirty="0">
                <a:solidFill>
                  <a:srgbClr val="002060"/>
                </a:solidFill>
                <a:effectLst/>
                <a:latin typeface="Calibri" panose="020F0502020204030204" pitchFamily="34" charset="0"/>
                <a:cs typeface="Calibri" panose="020F0502020204030204" pitchFamily="34" charset="0"/>
              </a:endParaRPr>
            </a:p>
          </p:txBody>
        </p:sp>
      </p:grpSp>
      <p:pic>
        <p:nvPicPr>
          <p:cNvPr id="9218" name="Picture 2" descr="Kỹ Thuật Trồng và chăm sóc Cây Đào Phai, ky thuat trong va cham soc cay dao  phai">
            <a:extLst>
              <a:ext uri="{FF2B5EF4-FFF2-40B4-BE49-F238E27FC236}">
                <a16:creationId xmlns:a16="http://schemas.microsoft.com/office/drawing/2014/main" xmlns="" id="{7A9BD4DB-7B68-90DA-AE37-493AEAEA65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925" y="1719263"/>
            <a:ext cx="4762500" cy="35718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220" name="Picture 4" descr="Phân biệt đào bích và đào phai - KhoaHoc.tv">
            <a:extLst>
              <a:ext uri="{FF2B5EF4-FFF2-40B4-BE49-F238E27FC236}">
                <a16:creationId xmlns:a16="http://schemas.microsoft.com/office/drawing/2014/main" xmlns="" id="{ED55DB46-A846-BB8D-123B-12D29A95C4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6950" y="1714501"/>
            <a:ext cx="5238750" cy="35909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49949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220"/>
                                        </p:tgtEl>
                                        <p:attrNameLst>
                                          <p:attrName>style.visibility</p:attrName>
                                        </p:attrNameLst>
                                      </p:cBhvr>
                                      <p:to>
                                        <p:strVal val="visible"/>
                                      </p:to>
                                    </p:set>
                                    <p:animEffect transition="in" filter="fade">
                                      <p:cBhvr>
                                        <p:cTn id="14" dur="1000"/>
                                        <p:tgtEl>
                                          <p:spTgt spid="9220"/>
                                        </p:tgtEl>
                                      </p:cBhvr>
                                    </p:animEffect>
                                    <p:anim calcmode="lin" valueType="num">
                                      <p:cBhvr>
                                        <p:cTn id="15" dur="1000" fill="hold"/>
                                        <p:tgtEl>
                                          <p:spTgt spid="9220"/>
                                        </p:tgtEl>
                                        <p:attrNameLst>
                                          <p:attrName>ppt_x</p:attrName>
                                        </p:attrNameLst>
                                      </p:cBhvr>
                                      <p:tavLst>
                                        <p:tav tm="0">
                                          <p:val>
                                            <p:strVal val="#ppt_x"/>
                                          </p:val>
                                        </p:tav>
                                        <p:tav tm="100000">
                                          <p:val>
                                            <p:strVal val="#ppt_x"/>
                                          </p:val>
                                        </p:tav>
                                      </p:tavLst>
                                    </p:anim>
                                    <p:anim calcmode="lin" valueType="num">
                                      <p:cBhvr>
                                        <p:cTn id="16" dur="1000" fill="hold"/>
                                        <p:tgtEl>
                                          <p:spTgt spid="922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218"/>
                                        </p:tgtEl>
                                        <p:attrNameLst>
                                          <p:attrName>style.visibility</p:attrName>
                                        </p:attrNameLst>
                                      </p:cBhvr>
                                      <p:to>
                                        <p:strVal val="visible"/>
                                      </p:to>
                                    </p:set>
                                    <p:animEffect transition="in" filter="fade">
                                      <p:cBhvr>
                                        <p:cTn id="19" dur="1000"/>
                                        <p:tgtEl>
                                          <p:spTgt spid="9218"/>
                                        </p:tgtEl>
                                      </p:cBhvr>
                                    </p:animEffect>
                                    <p:anim calcmode="lin" valueType="num">
                                      <p:cBhvr>
                                        <p:cTn id="20" dur="1000" fill="hold"/>
                                        <p:tgtEl>
                                          <p:spTgt spid="9218"/>
                                        </p:tgtEl>
                                        <p:attrNameLst>
                                          <p:attrName>ppt_x</p:attrName>
                                        </p:attrNameLst>
                                      </p:cBhvr>
                                      <p:tavLst>
                                        <p:tav tm="0">
                                          <p:val>
                                            <p:strVal val="#ppt_x"/>
                                          </p:val>
                                        </p:tav>
                                        <p:tav tm="100000">
                                          <p:val>
                                            <p:strVal val="#ppt_x"/>
                                          </p:val>
                                        </p:tav>
                                      </p:tavLst>
                                    </p:anim>
                                    <p:anim calcmode="lin" valueType="num">
                                      <p:cBhvr>
                                        <p:cTn id="21" dur="1000" fill="hold"/>
                                        <p:tgtEl>
                                          <p:spTgt spid="92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xmlns="" id="{51B4E8A8-57A2-24C1-3D49-3EF849A543B6}"/>
              </a:ext>
            </a:extLst>
          </p:cNvPr>
          <p:cNvSpPr/>
          <p:nvPr/>
        </p:nvSpPr>
        <p:spPr>
          <a:xfrm>
            <a:off x="370390" y="706056"/>
            <a:ext cx="11528385" cy="5995686"/>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TextBox 1">
            <a:extLst>
              <a:ext uri="{FF2B5EF4-FFF2-40B4-BE49-F238E27FC236}">
                <a16:creationId xmlns:a16="http://schemas.microsoft.com/office/drawing/2014/main" xmlns="" id="{55CC987D-DA71-0C4C-8505-C5EF9697F144}"/>
              </a:ext>
            </a:extLst>
          </p:cNvPr>
          <p:cNvSpPr txBox="1"/>
          <p:nvPr/>
        </p:nvSpPr>
        <p:spPr>
          <a:xfrm>
            <a:off x="1943100" y="2460933"/>
            <a:ext cx="9677400" cy="646331"/>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nl-NL" sz="3600" b="0"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Nhận</a:t>
            </a:r>
            <a:r>
              <a:rPr kumimoji="0" lang="nl-NL" sz="3600" b="0" i="0" u="none" strike="noStrike" kern="1200" cap="none" spc="0" normalizeH="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biết được một số loài hoa, cây cảnh phổ biến</a:t>
            </a:r>
            <a:endParaRPr kumimoji="0" lang="ko-KR" alt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xmlns="" id="{B2EF1ECA-72BA-E07F-36AC-CB03BCBB3188}"/>
              </a:ext>
            </a:extLst>
          </p:cNvPr>
          <p:cNvGrpSpPr/>
          <p:nvPr/>
        </p:nvGrpSpPr>
        <p:grpSpPr>
          <a:xfrm>
            <a:off x="1019449" y="2439431"/>
            <a:ext cx="695051" cy="722870"/>
            <a:chOff x="1025582" y="2434694"/>
            <a:chExt cx="691740" cy="616714"/>
          </a:xfrm>
        </p:grpSpPr>
        <p:sp>
          <p:nvSpPr>
            <p:cNvPr id="6" name="타원 64">
              <a:extLst>
                <a:ext uri="{FF2B5EF4-FFF2-40B4-BE49-F238E27FC236}">
                  <a16:creationId xmlns:a16="http://schemas.microsoft.com/office/drawing/2014/main" xmlns="" id="{EBDD2FAE-4BB1-A417-274C-F36E72978F07}"/>
                </a:ext>
              </a:extLst>
            </p:cNvPr>
            <p:cNvSpPr/>
            <p:nvPr/>
          </p:nvSpPr>
          <p:spPr>
            <a:xfrm>
              <a:off x="1025582" y="2434694"/>
              <a:ext cx="691740" cy="616714"/>
            </a:xfrm>
            <a:prstGeom prst="ellipse">
              <a:avLst/>
            </a:prstGeom>
            <a:solidFill>
              <a:srgbClr val="F2665B"/>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000" b="0" i="0" u="none" strike="noStrike" kern="1200" cap="none" spc="0" normalizeH="0" baseline="0" noProof="0" dirty="0">
                <a:ln>
                  <a:noFill/>
                </a:ln>
                <a:solidFill>
                  <a:prstClr val="white"/>
                </a:solidFill>
                <a:effectLst/>
                <a:uLnTx/>
                <a:uFillTx/>
                <a:latin typeface="Rammetto One"/>
                <a:cs typeface="+mn-cs"/>
              </a:endParaRPr>
            </a:p>
          </p:txBody>
        </p:sp>
        <p:pic>
          <p:nvPicPr>
            <p:cNvPr id="8" name="그래픽 499">
              <a:extLst>
                <a:ext uri="{FF2B5EF4-FFF2-40B4-BE49-F238E27FC236}">
                  <a16:creationId xmlns:a16="http://schemas.microsoft.com/office/drawing/2014/main" xmlns="" id="{226DE52A-83EB-68FA-C696-A615B0EB688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206275" y="2527459"/>
              <a:ext cx="337784" cy="388092"/>
            </a:xfrm>
            <a:prstGeom prst="rect">
              <a:avLst/>
            </a:prstGeom>
          </p:spPr>
        </p:pic>
      </p:grpSp>
      <p:pic>
        <p:nvPicPr>
          <p:cNvPr id="9" name="Picture 8">
            <a:extLst>
              <a:ext uri="{FF2B5EF4-FFF2-40B4-BE49-F238E27FC236}">
                <a16:creationId xmlns:a16="http://schemas.microsoft.com/office/drawing/2014/main" xmlns="" id="{3AF89B71-A59B-24A3-796A-F7CD2C3608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8458" y="793088"/>
            <a:ext cx="9248434" cy="1609483"/>
          </a:xfrm>
          <a:prstGeom prst="rect">
            <a:avLst/>
          </a:prstGeom>
        </p:spPr>
      </p:pic>
    </p:spTree>
    <p:extLst>
      <p:ext uri="{BB962C8B-B14F-4D97-AF65-F5344CB8AC3E}">
        <p14:creationId xmlns:p14="http://schemas.microsoft.com/office/powerpoint/2010/main" val="1105971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圆角 1">
            <a:extLst>
              <a:ext uri="{FF2B5EF4-FFF2-40B4-BE49-F238E27FC236}">
                <a16:creationId xmlns:a16="http://schemas.microsoft.com/office/drawing/2014/main" xmlns="" id="{90C12816-B30E-8912-F43D-862C1FE20432}"/>
              </a:ext>
            </a:extLst>
          </p:cNvPr>
          <p:cNvSpPr/>
          <p:nvPr/>
        </p:nvSpPr>
        <p:spPr>
          <a:xfrm>
            <a:off x="1952762" y="1192277"/>
            <a:ext cx="9185383" cy="4178376"/>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0" name="图片 39">
            <a:extLst>
              <a:ext uri="{FF2B5EF4-FFF2-40B4-BE49-F238E27FC236}">
                <a16:creationId xmlns:a16="http://schemas.microsoft.com/office/drawing/2014/main" xmlns="" id="{F2AEEF1F-EBAE-D983-66AD-706B7E3E906E}"/>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pic>
        <p:nvPicPr>
          <p:cNvPr id="3" name="Picture 2">
            <a:extLst>
              <a:ext uri="{FF2B5EF4-FFF2-40B4-BE49-F238E27FC236}">
                <a16:creationId xmlns:a16="http://schemas.microsoft.com/office/drawing/2014/main" xmlns="" id="{4632FA7B-6F59-FD7A-84EB-79431947BA34}"/>
              </a:ext>
            </a:extLst>
          </p:cNvPr>
          <p:cNvPicPr>
            <a:picLocks noChangeAspect="1"/>
          </p:cNvPicPr>
          <p:nvPr/>
        </p:nvPicPr>
        <p:blipFill>
          <a:blip r:embed="rId4"/>
          <a:stretch>
            <a:fillRect/>
          </a:stretch>
        </p:blipFill>
        <p:spPr>
          <a:xfrm>
            <a:off x="2721538" y="1571493"/>
            <a:ext cx="7510923" cy="3048264"/>
          </a:xfrm>
          <a:prstGeom prst="rect">
            <a:avLst/>
          </a:prstGeom>
        </p:spPr>
      </p:pic>
    </p:spTree>
    <p:extLst>
      <p:ext uri="{BB962C8B-B14F-4D97-AF65-F5344CB8AC3E}">
        <p14:creationId xmlns:p14="http://schemas.microsoft.com/office/powerpoint/2010/main" val="3830781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xmlns="" id="{51B4E8A8-57A2-24C1-3D49-3EF849A543B6}"/>
              </a:ext>
            </a:extLst>
          </p:cNvPr>
          <p:cNvSpPr/>
          <p:nvPr/>
        </p:nvSpPr>
        <p:spPr>
          <a:xfrm>
            <a:off x="370390" y="706056"/>
            <a:ext cx="11528385" cy="5995686"/>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 name="Graphic 17">
            <a:extLst>
              <a:ext uri="{FF2B5EF4-FFF2-40B4-BE49-F238E27FC236}">
                <a16:creationId xmlns:a16="http://schemas.microsoft.com/office/drawing/2014/main" xmlns="" id="{C45BB913-CF40-3C45-C94F-DE19FE05E7C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67725" y="3009900"/>
            <a:ext cx="31623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a:extLst>
              <a:ext uri="{FF2B5EF4-FFF2-40B4-BE49-F238E27FC236}">
                <a16:creationId xmlns:a16="http://schemas.microsoft.com/office/drawing/2014/main" xmlns="" id="{6B76BEA8-F573-6463-667C-0ECAA55844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552575" y="669925"/>
            <a:ext cx="7831138"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xmlns="" id="{9DEF43B9-F76C-F716-D1E1-0D91FE810164}"/>
              </a:ext>
            </a:extLst>
          </p:cNvPr>
          <p:cNvSpPr txBox="1">
            <a:spLocks noChangeArrowheads="1"/>
          </p:cNvSpPr>
          <p:nvPr/>
        </p:nvSpPr>
        <p:spPr bwMode="auto">
          <a:xfrm>
            <a:off x="2381251" y="1945960"/>
            <a:ext cx="625792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4400" b="1"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Trong</a:t>
            </a:r>
            <a:r>
              <a:rPr lang="en-US" altLang="vi-VN" sz="44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vi-VN" sz="4400" b="1"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bài</a:t>
            </a:r>
            <a:r>
              <a:rPr lang="en-US" altLang="vi-VN" sz="44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vi-VN" sz="4400" b="1"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hát</a:t>
            </a:r>
            <a:r>
              <a:rPr lang="en-US" altLang="vi-VN" sz="44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vi-VN" sz="4400" b="1"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nhắc</a:t>
            </a:r>
            <a:r>
              <a:rPr lang="en-US" altLang="vi-VN" sz="44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vi-VN" sz="4400" b="1"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đến</a:t>
            </a:r>
            <a:r>
              <a:rPr lang="en-US" altLang="vi-VN" sz="44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vi-VN" sz="4400" b="1"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tên</a:t>
            </a:r>
            <a:r>
              <a:rPr lang="en-US" altLang="vi-VN" sz="44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vi-VN" sz="4400" b="1"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những</a:t>
            </a:r>
            <a:r>
              <a:rPr lang="en-US" altLang="vi-VN" sz="44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vi-VN" sz="4400" b="1"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loài</a:t>
            </a:r>
            <a:r>
              <a:rPr lang="en-US" altLang="vi-VN" sz="44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vi-VN" sz="4400" b="1"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hoa</a:t>
            </a:r>
            <a:r>
              <a:rPr lang="en-US" altLang="vi-VN" sz="44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vi-VN" sz="4400" b="1"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nào</a:t>
            </a:r>
            <a:r>
              <a:rPr lang="en-US" altLang="vi-VN" sz="44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vi-VN" altLang="vi-VN" sz="44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0" name="Flowchart: Alternate Process 9">
            <a:extLst>
              <a:ext uri="{FF2B5EF4-FFF2-40B4-BE49-F238E27FC236}">
                <a16:creationId xmlns:a16="http://schemas.microsoft.com/office/drawing/2014/main" xmlns="" id="{37088CBF-45C3-12BB-B6A5-320725BBFE72}"/>
              </a:ext>
            </a:extLst>
          </p:cNvPr>
          <p:cNvSpPr/>
          <p:nvPr/>
        </p:nvSpPr>
        <p:spPr>
          <a:xfrm>
            <a:off x="819151" y="4900740"/>
            <a:ext cx="8248650" cy="938085"/>
          </a:xfrm>
          <a:custGeom>
            <a:avLst/>
            <a:gdLst>
              <a:gd name="connsiteX0" fmla="*/ 0 w 8248650"/>
              <a:gd name="connsiteY0" fmla="*/ 156348 h 938085"/>
              <a:gd name="connsiteX1" fmla="*/ 156348 w 8248650"/>
              <a:gd name="connsiteY1" fmla="*/ 0 h 938085"/>
              <a:gd name="connsiteX2" fmla="*/ 643842 w 8248650"/>
              <a:gd name="connsiteY2" fmla="*/ 0 h 938085"/>
              <a:gd name="connsiteX3" fmla="*/ 1369415 w 8248650"/>
              <a:gd name="connsiteY3" fmla="*/ 0 h 938085"/>
              <a:gd name="connsiteX4" fmla="*/ 2015629 w 8248650"/>
              <a:gd name="connsiteY4" fmla="*/ 0 h 938085"/>
              <a:gd name="connsiteX5" fmla="*/ 2423764 w 8248650"/>
              <a:gd name="connsiteY5" fmla="*/ 0 h 938085"/>
              <a:gd name="connsiteX6" fmla="*/ 2831899 w 8248650"/>
              <a:gd name="connsiteY6" fmla="*/ 0 h 938085"/>
              <a:gd name="connsiteX7" fmla="*/ 3160674 w 8248650"/>
              <a:gd name="connsiteY7" fmla="*/ 0 h 938085"/>
              <a:gd name="connsiteX8" fmla="*/ 3648168 w 8248650"/>
              <a:gd name="connsiteY8" fmla="*/ 0 h 938085"/>
              <a:gd name="connsiteX9" fmla="*/ 3976943 w 8248650"/>
              <a:gd name="connsiteY9" fmla="*/ 0 h 938085"/>
              <a:gd name="connsiteX10" fmla="*/ 4305719 w 8248650"/>
              <a:gd name="connsiteY10" fmla="*/ 0 h 938085"/>
              <a:gd name="connsiteX11" fmla="*/ 4793213 w 8248650"/>
              <a:gd name="connsiteY11" fmla="*/ 0 h 938085"/>
              <a:gd name="connsiteX12" fmla="*/ 5280708 w 8248650"/>
              <a:gd name="connsiteY12" fmla="*/ 0 h 938085"/>
              <a:gd name="connsiteX13" fmla="*/ 5926921 w 8248650"/>
              <a:gd name="connsiteY13" fmla="*/ 0 h 938085"/>
              <a:gd name="connsiteX14" fmla="*/ 6493775 w 8248650"/>
              <a:gd name="connsiteY14" fmla="*/ 0 h 938085"/>
              <a:gd name="connsiteX15" fmla="*/ 7060629 w 8248650"/>
              <a:gd name="connsiteY15" fmla="*/ 0 h 938085"/>
              <a:gd name="connsiteX16" fmla="*/ 8092303 w 8248650"/>
              <a:gd name="connsiteY16" fmla="*/ 0 h 938085"/>
              <a:gd name="connsiteX17" fmla="*/ 8248651 w 8248650"/>
              <a:gd name="connsiteY17" fmla="*/ 156348 h 938085"/>
              <a:gd name="connsiteX18" fmla="*/ 8248650 w 8248650"/>
              <a:gd name="connsiteY18" fmla="*/ 781738 h 938085"/>
              <a:gd name="connsiteX19" fmla="*/ 8092302 w 8248650"/>
              <a:gd name="connsiteY19" fmla="*/ 938086 h 938085"/>
              <a:gd name="connsiteX20" fmla="*/ 7684167 w 8248650"/>
              <a:gd name="connsiteY20" fmla="*/ 938086 h 938085"/>
              <a:gd name="connsiteX21" fmla="*/ 7196673 w 8248650"/>
              <a:gd name="connsiteY21" fmla="*/ 938086 h 938085"/>
              <a:gd name="connsiteX22" fmla="*/ 6629819 w 8248650"/>
              <a:gd name="connsiteY22" fmla="*/ 938086 h 938085"/>
              <a:gd name="connsiteX23" fmla="*/ 6221684 w 8248650"/>
              <a:gd name="connsiteY23" fmla="*/ 938086 h 938085"/>
              <a:gd name="connsiteX24" fmla="*/ 5496111 w 8248650"/>
              <a:gd name="connsiteY24" fmla="*/ 938086 h 938085"/>
              <a:gd name="connsiteX25" fmla="*/ 5008617 w 8248650"/>
              <a:gd name="connsiteY25" fmla="*/ 938086 h 938085"/>
              <a:gd name="connsiteX26" fmla="*/ 4600482 w 8248650"/>
              <a:gd name="connsiteY26" fmla="*/ 938086 h 938085"/>
              <a:gd name="connsiteX27" fmla="*/ 3874909 w 8248650"/>
              <a:gd name="connsiteY27" fmla="*/ 938085 h 938085"/>
              <a:gd name="connsiteX28" fmla="*/ 3466775 w 8248650"/>
              <a:gd name="connsiteY28" fmla="*/ 938085 h 938085"/>
              <a:gd name="connsiteX29" fmla="*/ 3058640 w 8248650"/>
              <a:gd name="connsiteY29" fmla="*/ 938085 h 938085"/>
              <a:gd name="connsiteX30" fmla="*/ 2333067 w 8248650"/>
              <a:gd name="connsiteY30" fmla="*/ 938085 h 938085"/>
              <a:gd name="connsiteX31" fmla="*/ 1924932 w 8248650"/>
              <a:gd name="connsiteY31" fmla="*/ 938085 h 938085"/>
              <a:gd name="connsiteX32" fmla="*/ 1358078 w 8248650"/>
              <a:gd name="connsiteY32" fmla="*/ 938085 h 938085"/>
              <a:gd name="connsiteX33" fmla="*/ 156348 w 8248650"/>
              <a:gd name="connsiteY33" fmla="*/ 938085 h 938085"/>
              <a:gd name="connsiteX34" fmla="*/ 0 w 8248650"/>
              <a:gd name="connsiteY34" fmla="*/ 781737 h 938085"/>
              <a:gd name="connsiteX35" fmla="*/ 0 w 8248650"/>
              <a:gd name="connsiteY35" fmla="*/ 481550 h 938085"/>
              <a:gd name="connsiteX36" fmla="*/ 0 w 8248650"/>
              <a:gd name="connsiteY36" fmla="*/ 156348 h 93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248650" h="938085" fill="none" extrusionOk="0">
                <a:moveTo>
                  <a:pt x="0" y="156348"/>
                </a:moveTo>
                <a:cubicBezTo>
                  <a:pt x="-3199" y="71720"/>
                  <a:pt x="44210" y="613"/>
                  <a:pt x="156348" y="0"/>
                </a:cubicBezTo>
                <a:cubicBezTo>
                  <a:pt x="352831" y="-55064"/>
                  <a:pt x="524893" y="45212"/>
                  <a:pt x="643842" y="0"/>
                </a:cubicBezTo>
                <a:cubicBezTo>
                  <a:pt x="762791" y="-45212"/>
                  <a:pt x="1104456" y="58724"/>
                  <a:pt x="1369415" y="0"/>
                </a:cubicBezTo>
                <a:cubicBezTo>
                  <a:pt x="1634374" y="-58724"/>
                  <a:pt x="1767916" y="58263"/>
                  <a:pt x="2015629" y="0"/>
                </a:cubicBezTo>
                <a:cubicBezTo>
                  <a:pt x="2263342" y="-58263"/>
                  <a:pt x="2256739" y="36787"/>
                  <a:pt x="2423764" y="0"/>
                </a:cubicBezTo>
                <a:cubicBezTo>
                  <a:pt x="2590789" y="-36787"/>
                  <a:pt x="2632506" y="15479"/>
                  <a:pt x="2831899" y="0"/>
                </a:cubicBezTo>
                <a:cubicBezTo>
                  <a:pt x="3031292" y="-15479"/>
                  <a:pt x="3014350" y="29877"/>
                  <a:pt x="3160674" y="0"/>
                </a:cubicBezTo>
                <a:cubicBezTo>
                  <a:pt x="3306998" y="-29877"/>
                  <a:pt x="3465225" y="39304"/>
                  <a:pt x="3648168" y="0"/>
                </a:cubicBezTo>
                <a:cubicBezTo>
                  <a:pt x="3831111" y="-39304"/>
                  <a:pt x="3817436" y="19039"/>
                  <a:pt x="3976943" y="0"/>
                </a:cubicBezTo>
                <a:cubicBezTo>
                  <a:pt x="4136451" y="-19039"/>
                  <a:pt x="4204700" y="12415"/>
                  <a:pt x="4305719" y="0"/>
                </a:cubicBezTo>
                <a:cubicBezTo>
                  <a:pt x="4406738" y="-12415"/>
                  <a:pt x="4641172" y="15484"/>
                  <a:pt x="4793213" y="0"/>
                </a:cubicBezTo>
                <a:cubicBezTo>
                  <a:pt x="4945254" y="-15484"/>
                  <a:pt x="5179621" y="50836"/>
                  <a:pt x="5280708" y="0"/>
                </a:cubicBezTo>
                <a:cubicBezTo>
                  <a:pt x="5381795" y="-50836"/>
                  <a:pt x="5725182" y="77020"/>
                  <a:pt x="5926921" y="0"/>
                </a:cubicBezTo>
                <a:cubicBezTo>
                  <a:pt x="6128660" y="-77020"/>
                  <a:pt x="6344047" y="63119"/>
                  <a:pt x="6493775" y="0"/>
                </a:cubicBezTo>
                <a:cubicBezTo>
                  <a:pt x="6643503" y="-63119"/>
                  <a:pt x="6811289" y="42487"/>
                  <a:pt x="7060629" y="0"/>
                </a:cubicBezTo>
                <a:cubicBezTo>
                  <a:pt x="7309969" y="-42487"/>
                  <a:pt x="7812793" y="111700"/>
                  <a:pt x="8092303" y="0"/>
                </a:cubicBezTo>
                <a:cubicBezTo>
                  <a:pt x="8183608" y="-16647"/>
                  <a:pt x="8245339" y="56823"/>
                  <a:pt x="8248651" y="156348"/>
                </a:cubicBezTo>
                <a:cubicBezTo>
                  <a:pt x="8227690" y="306225"/>
                  <a:pt x="8278977" y="577046"/>
                  <a:pt x="8248650" y="781738"/>
                </a:cubicBezTo>
                <a:cubicBezTo>
                  <a:pt x="8231815" y="869823"/>
                  <a:pt x="8182078" y="936258"/>
                  <a:pt x="8092302" y="938086"/>
                </a:cubicBezTo>
                <a:cubicBezTo>
                  <a:pt x="7998684" y="941648"/>
                  <a:pt x="7853586" y="928828"/>
                  <a:pt x="7684167" y="938086"/>
                </a:cubicBezTo>
                <a:cubicBezTo>
                  <a:pt x="7514749" y="947344"/>
                  <a:pt x="7329061" y="900452"/>
                  <a:pt x="7196673" y="938086"/>
                </a:cubicBezTo>
                <a:cubicBezTo>
                  <a:pt x="7064285" y="975720"/>
                  <a:pt x="6783380" y="910869"/>
                  <a:pt x="6629819" y="938086"/>
                </a:cubicBezTo>
                <a:cubicBezTo>
                  <a:pt x="6476258" y="965303"/>
                  <a:pt x="6391029" y="934803"/>
                  <a:pt x="6221684" y="938086"/>
                </a:cubicBezTo>
                <a:cubicBezTo>
                  <a:pt x="6052339" y="941369"/>
                  <a:pt x="5797737" y="922489"/>
                  <a:pt x="5496111" y="938086"/>
                </a:cubicBezTo>
                <a:cubicBezTo>
                  <a:pt x="5194485" y="953683"/>
                  <a:pt x="5158965" y="927503"/>
                  <a:pt x="5008617" y="938086"/>
                </a:cubicBezTo>
                <a:cubicBezTo>
                  <a:pt x="4858269" y="948669"/>
                  <a:pt x="4684395" y="919221"/>
                  <a:pt x="4600482" y="938086"/>
                </a:cubicBezTo>
                <a:cubicBezTo>
                  <a:pt x="4516569" y="956950"/>
                  <a:pt x="4086465" y="883965"/>
                  <a:pt x="3874909" y="938085"/>
                </a:cubicBezTo>
                <a:cubicBezTo>
                  <a:pt x="3663353" y="992206"/>
                  <a:pt x="3556037" y="914406"/>
                  <a:pt x="3466775" y="938085"/>
                </a:cubicBezTo>
                <a:cubicBezTo>
                  <a:pt x="3377513" y="961764"/>
                  <a:pt x="3252680" y="924044"/>
                  <a:pt x="3058640" y="938085"/>
                </a:cubicBezTo>
                <a:cubicBezTo>
                  <a:pt x="2864601" y="952126"/>
                  <a:pt x="2516073" y="927316"/>
                  <a:pt x="2333067" y="938085"/>
                </a:cubicBezTo>
                <a:cubicBezTo>
                  <a:pt x="2150061" y="948854"/>
                  <a:pt x="2115242" y="930244"/>
                  <a:pt x="1924932" y="938085"/>
                </a:cubicBezTo>
                <a:cubicBezTo>
                  <a:pt x="1734622" y="945926"/>
                  <a:pt x="1626070" y="889607"/>
                  <a:pt x="1358078" y="938085"/>
                </a:cubicBezTo>
                <a:cubicBezTo>
                  <a:pt x="1090086" y="986563"/>
                  <a:pt x="494945" y="820251"/>
                  <a:pt x="156348" y="938085"/>
                </a:cubicBezTo>
                <a:cubicBezTo>
                  <a:pt x="63660" y="928686"/>
                  <a:pt x="2010" y="887951"/>
                  <a:pt x="0" y="781737"/>
                </a:cubicBezTo>
                <a:cubicBezTo>
                  <a:pt x="-1936" y="716761"/>
                  <a:pt x="11964" y="568120"/>
                  <a:pt x="0" y="481550"/>
                </a:cubicBezTo>
                <a:cubicBezTo>
                  <a:pt x="-11964" y="394980"/>
                  <a:pt x="34348" y="286489"/>
                  <a:pt x="0" y="156348"/>
                </a:cubicBezTo>
                <a:close/>
              </a:path>
              <a:path w="8248650" h="938085" stroke="0" extrusionOk="0">
                <a:moveTo>
                  <a:pt x="0" y="156348"/>
                </a:moveTo>
                <a:cubicBezTo>
                  <a:pt x="716" y="86500"/>
                  <a:pt x="75686" y="-8314"/>
                  <a:pt x="156348" y="0"/>
                </a:cubicBezTo>
                <a:cubicBezTo>
                  <a:pt x="334644" y="-67311"/>
                  <a:pt x="572547" y="65215"/>
                  <a:pt x="723202" y="0"/>
                </a:cubicBezTo>
                <a:cubicBezTo>
                  <a:pt x="873857" y="-65215"/>
                  <a:pt x="1000842" y="21075"/>
                  <a:pt x="1210696" y="0"/>
                </a:cubicBezTo>
                <a:cubicBezTo>
                  <a:pt x="1420550" y="-21075"/>
                  <a:pt x="1601601" y="60940"/>
                  <a:pt x="1777550" y="0"/>
                </a:cubicBezTo>
                <a:cubicBezTo>
                  <a:pt x="1953499" y="-60940"/>
                  <a:pt x="2081367" y="16683"/>
                  <a:pt x="2265045" y="0"/>
                </a:cubicBezTo>
                <a:cubicBezTo>
                  <a:pt x="2448724" y="-16683"/>
                  <a:pt x="2677722" y="27073"/>
                  <a:pt x="2990618" y="0"/>
                </a:cubicBezTo>
                <a:cubicBezTo>
                  <a:pt x="3303514" y="-27073"/>
                  <a:pt x="3202574" y="26966"/>
                  <a:pt x="3319393" y="0"/>
                </a:cubicBezTo>
                <a:cubicBezTo>
                  <a:pt x="3436212" y="-26966"/>
                  <a:pt x="3634938" y="8546"/>
                  <a:pt x="3727528" y="0"/>
                </a:cubicBezTo>
                <a:cubicBezTo>
                  <a:pt x="3820119" y="-8546"/>
                  <a:pt x="4103014" y="31037"/>
                  <a:pt x="4215022" y="0"/>
                </a:cubicBezTo>
                <a:cubicBezTo>
                  <a:pt x="4327030" y="-31037"/>
                  <a:pt x="4705644" y="33707"/>
                  <a:pt x="4861236" y="0"/>
                </a:cubicBezTo>
                <a:cubicBezTo>
                  <a:pt x="5016828" y="-33707"/>
                  <a:pt x="5213484" y="38294"/>
                  <a:pt x="5348730" y="0"/>
                </a:cubicBezTo>
                <a:cubicBezTo>
                  <a:pt x="5483976" y="-38294"/>
                  <a:pt x="5755378" y="22578"/>
                  <a:pt x="5994943" y="0"/>
                </a:cubicBezTo>
                <a:cubicBezTo>
                  <a:pt x="6234508" y="-22578"/>
                  <a:pt x="6207967" y="9810"/>
                  <a:pt x="6403078" y="0"/>
                </a:cubicBezTo>
                <a:cubicBezTo>
                  <a:pt x="6598189" y="-9810"/>
                  <a:pt x="6789975" y="15351"/>
                  <a:pt x="6890573" y="0"/>
                </a:cubicBezTo>
                <a:cubicBezTo>
                  <a:pt x="6991171" y="-15351"/>
                  <a:pt x="7362458" y="57206"/>
                  <a:pt x="7536786" y="0"/>
                </a:cubicBezTo>
                <a:cubicBezTo>
                  <a:pt x="7711114" y="-57206"/>
                  <a:pt x="7894564" y="31763"/>
                  <a:pt x="8092303" y="0"/>
                </a:cubicBezTo>
                <a:cubicBezTo>
                  <a:pt x="8202796" y="-101"/>
                  <a:pt x="8229963" y="82959"/>
                  <a:pt x="8248651" y="156348"/>
                </a:cubicBezTo>
                <a:cubicBezTo>
                  <a:pt x="8250044" y="380719"/>
                  <a:pt x="8248058" y="598071"/>
                  <a:pt x="8248650" y="781738"/>
                </a:cubicBezTo>
                <a:cubicBezTo>
                  <a:pt x="8250562" y="868848"/>
                  <a:pt x="8168678" y="923585"/>
                  <a:pt x="8092302" y="938086"/>
                </a:cubicBezTo>
                <a:cubicBezTo>
                  <a:pt x="7991403" y="962708"/>
                  <a:pt x="7843319" y="932557"/>
                  <a:pt x="7763527" y="938086"/>
                </a:cubicBezTo>
                <a:cubicBezTo>
                  <a:pt x="7683736" y="943615"/>
                  <a:pt x="7365393" y="937050"/>
                  <a:pt x="7037954" y="938086"/>
                </a:cubicBezTo>
                <a:cubicBezTo>
                  <a:pt x="6710515" y="939122"/>
                  <a:pt x="6864948" y="925780"/>
                  <a:pt x="6709179" y="938086"/>
                </a:cubicBezTo>
                <a:cubicBezTo>
                  <a:pt x="6553410" y="950392"/>
                  <a:pt x="6342227" y="880477"/>
                  <a:pt x="6062965" y="938086"/>
                </a:cubicBezTo>
                <a:cubicBezTo>
                  <a:pt x="5783703" y="995695"/>
                  <a:pt x="5883261" y="934607"/>
                  <a:pt x="5734190" y="938086"/>
                </a:cubicBezTo>
                <a:cubicBezTo>
                  <a:pt x="5585119" y="941565"/>
                  <a:pt x="5441972" y="923186"/>
                  <a:pt x="5326055" y="938086"/>
                </a:cubicBezTo>
                <a:cubicBezTo>
                  <a:pt x="5210138" y="952986"/>
                  <a:pt x="5132318" y="903283"/>
                  <a:pt x="4997280" y="938086"/>
                </a:cubicBezTo>
                <a:cubicBezTo>
                  <a:pt x="4862242" y="972889"/>
                  <a:pt x="4678338" y="898293"/>
                  <a:pt x="4589145" y="938086"/>
                </a:cubicBezTo>
                <a:cubicBezTo>
                  <a:pt x="4499952" y="977878"/>
                  <a:pt x="4024795" y="906830"/>
                  <a:pt x="3863572" y="938085"/>
                </a:cubicBezTo>
                <a:cubicBezTo>
                  <a:pt x="3702349" y="969340"/>
                  <a:pt x="3448164" y="912911"/>
                  <a:pt x="3217359" y="938085"/>
                </a:cubicBezTo>
                <a:cubicBezTo>
                  <a:pt x="2986554" y="963259"/>
                  <a:pt x="2846759" y="930655"/>
                  <a:pt x="2729865" y="938085"/>
                </a:cubicBezTo>
                <a:cubicBezTo>
                  <a:pt x="2612971" y="945515"/>
                  <a:pt x="2564345" y="914479"/>
                  <a:pt x="2401089" y="938085"/>
                </a:cubicBezTo>
                <a:cubicBezTo>
                  <a:pt x="2237833" y="961691"/>
                  <a:pt x="2082633" y="899159"/>
                  <a:pt x="1992954" y="938085"/>
                </a:cubicBezTo>
                <a:cubicBezTo>
                  <a:pt x="1903276" y="977011"/>
                  <a:pt x="1552244" y="885630"/>
                  <a:pt x="1426101" y="938085"/>
                </a:cubicBezTo>
                <a:cubicBezTo>
                  <a:pt x="1299958" y="990540"/>
                  <a:pt x="1061227" y="930955"/>
                  <a:pt x="859247" y="938085"/>
                </a:cubicBezTo>
                <a:cubicBezTo>
                  <a:pt x="657267" y="945215"/>
                  <a:pt x="499809" y="910738"/>
                  <a:pt x="156348" y="938085"/>
                </a:cubicBezTo>
                <a:cubicBezTo>
                  <a:pt x="86292" y="930075"/>
                  <a:pt x="-24116" y="873303"/>
                  <a:pt x="0" y="781737"/>
                </a:cubicBezTo>
                <a:cubicBezTo>
                  <a:pt x="-34643" y="707987"/>
                  <a:pt x="30188" y="605478"/>
                  <a:pt x="0" y="475296"/>
                </a:cubicBezTo>
                <a:cubicBezTo>
                  <a:pt x="-30188" y="345114"/>
                  <a:pt x="29429" y="312464"/>
                  <a:pt x="0" y="156348"/>
                </a:cubicBezTo>
                <a:close/>
              </a:path>
            </a:pathLst>
          </a:custGeom>
          <a:solidFill>
            <a:srgbClr val="FFFF99"/>
          </a:solidFill>
          <a:ln>
            <a:solidFill>
              <a:schemeClr val="tx1"/>
            </a:solidFill>
            <a:extLst>
              <a:ext uri="{C807C97D-BFC1-408E-A445-0C87EB9F89A2}">
                <ask:lineSketchStyleProps xmlns:ask="http://schemas.microsoft.com/office/drawing/2018/sketchyshapes" xmlns="" sd="3439341930">
                  <a:prstGeom prst="flowChartAlternateProcess">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FF0000"/>
                </a:solidFill>
                <a:latin typeface="Calibri" panose="020F0502020204030204" pitchFamily="34" charset="0"/>
                <a:cs typeface="Calibri" panose="020F0502020204030204" pitchFamily="34" charset="0"/>
              </a:rPr>
              <a:t>Hoa</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đào</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hoa</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sen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hoa</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cúc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hoa</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hướng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dương</a:t>
            </a:r>
            <a:r>
              <a:rPr lang="en-US" sz="3200" b="1" dirty="0">
                <a:solidFill>
                  <a:srgbClr val="FF0000"/>
                </a:solidFill>
                <a:latin typeface="Calibri" panose="020F0502020204030204" pitchFamily="34" charset="0"/>
                <a:cs typeface="Calibri" panose="020F0502020204030204" pitchFamily="34" charset="0"/>
              </a:rPr>
              <a:t>   </a:t>
            </a:r>
            <a:endParaRPr lang="en-US" sz="48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10898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a:extLst>
              <a:ext uri="{FF2B5EF4-FFF2-40B4-BE49-F238E27FC236}">
                <a16:creationId xmlns:a16="http://schemas.microsoft.com/office/drawing/2014/main" xmlns="" id="{C2ECFF84-9237-0429-1B6F-2448DC0BB7E2}"/>
              </a:ext>
            </a:extLst>
          </p:cNvPr>
          <p:cNvGrpSpPr/>
          <p:nvPr/>
        </p:nvGrpSpPr>
        <p:grpSpPr>
          <a:xfrm>
            <a:off x="1952762" y="1192277"/>
            <a:ext cx="9185383" cy="4178376"/>
            <a:chOff x="1282893" y="2598340"/>
            <a:chExt cx="4902007" cy="1311960"/>
          </a:xfrm>
        </p:grpSpPr>
        <p:sp>
          <p:nvSpPr>
            <p:cNvPr id="2" name="矩形: 圆角 1">
              <a:extLst>
                <a:ext uri="{FF2B5EF4-FFF2-40B4-BE49-F238E27FC236}">
                  <a16:creationId xmlns:a16="http://schemas.microsoft.com/office/drawing/2014/main" xmlns="" id="{90C12816-B30E-8912-F43D-862C1FE20432}"/>
                </a:ext>
              </a:extLst>
            </p:cNvPr>
            <p:cNvSpPr/>
            <p:nvPr/>
          </p:nvSpPr>
          <p:spPr>
            <a:xfrm>
              <a:off x="1282893" y="2598340"/>
              <a:ext cx="4902007" cy="1311960"/>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圆角 9">
              <a:extLst>
                <a:ext uri="{FF2B5EF4-FFF2-40B4-BE49-F238E27FC236}">
                  <a16:creationId xmlns:a16="http://schemas.microsoft.com/office/drawing/2014/main" xmlns="" id="{6D0B8747-9E79-2684-B352-7E04693FC0C0}"/>
                </a:ext>
              </a:extLst>
            </p:cNvPr>
            <p:cNvSpPr/>
            <p:nvPr/>
          </p:nvSpPr>
          <p:spPr>
            <a:xfrm>
              <a:off x="1709441" y="2968784"/>
              <a:ext cx="635000" cy="553264"/>
            </a:xfrm>
            <a:prstGeom prst="round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solidFill>
                      <a:prstClr val="black"/>
                    </a:solid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02</a:t>
              </a:r>
              <a:endParaRPr kumimoji="0" lang="zh-CN" altLang="en-US" sz="4800" b="1" i="0" u="none" strike="noStrike" kern="1200" cap="none" spc="0" normalizeH="0" baseline="0" noProof="0" dirty="0">
                <a:ln>
                  <a:solidFill>
                    <a:prstClr val="black"/>
                  </a:solidFill>
                </a:ln>
                <a:solidFill>
                  <a:prstClr val="white"/>
                </a:solidFill>
                <a:effectLst/>
                <a:uLnTx/>
                <a:uFillTx/>
                <a:latin typeface="Tahoma" panose="020B0604030504040204" pitchFamily="34" charset="0"/>
                <a:ea typeface="胡晓波男神体" panose="02010600030101010101" pitchFamily="2" charset="-122"/>
                <a:cs typeface="Tahoma" panose="020B0604030504040204" pitchFamily="34" charset="0"/>
              </a:endParaRPr>
            </a:p>
          </p:txBody>
        </p:sp>
        <p:sp>
          <p:nvSpPr>
            <p:cNvPr id="12" name="文本框 11">
              <a:extLst>
                <a:ext uri="{FF2B5EF4-FFF2-40B4-BE49-F238E27FC236}">
                  <a16:creationId xmlns:a16="http://schemas.microsoft.com/office/drawing/2014/main" xmlns="" id="{E0086DAA-FA01-B648-E485-B48AFC66FE8D}"/>
                </a:ext>
              </a:extLst>
            </p:cNvPr>
            <p:cNvSpPr txBox="1"/>
            <p:nvPr/>
          </p:nvSpPr>
          <p:spPr>
            <a:xfrm>
              <a:off x="2276509" y="2842062"/>
              <a:ext cx="3370538" cy="7247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Tìm</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hiểu</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về</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hồng</a:t>
              </a:r>
              <a:endParaRPr kumimoji="0" lang="zh-CN" altLang="en-US"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胡晓波男神体" panose="02010600030101010101" pitchFamily="2" charset="-122"/>
                <a:cs typeface="Tahoma" panose="020B0604030504040204" pitchFamily="34" charset="0"/>
              </a:endParaRPr>
            </a:p>
          </p:txBody>
        </p:sp>
      </p:grpSp>
      <p:pic>
        <p:nvPicPr>
          <p:cNvPr id="40" name="图片 39">
            <a:extLst>
              <a:ext uri="{FF2B5EF4-FFF2-40B4-BE49-F238E27FC236}">
                <a16:creationId xmlns:a16="http://schemas.microsoft.com/office/drawing/2014/main" xmlns="" id="{F2AEEF1F-EBAE-D983-66AD-706B7E3E906E}"/>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pic>
        <p:nvPicPr>
          <p:cNvPr id="4" name="Picture 3" descr="A red rose with green leaves&#10;&#10;Description automatically generated">
            <a:extLst>
              <a:ext uri="{FF2B5EF4-FFF2-40B4-BE49-F238E27FC236}">
                <a16:creationId xmlns:a16="http://schemas.microsoft.com/office/drawing/2014/main" xmlns="" id="{F7598056-47E8-265A-19B2-C8D4F4F483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31123" flipH="1">
            <a:off x="7897286" y="3543301"/>
            <a:ext cx="4038600" cy="4324350"/>
          </a:xfrm>
          <a:prstGeom prst="rect">
            <a:avLst/>
          </a:prstGeom>
        </p:spPr>
      </p:pic>
    </p:spTree>
    <p:extLst>
      <p:ext uri="{BB962C8B-B14F-4D97-AF65-F5344CB8AC3E}">
        <p14:creationId xmlns:p14="http://schemas.microsoft.com/office/powerpoint/2010/main" val="1429904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xmlns="" id="{51B4E8A8-57A2-24C1-3D49-3EF849A543B6}"/>
              </a:ext>
            </a:extLst>
          </p:cNvPr>
          <p:cNvSpPr/>
          <p:nvPr/>
        </p:nvSpPr>
        <p:spPr>
          <a:xfrm>
            <a:off x="133350" y="342900"/>
            <a:ext cx="11972925" cy="6415992"/>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Group 1">
            <a:extLst>
              <a:ext uri="{FF2B5EF4-FFF2-40B4-BE49-F238E27FC236}">
                <a16:creationId xmlns:a16="http://schemas.microsoft.com/office/drawing/2014/main" xmlns="" id="{B7D1A9E8-3757-82FA-DA1A-EB9FD23AD1B7}"/>
              </a:ext>
            </a:extLst>
          </p:cNvPr>
          <p:cNvGrpSpPr/>
          <p:nvPr/>
        </p:nvGrpSpPr>
        <p:grpSpPr>
          <a:xfrm>
            <a:off x="483557" y="124099"/>
            <a:ext cx="11289343" cy="1228451"/>
            <a:chOff x="1375484" y="182824"/>
            <a:chExt cx="8994343" cy="1228451"/>
          </a:xfrm>
        </p:grpSpPr>
        <p:sp>
          <p:nvSpPr>
            <p:cNvPr id="4" name="Rectangle: Rounded Corners 3">
              <a:extLst>
                <a:ext uri="{FF2B5EF4-FFF2-40B4-BE49-F238E27FC236}">
                  <a16:creationId xmlns:a16="http://schemas.microsoft.com/office/drawing/2014/main" xmlns="" id="{E1029859-1508-4B76-9F81-F8D6020B7B99}"/>
                </a:ext>
              </a:extLst>
            </p:cNvPr>
            <p:cNvSpPr/>
            <p:nvPr/>
          </p:nvSpPr>
          <p:spPr>
            <a:xfrm>
              <a:off x="1375484" y="182824"/>
              <a:ext cx="8994343" cy="1228451"/>
            </a:xfrm>
            <a:prstGeom prst="roundRect">
              <a:avLst/>
            </a:prstGeom>
            <a:solidFill>
              <a:srgbClr val="99FFCC"/>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dirty="0"/>
            </a:p>
          </p:txBody>
        </p:sp>
        <p:sp>
          <p:nvSpPr>
            <p:cNvPr id="8" name="TextBox 7">
              <a:extLst>
                <a:ext uri="{FF2B5EF4-FFF2-40B4-BE49-F238E27FC236}">
                  <a16:creationId xmlns:a16="http://schemas.microsoft.com/office/drawing/2014/main" xmlns="" id="{327DC549-3C38-CBF4-B4D2-D52524B0C570}"/>
                </a:ext>
              </a:extLst>
            </p:cNvPr>
            <p:cNvSpPr txBox="1"/>
            <p:nvPr/>
          </p:nvSpPr>
          <p:spPr>
            <a:xfrm>
              <a:off x="1512166" y="235031"/>
              <a:ext cx="8652767" cy="1077218"/>
            </a:xfrm>
            <a:prstGeom prst="rect">
              <a:avLst/>
            </a:prstGeom>
            <a:noFill/>
          </p:spPr>
          <p:txBody>
            <a:bodyPr wrap="square" rtlCol="0">
              <a:spAutoFit/>
            </a:bodyPr>
            <a:lstStyle/>
            <a:p>
              <a:pPr algn="just"/>
              <a:r>
                <a:rPr lang="en-US" sz="3200" b="1" dirty="0" err="1">
                  <a:solidFill>
                    <a:srgbClr val="002060"/>
                  </a:solidFill>
                  <a:latin typeface="Calibri" panose="020F0502020204030204" pitchFamily="34" charset="0"/>
                  <a:cs typeface="Calibri" panose="020F0502020204030204" pitchFamily="34" charset="0"/>
                </a:rPr>
                <a:t>Em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hãy</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quan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sát</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và</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mô</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tả</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đặc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điểm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lá</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hoa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của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các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loại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hoa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hồng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trong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Hình</a:t>
              </a:r>
              <a:r>
                <a:rPr lang="en-US" sz="3200" b="1" dirty="0">
                  <a:solidFill>
                    <a:srgbClr val="002060"/>
                  </a:solidFill>
                  <a:latin typeface="Calibri" panose="020F0502020204030204" pitchFamily="34" charset="0"/>
                  <a:cs typeface="Calibri" panose="020F0502020204030204" pitchFamily="34" charset="0"/>
                </a:rPr>
                <a:t> 1 </a:t>
              </a:r>
              <a:r>
                <a:rPr lang="en-US" sz="3200" b="1" dirty="0" err="1">
                  <a:solidFill>
                    <a:srgbClr val="002060"/>
                  </a:solidFill>
                  <a:latin typeface="Calibri" panose="020F0502020204030204" pitchFamily="34" charset="0"/>
                  <a:cs typeface="Calibri" panose="020F0502020204030204" pitchFamily="34" charset="0"/>
                </a:rPr>
                <a:t>bằng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cách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sử</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dụng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các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thẻ</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gợi</a:t>
              </a:r>
              <a:r>
                <a:rPr lang="en-US" sz="3200" b="1" dirty="0">
                  <a:solidFill>
                    <a:srgbClr val="002060"/>
                  </a:solidFill>
                  <a:latin typeface="Calibri" panose="020F0502020204030204" pitchFamily="34" charset="0"/>
                  <a:cs typeface="Calibri" panose="020F0502020204030204" pitchFamily="34" charset="0"/>
                </a:rPr>
                <a:t> ý </a:t>
              </a:r>
              <a:r>
                <a:rPr lang="en-US" sz="3200" b="1" dirty="0" err="1">
                  <a:solidFill>
                    <a:srgbClr val="002060"/>
                  </a:solidFill>
                  <a:latin typeface="Calibri" panose="020F0502020204030204" pitchFamily="34" charset="0"/>
                  <a:cs typeface="Calibri" panose="020F0502020204030204" pitchFamily="34" charset="0"/>
                </a:rPr>
                <a:t>sau</a:t>
              </a:r>
              <a:r>
                <a:rPr lang="en-US" sz="3200" b="1" dirty="0">
                  <a:solidFill>
                    <a:srgbClr val="002060"/>
                  </a:solidFill>
                  <a:latin typeface="Calibri" panose="020F0502020204030204" pitchFamily="34" charset="0"/>
                  <a:cs typeface="Calibri" panose="020F0502020204030204" pitchFamily="34" charset="0"/>
                </a:rPr>
                <a:t>:</a:t>
              </a:r>
            </a:p>
          </p:txBody>
        </p:sp>
      </p:grpSp>
      <p:sp>
        <p:nvSpPr>
          <p:cNvPr id="9" name="Rectangle: Rounded Corners 8">
            <a:extLst>
              <a:ext uri="{FF2B5EF4-FFF2-40B4-BE49-F238E27FC236}">
                <a16:creationId xmlns:a16="http://schemas.microsoft.com/office/drawing/2014/main" xmlns="" id="{3A168388-6ED3-2FCE-6796-75825E1F3AE5}"/>
              </a:ext>
            </a:extLst>
          </p:cNvPr>
          <p:cNvSpPr/>
          <p:nvPr/>
        </p:nvSpPr>
        <p:spPr>
          <a:xfrm>
            <a:off x="257176" y="1485901"/>
            <a:ext cx="2209800" cy="723900"/>
          </a:xfrm>
          <a:prstGeom prst="roundRect">
            <a:avLst>
              <a:gd name="adj" fmla="val 36447"/>
            </a:avLst>
          </a:prstGeom>
          <a:solidFill>
            <a:srgbClr val="11E7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alibri" panose="020F0502020204030204" pitchFamily="34" charset="0"/>
                <a:cs typeface="Calibri" panose="020F0502020204030204" pitchFamily="34" charset="0"/>
              </a:rPr>
              <a:t>1. </a:t>
            </a:r>
            <a:r>
              <a:rPr lang="en-US" sz="2800" b="1" dirty="0" err="1">
                <a:solidFill>
                  <a:schemeClr val="tx1"/>
                </a:solidFill>
                <a:latin typeface="Calibri" panose="020F0502020204030204" pitchFamily="34" charset="0"/>
                <a:cs typeface="Calibri" panose="020F0502020204030204" pitchFamily="34" charset="0"/>
              </a:rPr>
              <a:t>Màu</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xanh</a:t>
            </a:r>
            <a:endParaRPr lang="en-US" sz="2800" b="1" dirty="0">
              <a:solidFill>
                <a:schemeClr val="tx1"/>
              </a:solidFill>
              <a:latin typeface="Calibri" panose="020F0502020204030204" pitchFamily="34" charset="0"/>
              <a:cs typeface="Calibri" panose="020F0502020204030204" pitchFamily="34" charset="0"/>
            </a:endParaRPr>
          </a:p>
        </p:txBody>
      </p:sp>
      <p:sp>
        <p:nvSpPr>
          <p:cNvPr id="10" name="Rectangle: Rounded Corners 9">
            <a:extLst>
              <a:ext uri="{FF2B5EF4-FFF2-40B4-BE49-F238E27FC236}">
                <a16:creationId xmlns:a16="http://schemas.microsoft.com/office/drawing/2014/main" xmlns="" id="{DA01504D-FC19-E321-0BFA-672B345EC0F9}"/>
              </a:ext>
            </a:extLst>
          </p:cNvPr>
          <p:cNvSpPr/>
          <p:nvPr/>
        </p:nvSpPr>
        <p:spPr>
          <a:xfrm>
            <a:off x="2571749" y="1466851"/>
            <a:ext cx="3552825" cy="723900"/>
          </a:xfrm>
          <a:prstGeom prst="roundRect">
            <a:avLst>
              <a:gd name="adj" fmla="val 36447"/>
            </a:avLst>
          </a:prstGeom>
          <a:solidFill>
            <a:srgbClr val="FCAE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chemeClr val="tx1"/>
                </a:solidFill>
                <a:latin typeface="Calibri" panose="020F0502020204030204" pitchFamily="34" charset="0"/>
                <a:cs typeface="Calibri" panose="020F0502020204030204" pitchFamily="34" charset="0"/>
              </a:rPr>
              <a:t>2. </a:t>
            </a:r>
            <a:r>
              <a:rPr lang="en-US" sz="2800" b="1" dirty="0" err="1">
                <a:solidFill>
                  <a:schemeClr val="tx1"/>
                </a:solidFill>
                <a:latin typeface="Calibri" panose="020F0502020204030204" pitchFamily="34" charset="0"/>
                <a:cs typeface="Calibri" panose="020F0502020204030204" pitchFamily="34" charset="0"/>
              </a:rPr>
              <a:t>Mép</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hình</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răng</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cưa</a:t>
            </a:r>
            <a:endParaRPr lang="en-US" sz="2800" b="1" dirty="0">
              <a:solidFill>
                <a:schemeClr val="tx1"/>
              </a:solidFill>
              <a:latin typeface="Calibri" panose="020F0502020204030204" pitchFamily="34" charset="0"/>
              <a:cs typeface="Calibri" panose="020F0502020204030204" pitchFamily="34" charset="0"/>
            </a:endParaRPr>
          </a:p>
        </p:txBody>
      </p:sp>
      <p:sp>
        <p:nvSpPr>
          <p:cNvPr id="11" name="Rectangle: Rounded Corners 10">
            <a:extLst>
              <a:ext uri="{FF2B5EF4-FFF2-40B4-BE49-F238E27FC236}">
                <a16:creationId xmlns:a16="http://schemas.microsoft.com/office/drawing/2014/main" xmlns="" id="{287415AA-1C33-696D-CFFE-CC4CAA8B9464}"/>
              </a:ext>
            </a:extLst>
          </p:cNvPr>
          <p:cNvSpPr/>
          <p:nvPr/>
        </p:nvSpPr>
        <p:spPr>
          <a:xfrm>
            <a:off x="6267450" y="1476376"/>
            <a:ext cx="2419350" cy="723900"/>
          </a:xfrm>
          <a:prstGeom prst="roundRect">
            <a:avLst>
              <a:gd name="adj" fmla="val 36447"/>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chemeClr val="tx1"/>
                </a:solidFill>
                <a:latin typeface="Calibri" panose="020F0502020204030204" pitchFamily="34" charset="0"/>
                <a:cs typeface="Calibri" panose="020F0502020204030204" pitchFamily="34" charset="0"/>
              </a:rPr>
              <a:t>3. </a:t>
            </a:r>
            <a:r>
              <a:rPr lang="en-US" sz="2800" b="1" dirty="0" err="1">
                <a:solidFill>
                  <a:schemeClr val="tx1"/>
                </a:solidFill>
                <a:latin typeface="Calibri" panose="020F0502020204030204" pitchFamily="34" charset="0"/>
                <a:cs typeface="Calibri" panose="020F0502020204030204" pitchFamily="34" charset="0"/>
              </a:rPr>
              <a:t>Mọc</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đơn</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lẻ</a:t>
            </a:r>
            <a:endParaRPr lang="en-US" sz="2800" b="1" dirty="0">
              <a:solidFill>
                <a:schemeClr val="tx1"/>
              </a:solidFill>
              <a:latin typeface="Calibri" panose="020F0502020204030204" pitchFamily="34" charset="0"/>
              <a:cs typeface="Calibri" panose="020F0502020204030204" pitchFamily="34" charset="0"/>
            </a:endParaRPr>
          </a:p>
        </p:txBody>
      </p:sp>
      <p:sp>
        <p:nvSpPr>
          <p:cNvPr id="12" name="Rectangle: Rounded Corners 11">
            <a:extLst>
              <a:ext uri="{FF2B5EF4-FFF2-40B4-BE49-F238E27FC236}">
                <a16:creationId xmlns:a16="http://schemas.microsoft.com/office/drawing/2014/main" xmlns="" id="{9DB43DD6-6A23-C350-A2EA-DACFB40DD614}"/>
              </a:ext>
            </a:extLst>
          </p:cNvPr>
          <p:cNvSpPr/>
          <p:nvPr/>
        </p:nvSpPr>
        <p:spPr>
          <a:xfrm>
            <a:off x="8867776" y="1466851"/>
            <a:ext cx="3219450" cy="723900"/>
          </a:xfrm>
          <a:prstGeom prst="roundRect">
            <a:avLst>
              <a:gd name="adj" fmla="val 3644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chemeClr val="tx1"/>
                </a:solidFill>
                <a:latin typeface="Calibri" panose="020F0502020204030204" pitchFamily="34" charset="0"/>
                <a:cs typeface="Calibri" panose="020F0502020204030204" pitchFamily="34" charset="0"/>
              </a:rPr>
              <a:t>4. </a:t>
            </a:r>
            <a:r>
              <a:rPr lang="en-US" sz="2800" b="1" dirty="0" err="1">
                <a:solidFill>
                  <a:schemeClr val="tx1"/>
                </a:solidFill>
                <a:latin typeface="Calibri" panose="020F0502020204030204" pitchFamily="34" charset="0"/>
                <a:cs typeface="Calibri" panose="020F0502020204030204" pitchFamily="34" charset="0"/>
              </a:rPr>
              <a:t>Mọc</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thành</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chùm</a:t>
            </a:r>
            <a:endParaRPr lang="en-US" sz="2800" b="1" dirty="0">
              <a:solidFill>
                <a:schemeClr val="tx1"/>
              </a:solidFill>
              <a:latin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xmlns="" id="{B9C696DB-DAEA-889E-99C6-4AEA4516C031}"/>
              </a:ext>
            </a:extLst>
          </p:cNvPr>
          <p:cNvSpPr/>
          <p:nvPr/>
        </p:nvSpPr>
        <p:spPr>
          <a:xfrm>
            <a:off x="200024" y="2409826"/>
            <a:ext cx="2143125" cy="723900"/>
          </a:xfrm>
          <a:prstGeom prst="roundRect">
            <a:avLst>
              <a:gd name="adj" fmla="val 3644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chemeClr val="tx1"/>
                </a:solidFill>
                <a:latin typeface="Calibri" panose="020F0502020204030204" pitchFamily="34" charset="0"/>
                <a:cs typeface="Calibri" panose="020F0502020204030204" pitchFamily="34" charset="0"/>
              </a:rPr>
              <a:t>5. </a:t>
            </a:r>
            <a:r>
              <a:rPr lang="en-US" sz="2800" b="1" dirty="0" err="1">
                <a:solidFill>
                  <a:schemeClr val="tx1"/>
                </a:solidFill>
                <a:latin typeface="Calibri" panose="020F0502020204030204" pitchFamily="34" charset="0"/>
                <a:cs typeface="Calibri" panose="020F0502020204030204" pitchFamily="34" charset="0"/>
              </a:rPr>
              <a:t>Màu</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đỏ</a:t>
            </a:r>
            <a:endParaRPr lang="en-US" sz="2800" b="1" dirty="0">
              <a:solidFill>
                <a:schemeClr val="tx1"/>
              </a:solidFill>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xmlns="" id="{EFFCC7AB-7C59-3E22-9932-10CE27022A7C}"/>
              </a:ext>
            </a:extLst>
          </p:cNvPr>
          <p:cNvSpPr/>
          <p:nvPr/>
        </p:nvSpPr>
        <p:spPr>
          <a:xfrm>
            <a:off x="3048000" y="2438401"/>
            <a:ext cx="2476500" cy="723900"/>
          </a:xfrm>
          <a:prstGeom prst="roundRect">
            <a:avLst>
              <a:gd name="adj" fmla="val 36447"/>
            </a:avLst>
          </a:prstGeom>
          <a:solidFill>
            <a:srgbClr val="E3FD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chemeClr val="tx1"/>
                </a:solidFill>
                <a:latin typeface="Calibri" panose="020F0502020204030204" pitchFamily="34" charset="0"/>
                <a:cs typeface="Calibri" panose="020F0502020204030204" pitchFamily="34" charset="0"/>
              </a:rPr>
              <a:t>6. </a:t>
            </a:r>
            <a:r>
              <a:rPr lang="en-US" sz="2800" b="1" dirty="0" err="1">
                <a:solidFill>
                  <a:schemeClr val="tx1"/>
                </a:solidFill>
                <a:latin typeface="Calibri" panose="020F0502020204030204" pitchFamily="34" charset="0"/>
                <a:cs typeface="Calibri" panose="020F0502020204030204" pitchFamily="34" charset="0"/>
              </a:rPr>
              <a:t>Màu</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hồng</a:t>
            </a:r>
            <a:endParaRPr lang="en-US" sz="2800" b="1" dirty="0">
              <a:solidFill>
                <a:schemeClr val="tx1"/>
              </a:solidFill>
              <a:latin typeface="Calibri" panose="020F0502020204030204" pitchFamily="34" charset="0"/>
              <a:cs typeface="Calibri" panose="020F0502020204030204" pitchFamily="34" charset="0"/>
            </a:endParaRPr>
          </a:p>
        </p:txBody>
      </p:sp>
      <p:sp>
        <p:nvSpPr>
          <p:cNvPr id="15" name="Rectangle: Rounded Corners 14">
            <a:extLst>
              <a:ext uri="{FF2B5EF4-FFF2-40B4-BE49-F238E27FC236}">
                <a16:creationId xmlns:a16="http://schemas.microsoft.com/office/drawing/2014/main" xmlns="" id="{61E1AEEE-BE08-503F-3916-F95967DD620B}"/>
              </a:ext>
            </a:extLst>
          </p:cNvPr>
          <p:cNvSpPr/>
          <p:nvPr/>
        </p:nvSpPr>
        <p:spPr>
          <a:xfrm>
            <a:off x="6343650" y="2438401"/>
            <a:ext cx="2324100" cy="723900"/>
          </a:xfrm>
          <a:prstGeom prst="roundRect">
            <a:avLst>
              <a:gd name="adj" fmla="val 36447"/>
            </a:avLst>
          </a:prstGeom>
          <a:solidFill>
            <a:srgbClr val="F9D7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chemeClr val="tx1"/>
                </a:solidFill>
                <a:latin typeface="Calibri" panose="020F0502020204030204" pitchFamily="34" charset="0"/>
                <a:cs typeface="Calibri" panose="020F0502020204030204" pitchFamily="34" charset="0"/>
              </a:rPr>
              <a:t>7. </a:t>
            </a:r>
            <a:r>
              <a:rPr lang="en-US" sz="2800" b="1" dirty="0" err="1">
                <a:solidFill>
                  <a:schemeClr val="tx1"/>
                </a:solidFill>
                <a:latin typeface="Calibri" panose="020F0502020204030204" pitchFamily="34" charset="0"/>
                <a:cs typeface="Calibri" panose="020F0502020204030204" pitchFamily="34" charset="0"/>
              </a:rPr>
              <a:t>Màu</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trắng</a:t>
            </a:r>
            <a:endParaRPr lang="en-US" sz="2800" b="1" dirty="0">
              <a:solidFill>
                <a:schemeClr val="tx1"/>
              </a:solidFill>
              <a:latin typeface="Calibri" panose="020F0502020204030204" pitchFamily="34" charset="0"/>
              <a:cs typeface="Calibri" panose="020F0502020204030204" pitchFamily="34" charset="0"/>
            </a:endParaRPr>
          </a:p>
        </p:txBody>
      </p:sp>
      <p:sp>
        <p:nvSpPr>
          <p:cNvPr id="16" name="Rectangle: Rounded Corners 15">
            <a:extLst>
              <a:ext uri="{FF2B5EF4-FFF2-40B4-BE49-F238E27FC236}">
                <a16:creationId xmlns:a16="http://schemas.microsoft.com/office/drawing/2014/main" xmlns="" id="{52577EC2-E91C-BB81-A332-1AC201B9FF3D}"/>
              </a:ext>
            </a:extLst>
          </p:cNvPr>
          <p:cNvSpPr/>
          <p:nvPr/>
        </p:nvSpPr>
        <p:spPr>
          <a:xfrm>
            <a:off x="9048750" y="2409826"/>
            <a:ext cx="2000250" cy="723900"/>
          </a:xfrm>
          <a:prstGeom prst="roundRect">
            <a:avLst>
              <a:gd name="adj" fmla="val 3644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chemeClr val="tx1"/>
                </a:solidFill>
                <a:latin typeface="Calibri" panose="020F0502020204030204" pitchFamily="34" charset="0"/>
                <a:cs typeface="Calibri" panose="020F0502020204030204" pitchFamily="34" charset="0"/>
              </a:rPr>
              <a:t>8. </a:t>
            </a:r>
            <a:r>
              <a:rPr lang="en-US" sz="2800" b="1" dirty="0" err="1">
                <a:solidFill>
                  <a:schemeClr val="tx1"/>
                </a:solidFill>
                <a:latin typeface="Calibri" panose="020F0502020204030204" pitchFamily="34" charset="0"/>
                <a:cs typeface="Calibri" panose="020F0502020204030204" pitchFamily="34" charset="0"/>
              </a:rPr>
              <a:t>Có</a:t>
            </a:r>
            <a:r>
              <a:rPr lang="en-US" sz="2800" b="1" dirty="0">
                <a:solidFill>
                  <a:schemeClr val="tx1"/>
                </a:solidFill>
                <a:latin typeface="Calibri" panose="020F0502020204030204" pitchFamily="34" charset="0"/>
                <a:cs typeface="Calibri" panose="020F0502020204030204" pitchFamily="34" charset="0"/>
              </a:rPr>
              <a:t> gai</a:t>
            </a:r>
          </a:p>
        </p:txBody>
      </p:sp>
      <p:pic>
        <p:nvPicPr>
          <p:cNvPr id="17" name="Picture 16">
            <a:extLst>
              <a:ext uri="{FF2B5EF4-FFF2-40B4-BE49-F238E27FC236}">
                <a16:creationId xmlns:a16="http://schemas.microsoft.com/office/drawing/2014/main" xmlns="" id="{8F25BF52-458B-9C0E-EB91-CC6C97A81490}"/>
              </a:ext>
            </a:extLst>
          </p:cNvPr>
          <p:cNvPicPr>
            <a:picLocks noChangeAspect="1"/>
          </p:cNvPicPr>
          <p:nvPr/>
        </p:nvPicPr>
        <p:blipFill>
          <a:blip r:embed="rId3"/>
          <a:stretch>
            <a:fillRect/>
          </a:stretch>
        </p:blipFill>
        <p:spPr>
          <a:xfrm>
            <a:off x="152400" y="3381375"/>
            <a:ext cx="2657475" cy="2771775"/>
          </a:xfrm>
          <a:prstGeom prst="rect">
            <a:avLst/>
          </a:prstGeom>
        </p:spPr>
      </p:pic>
      <p:pic>
        <p:nvPicPr>
          <p:cNvPr id="1026" name="Picture 2" descr="Hoa hồng nhung | Chậu trồng cây - cây cảnh văn phòng">
            <a:extLst>
              <a:ext uri="{FF2B5EF4-FFF2-40B4-BE49-F238E27FC236}">
                <a16:creationId xmlns:a16="http://schemas.microsoft.com/office/drawing/2014/main" xmlns="" id="{984E896C-693F-6167-195F-054BDB2FD63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76579" y="3609975"/>
            <a:ext cx="2789660" cy="244792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xmlns="" id="{1F065370-05B2-D455-3754-1660FDF75970}"/>
              </a:ext>
            </a:extLst>
          </p:cNvPr>
          <p:cNvPicPr>
            <a:picLocks noChangeAspect="1"/>
          </p:cNvPicPr>
          <p:nvPr/>
        </p:nvPicPr>
        <p:blipFill>
          <a:blip r:embed="rId5"/>
          <a:stretch>
            <a:fillRect/>
          </a:stretch>
        </p:blipFill>
        <p:spPr>
          <a:xfrm>
            <a:off x="5743879" y="3638550"/>
            <a:ext cx="3514421" cy="23431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 name="Picture 19">
            <a:extLst>
              <a:ext uri="{FF2B5EF4-FFF2-40B4-BE49-F238E27FC236}">
                <a16:creationId xmlns:a16="http://schemas.microsoft.com/office/drawing/2014/main" xmlns="" id="{4E93B320-971A-FF98-71B5-4B551D3B33BA}"/>
              </a:ext>
            </a:extLst>
          </p:cNvPr>
          <p:cNvPicPr>
            <a:picLocks noChangeAspect="1"/>
          </p:cNvPicPr>
          <p:nvPr/>
        </p:nvPicPr>
        <p:blipFill>
          <a:blip r:embed="rId6"/>
          <a:stretch>
            <a:fillRect/>
          </a:stretch>
        </p:blipFill>
        <p:spPr>
          <a:xfrm>
            <a:off x="9525000" y="3686175"/>
            <a:ext cx="2453409" cy="2428875"/>
          </a:xfrm>
          <a:prstGeom prst="ellipse">
            <a:avLst/>
          </a:prstGeom>
          <a:ln>
            <a:noFill/>
          </a:ln>
          <a:effectLst>
            <a:softEdge rad="112500"/>
          </a:effectLst>
        </p:spPr>
      </p:pic>
      <p:sp>
        <p:nvSpPr>
          <p:cNvPr id="21" name="TextBox 20">
            <a:extLst>
              <a:ext uri="{FF2B5EF4-FFF2-40B4-BE49-F238E27FC236}">
                <a16:creationId xmlns:a16="http://schemas.microsoft.com/office/drawing/2014/main" xmlns="" id="{2F427F27-FEEC-365A-8A69-743F267CF61B}"/>
              </a:ext>
            </a:extLst>
          </p:cNvPr>
          <p:cNvSpPr txBox="1"/>
          <p:nvPr/>
        </p:nvSpPr>
        <p:spPr>
          <a:xfrm>
            <a:off x="3629025" y="6086475"/>
            <a:ext cx="7248525" cy="584775"/>
          </a:xfrm>
          <a:prstGeom prst="rect">
            <a:avLst/>
          </a:prstGeom>
          <a:noFill/>
        </p:spPr>
        <p:txBody>
          <a:bodyPr wrap="square" rtlCol="0">
            <a:spAutoFit/>
          </a:bodyPr>
          <a:lstStyle/>
          <a:p>
            <a:r>
              <a:rPr lang="en-US" sz="3200" b="1" dirty="0" err="1">
                <a:latin typeface="Calibri" panose="020F0502020204030204" pitchFamily="34" charset="0"/>
                <a:cs typeface="Calibri" panose="020F0502020204030204" pitchFamily="34" charset="0"/>
              </a:rPr>
              <a:t>Hình</a:t>
            </a:r>
            <a:r>
              <a:rPr lang="en-US" sz="3200" b="1" dirty="0">
                <a:latin typeface="Calibri" panose="020F0502020204030204" pitchFamily="34" charset="0"/>
                <a:cs typeface="Calibri" panose="020F0502020204030204" pitchFamily="34" charset="0"/>
              </a:rPr>
              <a:t> 1: </a:t>
            </a:r>
            <a:r>
              <a:rPr lang="en-US" sz="3200" b="1" dirty="0" err="1">
                <a:latin typeface="Calibri" panose="020F0502020204030204" pitchFamily="34" charset="0"/>
                <a:cs typeface="Calibri" panose="020F0502020204030204" pitchFamily="34" charset="0"/>
              </a:rPr>
              <a:t>Một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số</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loại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hoa</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hồng</a:t>
            </a:r>
            <a:endParaRPr lang="en-US"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85481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1000"/>
                                        <p:tgtEl>
                                          <p:spTgt spid="16"/>
                                        </p:tgtEl>
                                      </p:cBhvr>
                                    </p:animEffect>
                                    <p:anim calcmode="lin" valueType="num">
                                      <p:cBhvr>
                                        <p:cTn id="48" dur="1000" fill="hold"/>
                                        <p:tgtEl>
                                          <p:spTgt spid="16"/>
                                        </p:tgtEl>
                                        <p:attrNameLst>
                                          <p:attrName>ppt_x</p:attrName>
                                        </p:attrNameLst>
                                      </p:cBhvr>
                                      <p:tavLst>
                                        <p:tav tm="0">
                                          <p:val>
                                            <p:strVal val="#ppt_x"/>
                                          </p:val>
                                        </p:tav>
                                        <p:tav tm="100000">
                                          <p:val>
                                            <p:strVal val="#ppt_x"/>
                                          </p:val>
                                        </p:tav>
                                      </p:tavLst>
                                    </p:anim>
                                    <p:anim calcmode="lin" valueType="num">
                                      <p:cBhvr>
                                        <p:cTn id="49" dur="1000" fill="hold"/>
                                        <p:tgtEl>
                                          <p:spTgt spid="1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0"/>
                                        <p:tgtEl>
                                          <p:spTgt spid="17"/>
                                        </p:tgtEl>
                                      </p:cBhvr>
                                    </p:animEffect>
                                    <p:anim calcmode="lin" valueType="num">
                                      <p:cBhvr>
                                        <p:cTn id="53" dur="1000" fill="hold"/>
                                        <p:tgtEl>
                                          <p:spTgt spid="17"/>
                                        </p:tgtEl>
                                        <p:attrNameLst>
                                          <p:attrName>ppt_x</p:attrName>
                                        </p:attrNameLst>
                                      </p:cBhvr>
                                      <p:tavLst>
                                        <p:tav tm="0">
                                          <p:val>
                                            <p:strVal val="#ppt_x"/>
                                          </p:val>
                                        </p:tav>
                                        <p:tav tm="100000">
                                          <p:val>
                                            <p:strVal val="#ppt_x"/>
                                          </p:val>
                                        </p:tav>
                                      </p:tavLst>
                                    </p:anim>
                                    <p:anim calcmode="lin" valueType="num">
                                      <p:cBhvr>
                                        <p:cTn id="54" dur="1000" fill="hold"/>
                                        <p:tgtEl>
                                          <p:spTgt spid="17"/>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026"/>
                                        </p:tgtEl>
                                        <p:attrNameLst>
                                          <p:attrName>style.visibility</p:attrName>
                                        </p:attrNameLst>
                                      </p:cBhvr>
                                      <p:to>
                                        <p:strVal val="visible"/>
                                      </p:to>
                                    </p:set>
                                    <p:animEffect transition="in" filter="fade">
                                      <p:cBhvr>
                                        <p:cTn id="57" dur="1000"/>
                                        <p:tgtEl>
                                          <p:spTgt spid="1026"/>
                                        </p:tgtEl>
                                      </p:cBhvr>
                                    </p:animEffect>
                                    <p:anim calcmode="lin" valueType="num">
                                      <p:cBhvr>
                                        <p:cTn id="58" dur="1000" fill="hold"/>
                                        <p:tgtEl>
                                          <p:spTgt spid="1026"/>
                                        </p:tgtEl>
                                        <p:attrNameLst>
                                          <p:attrName>ppt_x</p:attrName>
                                        </p:attrNameLst>
                                      </p:cBhvr>
                                      <p:tavLst>
                                        <p:tav tm="0">
                                          <p:val>
                                            <p:strVal val="#ppt_x"/>
                                          </p:val>
                                        </p:tav>
                                        <p:tav tm="100000">
                                          <p:val>
                                            <p:strVal val="#ppt_x"/>
                                          </p:val>
                                        </p:tav>
                                      </p:tavLst>
                                    </p:anim>
                                    <p:anim calcmode="lin" valueType="num">
                                      <p:cBhvr>
                                        <p:cTn id="59" dur="1000" fill="hold"/>
                                        <p:tgtEl>
                                          <p:spTgt spid="1026"/>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1000"/>
                                        <p:tgtEl>
                                          <p:spTgt spid="18"/>
                                        </p:tgtEl>
                                      </p:cBhvr>
                                    </p:animEffect>
                                    <p:anim calcmode="lin" valueType="num">
                                      <p:cBhvr>
                                        <p:cTn id="63" dur="1000" fill="hold"/>
                                        <p:tgtEl>
                                          <p:spTgt spid="18"/>
                                        </p:tgtEl>
                                        <p:attrNameLst>
                                          <p:attrName>ppt_x</p:attrName>
                                        </p:attrNameLst>
                                      </p:cBhvr>
                                      <p:tavLst>
                                        <p:tav tm="0">
                                          <p:val>
                                            <p:strVal val="#ppt_x"/>
                                          </p:val>
                                        </p:tav>
                                        <p:tav tm="100000">
                                          <p:val>
                                            <p:strVal val="#ppt_x"/>
                                          </p:val>
                                        </p:tav>
                                      </p:tavLst>
                                    </p:anim>
                                    <p:anim calcmode="lin" valueType="num">
                                      <p:cBhvr>
                                        <p:cTn id="64" dur="1000" fill="hold"/>
                                        <p:tgtEl>
                                          <p:spTgt spid="18"/>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1000"/>
                                        <p:tgtEl>
                                          <p:spTgt spid="20"/>
                                        </p:tgtEl>
                                      </p:cBhvr>
                                    </p:animEffect>
                                    <p:anim calcmode="lin" valueType="num">
                                      <p:cBhvr>
                                        <p:cTn id="68" dur="1000" fill="hold"/>
                                        <p:tgtEl>
                                          <p:spTgt spid="20"/>
                                        </p:tgtEl>
                                        <p:attrNameLst>
                                          <p:attrName>ppt_x</p:attrName>
                                        </p:attrNameLst>
                                      </p:cBhvr>
                                      <p:tavLst>
                                        <p:tav tm="0">
                                          <p:val>
                                            <p:strVal val="#ppt_x"/>
                                          </p:val>
                                        </p:tav>
                                        <p:tav tm="100000">
                                          <p:val>
                                            <p:strVal val="#ppt_x"/>
                                          </p:val>
                                        </p:tav>
                                      </p:tavLst>
                                    </p:anim>
                                    <p:anim calcmode="lin" valueType="num">
                                      <p:cBhvr>
                                        <p:cTn id="69" dur="1000" fill="hold"/>
                                        <p:tgtEl>
                                          <p:spTgt spid="20"/>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fade">
                                      <p:cBhvr>
                                        <p:cTn id="72" dur="1000"/>
                                        <p:tgtEl>
                                          <p:spTgt spid="21"/>
                                        </p:tgtEl>
                                      </p:cBhvr>
                                    </p:animEffect>
                                    <p:anim calcmode="lin" valueType="num">
                                      <p:cBhvr>
                                        <p:cTn id="73" dur="1000" fill="hold"/>
                                        <p:tgtEl>
                                          <p:spTgt spid="21"/>
                                        </p:tgtEl>
                                        <p:attrNameLst>
                                          <p:attrName>ppt_x</p:attrName>
                                        </p:attrNameLst>
                                      </p:cBhvr>
                                      <p:tavLst>
                                        <p:tav tm="0">
                                          <p:val>
                                            <p:strVal val="#ppt_x"/>
                                          </p:val>
                                        </p:tav>
                                        <p:tav tm="100000">
                                          <p:val>
                                            <p:strVal val="#ppt_x"/>
                                          </p:val>
                                        </p:tav>
                                      </p:tavLst>
                                    </p:anim>
                                    <p:anim calcmode="lin" valueType="num">
                                      <p:cBhvr>
                                        <p:cTn id="7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xmlns="" id="{51B4E8A8-57A2-24C1-3D49-3EF849A543B6}"/>
              </a:ext>
            </a:extLst>
          </p:cNvPr>
          <p:cNvSpPr/>
          <p:nvPr/>
        </p:nvSpPr>
        <p:spPr>
          <a:xfrm>
            <a:off x="370390" y="333375"/>
            <a:ext cx="11528385" cy="6368367"/>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3" name="Group 12">
            <a:extLst>
              <a:ext uri="{FF2B5EF4-FFF2-40B4-BE49-F238E27FC236}">
                <a16:creationId xmlns:a16="http://schemas.microsoft.com/office/drawing/2014/main" xmlns="" id="{43026A40-57D8-4F42-AB50-E494CE4D19F7}"/>
              </a:ext>
            </a:extLst>
          </p:cNvPr>
          <p:cNvGrpSpPr/>
          <p:nvPr/>
        </p:nvGrpSpPr>
        <p:grpSpPr>
          <a:xfrm>
            <a:off x="323850" y="-95250"/>
            <a:ext cx="10791825" cy="2133600"/>
            <a:chOff x="323850" y="-95250"/>
            <a:chExt cx="10528327" cy="2133600"/>
          </a:xfrm>
        </p:grpSpPr>
        <p:grpSp>
          <p:nvGrpSpPr>
            <p:cNvPr id="2" name="组合 44">
              <a:extLst>
                <a:ext uri="{FF2B5EF4-FFF2-40B4-BE49-F238E27FC236}">
                  <a16:creationId xmlns:a16="http://schemas.microsoft.com/office/drawing/2014/main" xmlns="" id="{3B8A0FDF-8895-028B-4327-3D797D99F6B0}"/>
                </a:ext>
              </a:extLst>
            </p:cNvPr>
            <p:cNvGrpSpPr/>
            <p:nvPr/>
          </p:nvGrpSpPr>
          <p:grpSpPr>
            <a:xfrm>
              <a:off x="1228725" y="508271"/>
              <a:ext cx="9623452" cy="997675"/>
              <a:chOff x="2360277" y="2671670"/>
              <a:chExt cx="3089358" cy="892629"/>
            </a:xfrm>
          </p:grpSpPr>
          <p:grpSp>
            <p:nvGrpSpPr>
              <p:cNvPr id="5" name="组合 30">
                <a:extLst>
                  <a:ext uri="{FF2B5EF4-FFF2-40B4-BE49-F238E27FC236}">
                    <a16:creationId xmlns:a16="http://schemas.microsoft.com/office/drawing/2014/main" xmlns="" id="{672F0167-063D-9676-0280-F5A594268CE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8" name="圆角矩形 27">
                  <a:extLst>
                    <a:ext uri="{FF2B5EF4-FFF2-40B4-BE49-F238E27FC236}">
                      <a16:creationId xmlns:a16="http://schemas.microsoft.com/office/drawing/2014/main" xmlns="" id="{6C647888-98E3-B8D3-9D7A-1E23D772B130}"/>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10" name="圆角矩形 28">
                  <a:extLst>
                    <a:ext uri="{FF2B5EF4-FFF2-40B4-BE49-F238E27FC236}">
                      <a16:creationId xmlns:a16="http://schemas.microsoft.com/office/drawing/2014/main" xmlns="" id="{13774AC4-AB3F-C38C-3A62-F813D3A013F0}"/>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6" name="文本框 40">
                <a:extLst>
                  <a:ext uri="{FF2B5EF4-FFF2-40B4-BE49-F238E27FC236}">
                    <a16:creationId xmlns:a16="http://schemas.microsoft.com/office/drawing/2014/main" xmlns="" id="{71B18653-EFB6-EE50-9519-D4DEA247ECB9}"/>
                  </a:ext>
                </a:extLst>
              </p:cNvPr>
              <p:cNvSpPr txBox="1"/>
              <p:nvPr/>
            </p:nvSpPr>
            <p:spPr>
              <a:xfrm>
                <a:off x="2591860" y="2784226"/>
                <a:ext cx="2832474" cy="5782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i="0" dirty="0" err="1">
                    <a:solidFill>
                      <a:srgbClr val="333333"/>
                    </a:solidFill>
                    <a:effectLst/>
                    <a:latin typeface="Cambria" panose="02040503050406030204" pitchFamily="18" charset="0"/>
                    <a:ea typeface="Cambria" panose="02040503050406030204" pitchFamily="18" charset="0"/>
                  </a:rPr>
                  <a:t>Đặc</a:t>
                </a:r>
                <a:r>
                  <a:rPr lang="en-US" sz="3600" b="1" i="0" dirty="0">
                    <a:solidFill>
                      <a:srgbClr val="333333"/>
                    </a:solidFill>
                    <a:effectLst/>
                    <a:latin typeface="Cambria" panose="02040503050406030204" pitchFamily="18" charset="0"/>
                    <a:ea typeface="Cambria" panose="02040503050406030204" pitchFamily="18" charset="0"/>
                  </a:rPr>
                  <a:t> </a:t>
                </a:r>
                <a:r>
                  <a:rPr lang="en-US" sz="3600" b="1" i="0" dirty="0" err="1">
                    <a:solidFill>
                      <a:srgbClr val="333333"/>
                    </a:solidFill>
                    <a:effectLst/>
                    <a:latin typeface="Cambria" panose="02040503050406030204" pitchFamily="18" charset="0"/>
                    <a:ea typeface="Cambria" panose="02040503050406030204" pitchFamily="18" charset="0"/>
                  </a:rPr>
                  <a:t>điểm</a:t>
                </a:r>
                <a:r>
                  <a:rPr lang="en-US" sz="3600" b="1" i="0" dirty="0">
                    <a:solidFill>
                      <a:srgbClr val="333333"/>
                    </a:solidFill>
                    <a:effectLst/>
                    <a:latin typeface="Cambria" panose="02040503050406030204" pitchFamily="18" charset="0"/>
                    <a:ea typeface="Cambria" panose="02040503050406030204" pitchFamily="18" charset="0"/>
                  </a:rPr>
                  <a:t> </a:t>
                </a:r>
                <a:r>
                  <a:rPr lang="en-US" sz="3600" b="1" i="0" dirty="0" err="1">
                    <a:solidFill>
                      <a:srgbClr val="333333"/>
                    </a:solidFill>
                    <a:effectLst/>
                    <a:latin typeface="Cambria" panose="02040503050406030204" pitchFamily="18" charset="0"/>
                    <a:ea typeface="Cambria" panose="02040503050406030204" pitchFamily="18" charset="0"/>
                  </a:rPr>
                  <a:t>lá</a:t>
                </a:r>
                <a:r>
                  <a:rPr lang="en-US" sz="3600" b="1" i="0" dirty="0">
                    <a:solidFill>
                      <a:srgbClr val="333333"/>
                    </a:solidFill>
                    <a:effectLst/>
                    <a:latin typeface="Cambria" panose="02040503050406030204" pitchFamily="18" charset="0"/>
                    <a:ea typeface="Cambria" panose="02040503050406030204" pitchFamily="18" charset="0"/>
                  </a:rPr>
                  <a:t>, </a:t>
                </a:r>
                <a:r>
                  <a:rPr lang="en-US" sz="3600" b="1" i="0" dirty="0" err="1">
                    <a:solidFill>
                      <a:srgbClr val="333333"/>
                    </a:solidFill>
                    <a:effectLst/>
                    <a:latin typeface="Cambria" panose="02040503050406030204" pitchFamily="18" charset="0"/>
                    <a:ea typeface="Cambria" panose="02040503050406030204" pitchFamily="18" charset="0"/>
                  </a:rPr>
                  <a:t>hoa</a:t>
                </a:r>
                <a:r>
                  <a:rPr lang="en-US" sz="3600" b="1" i="0" dirty="0">
                    <a:solidFill>
                      <a:srgbClr val="333333"/>
                    </a:solidFill>
                    <a:effectLst/>
                    <a:latin typeface="Cambria" panose="02040503050406030204" pitchFamily="18" charset="0"/>
                    <a:ea typeface="Cambria" panose="02040503050406030204" pitchFamily="18" charset="0"/>
                  </a:rPr>
                  <a:t> </a:t>
                </a:r>
                <a:r>
                  <a:rPr lang="en-US" sz="3600" b="1" i="0" dirty="0" err="1">
                    <a:solidFill>
                      <a:srgbClr val="333333"/>
                    </a:solidFill>
                    <a:effectLst/>
                    <a:latin typeface="Cambria" panose="02040503050406030204" pitchFamily="18" charset="0"/>
                    <a:ea typeface="Cambria" panose="02040503050406030204" pitchFamily="18" charset="0"/>
                  </a:rPr>
                  <a:t>của</a:t>
                </a:r>
                <a:r>
                  <a:rPr lang="en-US" sz="3600" b="1" i="0" dirty="0">
                    <a:solidFill>
                      <a:srgbClr val="333333"/>
                    </a:solidFill>
                    <a:effectLst/>
                    <a:latin typeface="Cambria" panose="02040503050406030204" pitchFamily="18" charset="0"/>
                    <a:ea typeface="Cambria" panose="02040503050406030204" pitchFamily="18" charset="0"/>
                  </a:rPr>
                  <a:t> </a:t>
                </a:r>
                <a:r>
                  <a:rPr lang="en-US" sz="3600" b="1" i="0" dirty="0" err="1">
                    <a:solidFill>
                      <a:srgbClr val="333333"/>
                    </a:solidFill>
                    <a:effectLst/>
                    <a:latin typeface="Cambria" panose="02040503050406030204" pitchFamily="18" charset="0"/>
                    <a:ea typeface="Cambria" panose="02040503050406030204" pitchFamily="18" charset="0"/>
                  </a:rPr>
                  <a:t>các</a:t>
                </a:r>
                <a:r>
                  <a:rPr lang="en-US" sz="3600" b="1" i="0" dirty="0">
                    <a:solidFill>
                      <a:srgbClr val="333333"/>
                    </a:solidFill>
                    <a:effectLst/>
                    <a:latin typeface="Cambria" panose="02040503050406030204" pitchFamily="18" charset="0"/>
                    <a:ea typeface="Cambria" panose="02040503050406030204" pitchFamily="18" charset="0"/>
                  </a:rPr>
                  <a:t> </a:t>
                </a:r>
                <a:r>
                  <a:rPr lang="en-US" sz="3600" b="1" i="0" dirty="0" err="1">
                    <a:solidFill>
                      <a:srgbClr val="333333"/>
                    </a:solidFill>
                    <a:effectLst/>
                    <a:latin typeface="Cambria" panose="02040503050406030204" pitchFamily="18" charset="0"/>
                    <a:ea typeface="Cambria" panose="02040503050406030204" pitchFamily="18" charset="0"/>
                  </a:rPr>
                  <a:t>loại</a:t>
                </a:r>
                <a:r>
                  <a:rPr lang="en-US" sz="3600" b="1" i="0" dirty="0">
                    <a:solidFill>
                      <a:srgbClr val="333333"/>
                    </a:solidFill>
                    <a:effectLst/>
                    <a:latin typeface="Cambria" panose="02040503050406030204" pitchFamily="18" charset="0"/>
                    <a:ea typeface="Cambria" panose="02040503050406030204" pitchFamily="18" charset="0"/>
                  </a:rPr>
                  <a:t> </a:t>
                </a:r>
                <a:r>
                  <a:rPr lang="en-US" sz="3600" b="1" i="0" dirty="0" err="1">
                    <a:solidFill>
                      <a:srgbClr val="333333"/>
                    </a:solidFill>
                    <a:effectLst/>
                    <a:latin typeface="Cambria" panose="02040503050406030204" pitchFamily="18" charset="0"/>
                    <a:ea typeface="Cambria" panose="02040503050406030204" pitchFamily="18" charset="0"/>
                  </a:rPr>
                  <a:t>hoa</a:t>
                </a:r>
                <a:r>
                  <a:rPr lang="en-US" sz="3600" b="1" i="0" dirty="0">
                    <a:solidFill>
                      <a:srgbClr val="333333"/>
                    </a:solidFill>
                    <a:effectLst/>
                    <a:latin typeface="Cambria" panose="02040503050406030204" pitchFamily="18" charset="0"/>
                    <a:ea typeface="Cambria" panose="02040503050406030204" pitchFamily="18" charset="0"/>
                  </a:rPr>
                  <a:t> </a:t>
                </a:r>
                <a:r>
                  <a:rPr lang="en-US" sz="3600" b="1" i="0" dirty="0" err="1">
                    <a:solidFill>
                      <a:srgbClr val="333333"/>
                    </a:solidFill>
                    <a:effectLst/>
                    <a:latin typeface="Cambria" panose="02040503050406030204" pitchFamily="18" charset="0"/>
                    <a:ea typeface="Cambria" panose="02040503050406030204" pitchFamily="18" charset="0"/>
                  </a:rPr>
                  <a:t>hồng</a:t>
                </a:r>
                <a:r>
                  <a:rPr lang="en-US" sz="3600" b="1" i="0" dirty="0">
                    <a:solidFill>
                      <a:srgbClr val="333333"/>
                    </a:solidFill>
                    <a:effectLst/>
                    <a:latin typeface="Cambria" panose="02040503050406030204" pitchFamily="18" charset="0"/>
                    <a:ea typeface="Cambria" panose="02040503050406030204" pitchFamily="18" charset="0"/>
                  </a:rPr>
                  <a:t> </a:t>
                </a:r>
                <a:r>
                  <a:rPr lang="en-US" sz="3600" b="1" i="0" dirty="0" err="1">
                    <a:solidFill>
                      <a:srgbClr val="333333"/>
                    </a:solidFill>
                    <a:effectLst/>
                    <a:latin typeface="Cambria" panose="02040503050406030204" pitchFamily="18" charset="0"/>
                    <a:ea typeface="Cambria" panose="02040503050406030204" pitchFamily="18" charset="0"/>
                  </a:rPr>
                  <a:t>là</a:t>
                </a:r>
                <a:r>
                  <a:rPr lang="en-US" sz="3600" b="1" i="0" dirty="0">
                    <a:solidFill>
                      <a:srgbClr val="333333"/>
                    </a:solidFill>
                    <a:effectLst/>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grpSp>
        <p:pic>
          <p:nvPicPr>
            <p:cNvPr id="12" name="Picture 11" descr="A red rose with green leaves&#10;&#10;Description automatically generated">
              <a:extLst>
                <a:ext uri="{FF2B5EF4-FFF2-40B4-BE49-F238E27FC236}">
                  <a16:creationId xmlns:a16="http://schemas.microsoft.com/office/drawing/2014/main" xmlns="" id="{90D37530-7C0F-B3E6-0C44-A5A1510B5C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06879">
              <a:off x="323850" y="-95250"/>
              <a:ext cx="2133600" cy="2133600"/>
            </a:xfrm>
            <a:prstGeom prst="rect">
              <a:avLst/>
            </a:prstGeom>
          </p:spPr>
        </p:pic>
      </p:grpSp>
      <p:grpSp>
        <p:nvGrpSpPr>
          <p:cNvPr id="14" name="Group 13">
            <a:extLst>
              <a:ext uri="{FF2B5EF4-FFF2-40B4-BE49-F238E27FC236}">
                <a16:creationId xmlns:a16="http://schemas.microsoft.com/office/drawing/2014/main" xmlns="" id="{E6AF1378-61FA-E071-EF4F-8FBFA5CDCBEE}"/>
              </a:ext>
            </a:extLst>
          </p:cNvPr>
          <p:cNvGrpSpPr/>
          <p:nvPr/>
        </p:nvGrpSpPr>
        <p:grpSpPr>
          <a:xfrm>
            <a:off x="3905129" y="2065179"/>
            <a:ext cx="6986727" cy="928610"/>
            <a:chOff x="5018682" y="1308564"/>
            <a:chExt cx="6986727" cy="928610"/>
          </a:xfrm>
        </p:grpSpPr>
        <p:sp>
          <p:nvSpPr>
            <p:cNvPr id="15" name="Speech Bubble: Rectangle with Corners Rounded 3">
              <a:extLst>
                <a:ext uri="{FF2B5EF4-FFF2-40B4-BE49-F238E27FC236}">
                  <a16:creationId xmlns:a16="http://schemas.microsoft.com/office/drawing/2014/main" xmlns="" id="{8F824B95-8619-E2A7-4C4A-B4523CFC1337}"/>
                </a:ext>
              </a:extLst>
            </p:cNvPr>
            <p:cNvSpPr/>
            <p:nvPr/>
          </p:nvSpPr>
          <p:spPr>
            <a:xfrm>
              <a:off x="5018682" y="1308564"/>
              <a:ext cx="6986727" cy="928610"/>
            </a:xfrm>
            <a:prstGeom prst="roundRect">
              <a:avLst/>
            </a:prstGeom>
            <a:solidFill>
              <a:schemeClr val="accent4">
                <a:lumMod val="20000"/>
                <a:lumOff val="80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TextBox 15">
              <a:extLst>
                <a:ext uri="{FF2B5EF4-FFF2-40B4-BE49-F238E27FC236}">
                  <a16:creationId xmlns:a16="http://schemas.microsoft.com/office/drawing/2014/main" xmlns="" id="{ED4534D1-E38A-A8C1-3D38-C4D263E361F8}"/>
                </a:ext>
              </a:extLst>
            </p:cNvPr>
            <p:cNvSpPr txBox="1"/>
            <p:nvPr/>
          </p:nvSpPr>
          <p:spPr>
            <a:xfrm>
              <a:off x="5075833" y="1379839"/>
              <a:ext cx="6770864" cy="783193"/>
            </a:xfrm>
            <a:prstGeom prst="roundRect">
              <a:avLst/>
            </a:prstGeom>
            <a:noFill/>
          </p:spPr>
          <p:txBody>
            <a:bodyPr wrap="square" rtlCol="0">
              <a:spAutoFit/>
            </a:bodyPr>
            <a:lstStyle/>
            <a:p>
              <a:pPr algn="just"/>
              <a:r>
                <a:rPr lang="en-US" sz="4000" b="1" dirty="0" err="1">
                  <a:solidFill>
                    <a:schemeClr val="accent6">
                      <a:lumMod val="50000"/>
                    </a:schemeClr>
                  </a:solidFill>
                  <a:latin typeface="Calibri" panose="020F0502020204030204" pitchFamily="34" charset="0"/>
                  <a:cs typeface="Calibri" panose="020F0502020204030204" pitchFamily="34" charset="0"/>
                </a:rPr>
                <a:t>Lá</a:t>
              </a:r>
              <a:r>
                <a:rPr lang="en-US" sz="4000" b="1" dirty="0">
                  <a:solidFill>
                    <a:schemeClr val="accent6">
                      <a:lumMod val="50000"/>
                    </a:schemeClr>
                  </a:solidFill>
                  <a:latin typeface="Calibri" panose="020F0502020204030204" pitchFamily="34" charset="0"/>
                  <a:cs typeface="Calibri" panose="020F0502020204030204" pitchFamily="34" charset="0"/>
                </a:rPr>
                <a:t> </a:t>
              </a:r>
              <a:r>
                <a:rPr lang="en-US" sz="4000" b="1" dirty="0" err="1">
                  <a:solidFill>
                    <a:schemeClr val="accent6">
                      <a:lumMod val="50000"/>
                    </a:schemeClr>
                  </a:solidFill>
                  <a:latin typeface="Calibri" panose="020F0502020204030204" pitchFamily="34" charset="0"/>
                  <a:cs typeface="Calibri" panose="020F0502020204030204" pitchFamily="34" charset="0"/>
                </a:rPr>
                <a:t>màu</a:t>
              </a:r>
              <a:r>
                <a:rPr lang="en-US" sz="4000" b="1" dirty="0">
                  <a:solidFill>
                    <a:schemeClr val="accent6">
                      <a:lumMod val="50000"/>
                    </a:schemeClr>
                  </a:solidFill>
                  <a:latin typeface="Calibri" panose="020F0502020204030204" pitchFamily="34" charset="0"/>
                  <a:cs typeface="Calibri" panose="020F0502020204030204" pitchFamily="34" charset="0"/>
                </a:rPr>
                <a:t> </a:t>
              </a:r>
              <a:r>
                <a:rPr lang="en-US" sz="4000" b="1" dirty="0" err="1">
                  <a:solidFill>
                    <a:schemeClr val="accent6">
                      <a:lumMod val="50000"/>
                    </a:schemeClr>
                  </a:solidFill>
                  <a:latin typeface="Calibri" panose="020F0502020204030204" pitchFamily="34" charset="0"/>
                  <a:cs typeface="Calibri" panose="020F0502020204030204" pitchFamily="34" charset="0"/>
                </a:rPr>
                <a:t>xanh</a:t>
              </a:r>
              <a:r>
                <a:rPr lang="en-US" sz="4000" b="1" dirty="0">
                  <a:solidFill>
                    <a:schemeClr val="accent6">
                      <a:lumMod val="50000"/>
                    </a:schemeClr>
                  </a:solidFill>
                  <a:latin typeface="Calibri" panose="020F0502020204030204" pitchFamily="34" charset="0"/>
                  <a:cs typeface="Calibri" panose="020F0502020204030204" pitchFamily="34" charset="0"/>
                </a:rPr>
                <a:t>, </a:t>
              </a:r>
              <a:r>
                <a:rPr lang="en-US" sz="4000" b="1" dirty="0" err="1">
                  <a:solidFill>
                    <a:schemeClr val="accent6">
                      <a:lumMod val="50000"/>
                    </a:schemeClr>
                  </a:solidFill>
                  <a:latin typeface="Calibri" panose="020F0502020204030204" pitchFamily="34" charset="0"/>
                  <a:cs typeface="Calibri" panose="020F0502020204030204" pitchFamily="34" charset="0"/>
                </a:rPr>
                <a:t>mép</a:t>
              </a:r>
              <a:r>
                <a:rPr lang="en-US" sz="4000" b="1" dirty="0">
                  <a:solidFill>
                    <a:schemeClr val="accent6">
                      <a:lumMod val="50000"/>
                    </a:schemeClr>
                  </a:solidFill>
                  <a:latin typeface="Calibri" panose="020F0502020204030204" pitchFamily="34" charset="0"/>
                  <a:cs typeface="Calibri" panose="020F0502020204030204" pitchFamily="34" charset="0"/>
                </a:rPr>
                <a:t> </a:t>
              </a:r>
              <a:r>
                <a:rPr lang="en-US" sz="4000" b="1" dirty="0" err="1">
                  <a:solidFill>
                    <a:schemeClr val="accent6">
                      <a:lumMod val="50000"/>
                    </a:schemeClr>
                  </a:solidFill>
                  <a:latin typeface="Calibri" panose="020F0502020204030204" pitchFamily="34" charset="0"/>
                  <a:cs typeface="Calibri" panose="020F0502020204030204" pitchFamily="34" charset="0"/>
                </a:rPr>
                <a:t>có</a:t>
              </a:r>
              <a:r>
                <a:rPr lang="en-US" sz="4000" b="1" dirty="0">
                  <a:solidFill>
                    <a:schemeClr val="accent6">
                      <a:lumMod val="50000"/>
                    </a:schemeClr>
                  </a:solidFill>
                  <a:latin typeface="Calibri" panose="020F0502020204030204" pitchFamily="34" charset="0"/>
                  <a:cs typeface="Calibri" panose="020F0502020204030204" pitchFamily="34" charset="0"/>
                </a:rPr>
                <a:t> </a:t>
              </a:r>
              <a:r>
                <a:rPr lang="en-US" sz="4000" b="1" dirty="0" err="1">
                  <a:solidFill>
                    <a:schemeClr val="accent6">
                      <a:lumMod val="50000"/>
                    </a:schemeClr>
                  </a:solidFill>
                  <a:latin typeface="Calibri" panose="020F0502020204030204" pitchFamily="34" charset="0"/>
                  <a:cs typeface="Calibri" panose="020F0502020204030204" pitchFamily="34" charset="0"/>
                </a:rPr>
                <a:t>răng</a:t>
              </a:r>
              <a:r>
                <a:rPr lang="en-US" sz="4000" b="1" dirty="0">
                  <a:solidFill>
                    <a:schemeClr val="accent6">
                      <a:lumMod val="50000"/>
                    </a:schemeClr>
                  </a:solidFill>
                  <a:latin typeface="Calibri" panose="020F0502020204030204" pitchFamily="34" charset="0"/>
                  <a:cs typeface="Calibri" panose="020F0502020204030204" pitchFamily="34" charset="0"/>
                </a:rPr>
                <a:t> </a:t>
              </a:r>
              <a:r>
                <a:rPr lang="en-US" sz="4000" b="1" dirty="0" err="1">
                  <a:solidFill>
                    <a:schemeClr val="accent6">
                      <a:lumMod val="50000"/>
                    </a:schemeClr>
                  </a:solidFill>
                  <a:latin typeface="Calibri" panose="020F0502020204030204" pitchFamily="34" charset="0"/>
                  <a:cs typeface="Calibri" panose="020F0502020204030204" pitchFamily="34" charset="0"/>
                </a:rPr>
                <a:t>cưa</a:t>
              </a:r>
              <a:endParaRPr lang="en-US" sz="4000" b="1" dirty="0">
                <a:solidFill>
                  <a:schemeClr val="accent6">
                    <a:lumMod val="50000"/>
                  </a:schemeClr>
                </a:solidFill>
                <a:latin typeface="Calibri" panose="020F0502020204030204" pitchFamily="34" charset="0"/>
                <a:cs typeface="Calibri" panose="020F0502020204030204" pitchFamily="34" charset="0"/>
              </a:endParaRPr>
            </a:p>
          </p:txBody>
        </p:sp>
      </p:grpSp>
      <p:pic>
        <p:nvPicPr>
          <p:cNvPr id="2050" name="Picture 2" descr="Nhìn Lá Đoán Bệnh Hoa Hồng Dễ Dàng Ai Cũng Nên Biết">
            <a:extLst>
              <a:ext uri="{FF2B5EF4-FFF2-40B4-BE49-F238E27FC236}">
                <a16:creationId xmlns:a16="http://schemas.microsoft.com/office/drawing/2014/main" xmlns="" id="{170D8857-6CFE-46F4-C6FF-22F585D974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57325" y="1638299"/>
            <a:ext cx="2257425" cy="200025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xmlns="" id="{7624D3F1-AA04-3A7B-81A3-1C84795CA386}"/>
              </a:ext>
            </a:extLst>
          </p:cNvPr>
          <p:cNvGrpSpPr/>
          <p:nvPr/>
        </p:nvGrpSpPr>
        <p:grpSpPr>
          <a:xfrm>
            <a:off x="5314950" y="4152900"/>
            <a:ext cx="6196031" cy="1438275"/>
            <a:chOff x="5018682" y="1308564"/>
            <a:chExt cx="6986727" cy="1318122"/>
          </a:xfrm>
        </p:grpSpPr>
        <p:sp>
          <p:nvSpPr>
            <p:cNvPr id="19" name="Speech Bubble: Rectangle with Corners Rounded 3">
              <a:extLst>
                <a:ext uri="{FF2B5EF4-FFF2-40B4-BE49-F238E27FC236}">
                  <a16:creationId xmlns:a16="http://schemas.microsoft.com/office/drawing/2014/main" xmlns="" id="{25ADAA51-F903-994F-23CF-582B30B93F82}"/>
                </a:ext>
              </a:extLst>
            </p:cNvPr>
            <p:cNvSpPr/>
            <p:nvPr/>
          </p:nvSpPr>
          <p:spPr>
            <a:xfrm>
              <a:off x="5018682" y="1308564"/>
              <a:ext cx="6986727" cy="1318122"/>
            </a:xfrm>
            <a:prstGeom prst="roundRect">
              <a:avLst/>
            </a:prstGeom>
            <a:solidFill>
              <a:schemeClr val="accent4">
                <a:lumMod val="20000"/>
                <a:lumOff val="80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0" name="TextBox 19">
              <a:extLst>
                <a:ext uri="{FF2B5EF4-FFF2-40B4-BE49-F238E27FC236}">
                  <a16:creationId xmlns:a16="http://schemas.microsoft.com/office/drawing/2014/main" xmlns="" id="{9AFC3469-89E8-A6AA-8383-527CFF0397B8}"/>
                </a:ext>
              </a:extLst>
            </p:cNvPr>
            <p:cNvSpPr txBox="1"/>
            <p:nvPr/>
          </p:nvSpPr>
          <p:spPr>
            <a:xfrm>
              <a:off x="5171083" y="1327376"/>
              <a:ext cx="6770863" cy="914324"/>
            </a:xfrm>
            <a:prstGeom prst="roundRect">
              <a:avLst/>
            </a:prstGeom>
            <a:noFill/>
          </p:spPr>
          <p:txBody>
            <a:bodyPr wrap="square" rtlCol="0">
              <a:spAutoFit/>
            </a:bodyPr>
            <a:lstStyle/>
            <a:p>
              <a:pPr algn="just"/>
              <a:r>
                <a:rPr lang="vi-VN" sz="3600" b="1" i="0" dirty="0">
                  <a:solidFill>
                    <a:schemeClr val="accent6">
                      <a:lumMod val="50000"/>
                    </a:schemeClr>
                  </a:solidFill>
                  <a:effectLst/>
                  <a:latin typeface="Calibri" panose="020F0502020204030204" pitchFamily="34" charset="0"/>
                  <a:cs typeface="Calibri" panose="020F0502020204030204" pitchFamily="34" charset="0"/>
                </a:rPr>
                <a:t>Hoa có nhiều màu sắc như trắng, hồng, đỏ,... </a:t>
              </a:r>
            </a:p>
          </p:txBody>
        </p:sp>
      </p:grpSp>
      <p:pic>
        <p:nvPicPr>
          <p:cNvPr id="22" name="Picture 2" descr="Hoa hồng nhung | Chậu trồng cây - cây cảnh văn phòng">
            <a:extLst>
              <a:ext uri="{FF2B5EF4-FFF2-40B4-BE49-F238E27FC236}">
                <a16:creationId xmlns:a16="http://schemas.microsoft.com/office/drawing/2014/main" xmlns="" id="{F09A88C7-BFAB-15F6-93E8-7AC5A464AD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55" y="3895725"/>
            <a:ext cx="2038296" cy="1990725"/>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xmlns="" id="{8365A85D-2218-38C4-05D2-608E9E6543E8}"/>
              </a:ext>
            </a:extLst>
          </p:cNvPr>
          <p:cNvPicPr>
            <a:picLocks noChangeAspect="1"/>
          </p:cNvPicPr>
          <p:nvPr/>
        </p:nvPicPr>
        <p:blipFill>
          <a:blip r:embed="rId6"/>
          <a:stretch>
            <a:fillRect/>
          </a:stretch>
        </p:blipFill>
        <p:spPr>
          <a:xfrm>
            <a:off x="2733675" y="3600450"/>
            <a:ext cx="2453409" cy="2428875"/>
          </a:xfrm>
          <a:prstGeom prst="ellipse">
            <a:avLst/>
          </a:prstGeom>
          <a:ln>
            <a:noFill/>
          </a:ln>
          <a:effectLst>
            <a:softEdge rad="112500"/>
          </a:effectLst>
        </p:spPr>
      </p:pic>
    </p:spTree>
    <p:extLst>
      <p:ext uri="{BB962C8B-B14F-4D97-AF65-F5344CB8AC3E}">
        <p14:creationId xmlns:p14="http://schemas.microsoft.com/office/powerpoint/2010/main" val="1016218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p:cTn id="17" dur="500" fill="hold"/>
                                        <p:tgtEl>
                                          <p:spTgt spid="2050"/>
                                        </p:tgtEl>
                                        <p:attrNameLst>
                                          <p:attrName>ppt_w</p:attrName>
                                        </p:attrNameLst>
                                      </p:cBhvr>
                                      <p:tavLst>
                                        <p:tav tm="0">
                                          <p:val>
                                            <p:fltVal val="0"/>
                                          </p:val>
                                        </p:tav>
                                        <p:tav tm="100000">
                                          <p:val>
                                            <p:strVal val="#ppt_w"/>
                                          </p:val>
                                        </p:tav>
                                      </p:tavLst>
                                    </p:anim>
                                    <p:anim calcmode="lin" valueType="num">
                                      <p:cBhvr>
                                        <p:cTn id="18" dur="500" fill="hold"/>
                                        <p:tgtEl>
                                          <p:spTgt spid="2050"/>
                                        </p:tgtEl>
                                        <p:attrNameLst>
                                          <p:attrName>ppt_h</p:attrName>
                                        </p:attrNameLst>
                                      </p:cBhvr>
                                      <p:tavLst>
                                        <p:tav tm="0">
                                          <p:val>
                                            <p:fltVal val="0"/>
                                          </p:val>
                                        </p:tav>
                                        <p:tav tm="100000">
                                          <p:val>
                                            <p:strVal val="#ppt_h"/>
                                          </p:val>
                                        </p:tav>
                                      </p:tavLst>
                                    </p:anim>
                                    <p:animEffect transition="in" filter="fade">
                                      <p:cBhvr>
                                        <p:cTn id="19" dur="500"/>
                                        <p:tgtEl>
                                          <p:spTgt spid="205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000"/>
                                        <p:tgtEl>
                                          <p:spTgt spid="22"/>
                                        </p:tgtEl>
                                      </p:cBhvr>
                                    </p:animEffect>
                                    <p:anim calcmode="lin" valueType="num">
                                      <p:cBhvr>
                                        <p:cTn id="30" dur="1000" fill="hold"/>
                                        <p:tgtEl>
                                          <p:spTgt spid="22"/>
                                        </p:tgtEl>
                                        <p:attrNameLst>
                                          <p:attrName>ppt_x</p:attrName>
                                        </p:attrNameLst>
                                      </p:cBhvr>
                                      <p:tavLst>
                                        <p:tav tm="0">
                                          <p:val>
                                            <p:strVal val="#ppt_x"/>
                                          </p:val>
                                        </p:tav>
                                        <p:tav tm="100000">
                                          <p:val>
                                            <p:strVal val="#ppt_x"/>
                                          </p:val>
                                        </p:tav>
                                      </p:tavLst>
                                    </p:anim>
                                    <p:anim calcmode="lin" valueType="num">
                                      <p:cBhvr>
                                        <p:cTn id="31" dur="1000" fill="hold"/>
                                        <p:tgtEl>
                                          <p:spTgt spid="22"/>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1000"/>
                                        <p:tgtEl>
                                          <p:spTgt spid="23"/>
                                        </p:tgtEl>
                                      </p:cBhvr>
                                    </p:animEffect>
                                    <p:anim calcmode="lin" valueType="num">
                                      <p:cBhvr>
                                        <p:cTn id="35" dur="1000" fill="hold"/>
                                        <p:tgtEl>
                                          <p:spTgt spid="23"/>
                                        </p:tgtEl>
                                        <p:attrNameLst>
                                          <p:attrName>ppt_x</p:attrName>
                                        </p:attrNameLst>
                                      </p:cBhvr>
                                      <p:tavLst>
                                        <p:tav tm="0">
                                          <p:val>
                                            <p:strVal val="#ppt_x"/>
                                          </p:val>
                                        </p:tav>
                                        <p:tav tm="100000">
                                          <p:val>
                                            <p:strVal val="#ppt_x"/>
                                          </p:val>
                                        </p:tav>
                                      </p:tavLst>
                                    </p:anim>
                                    <p:anim calcmode="lin" valueType="num">
                                      <p:cBhvr>
                                        <p:cTn id="3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xmlns="" id="{51B4E8A8-57A2-24C1-3D49-3EF849A543B6}"/>
              </a:ext>
            </a:extLst>
          </p:cNvPr>
          <p:cNvSpPr/>
          <p:nvPr/>
        </p:nvSpPr>
        <p:spPr>
          <a:xfrm>
            <a:off x="370390" y="333375"/>
            <a:ext cx="11528385" cy="6368367"/>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3" name="Group 12">
            <a:extLst>
              <a:ext uri="{FF2B5EF4-FFF2-40B4-BE49-F238E27FC236}">
                <a16:creationId xmlns:a16="http://schemas.microsoft.com/office/drawing/2014/main" xmlns="" id="{43026A40-57D8-4F42-AB50-E494CE4D19F7}"/>
              </a:ext>
            </a:extLst>
          </p:cNvPr>
          <p:cNvGrpSpPr/>
          <p:nvPr/>
        </p:nvGrpSpPr>
        <p:grpSpPr>
          <a:xfrm>
            <a:off x="323850" y="-95250"/>
            <a:ext cx="10791825" cy="2133600"/>
            <a:chOff x="323850" y="-95250"/>
            <a:chExt cx="10528327" cy="2133600"/>
          </a:xfrm>
        </p:grpSpPr>
        <p:grpSp>
          <p:nvGrpSpPr>
            <p:cNvPr id="2" name="组合 44">
              <a:extLst>
                <a:ext uri="{FF2B5EF4-FFF2-40B4-BE49-F238E27FC236}">
                  <a16:creationId xmlns:a16="http://schemas.microsoft.com/office/drawing/2014/main" xmlns="" id="{3B8A0FDF-8895-028B-4327-3D797D99F6B0}"/>
                </a:ext>
              </a:extLst>
            </p:cNvPr>
            <p:cNvGrpSpPr/>
            <p:nvPr/>
          </p:nvGrpSpPr>
          <p:grpSpPr>
            <a:xfrm>
              <a:off x="1228725" y="508271"/>
              <a:ext cx="9623452" cy="997675"/>
              <a:chOff x="2360277" y="2671670"/>
              <a:chExt cx="3089358" cy="892629"/>
            </a:xfrm>
          </p:grpSpPr>
          <p:grpSp>
            <p:nvGrpSpPr>
              <p:cNvPr id="5" name="组合 30">
                <a:extLst>
                  <a:ext uri="{FF2B5EF4-FFF2-40B4-BE49-F238E27FC236}">
                    <a16:creationId xmlns:a16="http://schemas.microsoft.com/office/drawing/2014/main" xmlns="" id="{672F0167-063D-9676-0280-F5A594268CE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8" name="圆角矩形 27">
                  <a:extLst>
                    <a:ext uri="{FF2B5EF4-FFF2-40B4-BE49-F238E27FC236}">
                      <a16:creationId xmlns:a16="http://schemas.microsoft.com/office/drawing/2014/main" xmlns="" id="{6C647888-98E3-B8D3-9D7A-1E23D772B130}"/>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10" name="圆角矩形 28">
                  <a:extLst>
                    <a:ext uri="{FF2B5EF4-FFF2-40B4-BE49-F238E27FC236}">
                      <a16:creationId xmlns:a16="http://schemas.microsoft.com/office/drawing/2014/main" xmlns="" id="{13774AC4-AB3F-C38C-3A62-F813D3A013F0}"/>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6" name="文本框 40">
                <a:extLst>
                  <a:ext uri="{FF2B5EF4-FFF2-40B4-BE49-F238E27FC236}">
                    <a16:creationId xmlns:a16="http://schemas.microsoft.com/office/drawing/2014/main" xmlns="" id="{71B18653-EFB6-EE50-9519-D4DEA247ECB9}"/>
                  </a:ext>
                </a:extLst>
              </p:cNvPr>
              <p:cNvSpPr txBox="1"/>
              <p:nvPr/>
            </p:nvSpPr>
            <p:spPr>
              <a:xfrm>
                <a:off x="2591860" y="2784226"/>
                <a:ext cx="2832474" cy="5782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Đặc</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điểm</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lá</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hoa</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các</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loại</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hoa</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hồng</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là</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a:t>
                </a:r>
                <a:endParaRPr kumimoji="0" lang="en-US" sz="3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12" name="Picture 11" descr="A red rose with green leaves&#10;&#10;Description automatically generated">
              <a:extLst>
                <a:ext uri="{FF2B5EF4-FFF2-40B4-BE49-F238E27FC236}">
                  <a16:creationId xmlns:a16="http://schemas.microsoft.com/office/drawing/2014/main" xmlns="" id="{90D37530-7C0F-B3E6-0C44-A5A1510B5C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06879">
              <a:off x="323850" y="-95250"/>
              <a:ext cx="2133600" cy="2133600"/>
            </a:xfrm>
            <a:prstGeom prst="rect">
              <a:avLst/>
            </a:prstGeom>
          </p:spPr>
        </p:pic>
      </p:grpSp>
      <p:grpSp>
        <p:nvGrpSpPr>
          <p:cNvPr id="14" name="Group 13">
            <a:extLst>
              <a:ext uri="{FF2B5EF4-FFF2-40B4-BE49-F238E27FC236}">
                <a16:creationId xmlns:a16="http://schemas.microsoft.com/office/drawing/2014/main" xmlns="" id="{E6AF1378-61FA-E071-EF4F-8FBFA5CDCBEE}"/>
              </a:ext>
            </a:extLst>
          </p:cNvPr>
          <p:cNvGrpSpPr/>
          <p:nvPr/>
        </p:nvGrpSpPr>
        <p:grpSpPr>
          <a:xfrm>
            <a:off x="6257925" y="4808379"/>
            <a:ext cx="5586383" cy="928610"/>
            <a:chOff x="5018682" y="1308564"/>
            <a:chExt cx="7157519" cy="928610"/>
          </a:xfrm>
        </p:grpSpPr>
        <p:sp>
          <p:nvSpPr>
            <p:cNvPr id="15" name="Speech Bubble: Rectangle with Corners Rounded 3">
              <a:extLst>
                <a:ext uri="{FF2B5EF4-FFF2-40B4-BE49-F238E27FC236}">
                  <a16:creationId xmlns:a16="http://schemas.microsoft.com/office/drawing/2014/main" xmlns="" id="{8F824B95-8619-E2A7-4C4A-B4523CFC1337}"/>
                </a:ext>
              </a:extLst>
            </p:cNvPr>
            <p:cNvSpPr/>
            <p:nvPr/>
          </p:nvSpPr>
          <p:spPr>
            <a:xfrm>
              <a:off x="5018682" y="1308564"/>
              <a:ext cx="6986727" cy="928610"/>
            </a:xfrm>
            <a:prstGeom prst="roundRect">
              <a:avLst/>
            </a:prstGeom>
            <a:solidFill>
              <a:schemeClr val="accent4">
                <a:lumMod val="20000"/>
                <a:lumOff val="80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xmlns="" id="{ED4534D1-E38A-A8C1-3D38-C4D263E361F8}"/>
                </a:ext>
              </a:extLst>
            </p:cNvPr>
            <p:cNvSpPr txBox="1"/>
            <p:nvPr/>
          </p:nvSpPr>
          <p:spPr>
            <a:xfrm>
              <a:off x="5405337" y="1379839"/>
              <a:ext cx="6770864" cy="783193"/>
            </a:xfrm>
            <a:prstGeom prst="round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uLnTx/>
                  <a:uFillTx/>
                  <a:latin typeface="Calibri" panose="020F0502020204030204" pitchFamily="34" charset="0"/>
                  <a:ea typeface="+mn-ea"/>
                  <a:cs typeface="Calibri" panose="020F0502020204030204" pitchFamily="34" charset="0"/>
                </a:rPr>
                <a:t>Thân</a:t>
              </a:r>
              <a:r>
                <a:rPr kumimoji="0" lang="en-US" sz="40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70AD47">
                      <a:lumMod val="50000"/>
                    </a:srgbClr>
                  </a:solidFill>
                  <a:effectLst/>
                  <a:uLnTx/>
                  <a:uFillTx/>
                  <a:latin typeface="Calibri" panose="020F0502020204030204" pitchFamily="34" charset="0"/>
                  <a:ea typeface="+mn-ea"/>
                  <a:cs typeface="Calibri" panose="020F0502020204030204" pitchFamily="34" charset="0"/>
                </a:rPr>
                <a:t>cây</a:t>
              </a:r>
              <a:r>
                <a:rPr kumimoji="0" lang="en-US" sz="40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70AD47">
                      <a:lumMod val="50000"/>
                    </a:srgbClr>
                  </a:solidFill>
                  <a:effectLst/>
                  <a:uLnTx/>
                  <a:uFillTx/>
                  <a:latin typeface="Calibri" panose="020F0502020204030204" pitchFamily="34" charset="0"/>
                  <a:ea typeface="+mn-ea"/>
                  <a:cs typeface="Calibri" panose="020F0502020204030204" pitchFamily="34" charset="0"/>
                </a:rPr>
                <a:t>hồng</a:t>
              </a:r>
              <a:r>
                <a:rPr kumimoji="0" lang="en-US" sz="40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70AD47">
                      <a:lumMod val="50000"/>
                    </a:srgbClr>
                  </a:solidFill>
                  <a:effectLst/>
                  <a:uLnTx/>
                  <a:uFillTx/>
                  <a:latin typeface="Calibri" panose="020F0502020204030204" pitchFamily="34" charset="0"/>
                  <a:ea typeface="+mn-ea"/>
                  <a:cs typeface="Calibri" panose="020F0502020204030204" pitchFamily="34" charset="0"/>
                </a:rPr>
                <a:t>có</a:t>
              </a:r>
              <a:r>
                <a:rPr kumimoji="0" lang="en-US" sz="40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rPr>
                <a:t> gai</a:t>
              </a:r>
            </a:p>
          </p:txBody>
        </p:sp>
      </p:grpSp>
      <p:pic>
        <p:nvPicPr>
          <p:cNvPr id="7" name="Picture 6">
            <a:extLst>
              <a:ext uri="{FF2B5EF4-FFF2-40B4-BE49-F238E27FC236}">
                <a16:creationId xmlns:a16="http://schemas.microsoft.com/office/drawing/2014/main" xmlns="" id="{1A625266-47DF-E0FD-827D-AB4700ABEA1B}"/>
              </a:ext>
            </a:extLst>
          </p:cNvPr>
          <p:cNvPicPr>
            <a:picLocks noChangeAspect="1"/>
          </p:cNvPicPr>
          <p:nvPr/>
        </p:nvPicPr>
        <p:blipFill>
          <a:blip r:embed="rId4"/>
          <a:stretch>
            <a:fillRect/>
          </a:stretch>
        </p:blipFill>
        <p:spPr>
          <a:xfrm>
            <a:off x="2324099" y="4448175"/>
            <a:ext cx="3343275" cy="18435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25" name="Group 24">
            <a:extLst>
              <a:ext uri="{FF2B5EF4-FFF2-40B4-BE49-F238E27FC236}">
                <a16:creationId xmlns:a16="http://schemas.microsoft.com/office/drawing/2014/main" xmlns="" id="{56C6B6A2-6D10-6226-AEB0-0499915D010D}"/>
              </a:ext>
            </a:extLst>
          </p:cNvPr>
          <p:cNvGrpSpPr/>
          <p:nvPr/>
        </p:nvGrpSpPr>
        <p:grpSpPr>
          <a:xfrm>
            <a:off x="6143625" y="2326954"/>
            <a:ext cx="5657850" cy="1435420"/>
            <a:chOff x="5018682" y="1294114"/>
            <a:chExt cx="7960215" cy="1435420"/>
          </a:xfrm>
        </p:grpSpPr>
        <p:sp>
          <p:nvSpPr>
            <p:cNvPr id="26" name="Speech Bubble: Rectangle with Corners Rounded 3">
              <a:extLst>
                <a:ext uri="{FF2B5EF4-FFF2-40B4-BE49-F238E27FC236}">
                  <a16:creationId xmlns:a16="http://schemas.microsoft.com/office/drawing/2014/main" xmlns="" id="{2EC234C2-B470-2CA9-4D81-21C24C4C6A24}"/>
                </a:ext>
              </a:extLst>
            </p:cNvPr>
            <p:cNvSpPr/>
            <p:nvPr/>
          </p:nvSpPr>
          <p:spPr>
            <a:xfrm>
              <a:off x="5018682" y="1308563"/>
              <a:ext cx="7960215" cy="1420971"/>
            </a:xfrm>
            <a:prstGeom prst="roundRect">
              <a:avLst/>
            </a:prstGeom>
            <a:solidFill>
              <a:schemeClr val="accent4">
                <a:lumMod val="20000"/>
                <a:lumOff val="80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7" name="TextBox 26">
              <a:extLst>
                <a:ext uri="{FF2B5EF4-FFF2-40B4-BE49-F238E27FC236}">
                  <a16:creationId xmlns:a16="http://schemas.microsoft.com/office/drawing/2014/main" xmlns="" id="{3F227E00-0C73-55BB-B40B-97BC9C6F3073}"/>
                </a:ext>
              </a:extLst>
            </p:cNvPr>
            <p:cNvSpPr txBox="1"/>
            <p:nvPr/>
          </p:nvSpPr>
          <p:spPr>
            <a:xfrm>
              <a:off x="5259399" y="1294114"/>
              <a:ext cx="7600094" cy="1328023"/>
            </a:xfrm>
            <a:prstGeom prst="round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i="0" dirty="0" err="1">
                  <a:solidFill>
                    <a:srgbClr val="333333"/>
                  </a:solidFill>
                  <a:effectLst/>
                  <a:latin typeface="Calibri" panose="020F0502020204030204" pitchFamily="34" charset="0"/>
                  <a:cs typeface="Calibri" panose="020F0502020204030204" pitchFamily="34" charset="0"/>
                </a:rPr>
                <a:t>Hoa</a:t>
              </a:r>
              <a:r>
                <a:rPr lang="en-US" sz="3600" b="1" i="0" dirty="0">
                  <a:solidFill>
                    <a:srgbClr val="333333"/>
                  </a:solidFill>
                  <a:effectLst/>
                  <a:latin typeface="Calibri" panose="020F0502020204030204" pitchFamily="34" charset="0"/>
                  <a:cs typeface="Calibri" panose="020F0502020204030204" pitchFamily="34" charset="0"/>
                </a:rPr>
                <a:t> </a:t>
              </a:r>
              <a:r>
                <a:rPr lang="en-US" sz="3600" b="1" i="0" dirty="0" err="1">
                  <a:solidFill>
                    <a:srgbClr val="333333"/>
                  </a:solidFill>
                  <a:effectLst/>
                  <a:latin typeface="Calibri" panose="020F0502020204030204" pitchFamily="34" charset="0"/>
                  <a:cs typeface="Calibri" panose="020F0502020204030204" pitchFamily="34" charset="0"/>
                </a:rPr>
                <a:t>hồng</a:t>
              </a:r>
              <a:r>
                <a:rPr lang="en-US" sz="3600" b="1" i="0" dirty="0">
                  <a:solidFill>
                    <a:srgbClr val="333333"/>
                  </a:solidFill>
                  <a:effectLst/>
                  <a:latin typeface="Calibri" panose="020F0502020204030204" pitchFamily="34" charset="0"/>
                  <a:cs typeface="Calibri" panose="020F0502020204030204" pitchFamily="34" charset="0"/>
                </a:rPr>
                <a:t> </a:t>
              </a:r>
              <a:r>
                <a:rPr lang="en-US" sz="3600" b="1" i="0" dirty="0" err="1">
                  <a:solidFill>
                    <a:srgbClr val="333333"/>
                  </a:solidFill>
                  <a:effectLst/>
                  <a:latin typeface="Calibri" panose="020F0502020204030204" pitchFamily="34" charset="0"/>
                  <a:cs typeface="Calibri" panose="020F0502020204030204" pitchFamily="34" charset="0"/>
                </a:rPr>
                <a:t>thường</a:t>
              </a:r>
              <a:r>
                <a:rPr lang="en-US" sz="3600" b="1" i="0" dirty="0">
                  <a:solidFill>
                    <a:srgbClr val="333333"/>
                  </a:solidFill>
                  <a:effectLst/>
                  <a:latin typeface="Calibri" panose="020F0502020204030204" pitchFamily="34" charset="0"/>
                  <a:cs typeface="Calibri" panose="020F0502020204030204" pitchFamily="34" charset="0"/>
                </a:rPr>
                <a:t> </a:t>
              </a:r>
              <a:r>
                <a:rPr lang="vi-VN" sz="3600" b="1" i="0" dirty="0">
                  <a:solidFill>
                    <a:srgbClr val="333333"/>
                  </a:solidFill>
                  <a:effectLst/>
                  <a:latin typeface="Calibri" panose="020F0502020204030204" pitchFamily="34" charset="0"/>
                  <a:cs typeface="Calibri" panose="020F0502020204030204" pitchFamily="34" charset="0"/>
                </a:rPr>
                <a:t>mọc đơn lẻ hoặc thành chùm.</a:t>
              </a:r>
              <a:endParaRPr kumimoji="0" lang="en-US" sz="3600" b="1" i="0" u="none" strike="noStrike" kern="1200" cap="none" spc="0" normalizeH="0" baseline="0" noProof="0" dirty="0">
                <a:ln>
                  <a:noFill/>
                </a:ln>
                <a:solidFill>
                  <a:srgbClr val="70AD47">
                    <a:lumMod val="50000"/>
                  </a:srgbClr>
                </a:solidFill>
                <a:effectLst/>
                <a:uLnTx/>
                <a:uFillTx/>
                <a:latin typeface="Calibri" panose="020F0502020204030204" pitchFamily="34" charset="0"/>
                <a:cs typeface="Calibri" panose="020F0502020204030204" pitchFamily="34" charset="0"/>
              </a:endParaRPr>
            </a:p>
          </p:txBody>
        </p:sp>
      </p:grpSp>
      <p:pic>
        <p:nvPicPr>
          <p:cNvPr id="3076" name="Picture 4" descr="Hoa hồng nhung: Ý nghĩa, hình ảnh, cách trồng, chăm sóc tại nhà">
            <a:extLst>
              <a:ext uri="{FF2B5EF4-FFF2-40B4-BE49-F238E27FC236}">
                <a16:creationId xmlns:a16="http://schemas.microsoft.com/office/drawing/2014/main" xmlns="" id="{21D61609-FC69-7EE2-896D-21B913383D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6744" y="1952624"/>
            <a:ext cx="2539254" cy="1924051"/>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078" name="Picture 6" descr="30+ các loại hoa hồng ngoại đẹp nhất và cách trồng, chăm sóc từng loại -  KHBVPTR">
            <a:extLst>
              <a:ext uri="{FF2B5EF4-FFF2-40B4-BE49-F238E27FC236}">
                <a16:creationId xmlns:a16="http://schemas.microsoft.com/office/drawing/2014/main" xmlns="" id="{510F8A0D-0787-E414-EC5E-655B0114E61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36021" y="1924050"/>
            <a:ext cx="2428875" cy="1952625"/>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6825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22" presetClass="entr" presetSubtype="4" fill="hold" nodeType="withEffect">
                                  <p:stCondLst>
                                    <p:cond delay="0"/>
                                  </p:stCondLst>
                                  <p:childTnLst>
                                    <p:set>
                                      <p:cBhvr>
                                        <p:cTn id="9" dur="1" fill="hold">
                                          <p:stCondLst>
                                            <p:cond delay="0"/>
                                          </p:stCondLst>
                                        </p:cTn>
                                        <p:tgtEl>
                                          <p:spTgt spid="3078"/>
                                        </p:tgtEl>
                                        <p:attrNameLst>
                                          <p:attrName>style.visibility</p:attrName>
                                        </p:attrNameLst>
                                      </p:cBhvr>
                                      <p:to>
                                        <p:strVal val="visible"/>
                                      </p:to>
                                    </p:set>
                                    <p:animEffect transition="in" filter="wipe(down)">
                                      <p:cBhvr>
                                        <p:cTn id="10" dur="500"/>
                                        <p:tgtEl>
                                          <p:spTgt spid="3078"/>
                                        </p:tgtEl>
                                      </p:cBhvr>
                                    </p:animEffect>
                                  </p:childTnLst>
                                </p:cTn>
                              </p:par>
                              <p:par>
                                <p:cTn id="11" presetID="22" presetClass="entr" presetSubtype="4" fill="hold" nodeType="withEffect">
                                  <p:stCondLst>
                                    <p:cond delay="0"/>
                                  </p:stCondLst>
                                  <p:childTnLst>
                                    <p:set>
                                      <p:cBhvr>
                                        <p:cTn id="12" dur="1" fill="hold">
                                          <p:stCondLst>
                                            <p:cond delay="0"/>
                                          </p:stCondLst>
                                        </p:cTn>
                                        <p:tgtEl>
                                          <p:spTgt spid="3076"/>
                                        </p:tgtEl>
                                        <p:attrNameLst>
                                          <p:attrName>style.visibility</p:attrName>
                                        </p:attrNameLst>
                                      </p:cBhvr>
                                      <p:to>
                                        <p:strVal val="visible"/>
                                      </p:to>
                                    </p:set>
                                    <p:animEffect transition="in" filter="wipe(down)">
                                      <p:cBhvr>
                                        <p:cTn id="13" dur="500"/>
                                        <p:tgtEl>
                                          <p:spTgt spid="307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hkjjmnf">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550</TotalTime>
  <Words>532</Words>
  <Application>Microsoft Office PowerPoint</Application>
  <PresentationFormat>Custom</PresentationFormat>
  <Paragraphs>57</Paragraphs>
  <Slides>22</Slides>
  <Notes>1</Notes>
  <HiddenSlides>0</HiddenSlides>
  <MMClips>1</MMClips>
  <ScaleCrop>false</ScaleCrop>
  <HeadingPairs>
    <vt:vector size="4" baseType="variant">
      <vt:variant>
        <vt:lpstr>Theme</vt:lpstr>
      </vt:variant>
      <vt:variant>
        <vt:i4>2</vt:i4>
      </vt:variant>
      <vt:variant>
        <vt:lpstr>Slide Titles</vt:lpstr>
      </vt:variant>
      <vt:variant>
        <vt:i4>22</vt:i4>
      </vt:variant>
    </vt:vector>
  </HeadingPairs>
  <TitlesOfParts>
    <vt:vector size="24" baseType="lpstr">
      <vt:lpstr>Office 主题​​</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HongLuu</cp:lastModifiedBy>
  <cp:revision>38</cp:revision>
  <dcterms:created xsi:type="dcterms:W3CDTF">2023-07-14T13:57:59Z</dcterms:created>
  <dcterms:modified xsi:type="dcterms:W3CDTF">2025-12-20T02:36:49Z</dcterms:modified>
</cp:coreProperties>
</file>