
<file path=[Content_Types].xml><?xml version="1.0" encoding="utf-8"?>
<Types xmlns="http://schemas.openxmlformats.org/package/2006/content-types">
  <Default Extension="png" ContentType="image/png"/>
  <Default Extension="bin" ContentType="application/vnd.ms-office.activeX"/>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notesSlides/notesSlide1.xml" ContentType="application/vnd.openxmlformats-officedocument.presentationml.notesSlid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notesSlides/notesSlide6.xml" ContentType="application/vnd.openxmlformats-officedocument.presentationml.notesSlide+xml"/>
  <Override PartName="/ppt/activeX/activeX2.xml" ContentType="application/vnd.ms-office.activeX+xml"/>
  <Override PartName="/ppt/notesSlides/notesSlide7.xml" ContentType="application/vnd.openxmlformats-officedocument.presentationml.notesSlide+xml"/>
  <Override PartName="/ppt/activeX/activeX3.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708" r:id="rId2"/>
    <p:sldMasterId id="2147483712" r:id="rId3"/>
  </p:sldMasterIdLst>
  <p:notesMasterIdLst>
    <p:notesMasterId r:id="rId25"/>
  </p:notesMasterIdLst>
  <p:handoutMasterIdLst>
    <p:handoutMasterId r:id="rId26"/>
  </p:handoutMasterIdLst>
  <p:sldIdLst>
    <p:sldId id="520" r:id="rId4"/>
    <p:sldId id="517" r:id="rId5"/>
    <p:sldId id="448" r:id="rId6"/>
    <p:sldId id="501" r:id="rId7"/>
    <p:sldId id="2007577188" r:id="rId8"/>
    <p:sldId id="2007577196" r:id="rId9"/>
    <p:sldId id="11529" r:id="rId10"/>
    <p:sldId id="11530" r:id="rId11"/>
    <p:sldId id="11531" r:id="rId12"/>
    <p:sldId id="502" r:id="rId13"/>
    <p:sldId id="404" r:id="rId14"/>
    <p:sldId id="519" r:id="rId15"/>
    <p:sldId id="503" r:id="rId16"/>
    <p:sldId id="504" r:id="rId17"/>
    <p:sldId id="449" r:id="rId18"/>
    <p:sldId id="11532" r:id="rId19"/>
    <p:sldId id="11533" r:id="rId20"/>
    <p:sldId id="11534" r:id="rId21"/>
    <p:sldId id="2007577187" r:id="rId22"/>
    <p:sldId id="398" r:id="rId23"/>
    <p:sldId id="2007577185" r:id="rId24"/>
  </p:sldIdLst>
  <p:sldSz cx="9144000" cy="5143500" type="screen16x9"/>
  <p:notesSz cx="6858000" cy="9144000"/>
  <p:custDataLst>
    <p:tags r:id="rId2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CB5"/>
    <a:srgbClr val="FFFF99"/>
    <a:srgbClr val="008000"/>
    <a:srgbClr val="FFFCE7"/>
    <a:srgbClr val="303383"/>
    <a:srgbClr val="75C0B1"/>
    <a:srgbClr val="E46B56"/>
    <a:srgbClr val="FFE8B0"/>
    <a:srgbClr val="92DDCE"/>
    <a:srgbClr val="AD7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7E1467F-8424-49D2-B196-29FCAF228E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660"/>
  </p:normalViewPr>
  <p:slideViewPr>
    <p:cSldViewPr snapToGrid="0">
      <p:cViewPr varScale="1">
        <p:scale>
          <a:sx n="141" d="100"/>
          <a:sy n="141" d="100"/>
        </p:scale>
        <p:origin x="109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2025/12/20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r>
              <a:rPr lang="vi-VN" dirty="0"/>
              <a:t>Thiết kế: Hương Thảo – Zalo 0972.115.126. Các nick khác đều là giả mạo, ăn cắp chất xám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tabLst/>
              <a:defRPr/>
            </a:pPr>
            <a:r>
              <a:rPr lang="vi-VN" dirty="0"/>
              <a:t>Thiết kế: Hương Thảo – Zalo 0972.115.126. Các nick khác đều là giả mạo, ăn cắp chất xám</a:t>
            </a:r>
          </a:p>
          <a:p>
            <a:pPr marL="158750" indent="0">
              <a:buNone/>
            </a:pPr>
            <a:endParaRPr lang="en-US" dirty="0"/>
          </a:p>
        </p:txBody>
      </p:sp>
    </p:spTree>
    <p:extLst>
      <p:ext uri="{BB962C8B-B14F-4D97-AF65-F5344CB8AC3E}">
        <p14:creationId xmlns:p14="http://schemas.microsoft.com/office/powerpoint/2010/main" val="2165970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8bb250ad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8bb250ad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8bb250ad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8bb250ad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8bb250ad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8bb250ad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r>
              <a:rPr lang="vi-VN" dirty="0"/>
              <a:t>Thiết kế: Hương Thảo – Zalo 0972.115.126. Các nick khác đều là giả mạo, ăn cắp chất xám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r>
              <a:rPr lang="vi-VN" dirty="0"/>
              <a:t>Thiết kế: Hương Thảo – Zalo 0972.115.126. Các nick khác đều là giả mạo, ăn cắp chất xám</a:t>
            </a:r>
          </a:p>
        </p:txBody>
      </p:sp>
    </p:spTree>
    <p:extLst>
      <p:ext uri="{BB962C8B-B14F-4D97-AF65-F5344CB8AC3E}">
        <p14:creationId xmlns:p14="http://schemas.microsoft.com/office/powerpoint/2010/main" val="2692876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GV </a:t>
            </a:r>
            <a:r>
              <a:rPr lang="en-US" dirty="0" err="1"/>
              <a:t>nhập</a:t>
            </a:r>
            <a:r>
              <a:rPr lang="en-US" dirty="0"/>
              <a:t> </a:t>
            </a:r>
            <a:r>
              <a:rPr lang="en-US" dirty="0" err="1"/>
              <a:t>từ</a:t>
            </a:r>
            <a:r>
              <a:rPr lang="en-US" dirty="0"/>
              <a:t> </a:t>
            </a:r>
            <a:r>
              <a:rPr lang="en-US" dirty="0" err="1"/>
              <a:t>khó</a:t>
            </a:r>
            <a:r>
              <a:rPr lang="en-US" dirty="0"/>
              <a:t> </a:t>
            </a:r>
            <a:r>
              <a:rPr lang="en-US" dirty="0" err="1"/>
              <a:t>đọc</a:t>
            </a:r>
            <a:r>
              <a:rPr lang="en-US" dirty="0"/>
              <a:t> </a:t>
            </a:r>
            <a:r>
              <a:rPr lang="en-US" dirty="0" err="1"/>
              <a:t>ngay</a:t>
            </a:r>
            <a:r>
              <a:rPr lang="en-US" dirty="0"/>
              <a:t> </a:t>
            </a:r>
            <a:r>
              <a:rPr lang="en-US" dirty="0" err="1"/>
              <a:t>khi</a:t>
            </a:r>
            <a:r>
              <a:rPr lang="en-US" dirty="0"/>
              <a:t> </a:t>
            </a:r>
            <a:r>
              <a:rPr lang="en-US" dirty="0" err="1"/>
              <a:t>trình</a:t>
            </a:r>
            <a:r>
              <a:rPr lang="en-US" dirty="0"/>
              <a:t> </a:t>
            </a:r>
            <a:r>
              <a:rPr lang="en-US" dirty="0" err="1"/>
              <a:t>chiếu</a:t>
            </a:r>
            <a:r>
              <a:rPr lang="en-US" dirty="0"/>
              <a:t> </a:t>
            </a:r>
            <a:r>
              <a:rPr lang="en-US" dirty="0" err="1"/>
              <a:t>bài</a:t>
            </a:r>
            <a:endParaRPr lang="en-US" dirty="0"/>
          </a:p>
        </p:txBody>
      </p:sp>
    </p:spTree>
    <p:extLst>
      <p:ext uri="{BB962C8B-B14F-4D97-AF65-F5344CB8AC3E}">
        <p14:creationId xmlns:p14="http://schemas.microsoft.com/office/powerpoint/2010/main" val="1646556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GV </a:t>
            </a:r>
            <a:r>
              <a:rPr lang="en-US" dirty="0" err="1"/>
              <a:t>nhập</a:t>
            </a:r>
            <a:r>
              <a:rPr lang="en-US" dirty="0"/>
              <a:t> </a:t>
            </a:r>
            <a:r>
              <a:rPr lang="en-US" dirty="0" err="1"/>
              <a:t>từ</a:t>
            </a:r>
            <a:r>
              <a:rPr lang="en-US" dirty="0"/>
              <a:t> </a:t>
            </a:r>
            <a:r>
              <a:rPr lang="en-US" dirty="0" err="1"/>
              <a:t>khó</a:t>
            </a:r>
            <a:r>
              <a:rPr lang="en-US" dirty="0"/>
              <a:t> </a:t>
            </a:r>
            <a:r>
              <a:rPr lang="en-US" dirty="0" err="1"/>
              <a:t>đọc</a:t>
            </a:r>
            <a:r>
              <a:rPr lang="en-US" dirty="0"/>
              <a:t> </a:t>
            </a:r>
            <a:r>
              <a:rPr lang="en-US" dirty="0" err="1"/>
              <a:t>ngay</a:t>
            </a:r>
            <a:r>
              <a:rPr lang="en-US" dirty="0"/>
              <a:t> </a:t>
            </a:r>
            <a:r>
              <a:rPr lang="en-US" dirty="0" err="1"/>
              <a:t>khi</a:t>
            </a:r>
            <a:r>
              <a:rPr lang="en-US" dirty="0"/>
              <a:t> </a:t>
            </a:r>
            <a:r>
              <a:rPr lang="en-US" dirty="0" err="1"/>
              <a:t>trình</a:t>
            </a:r>
            <a:r>
              <a:rPr lang="en-US" dirty="0"/>
              <a:t> </a:t>
            </a:r>
            <a:r>
              <a:rPr lang="en-US" dirty="0" err="1"/>
              <a:t>chiếu</a:t>
            </a:r>
            <a:r>
              <a:rPr lang="en-US" dirty="0"/>
              <a:t> </a:t>
            </a:r>
            <a:r>
              <a:rPr lang="en-US" dirty="0" err="1"/>
              <a:t>bài</a:t>
            </a:r>
            <a:endParaRPr lang="en-US" dirty="0"/>
          </a:p>
        </p:txBody>
      </p:sp>
    </p:spTree>
    <p:extLst>
      <p:ext uri="{BB962C8B-B14F-4D97-AF65-F5344CB8AC3E}">
        <p14:creationId xmlns:p14="http://schemas.microsoft.com/office/powerpoint/2010/main" val="1977614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GV </a:t>
            </a:r>
            <a:r>
              <a:rPr lang="en-US" dirty="0" err="1"/>
              <a:t>nhập</a:t>
            </a:r>
            <a:r>
              <a:rPr lang="en-US" dirty="0"/>
              <a:t> </a:t>
            </a:r>
            <a:r>
              <a:rPr lang="en-US" dirty="0" err="1"/>
              <a:t>từ</a:t>
            </a:r>
            <a:r>
              <a:rPr lang="en-US" dirty="0"/>
              <a:t> </a:t>
            </a:r>
            <a:r>
              <a:rPr lang="en-US" dirty="0" err="1"/>
              <a:t>khó</a:t>
            </a:r>
            <a:r>
              <a:rPr lang="en-US" dirty="0"/>
              <a:t> </a:t>
            </a:r>
            <a:r>
              <a:rPr lang="en-US" dirty="0" err="1"/>
              <a:t>đọc</a:t>
            </a:r>
            <a:r>
              <a:rPr lang="en-US" dirty="0"/>
              <a:t> </a:t>
            </a:r>
            <a:r>
              <a:rPr lang="en-US" dirty="0" err="1"/>
              <a:t>ngay</a:t>
            </a:r>
            <a:r>
              <a:rPr lang="en-US" dirty="0"/>
              <a:t> </a:t>
            </a:r>
            <a:r>
              <a:rPr lang="en-US" dirty="0" err="1"/>
              <a:t>khi</a:t>
            </a:r>
            <a:r>
              <a:rPr lang="en-US" dirty="0"/>
              <a:t> </a:t>
            </a:r>
            <a:r>
              <a:rPr lang="en-US" dirty="0" err="1"/>
              <a:t>trình</a:t>
            </a:r>
            <a:r>
              <a:rPr lang="en-US" dirty="0"/>
              <a:t> </a:t>
            </a:r>
            <a:r>
              <a:rPr lang="en-US" dirty="0" err="1"/>
              <a:t>chiếu</a:t>
            </a:r>
            <a:r>
              <a:rPr lang="en-US" dirty="0"/>
              <a:t> </a:t>
            </a:r>
            <a:r>
              <a:rPr lang="en-US" dirty="0" err="1"/>
              <a:t>bài</a:t>
            </a:r>
            <a:endParaRPr lang="en-US" dirty="0"/>
          </a:p>
        </p:txBody>
      </p:sp>
    </p:spTree>
    <p:extLst>
      <p:ext uri="{BB962C8B-B14F-4D97-AF65-F5344CB8AC3E}">
        <p14:creationId xmlns:p14="http://schemas.microsoft.com/office/powerpoint/2010/main" val="74768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5"/>
        <p:cNvGrpSpPr/>
        <p:nvPr/>
      </p:nvGrpSpPr>
      <p:grpSpPr>
        <a:xfrm>
          <a:off x="0" y="0"/>
          <a:ext cx="0" cy="0"/>
          <a:chOff x="0" y="0"/>
          <a:chExt cx="0" cy="0"/>
        </a:xfrm>
      </p:grpSpPr>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60"/>
        <p:cNvGrpSpPr/>
        <p:nvPr/>
      </p:nvGrpSpPr>
      <p:grpSpPr>
        <a:xfrm>
          <a:off x="0" y="0"/>
          <a:ext cx="0" cy="0"/>
          <a:chOff x="0" y="0"/>
          <a:chExt cx="0" cy="0"/>
        </a:xfrm>
      </p:grpSpPr>
      <p:sp>
        <p:nvSpPr>
          <p:cNvPr id="361" name="Google Shape;361;p14"/>
          <p:cNvSpPr txBox="1">
            <a:spLocks noGrp="1"/>
          </p:cNvSpPr>
          <p:nvPr>
            <p:ph type="title"/>
          </p:nvPr>
        </p:nvSpPr>
        <p:spPr>
          <a:xfrm>
            <a:off x="1421250" y="3020325"/>
            <a:ext cx="6301500" cy="6426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2" name="Google Shape;362;p14"/>
          <p:cNvSpPr txBox="1">
            <a:spLocks noGrp="1"/>
          </p:cNvSpPr>
          <p:nvPr>
            <p:ph type="subTitle" idx="1"/>
          </p:nvPr>
        </p:nvSpPr>
        <p:spPr>
          <a:xfrm>
            <a:off x="1421250" y="1480575"/>
            <a:ext cx="6301500" cy="13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5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397"/>
        <p:cNvGrpSpPr/>
        <p:nvPr/>
      </p:nvGrpSpPr>
      <p:grpSpPr>
        <a:xfrm>
          <a:off x="0" y="0"/>
          <a:ext cx="0" cy="0"/>
          <a:chOff x="0" y="0"/>
          <a:chExt cx="0" cy="0"/>
        </a:xfrm>
      </p:grpSpPr>
      <p:sp>
        <p:nvSpPr>
          <p:cNvPr id="398" name="Google Shape;398;p15"/>
          <p:cNvSpPr txBox="1">
            <a:spLocks noGrp="1"/>
          </p:cNvSpPr>
          <p:nvPr>
            <p:ph type="title"/>
          </p:nvPr>
        </p:nvSpPr>
        <p:spPr>
          <a:xfrm>
            <a:off x="865500" y="1404788"/>
            <a:ext cx="3954300" cy="1329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9" name="Google Shape;399;p15"/>
          <p:cNvSpPr txBox="1">
            <a:spLocks noGrp="1"/>
          </p:cNvSpPr>
          <p:nvPr>
            <p:ph type="subTitle" idx="1"/>
          </p:nvPr>
        </p:nvSpPr>
        <p:spPr>
          <a:xfrm>
            <a:off x="865500" y="2734013"/>
            <a:ext cx="3954300" cy="100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0" name="Google Shape;400;p15"/>
          <p:cNvSpPr>
            <a:spLocks noGrp="1"/>
          </p:cNvSpPr>
          <p:nvPr>
            <p:ph type="pic" idx="2"/>
          </p:nvPr>
        </p:nvSpPr>
        <p:spPr>
          <a:xfrm flipH="1">
            <a:off x="4939500" y="1142550"/>
            <a:ext cx="3339000" cy="2858400"/>
          </a:xfrm>
          <a:prstGeom prst="roundRect">
            <a:avLst>
              <a:gd name="adj" fmla="val 16667"/>
            </a:avLst>
          </a:prstGeom>
          <a:noFill/>
          <a:ln>
            <a:noFill/>
          </a:ln>
        </p:spPr>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464"/>
        <p:cNvGrpSpPr/>
        <p:nvPr/>
      </p:nvGrpSpPr>
      <p:grpSpPr>
        <a:xfrm>
          <a:off x="0" y="0"/>
          <a:ext cx="0" cy="0"/>
          <a:chOff x="0" y="0"/>
          <a:chExt cx="0" cy="0"/>
        </a:xfrm>
      </p:grpSpPr>
      <p:sp>
        <p:nvSpPr>
          <p:cNvPr id="465" name="Google Shape;465;p17"/>
          <p:cNvSpPr>
            <a:spLocks noGrp="1"/>
          </p:cNvSpPr>
          <p:nvPr>
            <p:ph type="pic" idx="2"/>
          </p:nvPr>
        </p:nvSpPr>
        <p:spPr>
          <a:xfrm>
            <a:off x="2139483" y="1600000"/>
            <a:ext cx="1514700" cy="1619100"/>
          </a:xfrm>
          <a:prstGeom prst="roundRect">
            <a:avLst>
              <a:gd name="adj" fmla="val 16667"/>
            </a:avLst>
          </a:prstGeom>
          <a:noFill/>
          <a:ln>
            <a:noFill/>
          </a:ln>
        </p:spPr>
      </p:sp>
      <p:sp>
        <p:nvSpPr>
          <p:cNvPr id="466" name="Google Shape;466;p17"/>
          <p:cNvSpPr>
            <a:spLocks noGrp="1"/>
          </p:cNvSpPr>
          <p:nvPr>
            <p:ph type="pic" idx="3"/>
          </p:nvPr>
        </p:nvSpPr>
        <p:spPr>
          <a:xfrm>
            <a:off x="5305283" y="1600000"/>
            <a:ext cx="1677300" cy="1619100"/>
          </a:xfrm>
          <a:prstGeom prst="roundRect">
            <a:avLst>
              <a:gd name="adj" fmla="val 16667"/>
            </a:avLst>
          </a:prstGeom>
          <a:noFill/>
          <a:ln>
            <a:noFill/>
          </a:ln>
        </p:spPr>
      </p:sp>
      <p:sp>
        <p:nvSpPr>
          <p:cNvPr id="499" name="Google Shape;499;p17"/>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0" name="Google Shape;500;p17"/>
          <p:cNvSpPr txBox="1">
            <a:spLocks noGrp="1"/>
          </p:cNvSpPr>
          <p:nvPr>
            <p:ph type="title" idx="4"/>
          </p:nvPr>
        </p:nvSpPr>
        <p:spPr>
          <a:xfrm>
            <a:off x="1905967" y="3500150"/>
            <a:ext cx="21069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1" name="Google Shape;501;p17"/>
          <p:cNvSpPr txBox="1">
            <a:spLocks noGrp="1"/>
          </p:cNvSpPr>
          <p:nvPr>
            <p:ph type="subTitle" idx="1"/>
          </p:nvPr>
        </p:nvSpPr>
        <p:spPr>
          <a:xfrm>
            <a:off x="1905967" y="3835850"/>
            <a:ext cx="21069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2" name="Google Shape;502;p17"/>
          <p:cNvSpPr txBox="1">
            <a:spLocks noGrp="1"/>
          </p:cNvSpPr>
          <p:nvPr>
            <p:ph type="title" idx="5"/>
          </p:nvPr>
        </p:nvSpPr>
        <p:spPr>
          <a:xfrm>
            <a:off x="5186867" y="3500150"/>
            <a:ext cx="2039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3" name="Google Shape;503;p17"/>
          <p:cNvSpPr txBox="1">
            <a:spLocks noGrp="1"/>
          </p:cNvSpPr>
          <p:nvPr>
            <p:ph type="subTitle" idx="6"/>
          </p:nvPr>
        </p:nvSpPr>
        <p:spPr>
          <a:xfrm>
            <a:off x="5186867" y="3835850"/>
            <a:ext cx="2039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4">
  <p:cSld name="CUSTOM_12">
    <p:spTree>
      <p:nvGrpSpPr>
        <p:cNvPr id="1" name="Shape 578"/>
        <p:cNvGrpSpPr/>
        <p:nvPr/>
      </p:nvGrpSpPr>
      <p:grpSpPr>
        <a:xfrm>
          <a:off x="0" y="0"/>
          <a:ext cx="0" cy="0"/>
          <a:chOff x="0" y="0"/>
          <a:chExt cx="0" cy="0"/>
        </a:xfrm>
      </p:grpSpPr>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14"/>
        <p:cNvGrpSpPr/>
        <p:nvPr/>
      </p:nvGrpSpPr>
      <p:grpSpPr>
        <a:xfrm>
          <a:off x="0" y="0"/>
          <a:ext cx="0" cy="0"/>
          <a:chOff x="0" y="0"/>
          <a:chExt cx="0" cy="0"/>
        </a:xfrm>
      </p:grpSpPr>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_1">
    <p:spTree>
      <p:nvGrpSpPr>
        <p:cNvPr id="1" name="Shape 661"/>
        <p:cNvGrpSpPr/>
        <p:nvPr/>
      </p:nvGrpSpPr>
      <p:grpSpPr>
        <a:xfrm>
          <a:off x="0" y="0"/>
          <a:ext cx="0" cy="0"/>
          <a:chOff x="0" y="0"/>
          <a:chExt cx="0" cy="0"/>
        </a:xfrm>
      </p:grpSpPr>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712"/>
        <p:cNvGrpSpPr/>
        <p:nvPr/>
      </p:nvGrpSpPr>
      <p:grpSpPr>
        <a:xfrm>
          <a:off x="0" y="0"/>
          <a:ext cx="0" cy="0"/>
          <a:chOff x="0" y="0"/>
          <a:chExt cx="0" cy="0"/>
        </a:xfrm>
      </p:grpSpPr>
      <p:sp>
        <p:nvSpPr>
          <p:cNvPr id="713" name="Google Shape;713;p23"/>
          <p:cNvSpPr txBox="1">
            <a:spLocks noGrp="1"/>
          </p:cNvSpPr>
          <p:nvPr>
            <p:ph type="title"/>
          </p:nvPr>
        </p:nvSpPr>
        <p:spPr>
          <a:xfrm>
            <a:off x="1002500"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4" name="Google Shape;714;p23"/>
          <p:cNvSpPr txBox="1">
            <a:spLocks noGrp="1"/>
          </p:cNvSpPr>
          <p:nvPr>
            <p:ph type="subTitle" idx="1"/>
          </p:nvPr>
        </p:nvSpPr>
        <p:spPr>
          <a:xfrm>
            <a:off x="100250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5" name="Google Shape;715;p23"/>
          <p:cNvSpPr txBox="1">
            <a:spLocks noGrp="1"/>
          </p:cNvSpPr>
          <p:nvPr>
            <p:ph type="title" idx="2"/>
          </p:nvPr>
        </p:nvSpPr>
        <p:spPr>
          <a:xfrm>
            <a:off x="3550796"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6" name="Google Shape;716;p23"/>
          <p:cNvSpPr txBox="1">
            <a:spLocks noGrp="1"/>
          </p:cNvSpPr>
          <p:nvPr>
            <p:ph type="subTitle" idx="3"/>
          </p:nvPr>
        </p:nvSpPr>
        <p:spPr>
          <a:xfrm>
            <a:off x="355085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7" name="Google Shape;717;p23"/>
          <p:cNvSpPr txBox="1">
            <a:spLocks noGrp="1"/>
          </p:cNvSpPr>
          <p:nvPr>
            <p:ph type="title" idx="4"/>
          </p:nvPr>
        </p:nvSpPr>
        <p:spPr>
          <a:xfrm>
            <a:off x="1002500"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8" name="Google Shape;718;p23"/>
          <p:cNvSpPr txBox="1">
            <a:spLocks noGrp="1"/>
          </p:cNvSpPr>
          <p:nvPr>
            <p:ph type="subTitle" idx="5"/>
          </p:nvPr>
        </p:nvSpPr>
        <p:spPr>
          <a:xfrm>
            <a:off x="1002500"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9" name="Google Shape;719;p23"/>
          <p:cNvSpPr txBox="1">
            <a:spLocks noGrp="1"/>
          </p:cNvSpPr>
          <p:nvPr>
            <p:ph type="title" idx="6"/>
          </p:nvPr>
        </p:nvSpPr>
        <p:spPr>
          <a:xfrm>
            <a:off x="3550796"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0" name="Google Shape;720;p23"/>
          <p:cNvSpPr txBox="1">
            <a:spLocks noGrp="1"/>
          </p:cNvSpPr>
          <p:nvPr>
            <p:ph type="subTitle" idx="7"/>
          </p:nvPr>
        </p:nvSpPr>
        <p:spPr>
          <a:xfrm>
            <a:off x="3550796"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1" name="Google Shape;721;p23"/>
          <p:cNvSpPr txBox="1">
            <a:spLocks noGrp="1"/>
          </p:cNvSpPr>
          <p:nvPr>
            <p:ph type="title" idx="8"/>
          </p:nvPr>
        </p:nvSpPr>
        <p:spPr>
          <a:xfrm>
            <a:off x="6099098"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2" name="Google Shape;722;p23"/>
          <p:cNvSpPr txBox="1">
            <a:spLocks noGrp="1"/>
          </p:cNvSpPr>
          <p:nvPr>
            <p:ph type="subTitle" idx="9"/>
          </p:nvPr>
        </p:nvSpPr>
        <p:spPr>
          <a:xfrm>
            <a:off x="6099098"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3" name="Google Shape;723;p23"/>
          <p:cNvSpPr txBox="1">
            <a:spLocks noGrp="1"/>
          </p:cNvSpPr>
          <p:nvPr>
            <p:ph type="title" idx="13"/>
          </p:nvPr>
        </p:nvSpPr>
        <p:spPr>
          <a:xfrm>
            <a:off x="6099098"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4" name="Google Shape;724;p23"/>
          <p:cNvSpPr txBox="1">
            <a:spLocks noGrp="1"/>
          </p:cNvSpPr>
          <p:nvPr>
            <p:ph type="subTitle" idx="14"/>
          </p:nvPr>
        </p:nvSpPr>
        <p:spPr>
          <a:xfrm>
            <a:off x="6099098"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6" name="Google Shape;746;p23"/>
          <p:cNvSpPr txBox="1">
            <a:spLocks noGrp="1"/>
          </p:cNvSpPr>
          <p:nvPr>
            <p:ph type="title" idx="15"/>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747"/>
        <p:cNvGrpSpPr/>
        <p:nvPr/>
      </p:nvGrpSpPr>
      <p:grpSpPr>
        <a:xfrm>
          <a:off x="0" y="0"/>
          <a:ext cx="0" cy="0"/>
          <a:chOff x="0" y="0"/>
          <a:chExt cx="0" cy="0"/>
        </a:xfrm>
      </p:grpSpPr>
      <p:sp>
        <p:nvSpPr>
          <p:cNvPr id="748" name="Google Shape;748;p24"/>
          <p:cNvSpPr txBox="1">
            <a:spLocks noGrp="1"/>
          </p:cNvSpPr>
          <p:nvPr>
            <p:ph type="title" hasCustomPrompt="1"/>
          </p:nvPr>
        </p:nvSpPr>
        <p:spPr>
          <a:xfrm>
            <a:off x="2349725" y="1204249"/>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9" name="Google Shape;749;p24"/>
          <p:cNvSpPr txBox="1">
            <a:spLocks noGrp="1"/>
          </p:cNvSpPr>
          <p:nvPr>
            <p:ph type="subTitle" idx="1"/>
          </p:nvPr>
        </p:nvSpPr>
        <p:spPr>
          <a:xfrm>
            <a:off x="2349725" y="1845049"/>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0" name="Google Shape;750;p24"/>
          <p:cNvSpPr txBox="1">
            <a:spLocks noGrp="1"/>
          </p:cNvSpPr>
          <p:nvPr>
            <p:ph type="title" idx="2" hasCustomPrompt="1"/>
          </p:nvPr>
        </p:nvSpPr>
        <p:spPr>
          <a:xfrm>
            <a:off x="2349725" y="22449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1" name="Google Shape;751;p24"/>
          <p:cNvSpPr txBox="1">
            <a:spLocks noGrp="1"/>
          </p:cNvSpPr>
          <p:nvPr>
            <p:ph type="subTitle" idx="3"/>
          </p:nvPr>
        </p:nvSpPr>
        <p:spPr>
          <a:xfrm>
            <a:off x="2349725" y="2885525"/>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2" name="Google Shape;752;p24"/>
          <p:cNvSpPr txBox="1">
            <a:spLocks noGrp="1"/>
          </p:cNvSpPr>
          <p:nvPr>
            <p:ph type="title" idx="4" hasCustomPrompt="1"/>
          </p:nvPr>
        </p:nvSpPr>
        <p:spPr>
          <a:xfrm>
            <a:off x="2349713" y="32856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3" name="Google Shape;753;p24"/>
          <p:cNvSpPr txBox="1">
            <a:spLocks noGrp="1"/>
          </p:cNvSpPr>
          <p:nvPr>
            <p:ph type="subTitle" idx="5"/>
          </p:nvPr>
        </p:nvSpPr>
        <p:spPr>
          <a:xfrm>
            <a:off x="2349738" y="3926250"/>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94" name="Google Shape;794;p24"/>
          <p:cNvSpPr txBox="1">
            <a:spLocks noGrp="1"/>
          </p:cNvSpPr>
          <p:nvPr>
            <p:ph type="title" idx="6"/>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CUSTOM_8_1">
    <p:spTree>
      <p:nvGrpSpPr>
        <p:cNvPr id="1" name="Shape 795"/>
        <p:cNvGrpSpPr/>
        <p:nvPr/>
      </p:nvGrpSpPr>
      <p:grpSpPr>
        <a:xfrm>
          <a:off x="0" y="0"/>
          <a:ext cx="0" cy="0"/>
          <a:chOff x="0" y="0"/>
          <a:chExt cx="0" cy="0"/>
        </a:xfrm>
      </p:grpSpPr>
      <p:sp>
        <p:nvSpPr>
          <p:cNvPr id="828" name="Google Shape;828;p25"/>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86" name="Google Shape;86;p3"/>
          <p:cNvSpPr txBox="1">
            <a:spLocks noGrp="1"/>
          </p:cNvSpPr>
          <p:nvPr>
            <p:ph type="title"/>
          </p:nvPr>
        </p:nvSpPr>
        <p:spPr>
          <a:xfrm>
            <a:off x="1880725" y="2345475"/>
            <a:ext cx="53826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b="1">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87" name="Google Shape;87;p3"/>
          <p:cNvSpPr txBox="1">
            <a:spLocks noGrp="1"/>
          </p:cNvSpPr>
          <p:nvPr>
            <p:ph type="title" idx="2" hasCustomPrompt="1"/>
          </p:nvPr>
        </p:nvSpPr>
        <p:spPr>
          <a:xfrm>
            <a:off x="3740950" y="956500"/>
            <a:ext cx="1662000" cy="11175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b="1">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8" name="Google Shape;88;p3"/>
          <p:cNvSpPr txBox="1">
            <a:spLocks noGrp="1"/>
          </p:cNvSpPr>
          <p:nvPr>
            <p:ph type="subTitle" idx="1"/>
          </p:nvPr>
        </p:nvSpPr>
        <p:spPr>
          <a:xfrm>
            <a:off x="1880725" y="3345925"/>
            <a:ext cx="5382600" cy="5154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CUSTOM_14">
    <p:spTree>
      <p:nvGrpSpPr>
        <p:cNvPr id="1" name="Shape 849"/>
        <p:cNvGrpSpPr/>
        <p:nvPr/>
      </p:nvGrpSpPr>
      <p:grpSpPr>
        <a:xfrm>
          <a:off x="0" y="0"/>
          <a:ext cx="0" cy="0"/>
          <a:chOff x="0" y="0"/>
          <a:chExt cx="0" cy="0"/>
        </a:xfrm>
      </p:grpSpPr>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4">
  <p:cSld name="CUSTOM_15">
    <p:spTree>
      <p:nvGrpSpPr>
        <p:cNvPr id="1" name="Shape 890"/>
        <p:cNvGrpSpPr/>
        <p:nvPr/>
      </p:nvGrpSpPr>
      <p:grpSpPr>
        <a:xfrm>
          <a:off x="0" y="0"/>
          <a:ext cx="0" cy="0"/>
          <a:chOff x="0" y="0"/>
          <a:chExt cx="0" cy="0"/>
        </a:xfrm>
      </p:grpSpPr>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5">
  <p:cSld name="CUSTOM_16">
    <p:spTree>
      <p:nvGrpSpPr>
        <p:cNvPr id="1" name="Shape 913"/>
        <p:cNvGrpSpPr/>
        <p:nvPr/>
      </p:nvGrpSpPr>
      <p:grpSpPr>
        <a:xfrm>
          <a:off x="0" y="0"/>
          <a:ext cx="0" cy="0"/>
          <a:chOff x="0" y="0"/>
          <a:chExt cx="0" cy="0"/>
        </a:xfrm>
      </p:grpSpPr>
    </p:spTree>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6">
  <p:cSld name="CUSTOM_17">
    <p:spTree>
      <p:nvGrpSpPr>
        <p:cNvPr id="1" name="Shape 939"/>
        <p:cNvGrpSpPr/>
        <p:nvPr/>
      </p:nvGrpSpPr>
      <p:grpSpPr>
        <a:xfrm>
          <a:off x="0" y="0"/>
          <a:ext cx="0" cy="0"/>
          <a:chOff x="0" y="0"/>
          <a:chExt cx="0" cy="0"/>
        </a:xfrm>
      </p:grpSpPr>
    </p:spTree>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7">
  <p:cSld name="CUSTOM_18">
    <p:spTree>
      <p:nvGrpSpPr>
        <p:cNvPr id="1" name="Shape 971"/>
        <p:cNvGrpSpPr/>
        <p:nvPr/>
      </p:nvGrpSpPr>
      <p:grpSpPr>
        <a:xfrm>
          <a:off x="0" y="0"/>
          <a:ext cx="0" cy="0"/>
          <a:chOff x="0" y="0"/>
          <a:chExt cx="0" cy="0"/>
        </a:xfrm>
      </p:grpSpPr>
    </p:spTree>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2E3AAC11-D570-4EA9-AFC0-30FB72BA45EB}" type="datetimeFigureOut">
              <a:rPr lang="zh-CN" altLang="en-US" smtClean="0">
                <a:solidFill>
                  <a:prstClr val="black"/>
                </a:solidFill>
              </a:rPr>
              <a:t>2025/12/20</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118052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2E3AAC11-D570-4EA9-AFC0-30FB72BA45EB}" type="datetimeFigureOut">
              <a:rPr lang="zh-CN" altLang="en-US" smtClean="0">
                <a:solidFill>
                  <a:prstClr val="black"/>
                </a:solidFill>
              </a:rPr>
              <a:t>2025/12/20</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248126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07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395-449C-AE2B-3C04-FE03097FA1C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A82B7F-F5AF-D015-52DF-D118B11A82AC}"/>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BA66-602B-E153-AD89-41408370A72D}"/>
              </a:ext>
            </a:extLst>
          </p:cNvPr>
          <p:cNvSpPr>
            <a:spLocks noGrp="1"/>
          </p:cNvSpPr>
          <p:nvPr>
            <p:ph type="dt" sz="half" idx="10"/>
          </p:nvPr>
        </p:nvSpPr>
        <p:spPr>
          <a:xfrm>
            <a:off x="628650" y="4767264"/>
            <a:ext cx="2057400" cy="273844"/>
          </a:xfrm>
          <a:prstGeom prst="rect">
            <a:avLst/>
          </a:prstGeom>
        </p:spPr>
        <p:txBody>
          <a:bodyPr/>
          <a:lstStyle/>
          <a:p>
            <a:fld id="{D119E34F-6D4D-44FA-9068-21642AD9CE05}" type="datetimeFigureOut">
              <a:rPr lang="en-US" smtClean="0"/>
              <a:t>20/12/2025</a:t>
            </a:fld>
            <a:endParaRPr lang="en-US"/>
          </a:p>
        </p:txBody>
      </p:sp>
      <p:sp>
        <p:nvSpPr>
          <p:cNvPr id="5" name="Footer Placeholder 4">
            <a:extLst>
              <a:ext uri="{FF2B5EF4-FFF2-40B4-BE49-F238E27FC236}">
                <a16:creationId xmlns:a16="http://schemas.microsoft.com/office/drawing/2014/main" id="{2B7F80F3-BA66-C2BC-7609-64F42073C3DC}"/>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1A8CC1-07B6-2A97-1A62-9BBB92F6DDB3}"/>
              </a:ext>
            </a:extLst>
          </p:cNvPr>
          <p:cNvSpPr>
            <a:spLocks noGrp="1"/>
          </p:cNvSpPr>
          <p:nvPr>
            <p:ph type="sldNum" sz="quarter" idx="12"/>
          </p:nvPr>
        </p:nvSpPr>
        <p:spPr>
          <a:xfrm>
            <a:off x="6457950" y="4767264"/>
            <a:ext cx="2057400" cy="273844"/>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3561857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114" name="Google Shape;114;p4"/>
          <p:cNvSpPr txBox="1">
            <a:spLocks noGrp="1"/>
          </p:cNvSpPr>
          <p:nvPr>
            <p:ph type="title"/>
          </p:nvPr>
        </p:nvSpPr>
        <p:spPr>
          <a:xfrm>
            <a:off x="713100" y="1840200"/>
            <a:ext cx="3377700" cy="146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5" name="Google Shape;115;p4"/>
          <p:cNvSpPr txBox="1">
            <a:spLocks noGrp="1"/>
          </p:cNvSpPr>
          <p:nvPr>
            <p:ph type="subTitle" idx="1"/>
          </p:nvPr>
        </p:nvSpPr>
        <p:spPr>
          <a:xfrm>
            <a:off x="4467900" y="1840200"/>
            <a:ext cx="3963000" cy="146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1713799" y="2656422"/>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5"/>
          <p:cNvSpPr txBox="1">
            <a:spLocks noGrp="1"/>
          </p:cNvSpPr>
          <p:nvPr>
            <p:ph type="title" idx="2"/>
          </p:nvPr>
        </p:nvSpPr>
        <p:spPr>
          <a:xfrm>
            <a:off x="4991525" y="2656347"/>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 name="Google Shape;119;p5"/>
          <p:cNvSpPr txBox="1">
            <a:spLocks noGrp="1"/>
          </p:cNvSpPr>
          <p:nvPr>
            <p:ph type="subTitle" idx="1"/>
          </p:nvPr>
        </p:nvSpPr>
        <p:spPr>
          <a:xfrm>
            <a:off x="4991527" y="3004303"/>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5"/>
          <p:cNvSpPr txBox="1">
            <a:spLocks noGrp="1"/>
          </p:cNvSpPr>
          <p:nvPr>
            <p:ph type="subTitle" idx="3"/>
          </p:nvPr>
        </p:nvSpPr>
        <p:spPr>
          <a:xfrm>
            <a:off x="1713811" y="3004301"/>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2" name="Picture 1" descr="A round pink circle with white text and a black background&#10;&#10;AI-generated content may be incorrect.">
            <a:extLst>
              <a:ext uri="{FF2B5EF4-FFF2-40B4-BE49-F238E27FC236}">
                <a16:creationId xmlns:a16="http://schemas.microsoft.com/office/drawing/2014/main" id="{D2A28200-A656-B323-2CD4-427AC6E11630}"/>
              </a:ext>
            </a:extLst>
          </p:cNvPr>
          <p:cNvPicPr>
            <a:picLocks noChangeAspect="1"/>
          </p:cNvPicPr>
          <p:nvPr userDrawn="1"/>
        </p:nvPicPr>
        <p:blipFill>
          <a:blip r:embed="rId2"/>
          <a:stretch>
            <a:fillRect/>
          </a:stretch>
        </p:blipFill>
        <p:spPr>
          <a:xfrm>
            <a:off x="-1367624" y="103334"/>
            <a:ext cx="1172354" cy="1172354"/>
          </a:xfrm>
          <a:prstGeom prst="rect">
            <a:avLst/>
          </a:prstGeom>
        </p:spPr>
      </p:pic>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96" name="Google Shape;196;p6"/>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7"/>
        <p:cNvGrpSpPr/>
        <p:nvPr/>
      </p:nvGrpSpPr>
      <p:grpSpPr>
        <a:xfrm>
          <a:off x="0" y="0"/>
          <a:ext cx="0" cy="0"/>
          <a:chOff x="0" y="0"/>
          <a:chExt cx="0" cy="0"/>
        </a:xfrm>
      </p:grpSpPr>
      <p:sp>
        <p:nvSpPr>
          <p:cNvPr id="215" name="Google Shape;215;p7"/>
          <p:cNvSpPr txBox="1">
            <a:spLocks noGrp="1"/>
          </p:cNvSpPr>
          <p:nvPr>
            <p:ph type="body" idx="1"/>
          </p:nvPr>
        </p:nvSpPr>
        <p:spPr>
          <a:xfrm>
            <a:off x="4621225" y="1986450"/>
            <a:ext cx="3809700" cy="1917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Char char="●"/>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16" name="Google Shape;216;p7"/>
          <p:cNvSpPr txBox="1">
            <a:spLocks noGrp="1"/>
          </p:cNvSpPr>
          <p:nvPr>
            <p:ph type="title"/>
          </p:nvPr>
        </p:nvSpPr>
        <p:spPr>
          <a:xfrm>
            <a:off x="4621225" y="1240050"/>
            <a:ext cx="3809700" cy="746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7"/>
          <p:cNvSpPr>
            <a:spLocks noGrp="1"/>
          </p:cNvSpPr>
          <p:nvPr>
            <p:ph type="pic" idx="2"/>
          </p:nvPr>
        </p:nvSpPr>
        <p:spPr>
          <a:xfrm flipH="1">
            <a:off x="863975" y="1142550"/>
            <a:ext cx="3339000" cy="2858400"/>
          </a:xfrm>
          <a:prstGeom prst="roundRect">
            <a:avLst>
              <a:gd name="adj" fmla="val 16667"/>
            </a:avLst>
          </a:prstGeom>
          <a:noFill/>
          <a:ln>
            <a:noFill/>
          </a:ln>
        </p:spPr>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8"/>
        <p:cNvGrpSpPr/>
        <p:nvPr/>
      </p:nvGrpSpPr>
      <p:grpSpPr>
        <a:xfrm>
          <a:off x="0" y="0"/>
          <a:ext cx="0" cy="0"/>
          <a:chOff x="0" y="0"/>
          <a:chExt cx="0" cy="0"/>
        </a:xfrm>
      </p:grpSpPr>
      <p:sp>
        <p:nvSpPr>
          <p:cNvPr id="249" name="Google Shape;249;p8"/>
          <p:cNvSpPr txBox="1">
            <a:spLocks noGrp="1"/>
          </p:cNvSpPr>
          <p:nvPr>
            <p:ph type="title"/>
          </p:nvPr>
        </p:nvSpPr>
        <p:spPr>
          <a:xfrm>
            <a:off x="1009900" y="1307100"/>
            <a:ext cx="7124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0"/>
        <p:cNvGrpSpPr/>
        <p:nvPr/>
      </p:nvGrpSpPr>
      <p:grpSpPr>
        <a:xfrm>
          <a:off x="0" y="0"/>
          <a:ext cx="0" cy="0"/>
          <a:chOff x="0" y="0"/>
          <a:chExt cx="0" cy="0"/>
        </a:xfrm>
      </p:grpSpPr>
      <p:sp>
        <p:nvSpPr>
          <p:cNvPr id="276" name="Google Shape;276;p9"/>
          <p:cNvSpPr txBox="1">
            <a:spLocks noGrp="1"/>
          </p:cNvSpPr>
          <p:nvPr>
            <p:ph type="title"/>
          </p:nvPr>
        </p:nvSpPr>
        <p:spPr>
          <a:xfrm>
            <a:off x="2088300" y="1451550"/>
            <a:ext cx="49674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7" name="Google Shape;277;p9"/>
          <p:cNvSpPr txBox="1">
            <a:spLocks noGrp="1"/>
          </p:cNvSpPr>
          <p:nvPr>
            <p:ph type="subTitle" idx="1"/>
          </p:nvPr>
        </p:nvSpPr>
        <p:spPr>
          <a:xfrm>
            <a:off x="2088300" y="2423550"/>
            <a:ext cx="4967400" cy="12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0"/>
        <p:cNvGrpSpPr/>
        <p:nvPr/>
      </p:nvGrpSpPr>
      <p:grpSpPr>
        <a:xfrm>
          <a:off x="0" y="0"/>
          <a:ext cx="0" cy="0"/>
          <a:chOff x="0" y="0"/>
          <a:chExt cx="0" cy="0"/>
        </a:xfrm>
      </p:grpSpPr>
      <p:sp>
        <p:nvSpPr>
          <p:cNvPr id="281" name="Google Shape;281;p11"/>
          <p:cNvSpPr txBox="1">
            <a:spLocks noGrp="1"/>
          </p:cNvSpPr>
          <p:nvPr>
            <p:ph type="title" hasCustomPrompt="1"/>
          </p:nvPr>
        </p:nvSpPr>
        <p:spPr>
          <a:xfrm>
            <a:off x="2341650" y="1353213"/>
            <a:ext cx="4460700" cy="153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93.xml"/><Relationship Id="rId21" Type="http://schemas.openxmlformats.org/officeDocument/2006/relationships/slideLayout" Target="../slideLayouts/slideLayout21.xml"/><Relationship Id="rId42" Type="http://schemas.openxmlformats.org/officeDocument/2006/relationships/tags" Target="../tags/tag18.xml"/><Relationship Id="rId63" Type="http://schemas.openxmlformats.org/officeDocument/2006/relationships/tags" Target="../tags/tag39.xml"/><Relationship Id="rId84" Type="http://schemas.openxmlformats.org/officeDocument/2006/relationships/tags" Target="../tags/tag60.xml"/><Relationship Id="rId138" Type="http://schemas.openxmlformats.org/officeDocument/2006/relationships/tags" Target="../tags/tag114.xml"/><Relationship Id="rId159" Type="http://schemas.openxmlformats.org/officeDocument/2006/relationships/tags" Target="../tags/tag135.xml"/><Relationship Id="rId170" Type="http://schemas.openxmlformats.org/officeDocument/2006/relationships/tags" Target="../tags/tag146.xml"/><Relationship Id="rId107" Type="http://schemas.openxmlformats.org/officeDocument/2006/relationships/tags" Target="../tags/tag83.xml"/><Relationship Id="rId11" Type="http://schemas.openxmlformats.org/officeDocument/2006/relationships/slideLayout" Target="../slideLayouts/slideLayout11.xml"/><Relationship Id="rId32" Type="http://schemas.openxmlformats.org/officeDocument/2006/relationships/tags" Target="../tags/tag8.xml"/><Relationship Id="rId53" Type="http://schemas.openxmlformats.org/officeDocument/2006/relationships/tags" Target="../tags/tag29.xml"/><Relationship Id="rId74" Type="http://schemas.openxmlformats.org/officeDocument/2006/relationships/tags" Target="../tags/tag50.xml"/><Relationship Id="rId128" Type="http://schemas.openxmlformats.org/officeDocument/2006/relationships/tags" Target="../tags/tag104.xml"/><Relationship Id="rId149" Type="http://schemas.openxmlformats.org/officeDocument/2006/relationships/tags" Target="../tags/tag125.xml"/><Relationship Id="rId5" Type="http://schemas.openxmlformats.org/officeDocument/2006/relationships/slideLayout" Target="../slideLayouts/slideLayout5.xml"/><Relationship Id="rId95" Type="http://schemas.openxmlformats.org/officeDocument/2006/relationships/tags" Target="../tags/tag71.xml"/><Relationship Id="rId160" Type="http://schemas.openxmlformats.org/officeDocument/2006/relationships/tags" Target="../tags/tag136.xml"/><Relationship Id="rId22" Type="http://schemas.openxmlformats.org/officeDocument/2006/relationships/slideLayout" Target="../slideLayouts/slideLayout22.xml"/><Relationship Id="rId43" Type="http://schemas.openxmlformats.org/officeDocument/2006/relationships/tags" Target="../tags/tag19.xml"/><Relationship Id="rId64" Type="http://schemas.openxmlformats.org/officeDocument/2006/relationships/tags" Target="../tags/tag40.xml"/><Relationship Id="rId118" Type="http://schemas.openxmlformats.org/officeDocument/2006/relationships/tags" Target="../tags/tag94.xml"/><Relationship Id="rId139" Type="http://schemas.openxmlformats.org/officeDocument/2006/relationships/tags" Target="../tags/tag115.xml"/><Relationship Id="rId85" Type="http://schemas.openxmlformats.org/officeDocument/2006/relationships/tags" Target="../tags/tag61.xml"/><Relationship Id="rId150" Type="http://schemas.openxmlformats.org/officeDocument/2006/relationships/tags" Target="../tags/tag126.xml"/><Relationship Id="rId171" Type="http://schemas.openxmlformats.org/officeDocument/2006/relationships/tags" Target="../tags/tag147.xml"/><Relationship Id="rId12" Type="http://schemas.openxmlformats.org/officeDocument/2006/relationships/slideLayout" Target="../slideLayouts/slideLayout12.xml"/><Relationship Id="rId33" Type="http://schemas.openxmlformats.org/officeDocument/2006/relationships/tags" Target="../tags/tag9.xml"/><Relationship Id="rId108" Type="http://schemas.openxmlformats.org/officeDocument/2006/relationships/tags" Target="../tags/tag84.xml"/><Relationship Id="rId129" Type="http://schemas.openxmlformats.org/officeDocument/2006/relationships/tags" Target="../tags/tag105.xml"/><Relationship Id="rId54" Type="http://schemas.openxmlformats.org/officeDocument/2006/relationships/tags" Target="../tags/tag30.xml"/><Relationship Id="rId75" Type="http://schemas.openxmlformats.org/officeDocument/2006/relationships/tags" Target="../tags/tag51.xml"/><Relationship Id="rId96" Type="http://schemas.openxmlformats.org/officeDocument/2006/relationships/tags" Target="../tags/tag72.xml"/><Relationship Id="rId140" Type="http://schemas.openxmlformats.org/officeDocument/2006/relationships/tags" Target="../tags/tag116.xml"/><Relationship Id="rId161" Type="http://schemas.openxmlformats.org/officeDocument/2006/relationships/tags" Target="../tags/tag137.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tags" Target="../tags/tag4.xml"/><Relationship Id="rId49" Type="http://schemas.openxmlformats.org/officeDocument/2006/relationships/tags" Target="../tags/tag25.xml"/><Relationship Id="rId114" Type="http://schemas.openxmlformats.org/officeDocument/2006/relationships/tags" Target="../tags/tag90.xml"/><Relationship Id="rId119" Type="http://schemas.openxmlformats.org/officeDocument/2006/relationships/tags" Target="../tags/tag95.xml"/><Relationship Id="rId44" Type="http://schemas.openxmlformats.org/officeDocument/2006/relationships/tags" Target="../tags/tag20.xml"/><Relationship Id="rId60" Type="http://schemas.openxmlformats.org/officeDocument/2006/relationships/tags" Target="../tags/tag36.xml"/><Relationship Id="rId65" Type="http://schemas.openxmlformats.org/officeDocument/2006/relationships/tags" Target="../tags/tag41.xml"/><Relationship Id="rId81" Type="http://schemas.openxmlformats.org/officeDocument/2006/relationships/tags" Target="../tags/tag57.xml"/><Relationship Id="rId86" Type="http://schemas.openxmlformats.org/officeDocument/2006/relationships/tags" Target="../tags/tag62.xml"/><Relationship Id="rId130" Type="http://schemas.openxmlformats.org/officeDocument/2006/relationships/tags" Target="../tags/tag106.xml"/><Relationship Id="rId135" Type="http://schemas.openxmlformats.org/officeDocument/2006/relationships/tags" Target="../tags/tag111.xml"/><Relationship Id="rId151" Type="http://schemas.openxmlformats.org/officeDocument/2006/relationships/tags" Target="../tags/tag127.xml"/><Relationship Id="rId156" Type="http://schemas.openxmlformats.org/officeDocument/2006/relationships/tags" Target="../tags/tag132.xml"/><Relationship Id="rId177" Type="http://schemas.openxmlformats.org/officeDocument/2006/relationships/tags" Target="../tags/tag153.xml"/><Relationship Id="rId172" Type="http://schemas.openxmlformats.org/officeDocument/2006/relationships/tags" Target="../tags/tag14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15.xml"/><Relationship Id="rId109" Type="http://schemas.openxmlformats.org/officeDocument/2006/relationships/tags" Target="../tags/tag85.xml"/><Relationship Id="rId34" Type="http://schemas.openxmlformats.org/officeDocument/2006/relationships/tags" Target="../tags/tag10.xml"/><Relationship Id="rId50" Type="http://schemas.openxmlformats.org/officeDocument/2006/relationships/tags" Target="../tags/tag26.xml"/><Relationship Id="rId55" Type="http://schemas.openxmlformats.org/officeDocument/2006/relationships/tags" Target="../tags/tag31.xml"/><Relationship Id="rId76" Type="http://schemas.openxmlformats.org/officeDocument/2006/relationships/tags" Target="../tags/tag52.xml"/><Relationship Id="rId97" Type="http://schemas.openxmlformats.org/officeDocument/2006/relationships/tags" Target="../tags/tag73.xml"/><Relationship Id="rId104" Type="http://schemas.openxmlformats.org/officeDocument/2006/relationships/tags" Target="../tags/tag80.xml"/><Relationship Id="rId120" Type="http://schemas.openxmlformats.org/officeDocument/2006/relationships/tags" Target="../tags/tag96.xml"/><Relationship Id="rId125" Type="http://schemas.openxmlformats.org/officeDocument/2006/relationships/tags" Target="../tags/tag101.xml"/><Relationship Id="rId141" Type="http://schemas.openxmlformats.org/officeDocument/2006/relationships/tags" Target="../tags/tag117.xml"/><Relationship Id="rId146" Type="http://schemas.openxmlformats.org/officeDocument/2006/relationships/tags" Target="../tags/tag122.xml"/><Relationship Id="rId167" Type="http://schemas.openxmlformats.org/officeDocument/2006/relationships/tags" Target="../tags/tag143.xml"/><Relationship Id="rId7" Type="http://schemas.openxmlformats.org/officeDocument/2006/relationships/slideLayout" Target="../slideLayouts/slideLayout7.xml"/><Relationship Id="rId71" Type="http://schemas.openxmlformats.org/officeDocument/2006/relationships/tags" Target="../tags/tag47.xml"/><Relationship Id="rId92" Type="http://schemas.openxmlformats.org/officeDocument/2006/relationships/tags" Target="../tags/tag68.xml"/><Relationship Id="rId162" Type="http://schemas.openxmlformats.org/officeDocument/2006/relationships/tags" Target="../tags/tag138.xml"/><Relationship Id="rId2" Type="http://schemas.openxmlformats.org/officeDocument/2006/relationships/slideLayout" Target="../slideLayouts/slideLayout2.xml"/><Relationship Id="rId29" Type="http://schemas.openxmlformats.org/officeDocument/2006/relationships/tags" Target="../tags/tag5.xml"/><Relationship Id="rId24" Type="http://schemas.openxmlformats.org/officeDocument/2006/relationships/slideLayout" Target="../slideLayouts/slideLayout24.xml"/><Relationship Id="rId40" Type="http://schemas.openxmlformats.org/officeDocument/2006/relationships/tags" Target="../tags/tag16.xml"/><Relationship Id="rId45" Type="http://schemas.openxmlformats.org/officeDocument/2006/relationships/tags" Target="../tags/tag21.xml"/><Relationship Id="rId66" Type="http://schemas.openxmlformats.org/officeDocument/2006/relationships/tags" Target="../tags/tag42.xml"/><Relationship Id="rId87" Type="http://schemas.openxmlformats.org/officeDocument/2006/relationships/tags" Target="../tags/tag63.xml"/><Relationship Id="rId110" Type="http://schemas.openxmlformats.org/officeDocument/2006/relationships/tags" Target="../tags/tag86.xml"/><Relationship Id="rId115" Type="http://schemas.openxmlformats.org/officeDocument/2006/relationships/tags" Target="../tags/tag91.xml"/><Relationship Id="rId131" Type="http://schemas.openxmlformats.org/officeDocument/2006/relationships/tags" Target="../tags/tag107.xml"/><Relationship Id="rId136" Type="http://schemas.openxmlformats.org/officeDocument/2006/relationships/tags" Target="../tags/tag112.xml"/><Relationship Id="rId157" Type="http://schemas.openxmlformats.org/officeDocument/2006/relationships/tags" Target="../tags/tag133.xml"/><Relationship Id="rId178" Type="http://schemas.openxmlformats.org/officeDocument/2006/relationships/tags" Target="../tags/tag154.xml"/><Relationship Id="rId61" Type="http://schemas.openxmlformats.org/officeDocument/2006/relationships/tags" Target="../tags/tag37.xml"/><Relationship Id="rId82" Type="http://schemas.openxmlformats.org/officeDocument/2006/relationships/tags" Target="../tags/tag58.xml"/><Relationship Id="rId152" Type="http://schemas.openxmlformats.org/officeDocument/2006/relationships/tags" Target="../tags/tag128.xml"/><Relationship Id="rId173" Type="http://schemas.openxmlformats.org/officeDocument/2006/relationships/tags" Target="../tags/tag149.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tags" Target="../tags/tag6.xml"/><Relationship Id="rId35" Type="http://schemas.openxmlformats.org/officeDocument/2006/relationships/tags" Target="../tags/tag11.xml"/><Relationship Id="rId56" Type="http://schemas.openxmlformats.org/officeDocument/2006/relationships/tags" Target="../tags/tag32.xml"/><Relationship Id="rId77" Type="http://schemas.openxmlformats.org/officeDocument/2006/relationships/tags" Target="../tags/tag53.xml"/><Relationship Id="rId100" Type="http://schemas.openxmlformats.org/officeDocument/2006/relationships/tags" Target="../tags/tag76.xml"/><Relationship Id="rId105" Type="http://schemas.openxmlformats.org/officeDocument/2006/relationships/tags" Target="../tags/tag81.xml"/><Relationship Id="rId126" Type="http://schemas.openxmlformats.org/officeDocument/2006/relationships/tags" Target="../tags/tag102.xml"/><Relationship Id="rId147" Type="http://schemas.openxmlformats.org/officeDocument/2006/relationships/tags" Target="../tags/tag123.xml"/><Relationship Id="rId168" Type="http://schemas.openxmlformats.org/officeDocument/2006/relationships/tags" Target="../tags/tag144.xml"/><Relationship Id="rId8" Type="http://schemas.openxmlformats.org/officeDocument/2006/relationships/slideLayout" Target="../slideLayouts/slideLayout8.xml"/><Relationship Id="rId51" Type="http://schemas.openxmlformats.org/officeDocument/2006/relationships/tags" Target="../tags/tag27.xml"/><Relationship Id="rId72" Type="http://schemas.openxmlformats.org/officeDocument/2006/relationships/tags" Target="../tags/tag48.xml"/><Relationship Id="rId93" Type="http://schemas.openxmlformats.org/officeDocument/2006/relationships/tags" Target="../tags/tag69.xml"/><Relationship Id="rId98" Type="http://schemas.openxmlformats.org/officeDocument/2006/relationships/tags" Target="../tags/tag74.xml"/><Relationship Id="rId121" Type="http://schemas.openxmlformats.org/officeDocument/2006/relationships/tags" Target="../tags/tag97.xml"/><Relationship Id="rId142" Type="http://schemas.openxmlformats.org/officeDocument/2006/relationships/tags" Target="../tags/tag118.xml"/><Relationship Id="rId163" Type="http://schemas.openxmlformats.org/officeDocument/2006/relationships/tags" Target="../tags/tag139.xml"/><Relationship Id="rId3" Type="http://schemas.openxmlformats.org/officeDocument/2006/relationships/slideLayout" Target="../slideLayouts/slideLayout3.xml"/><Relationship Id="rId25" Type="http://schemas.openxmlformats.org/officeDocument/2006/relationships/theme" Target="../theme/theme1.xml"/><Relationship Id="rId46" Type="http://schemas.openxmlformats.org/officeDocument/2006/relationships/tags" Target="../tags/tag22.xml"/><Relationship Id="rId67" Type="http://schemas.openxmlformats.org/officeDocument/2006/relationships/tags" Target="../tags/tag43.xml"/><Relationship Id="rId116" Type="http://schemas.openxmlformats.org/officeDocument/2006/relationships/tags" Target="../tags/tag92.xml"/><Relationship Id="rId137" Type="http://schemas.openxmlformats.org/officeDocument/2006/relationships/tags" Target="../tags/tag113.xml"/><Relationship Id="rId158" Type="http://schemas.openxmlformats.org/officeDocument/2006/relationships/tags" Target="../tags/tag134.xml"/><Relationship Id="rId20" Type="http://schemas.openxmlformats.org/officeDocument/2006/relationships/slideLayout" Target="../slideLayouts/slideLayout20.xml"/><Relationship Id="rId41" Type="http://schemas.openxmlformats.org/officeDocument/2006/relationships/tags" Target="../tags/tag17.xml"/><Relationship Id="rId62" Type="http://schemas.openxmlformats.org/officeDocument/2006/relationships/tags" Target="../tags/tag38.xml"/><Relationship Id="rId83" Type="http://schemas.openxmlformats.org/officeDocument/2006/relationships/tags" Target="../tags/tag59.xml"/><Relationship Id="rId88" Type="http://schemas.openxmlformats.org/officeDocument/2006/relationships/tags" Target="../tags/tag64.xml"/><Relationship Id="rId111" Type="http://schemas.openxmlformats.org/officeDocument/2006/relationships/tags" Target="../tags/tag87.xml"/><Relationship Id="rId132" Type="http://schemas.openxmlformats.org/officeDocument/2006/relationships/tags" Target="../tags/tag108.xml"/><Relationship Id="rId153" Type="http://schemas.openxmlformats.org/officeDocument/2006/relationships/tags" Target="../tags/tag129.xml"/><Relationship Id="rId174" Type="http://schemas.openxmlformats.org/officeDocument/2006/relationships/tags" Target="../tags/tag150.xml"/><Relationship Id="rId179" Type="http://schemas.openxmlformats.org/officeDocument/2006/relationships/image" Target="../media/image1.png"/><Relationship Id="rId15" Type="http://schemas.openxmlformats.org/officeDocument/2006/relationships/slideLayout" Target="../slideLayouts/slideLayout15.xml"/><Relationship Id="rId36" Type="http://schemas.openxmlformats.org/officeDocument/2006/relationships/tags" Target="../tags/tag12.xml"/><Relationship Id="rId57" Type="http://schemas.openxmlformats.org/officeDocument/2006/relationships/tags" Target="../tags/tag33.xml"/><Relationship Id="rId106" Type="http://schemas.openxmlformats.org/officeDocument/2006/relationships/tags" Target="../tags/tag82.xml"/><Relationship Id="rId127" Type="http://schemas.openxmlformats.org/officeDocument/2006/relationships/tags" Target="../tags/tag103.xml"/><Relationship Id="rId10" Type="http://schemas.openxmlformats.org/officeDocument/2006/relationships/slideLayout" Target="../slideLayouts/slideLayout10.xml"/><Relationship Id="rId31" Type="http://schemas.openxmlformats.org/officeDocument/2006/relationships/tags" Target="../tags/tag7.xml"/><Relationship Id="rId52" Type="http://schemas.openxmlformats.org/officeDocument/2006/relationships/tags" Target="../tags/tag28.xml"/><Relationship Id="rId73" Type="http://schemas.openxmlformats.org/officeDocument/2006/relationships/tags" Target="../tags/tag49.xml"/><Relationship Id="rId78" Type="http://schemas.openxmlformats.org/officeDocument/2006/relationships/tags" Target="../tags/tag54.xml"/><Relationship Id="rId94" Type="http://schemas.openxmlformats.org/officeDocument/2006/relationships/tags" Target="../tags/tag70.xml"/><Relationship Id="rId99" Type="http://schemas.openxmlformats.org/officeDocument/2006/relationships/tags" Target="../tags/tag75.xml"/><Relationship Id="rId101" Type="http://schemas.openxmlformats.org/officeDocument/2006/relationships/tags" Target="../tags/tag77.xml"/><Relationship Id="rId122" Type="http://schemas.openxmlformats.org/officeDocument/2006/relationships/tags" Target="../tags/tag98.xml"/><Relationship Id="rId143" Type="http://schemas.openxmlformats.org/officeDocument/2006/relationships/tags" Target="../tags/tag119.xml"/><Relationship Id="rId148" Type="http://schemas.openxmlformats.org/officeDocument/2006/relationships/tags" Target="../tags/tag124.xml"/><Relationship Id="rId164" Type="http://schemas.openxmlformats.org/officeDocument/2006/relationships/tags" Target="../tags/tag140.xml"/><Relationship Id="rId169" Type="http://schemas.openxmlformats.org/officeDocument/2006/relationships/tags" Target="../tags/tag145.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ags" Target="../tags/tag2.xml"/><Relationship Id="rId47" Type="http://schemas.openxmlformats.org/officeDocument/2006/relationships/tags" Target="../tags/tag23.xml"/><Relationship Id="rId68" Type="http://schemas.openxmlformats.org/officeDocument/2006/relationships/tags" Target="../tags/tag44.xml"/><Relationship Id="rId89" Type="http://schemas.openxmlformats.org/officeDocument/2006/relationships/tags" Target="../tags/tag65.xml"/><Relationship Id="rId112" Type="http://schemas.openxmlformats.org/officeDocument/2006/relationships/tags" Target="../tags/tag88.xml"/><Relationship Id="rId133" Type="http://schemas.openxmlformats.org/officeDocument/2006/relationships/tags" Target="../tags/tag109.xml"/><Relationship Id="rId154" Type="http://schemas.openxmlformats.org/officeDocument/2006/relationships/tags" Target="../tags/tag130.xml"/><Relationship Id="rId175" Type="http://schemas.openxmlformats.org/officeDocument/2006/relationships/tags" Target="../tags/tag151.xml"/><Relationship Id="rId16" Type="http://schemas.openxmlformats.org/officeDocument/2006/relationships/slideLayout" Target="../slideLayouts/slideLayout16.xml"/><Relationship Id="rId37" Type="http://schemas.openxmlformats.org/officeDocument/2006/relationships/tags" Target="../tags/tag13.xml"/><Relationship Id="rId58" Type="http://schemas.openxmlformats.org/officeDocument/2006/relationships/tags" Target="../tags/tag34.xml"/><Relationship Id="rId79" Type="http://schemas.openxmlformats.org/officeDocument/2006/relationships/tags" Target="../tags/tag55.xml"/><Relationship Id="rId102" Type="http://schemas.openxmlformats.org/officeDocument/2006/relationships/tags" Target="../tags/tag78.xml"/><Relationship Id="rId123" Type="http://schemas.openxmlformats.org/officeDocument/2006/relationships/tags" Target="../tags/tag99.xml"/><Relationship Id="rId144" Type="http://schemas.openxmlformats.org/officeDocument/2006/relationships/tags" Target="../tags/tag120.xml"/><Relationship Id="rId90" Type="http://schemas.openxmlformats.org/officeDocument/2006/relationships/tags" Target="../tags/tag66.xml"/><Relationship Id="rId165" Type="http://schemas.openxmlformats.org/officeDocument/2006/relationships/tags" Target="../tags/tag141.xml"/><Relationship Id="rId27" Type="http://schemas.openxmlformats.org/officeDocument/2006/relationships/tags" Target="../tags/tag3.xml"/><Relationship Id="rId48" Type="http://schemas.openxmlformats.org/officeDocument/2006/relationships/tags" Target="../tags/tag24.xml"/><Relationship Id="rId69" Type="http://schemas.openxmlformats.org/officeDocument/2006/relationships/tags" Target="../tags/tag45.xml"/><Relationship Id="rId113" Type="http://schemas.openxmlformats.org/officeDocument/2006/relationships/tags" Target="../tags/tag89.xml"/><Relationship Id="rId134" Type="http://schemas.openxmlformats.org/officeDocument/2006/relationships/tags" Target="../tags/tag110.xml"/><Relationship Id="rId80" Type="http://schemas.openxmlformats.org/officeDocument/2006/relationships/tags" Target="../tags/tag56.xml"/><Relationship Id="rId155" Type="http://schemas.openxmlformats.org/officeDocument/2006/relationships/tags" Target="../tags/tag131.xml"/><Relationship Id="rId176" Type="http://schemas.openxmlformats.org/officeDocument/2006/relationships/tags" Target="../tags/tag152.xml"/><Relationship Id="rId17" Type="http://schemas.openxmlformats.org/officeDocument/2006/relationships/slideLayout" Target="../slideLayouts/slideLayout17.xml"/><Relationship Id="rId38" Type="http://schemas.openxmlformats.org/officeDocument/2006/relationships/tags" Target="../tags/tag14.xml"/><Relationship Id="rId59" Type="http://schemas.openxmlformats.org/officeDocument/2006/relationships/tags" Target="../tags/tag35.xml"/><Relationship Id="rId103" Type="http://schemas.openxmlformats.org/officeDocument/2006/relationships/tags" Target="../tags/tag79.xml"/><Relationship Id="rId124" Type="http://schemas.openxmlformats.org/officeDocument/2006/relationships/tags" Target="../tags/tag100.xml"/><Relationship Id="rId70" Type="http://schemas.openxmlformats.org/officeDocument/2006/relationships/tags" Target="../tags/tag46.xml"/><Relationship Id="rId91" Type="http://schemas.openxmlformats.org/officeDocument/2006/relationships/tags" Target="../tags/tag67.xml"/><Relationship Id="rId145" Type="http://schemas.openxmlformats.org/officeDocument/2006/relationships/tags" Target="../tags/tag121.xml"/><Relationship Id="rId166" Type="http://schemas.openxmlformats.org/officeDocument/2006/relationships/tags" Target="../tags/tag14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E7"/>
        </a:solidFill>
        <a:effectLst/>
      </p:bgPr>
    </p:bg>
    <p:spTree>
      <p:nvGrpSpPr>
        <p:cNvPr id="1" name="Shape 5"/>
        <p:cNvGrpSpPr/>
        <p:nvPr/>
      </p:nvGrpSpPr>
      <p:grpSpPr>
        <a:xfrm>
          <a:off x="0" y="0"/>
          <a:ext cx="0" cy="0"/>
          <a:chOff x="0" y="0"/>
          <a:chExt cx="0" cy="0"/>
        </a:xfrm>
      </p:grpSpPr>
      <p:grpSp>
        <p:nvGrpSpPr>
          <p:cNvPr id="308" name="组合 307"/>
          <p:cNvGrpSpPr/>
          <p:nvPr userDrawn="1"/>
        </p:nvGrpSpPr>
        <p:grpSpPr>
          <a:xfrm>
            <a:off x="126365" y="472440"/>
            <a:ext cx="8903335" cy="4605020"/>
            <a:chOff x="199" y="744"/>
            <a:chExt cx="14021" cy="7252"/>
          </a:xfrm>
        </p:grpSpPr>
        <p:sp>
          <p:nvSpPr>
            <p:cNvPr id="1200" name="Google Shape;1200;p21"/>
            <p:cNvSpPr/>
            <p:nvPr>
              <p:custDataLst>
                <p:tags r:id="rId177"/>
              </p:custDataLst>
            </p:nvPr>
          </p:nvSpPr>
          <p:spPr>
            <a:xfrm>
              <a:off x="199" y="744"/>
              <a:ext cx="14021" cy="7251"/>
            </a:xfrm>
            <a:custGeom>
              <a:avLst/>
              <a:gdLst/>
              <a:ahLst/>
              <a:cxnLst/>
              <a:rect l="l" t="t" r="r" b="b"/>
              <a:pathLst>
                <a:path w="13722" h="8456" extrusionOk="0">
                  <a:moveTo>
                    <a:pt x="8819" y="1"/>
                  </a:moveTo>
                  <a:cubicBezTo>
                    <a:pt x="8268" y="1"/>
                    <a:pt x="7673" y="283"/>
                    <a:pt x="7374" y="750"/>
                  </a:cubicBezTo>
                  <a:cubicBezTo>
                    <a:pt x="7220" y="460"/>
                    <a:pt x="6903" y="264"/>
                    <a:pt x="6578" y="259"/>
                  </a:cubicBezTo>
                  <a:cubicBezTo>
                    <a:pt x="6574" y="259"/>
                    <a:pt x="6570" y="259"/>
                    <a:pt x="6567" y="259"/>
                  </a:cubicBezTo>
                  <a:cubicBezTo>
                    <a:pt x="6242" y="259"/>
                    <a:pt x="5855" y="486"/>
                    <a:pt x="5693" y="770"/>
                  </a:cubicBezTo>
                  <a:cubicBezTo>
                    <a:pt x="5440" y="365"/>
                    <a:pt x="4963" y="137"/>
                    <a:pt x="4488" y="137"/>
                  </a:cubicBezTo>
                  <a:cubicBezTo>
                    <a:pt x="4374" y="137"/>
                    <a:pt x="4261" y="150"/>
                    <a:pt x="4151" y="176"/>
                  </a:cubicBezTo>
                  <a:cubicBezTo>
                    <a:pt x="3580" y="316"/>
                    <a:pt x="3116" y="786"/>
                    <a:pt x="2917" y="1347"/>
                  </a:cubicBezTo>
                  <a:cubicBezTo>
                    <a:pt x="2708" y="1111"/>
                    <a:pt x="2396" y="984"/>
                    <a:pt x="2085" y="984"/>
                  </a:cubicBezTo>
                  <a:cubicBezTo>
                    <a:pt x="1914" y="984"/>
                    <a:pt x="1744" y="1023"/>
                    <a:pt x="1591" y="1102"/>
                  </a:cubicBezTo>
                  <a:cubicBezTo>
                    <a:pt x="1157" y="1331"/>
                    <a:pt x="926" y="1816"/>
                    <a:pt x="724" y="2267"/>
                  </a:cubicBezTo>
                  <a:cubicBezTo>
                    <a:pt x="597" y="2144"/>
                    <a:pt x="421" y="2077"/>
                    <a:pt x="246" y="2077"/>
                  </a:cubicBezTo>
                  <a:cubicBezTo>
                    <a:pt x="162" y="2077"/>
                    <a:pt x="79" y="2092"/>
                    <a:pt x="1" y="2124"/>
                  </a:cubicBezTo>
                  <a:lnTo>
                    <a:pt x="4" y="8455"/>
                  </a:lnTo>
                  <a:lnTo>
                    <a:pt x="13722" y="8454"/>
                  </a:lnTo>
                  <a:lnTo>
                    <a:pt x="13721" y="2729"/>
                  </a:lnTo>
                  <a:cubicBezTo>
                    <a:pt x="13571" y="2736"/>
                    <a:pt x="13437" y="2815"/>
                    <a:pt x="13346" y="2934"/>
                  </a:cubicBezTo>
                  <a:cubicBezTo>
                    <a:pt x="13231" y="2681"/>
                    <a:pt x="12986" y="2494"/>
                    <a:pt x="12715" y="2453"/>
                  </a:cubicBezTo>
                  <a:cubicBezTo>
                    <a:pt x="12677" y="2447"/>
                    <a:pt x="12639" y="2445"/>
                    <a:pt x="12601" y="2445"/>
                  </a:cubicBezTo>
                  <a:cubicBezTo>
                    <a:pt x="12366" y="2445"/>
                    <a:pt x="12131" y="2550"/>
                    <a:pt x="11975" y="2729"/>
                  </a:cubicBezTo>
                  <a:cubicBezTo>
                    <a:pt x="11917" y="2522"/>
                    <a:pt x="11763" y="2344"/>
                    <a:pt x="11568" y="2260"/>
                  </a:cubicBezTo>
                  <a:cubicBezTo>
                    <a:pt x="11479" y="2222"/>
                    <a:pt x="11369" y="2203"/>
                    <a:pt x="11259" y="2203"/>
                  </a:cubicBezTo>
                  <a:cubicBezTo>
                    <a:pt x="11127" y="2203"/>
                    <a:pt x="10994" y="2230"/>
                    <a:pt x="10892" y="2287"/>
                  </a:cubicBezTo>
                  <a:cubicBezTo>
                    <a:pt x="10871" y="1720"/>
                    <a:pt x="10678" y="1155"/>
                    <a:pt x="10313" y="724"/>
                  </a:cubicBezTo>
                  <a:cubicBezTo>
                    <a:pt x="9948" y="294"/>
                    <a:pt x="9409" y="12"/>
                    <a:pt x="8849" y="1"/>
                  </a:cubicBezTo>
                  <a:cubicBezTo>
                    <a:pt x="8839" y="1"/>
                    <a:pt x="8829" y="1"/>
                    <a:pt x="8819"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1"/>
            <p:cNvSpPr/>
            <p:nvPr>
              <p:custDataLst>
                <p:tags r:id="rId178"/>
              </p:custDataLst>
            </p:nvPr>
          </p:nvSpPr>
          <p:spPr>
            <a:xfrm>
              <a:off x="199" y="2808"/>
              <a:ext cx="14021" cy="5188"/>
            </a:xfrm>
            <a:custGeom>
              <a:avLst/>
              <a:gdLst/>
              <a:ahLst/>
              <a:cxnLst/>
              <a:rect l="l" t="t" r="r" b="b"/>
              <a:pathLst>
                <a:path w="13719" h="6596" extrusionOk="0">
                  <a:moveTo>
                    <a:pt x="4899" y="1"/>
                  </a:moveTo>
                  <a:cubicBezTo>
                    <a:pt x="4890" y="1"/>
                    <a:pt x="4880" y="1"/>
                    <a:pt x="4870" y="1"/>
                  </a:cubicBezTo>
                  <a:cubicBezTo>
                    <a:pt x="4311" y="12"/>
                    <a:pt x="3770" y="296"/>
                    <a:pt x="3405" y="726"/>
                  </a:cubicBezTo>
                  <a:cubicBezTo>
                    <a:pt x="3040" y="1157"/>
                    <a:pt x="2847" y="1722"/>
                    <a:pt x="2827" y="2289"/>
                  </a:cubicBezTo>
                  <a:cubicBezTo>
                    <a:pt x="2726" y="2232"/>
                    <a:pt x="2592" y="2205"/>
                    <a:pt x="2460" y="2205"/>
                  </a:cubicBezTo>
                  <a:cubicBezTo>
                    <a:pt x="2350" y="2205"/>
                    <a:pt x="2241" y="2224"/>
                    <a:pt x="2152" y="2262"/>
                  </a:cubicBezTo>
                  <a:cubicBezTo>
                    <a:pt x="1956" y="2346"/>
                    <a:pt x="1802" y="2524"/>
                    <a:pt x="1745" y="2731"/>
                  </a:cubicBezTo>
                  <a:cubicBezTo>
                    <a:pt x="1589" y="2552"/>
                    <a:pt x="1354" y="2447"/>
                    <a:pt x="1119" y="2447"/>
                  </a:cubicBezTo>
                  <a:cubicBezTo>
                    <a:pt x="1081" y="2447"/>
                    <a:pt x="1042" y="2449"/>
                    <a:pt x="1005" y="2455"/>
                  </a:cubicBezTo>
                  <a:cubicBezTo>
                    <a:pt x="733" y="2495"/>
                    <a:pt x="488" y="2682"/>
                    <a:pt x="375" y="2936"/>
                  </a:cubicBezTo>
                  <a:cubicBezTo>
                    <a:pt x="283" y="2817"/>
                    <a:pt x="149" y="2738"/>
                    <a:pt x="0" y="2731"/>
                  </a:cubicBezTo>
                  <a:lnTo>
                    <a:pt x="0" y="6595"/>
                  </a:lnTo>
                  <a:lnTo>
                    <a:pt x="13718" y="6593"/>
                  </a:lnTo>
                  <a:lnTo>
                    <a:pt x="13719" y="2121"/>
                  </a:lnTo>
                  <a:cubicBezTo>
                    <a:pt x="13641" y="2090"/>
                    <a:pt x="13558" y="2075"/>
                    <a:pt x="13474" y="2075"/>
                  </a:cubicBezTo>
                  <a:cubicBezTo>
                    <a:pt x="13299" y="2075"/>
                    <a:pt x="13122" y="2142"/>
                    <a:pt x="12995" y="2267"/>
                  </a:cubicBezTo>
                  <a:cubicBezTo>
                    <a:pt x="12794" y="1815"/>
                    <a:pt x="12562" y="1330"/>
                    <a:pt x="12128" y="1101"/>
                  </a:cubicBezTo>
                  <a:cubicBezTo>
                    <a:pt x="11976" y="1022"/>
                    <a:pt x="11806" y="983"/>
                    <a:pt x="11636" y="983"/>
                  </a:cubicBezTo>
                  <a:cubicBezTo>
                    <a:pt x="11325" y="983"/>
                    <a:pt x="11012" y="1110"/>
                    <a:pt x="10803" y="1345"/>
                  </a:cubicBezTo>
                  <a:cubicBezTo>
                    <a:pt x="10604" y="786"/>
                    <a:pt x="10137" y="315"/>
                    <a:pt x="9568" y="176"/>
                  </a:cubicBezTo>
                  <a:cubicBezTo>
                    <a:pt x="9458" y="149"/>
                    <a:pt x="9344" y="136"/>
                    <a:pt x="9230" y="136"/>
                  </a:cubicBezTo>
                  <a:cubicBezTo>
                    <a:pt x="8756" y="136"/>
                    <a:pt x="8279" y="365"/>
                    <a:pt x="8026" y="771"/>
                  </a:cubicBezTo>
                  <a:cubicBezTo>
                    <a:pt x="7865" y="487"/>
                    <a:pt x="7476" y="260"/>
                    <a:pt x="7153" y="260"/>
                  </a:cubicBezTo>
                  <a:cubicBezTo>
                    <a:pt x="7149" y="260"/>
                    <a:pt x="7146" y="260"/>
                    <a:pt x="7142" y="260"/>
                  </a:cubicBezTo>
                  <a:cubicBezTo>
                    <a:pt x="6816" y="265"/>
                    <a:pt x="6500" y="460"/>
                    <a:pt x="6345" y="751"/>
                  </a:cubicBezTo>
                  <a:cubicBezTo>
                    <a:pt x="6046" y="284"/>
                    <a:pt x="5450" y="1"/>
                    <a:pt x="4899" y="1"/>
                  </a:cubicBezTo>
                  <a:close/>
                </a:path>
              </a:pathLst>
            </a:custGeom>
            <a:solidFill>
              <a:srgbClr val="FFFCE7">
                <a:alpha val="8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2"/>
          <p:cNvSpPr/>
          <p:nvPr userDrawn="1">
            <p:custDataLst>
              <p:tags r:id="rId26"/>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组合 250"/>
          <p:cNvGrpSpPr/>
          <p:nvPr userDrawn="1"/>
        </p:nvGrpSpPr>
        <p:grpSpPr>
          <a:xfrm>
            <a:off x="508000" y="4139565"/>
            <a:ext cx="2338070" cy="876300"/>
            <a:chOff x="800" y="6519"/>
            <a:chExt cx="3682" cy="1380"/>
          </a:xfrm>
        </p:grpSpPr>
        <p:grpSp>
          <p:nvGrpSpPr>
            <p:cNvPr id="2" name="组合 0"/>
            <p:cNvGrpSpPr/>
            <p:nvPr/>
          </p:nvGrpSpPr>
          <p:grpSpPr>
            <a:xfrm>
              <a:off x="3074" y="6519"/>
              <a:ext cx="1409" cy="1380"/>
              <a:chOff x="2984" y="6596"/>
              <a:chExt cx="1409" cy="1380"/>
            </a:xfrm>
          </p:grpSpPr>
          <p:sp>
            <p:nvSpPr>
              <p:cNvPr id="61" name="Google Shape;2062;p31"/>
              <p:cNvSpPr/>
              <p:nvPr>
                <p:custDataLst>
                  <p:tags r:id="rId149"/>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63;p31"/>
              <p:cNvSpPr/>
              <p:nvPr>
                <p:custDataLst>
                  <p:tags r:id="rId150"/>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064;p31"/>
              <p:cNvSpPr/>
              <p:nvPr>
                <p:custDataLst>
                  <p:tags r:id="rId151"/>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65;p31"/>
              <p:cNvSpPr/>
              <p:nvPr>
                <p:custDataLst>
                  <p:tags r:id="rId152"/>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66;p31"/>
              <p:cNvSpPr/>
              <p:nvPr>
                <p:custDataLst>
                  <p:tags r:id="rId153"/>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67;p31"/>
              <p:cNvSpPr/>
              <p:nvPr>
                <p:custDataLst>
                  <p:tags r:id="rId154"/>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68;p31"/>
              <p:cNvSpPr/>
              <p:nvPr>
                <p:custDataLst>
                  <p:tags r:id="rId155"/>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69;p31"/>
              <p:cNvSpPr/>
              <p:nvPr>
                <p:custDataLst>
                  <p:tags r:id="rId156"/>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70;p31"/>
              <p:cNvSpPr/>
              <p:nvPr>
                <p:custDataLst>
                  <p:tags r:id="rId157"/>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71;p31"/>
              <p:cNvSpPr/>
              <p:nvPr>
                <p:custDataLst>
                  <p:tags r:id="rId158"/>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72;p31"/>
              <p:cNvSpPr/>
              <p:nvPr>
                <p:custDataLst>
                  <p:tags r:id="rId159"/>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73;p31"/>
              <p:cNvSpPr/>
              <p:nvPr>
                <p:custDataLst>
                  <p:tags r:id="rId160"/>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74;p31"/>
              <p:cNvSpPr/>
              <p:nvPr>
                <p:custDataLst>
                  <p:tags r:id="rId161"/>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5;p31"/>
              <p:cNvSpPr/>
              <p:nvPr>
                <p:custDataLst>
                  <p:tags r:id="rId162"/>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76;p31"/>
              <p:cNvSpPr/>
              <p:nvPr>
                <p:custDataLst>
                  <p:tags r:id="rId163"/>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77;p31"/>
              <p:cNvSpPr/>
              <p:nvPr>
                <p:custDataLst>
                  <p:tags r:id="rId164"/>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78;p31"/>
              <p:cNvSpPr/>
              <p:nvPr>
                <p:custDataLst>
                  <p:tags r:id="rId165"/>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79;p31"/>
              <p:cNvSpPr/>
              <p:nvPr>
                <p:custDataLst>
                  <p:tags r:id="rId166"/>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80;p31"/>
              <p:cNvSpPr/>
              <p:nvPr>
                <p:custDataLst>
                  <p:tags r:id="rId167"/>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81;p31"/>
              <p:cNvSpPr/>
              <p:nvPr>
                <p:custDataLst>
                  <p:tags r:id="rId168"/>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82;p31"/>
              <p:cNvSpPr/>
              <p:nvPr>
                <p:custDataLst>
                  <p:tags r:id="rId169"/>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83;p31"/>
              <p:cNvSpPr/>
              <p:nvPr>
                <p:custDataLst>
                  <p:tags r:id="rId170"/>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84;p31"/>
              <p:cNvSpPr/>
              <p:nvPr>
                <p:custDataLst>
                  <p:tags r:id="rId171"/>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85;p31"/>
              <p:cNvSpPr/>
              <p:nvPr>
                <p:custDataLst>
                  <p:tags r:id="rId172"/>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86;p31"/>
              <p:cNvSpPr/>
              <p:nvPr>
                <p:custDataLst>
                  <p:tags r:id="rId173"/>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87;p31"/>
              <p:cNvSpPr/>
              <p:nvPr>
                <p:custDataLst>
                  <p:tags r:id="rId174"/>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88;p31"/>
              <p:cNvSpPr/>
              <p:nvPr>
                <p:custDataLst>
                  <p:tags r:id="rId175"/>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89;p31"/>
              <p:cNvSpPr/>
              <p:nvPr>
                <p:custDataLst>
                  <p:tags r:id="rId176"/>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组合 221"/>
            <p:cNvGrpSpPr/>
            <p:nvPr/>
          </p:nvGrpSpPr>
          <p:grpSpPr>
            <a:xfrm>
              <a:off x="800" y="6519"/>
              <a:ext cx="1409" cy="1380"/>
              <a:chOff x="2984" y="6596"/>
              <a:chExt cx="1409" cy="1380"/>
            </a:xfrm>
          </p:grpSpPr>
          <p:sp>
            <p:nvSpPr>
              <p:cNvPr id="223" name="Google Shape;2062;p31"/>
              <p:cNvSpPr/>
              <p:nvPr>
                <p:custDataLst>
                  <p:tags r:id="rId121"/>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63;p31"/>
              <p:cNvSpPr/>
              <p:nvPr>
                <p:custDataLst>
                  <p:tags r:id="rId122"/>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64;p31"/>
              <p:cNvSpPr/>
              <p:nvPr>
                <p:custDataLst>
                  <p:tags r:id="rId123"/>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65;p31"/>
              <p:cNvSpPr/>
              <p:nvPr>
                <p:custDataLst>
                  <p:tags r:id="rId124"/>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66;p31"/>
              <p:cNvSpPr/>
              <p:nvPr>
                <p:custDataLst>
                  <p:tags r:id="rId125"/>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67;p31"/>
              <p:cNvSpPr/>
              <p:nvPr>
                <p:custDataLst>
                  <p:tags r:id="rId126"/>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68;p31"/>
              <p:cNvSpPr/>
              <p:nvPr>
                <p:custDataLst>
                  <p:tags r:id="rId127"/>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69;p31"/>
              <p:cNvSpPr/>
              <p:nvPr>
                <p:custDataLst>
                  <p:tags r:id="rId128"/>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70;p31"/>
              <p:cNvSpPr/>
              <p:nvPr>
                <p:custDataLst>
                  <p:tags r:id="rId129"/>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71;p31"/>
              <p:cNvSpPr/>
              <p:nvPr>
                <p:custDataLst>
                  <p:tags r:id="rId130"/>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72;p31"/>
              <p:cNvSpPr/>
              <p:nvPr>
                <p:custDataLst>
                  <p:tags r:id="rId131"/>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73;p31"/>
              <p:cNvSpPr/>
              <p:nvPr>
                <p:custDataLst>
                  <p:tags r:id="rId132"/>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74;p31"/>
              <p:cNvSpPr/>
              <p:nvPr>
                <p:custDataLst>
                  <p:tags r:id="rId133"/>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75;p31"/>
              <p:cNvSpPr/>
              <p:nvPr>
                <p:custDataLst>
                  <p:tags r:id="rId134"/>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76;p31"/>
              <p:cNvSpPr/>
              <p:nvPr>
                <p:custDataLst>
                  <p:tags r:id="rId135"/>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77;p31"/>
              <p:cNvSpPr/>
              <p:nvPr>
                <p:custDataLst>
                  <p:tags r:id="rId136"/>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78;p31"/>
              <p:cNvSpPr/>
              <p:nvPr>
                <p:custDataLst>
                  <p:tags r:id="rId137"/>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79;p31"/>
              <p:cNvSpPr/>
              <p:nvPr>
                <p:custDataLst>
                  <p:tags r:id="rId138"/>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80;p31"/>
              <p:cNvSpPr/>
              <p:nvPr>
                <p:custDataLst>
                  <p:tags r:id="rId139"/>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81;p31"/>
              <p:cNvSpPr/>
              <p:nvPr>
                <p:custDataLst>
                  <p:tags r:id="rId140"/>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82;p31"/>
              <p:cNvSpPr/>
              <p:nvPr>
                <p:custDataLst>
                  <p:tags r:id="rId141"/>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83;p31"/>
              <p:cNvSpPr/>
              <p:nvPr>
                <p:custDataLst>
                  <p:tags r:id="rId142"/>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84;p31"/>
              <p:cNvSpPr/>
              <p:nvPr>
                <p:custDataLst>
                  <p:tags r:id="rId143"/>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85;p31"/>
              <p:cNvSpPr/>
              <p:nvPr>
                <p:custDataLst>
                  <p:tags r:id="rId144"/>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86;p31"/>
              <p:cNvSpPr/>
              <p:nvPr>
                <p:custDataLst>
                  <p:tags r:id="rId145"/>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87;p31"/>
              <p:cNvSpPr/>
              <p:nvPr>
                <p:custDataLst>
                  <p:tags r:id="rId146"/>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88;p31"/>
              <p:cNvSpPr/>
              <p:nvPr>
                <p:custDataLst>
                  <p:tags r:id="rId147"/>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89;p31"/>
              <p:cNvSpPr/>
              <p:nvPr>
                <p:custDataLst>
                  <p:tags r:id="rId148"/>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 name="组合 120"/>
          <p:cNvGrpSpPr/>
          <p:nvPr userDrawn="1"/>
        </p:nvGrpSpPr>
        <p:grpSpPr>
          <a:xfrm>
            <a:off x="109855" y="3702050"/>
            <a:ext cx="8900160" cy="1442085"/>
            <a:chOff x="173" y="5441"/>
            <a:chExt cx="14016" cy="2448"/>
          </a:xfrm>
        </p:grpSpPr>
        <p:grpSp>
          <p:nvGrpSpPr>
            <p:cNvPr id="15" name="Google Shape;15;p2"/>
            <p:cNvGrpSpPr/>
            <p:nvPr/>
          </p:nvGrpSpPr>
          <p:grpSpPr>
            <a:xfrm>
              <a:off x="173" y="5832"/>
              <a:ext cx="14016" cy="2037"/>
              <a:chOff x="2519592" y="467524"/>
              <a:chExt cx="1055463" cy="299835"/>
            </a:xfrm>
          </p:grpSpPr>
          <p:sp>
            <p:nvSpPr>
              <p:cNvPr id="16" name="Google Shape;16;p2"/>
              <p:cNvSpPr/>
              <p:nvPr>
                <p:custDataLst>
                  <p:tags r:id="rId89"/>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109"/>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110"/>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111"/>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112"/>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113"/>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114"/>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115"/>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116"/>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117"/>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118"/>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119"/>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120"/>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90"/>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91"/>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92"/>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93"/>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94"/>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95"/>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96"/>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97"/>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98"/>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99"/>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100"/>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101"/>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102"/>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103"/>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104"/>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105"/>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106"/>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107"/>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108"/>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组合 84"/>
            <p:cNvGrpSpPr/>
            <p:nvPr/>
          </p:nvGrpSpPr>
          <p:grpSpPr>
            <a:xfrm>
              <a:off x="234" y="5441"/>
              <a:ext cx="4958" cy="2448"/>
              <a:chOff x="234" y="4615"/>
              <a:chExt cx="6632" cy="3274"/>
            </a:xfrm>
          </p:grpSpPr>
          <p:grpSp>
            <p:nvGrpSpPr>
              <p:cNvPr id="442" name="Google Shape;442;p6"/>
              <p:cNvGrpSpPr/>
              <p:nvPr/>
            </p:nvGrpSpPr>
            <p:grpSpPr>
              <a:xfrm>
                <a:off x="234" y="4615"/>
                <a:ext cx="6633" cy="3274"/>
                <a:chOff x="1115959" y="5637075"/>
                <a:chExt cx="490031" cy="258365"/>
              </a:xfrm>
            </p:grpSpPr>
            <p:sp>
              <p:nvSpPr>
                <p:cNvPr id="443" name="Google Shape;443;p6"/>
                <p:cNvSpPr/>
                <p:nvPr>
                  <p:custDataLst>
                    <p:tags r:id="rId82"/>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custDataLst>
                    <p:tags r:id="rId83"/>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custDataLst>
                    <p:tags r:id="rId84"/>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custDataLst>
                    <p:tags r:id="rId85"/>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custDataLst>
                    <p:tags r:id="rId86"/>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custDataLst>
                    <p:tags r:id="rId87"/>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custDataLst>
                    <p:tags r:id="rId88"/>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21"/>
              <p:cNvGrpSpPr/>
              <p:nvPr/>
            </p:nvGrpSpPr>
            <p:grpSpPr>
              <a:xfrm>
                <a:off x="413" y="4825"/>
                <a:ext cx="1065" cy="969"/>
                <a:chOff x="11038235" y="2148509"/>
                <a:chExt cx="195197" cy="191119"/>
              </a:xfrm>
            </p:grpSpPr>
            <p:sp>
              <p:nvSpPr>
                <p:cNvPr id="1289" name="Google Shape;1289;p21"/>
                <p:cNvSpPr/>
                <p:nvPr>
                  <p:custDataLst>
                    <p:tags r:id="rId70"/>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1"/>
                <p:cNvSpPr/>
                <p:nvPr>
                  <p:custDataLst>
                    <p:tags r:id="rId71"/>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1"/>
                <p:cNvSpPr/>
                <p:nvPr>
                  <p:custDataLst>
                    <p:tags r:id="rId72"/>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1"/>
                <p:cNvSpPr/>
                <p:nvPr>
                  <p:custDataLst>
                    <p:tags r:id="rId73"/>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1"/>
                <p:cNvSpPr/>
                <p:nvPr>
                  <p:custDataLst>
                    <p:tags r:id="rId74"/>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1"/>
                <p:cNvSpPr/>
                <p:nvPr>
                  <p:custDataLst>
                    <p:tags r:id="rId75"/>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1"/>
                <p:cNvSpPr/>
                <p:nvPr>
                  <p:custDataLst>
                    <p:tags r:id="rId76"/>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1"/>
                <p:cNvSpPr/>
                <p:nvPr>
                  <p:custDataLst>
                    <p:tags r:id="rId77"/>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1"/>
                <p:cNvSpPr/>
                <p:nvPr>
                  <p:custDataLst>
                    <p:tags r:id="rId78"/>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1"/>
                <p:cNvSpPr/>
                <p:nvPr>
                  <p:custDataLst>
                    <p:tags r:id="rId79"/>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1"/>
                <p:cNvSpPr/>
                <p:nvPr>
                  <p:custDataLst>
                    <p:tags r:id="rId80"/>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1"/>
                <p:cNvSpPr/>
                <p:nvPr>
                  <p:custDataLst>
                    <p:tags r:id="rId81"/>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288;p21"/>
              <p:cNvGrpSpPr/>
              <p:nvPr/>
            </p:nvGrpSpPr>
            <p:grpSpPr>
              <a:xfrm>
                <a:off x="2524" y="5528"/>
                <a:ext cx="1065" cy="969"/>
                <a:chOff x="11038235" y="2148509"/>
                <a:chExt cx="195197" cy="191119"/>
              </a:xfrm>
            </p:grpSpPr>
            <p:sp>
              <p:nvSpPr>
                <p:cNvPr id="8" name="Google Shape;1289;p21"/>
                <p:cNvSpPr/>
                <p:nvPr>
                  <p:custDataLst>
                    <p:tags r:id="rId58"/>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91;p21"/>
                <p:cNvSpPr/>
                <p:nvPr>
                  <p:custDataLst>
                    <p:tags r:id="rId59"/>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92;p21"/>
                <p:cNvSpPr/>
                <p:nvPr>
                  <p:custDataLst>
                    <p:tags r:id="rId60"/>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93;p21"/>
                <p:cNvSpPr/>
                <p:nvPr>
                  <p:custDataLst>
                    <p:tags r:id="rId61"/>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94;p21"/>
                <p:cNvSpPr/>
                <p:nvPr>
                  <p:custDataLst>
                    <p:tags r:id="rId62"/>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95;p21"/>
                <p:cNvSpPr/>
                <p:nvPr>
                  <p:custDataLst>
                    <p:tags r:id="rId63"/>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96;p21"/>
                <p:cNvSpPr/>
                <p:nvPr>
                  <p:custDataLst>
                    <p:tags r:id="rId64"/>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97;p21"/>
                <p:cNvSpPr/>
                <p:nvPr>
                  <p:custDataLst>
                    <p:tags r:id="rId65"/>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98;p21"/>
                <p:cNvSpPr/>
                <p:nvPr>
                  <p:custDataLst>
                    <p:tags r:id="rId66"/>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99;p21"/>
                <p:cNvSpPr/>
                <p:nvPr>
                  <p:custDataLst>
                    <p:tags r:id="rId67"/>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00;p21"/>
                <p:cNvSpPr/>
                <p:nvPr>
                  <p:custDataLst>
                    <p:tags r:id="rId68"/>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01;p21"/>
                <p:cNvSpPr/>
                <p:nvPr>
                  <p:custDataLst>
                    <p:tags r:id="rId69"/>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 name="组合 85"/>
            <p:cNvGrpSpPr/>
            <p:nvPr/>
          </p:nvGrpSpPr>
          <p:grpSpPr>
            <a:xfrm flipH="1">
              <a:off x="9208" y="5441"/>
              <a:ext cx="4958" cy="2448"/>
              <a:chOff x="234" y="4615"/>
              <a:chExt cx="6632" cy="3274"/>
            </a:xfrm>
          </p:grpSpPr>
          <p:grpSp>
            <p:nvGrpSpPr>
              <p:cNvPr id="87" name="Google Shape;442;p6"/>
              <p:cNvGrpSpPr/>
              <p:nvPr/>
            </p:nvGrpSpPr>
            <p:grpSpPr>
              <a:xfrm>
                <a:off x="234" y="4615"/>
                <a:ext cx="6633" cy="3274"/>
                <a:chOff x="1115959" y="5637075"/>
                <a:chExt cx="490031" cy="258365"/>
              </a:xfrm>
            </p:grpSpPr>
            <p:sp>
              <p:nvSpPr>
                <p:cNvPr id="88" name="Google Shape;443;p6"/>
                <p:cNvSpPr/>
                <p:nvPr>
                  <p:custDataLst>
                    <p:tags r:id="rId51"/>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44;p6"/>
                <p:cNvSpPr/>
                <p:nvPr>
                  <p:custDataLst>
                    <p:tags r:id="rId52"/>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45;p6"/>
                <p:cNvSpPr/>
                <p:nvPr>
                  <p:custDataLst>
                    <p:tags r:id="rId53"/>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46;p6"/>
                <p:cNvSpPr/>
                <p:nvPr>
                  <p:custDataLst>
                    <p:tags r:id="rId54"/>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47;p6"/>
                <p:cNvSpPr/>
                <p:nvPr>
                  <p:custDataLst>
                    <p:tags r:id="rId55"/>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48;p6"/>
                <p:cNvSpPr/>
                <p:nvPr>
                  <p:custDataLst>
                    <p:tags r:id="rId56"/>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49;p6"/>
                <p:cNvSpPr/>
                <p:nvPr>
                  <p:custDataLst>
                    <p:tags r:id="rId57"/>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1288;p21"/>
              <p:cNvGrpSpPr/>
              <p:nvPr/>
            </p:nvGrpSpPr>
            <p:grpSpPr>
              <a:xfrm>
                <a:off x="413" y="4825"/>
                <a:ext cx="1065" cy="969"/>
                <a:chOff x="11038235" y="2148509"/>
                <a:chExt cx="195197" cy="191119"/>
              </a:xfrm>
            </p:grpSpPr>
            <p:sp>
              <p:nvSpPr>
                <p:cNvPr id="96" name="Google Shape;1289;p21"/>
                <p:cNvSpPr/>
                <p:nvPr>
                  <p:custDataLst>
                    <p:tags r:id="rId39"/>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91;p21"/>
                <p:cNvSpPr/>
                <p:nvPr>
                  <p:custDataLst>
                    <p:tags r:id="rId40"/>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92;p21"/>
                <p:cNvSpPr/>
                <p:nvPr>
                  <p:custDataLst>
                    <p:tags r:id="rId41"/>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93;p21"/>
                <p:cNvSpPr/>
                <p:nvPr>
                  <p:custDataLst>
                    <p:tags r:id="rId42"/>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94;p21"/>
                <p:cNvSpPr/>
                <p:nvPr>
                  <p:custDataLst>
                    <p:tags r:id="rId43"/>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95;p21"/>
                <p:cNvSpPr/>
                <p:nvPr>
                  <p:custDataLst>
                    <p:tags r:id="rId44"/>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96;p21"/>
                <p:cNvSpPr/>
                <p:nvPr>
                  <p:custDataLst>
                    <p:tags r:id="rId45"/>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97;p21"/>
                <p:cNvSpPr/>
                <p:nvPr>
                  <p:custDataLst>
                    <p:tags r:id="rId46"/>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98;p21"/>
                <p:cNvSpPr/>
                <p:nvPr>
                  <p:custDataLst>
                    <p:tags r:id="rId47"/>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99;p21"/>
                <p:cNvSpPr/>
                <p:nvPr>
                  <p:custDataLst>
                    <p:tags r:id="rId48"/>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00;p21"/>
                <p:cNvSpPr/>
                <p:nvPr>
                  <p:custDataLst>
                    <p:tags r:id="rId49"/>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01;p21"/>
                <p:cNvSpPr/>
                <p:nvPr>
                  <p:custDataLst>
                    <p:tags r:id="rId50"/>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288;p21"/>
              <p:cNvGrpSpPr/>
              <p:nvPr/>
            </p:nvGrpSpPr>
            <p:grpSpPr>
              <a:xfrm>
                <a:off x="2524" y="5528"/>
                <a:ext cx="1065" cy="969"/>
                <a:chOff x="11038235" y="2148509"/>
                <a:chExt cx="195197" cy="191119"/>
              </a:xfrm>
            </p:grpSpPr>
            <p:sp>
              <p:nvSpPr>
                <p:cNvPr id="109" name="Google Shape;1289;p21"/>
                <p:cNvSpPr/>
                <p:nvPr>
                  <p:custDataLst>
                    <p:tags r:id="rId27"/>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91;p21"/>
                <p:cNvSpPr/>
                <p:nvPr>
                  <p:custDataLst>
                    <p:tags r:id="rId28"/>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92;p21"/>
                <p:cNvSpPr/>
                <p:nvPr>
                  <p:custDataLst>
                    <p:tags r:id="rId29"/>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93;p21"/>
                <p:cNvSpPr/>
                <p:nvPr>
                  <p:custDataLst>
                    <p:tags r:id="rId30"/>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94;p21"/>
                <p:cNvSpPr/>
                <p:nvPr>
                  <p:custDataLst>
                    <p:tags r:id="rId31"/>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95;p21"/>
                <p:cNvSpPr/>
                <p:nvPr>
                  <p:custDataLst>
                    <p:tags r:id="rId32"/>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96;p21"/>
                <p:cNvSpPr/>
                <p:nvPr>
                  <p:custDataLst>
                    <p:tags r:id="rId33"/>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97;p21"/>
                <p:cNvSpPr/>
                <p:nvPr>
                  <p:custDataLst>
                    <p:tags r:id="rId34"/>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98;p21"/>
                <p:cNvSpPr/>
                <p:nvPr>
                  <p:custDataLst>
                    <p:tags r:id="rId35"/>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99;p21"/>
                <p:cNvSpPr/>
                <p:nvPr>
                  <p:custDataLst>
                    <p:tags r:id="rId36"/>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00;p21"/>
                <p:cNvSpPr/>
                <p:nvPr>
                  <p:custDataLst>
                    <p:tags r:id="rId37"/>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01;p21"/>
                <p:cNvSpPr/>
                <p:nvPr>
                  <p:custDataLst>
                    <p:tags r:id="rId38"/>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 name="矩形 8"/>
          <p:cNvSpPr/>
          <p:nvPr userDrawn="1"/>
        </p:nvSpPr>
        <p:spPr>
          <a:xfrm>
            <a:off x="35560" y="4958715"/>
            <a:ext cx="9108440" cy="184785"/>
          </a:xfrm>
          <a:prstGeom prst="rect">
            <a:avLst/>
          </a:prstGeom>
          <a:solidFill>
            <a:srgbClr val="FFE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5" descr="A round pink circle with white text and a black background&#10;&#10;AI-generated content may be incorrect.">
            <a:extLst>
              <a:ext uri="{FF2B5EF4-FFF2-40B4-BE49-F238E27FC236}">
                <a16:creationId xmlns:a16="http://schemas.microsoft.com/office/drawing/2014/main" id="{BF162D5B-1C06-69BE-447A-0D3F1D14D6EB}"/>
              </a:ext>
            </a:extLst>
          </p:cNvPr>
          <p:cNvPicPr>
            <a:picLocks noChangeAspect="1"/>
          </p:cNvPicPr>
          <p:nvPr userDrawn="1"/>
        </p:nvPicPr>
        <p:blipFill>
          <a:blip r:embed="rId179"/>
          <a:stretch>
            <a:fillRect/>
          </a:stretch>
        </p:blipFill>
        <p:spPr>
          <a:xfrm>
            <a:off x="-1367624" y="103334"/>
            <a:ext cx="1172354" cy="1172354"/>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Lst>
  <p:transition spd="slow">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B992FC71-E7D7-79C1-4DF9-52C60AA723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93031" y="164306"/>
            <a:ext cx="1228725" cy="1228725"/>
          </a:xfrm>
          <a:prstGeom prst="rect">
            <a:avLst/>
          </a:prstGeom>
        </p:spPr>
      </p:pic>
    </p:spTree>
    <p:extLst>
      <p:ext uri="{BB962C8B-B14F-4D97-AF65-F5344CB8AC3E}">
        <p14:creationId xmlns:p14="http://schemas.microsoft.com/office/powerpoint/2010/main" val="9402321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287699"/>
      </p:ext>
    </p:extLst>
  </p:cSld>
  <p:clrMap bg1="lt1" tx1="dk1" bg2="lt2" tx2="dk2" accent1="accent1" accent2="accent2" accent3="accent3" accent4="accent4" accent5="accent5" accent6="accent6" hlink="hlink" folHlink="folHlink"/>
  <p:sldLayoutIdLst>
    <p:sldLayoutId id="214748371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17" Type="http://schemas.openxmlformats.org/officeDocument/2006/relationships/tags" Target="../tags/tag271.xml"/><Relationship Id="rId21" Type="http://schemas.openxmlformats.org/officeDocument/2006/relationships/tags" Target="../tags/tag175.xml"/><Relationship Id="rId42" Type="http://schemas.openxmlformats.org/officeDocument/2006/relationships/tags" Target="../tags/tag196.xml"/><Relationship Id="rId63" Type="http://schemas.openxmlformats.org/officeDocument/2006/relationships/tags" Target="../tags/tag217.xml"/><Relationship Id="rId84" Type="http://schemas.openxmlformats.org/officeDocument/2006/relationships/tags" Target="../tags/tag238.xml"/><Relationship Id="rId138" Type="http://schemas.openxmlformats.org/officeDocument/2006/relationships/tags" Target="../tags/tag292.xml"/><Relationship Id="rId159" Type="http://schemas.openxmlformats.org/officeDocument/2006/relationships/tags" Target="../tags/tag313.xml"/><Relationship Id="rId170" Type="http://schemas.openxmlformats.org/officeDocument/2006/relationships/tags" Target="../tags/tag324.xml"/><Relationship Id="rId191" Type="http://schemas.openxmlformats.org/officeDocument/2006/relationships/tags" Target="../tags/tag345.xml"/><Relationship Id="rId205" Type="http://schemas.openxmlformats.org/officeDocument/2006/relationships/tags" Target="../tags/tag359.xml"/><Relationship Id="rId107" Type="http://schemas.openxmlformats.org/officeDocument/2006/relationships/tags" Target="../tags/tag261.xml"/><Relationship Id="rId11" Type="http://schemas.openxmlformats.org/officeDocument/2006/relationships/tags" Target="../tags/tag165.xml"/><Relationship Id="rId32" Type="http://schemas.openxmlformats.org/officeDocument/2006/relationships/tags" Target="../tags/tag186.xml"/><Relationship Id="rId53" Type="http://schemas.openxmlformats.org/officeDocument/2006/relationships/tags" Target="../tags/tag207.xml"/><Relationship Id="rId74" Type="http://schemas.openxmlformats.org/officeDocument/2006/relationships/tags" Target="../tags/tag228.xml"/><Relationship Id="rId128" Type="http://schemas.openxmlformats.org/officeDocument/2006/relationships/tags" Target="../tags/tag282.xml"/><Relationship Id="rId149" Type="http://schemas.openxmlformats.org/officeDocument/2006/relationships/tags" Target="../tags/tag303.xml"/><Relationship Id="rId5" Type="http://schemas.openxmlformats.org/officeDocument/2006/relationships/tags" Target="../tags/tag159.xml"/><Relationship Id="rId95" Type="http://schemas.openxmlformats.org/officeDocument/2006/relationships/tags" Target="../tags/tag249.xml"/><Relationship Id="rId160" Type="http://schemas.openxmlformats.org/officeDocument/2006/relationships/tags" Target="../tags/tag314.xml"/><Relationship Id="rId181" Type="http://schemas.openxmlformats.org/officeDocument/2006/relationships/tags" Target="../tags/tag335.xml"/><Relationship Id="rId216" Type="http://schemas.openxmlformats.org/officeDocument/2006/relationships/slideLayout" Target="../slideLayouts/slideLayout1.xml"/><Relationship Id="rId22" Type="http://schemas.openxmlformats.org/officeDocument/2006/relationships/tags" Target="../tags/tag176.xml"/><Relationship Id="rId43" Type="http://schemas.openxmlformats.org/officeDocument/2006/relationships/tags" Target="../tags/tag197.xml"/><Relationship Id="rId64" Type="http://schemas.openxmlformats.org/officeDocument/2006/relationships/tags" Target="../tags/tag218.xml"/><Relationship Id="rId118" Type="http://schemas.openxmlformats.org/officeDocument/2006/relationships/tags" Target="../tags/tag272.xml"/><Relationship Id="rId139" Type="http://schemas.openxmlformats.org/officeDocument/2006/relationships/tags" Target="../tags/tag293.xml"/><Relationship Id="rId85" Type="http://schemas.openxmlformats.org/officeDocument/2006/relationships/tags" Target="../tags/tag239.xml"/><Relationship Id="rId150" Type="http://schemas.openxmlformats.org/officeDocument/2006/relationships/tags" Target="../tags/tag304.xml"/><Relationship Id="rId171" Type="http://schemas.openxmlformats.org/officeDocument/2006/relationships/tags" Target="../tags/tag325.xml"/><Relationship Id="rId192" Type="http://schemas.openxmlformats.org/officeDocument/2006/relationships/tags" Target="../tags/tag346.xml"/><Relationship Id="rId206" Type="http://schemas.openxmlformats.org/officeDocument/2006/relationships/tags" Target="../tags/tag360.xml"/><Relationship Id="rId12" Type="http://schemas.openxmlformats.org/officeDocument/2006/relationships/tags" Target="../tags/tag166.xml"/><Relationship Id="rId33" Type="http://schemas.openxmlformats.org/officeDocument/2006/relationships/tags" Target="../tags/tag187.xml"/><Relationship Id="rId108" Type="http://schemas.openxmlformats.org/officeDocument/2006/relationships/tags" Target="../tags/tag262.xml"/><Relationship Id="rId129" Type="http://schemas.openxmlformats.org/officeDocument/2006/relationships/tags" Target="../tags/tag283.xml"/><Relationship Id="rId54" Type="http://schemas.openxmlformats.org/officeDocument/2006/relationships/tags" Target="../tags/tag208.xml"/><Relationship Id="rId75" Type="http://schemas.openxmlformats.org/officeDocument/2006/relationships/tags" Target="../tags/tag229.xml"/><Relationship Id="rId96" Type="http://schemas.openxmlformats.org/officeDocument/2006/relationships/tags" Target="../tags/tag250.xml"/><Relationship Id="rId140" Type="http://schemas.openxmlformats.org/officeDocument/2006/relationships/tags" Target="../tags/tag294.xml"/><Relationship Id="rId161" Type="http://schemas.openxmlformats.org/officeDocument/2006/relationships/tags" Target="../tags/tag315.xml"/><Relationship Id="rId182" Type="http://schemas.openxmlformats.org/officeDocument/2006/relationships/tags" Target="../tags/tag336.xml"/><Relationship Id="rId217" Type="http://schemas.openxmlformats.org/officeDocument/2006/relationships/notesSlide" Target="../notesSlides/notesSlide1.xml"/><Relationship Id="rId6" Type="http://schemas.openxmlformats.org/officeDocument/2006/relationships/tags" Target="../tags/tag160.xml"/><Relationship Id="rId23" Type="http://schemas.openxmlformats.org/officeDocument/2006/relationships/tags" Target="../tags/tag177.xml"/><Relationship Id="rId119" Type="http://schemas.openxmlformats.org/officeDocument/2006/relationships/tags" Target="../tags/tag273.xml"/><Relationship Id="rId44" Type="http://schemas.openxmlformats.org/officeDocument/2006/relationships/tags" Target="../tags/tag198.xml"/><Relationship Id="rId65" Type="http://schemas.openxmlformats.org/officeDocument/2006/relationships/tags" Target="../tags/tag219.xml"/><Relationship Id="rId86" Type="http://schemas.openxmlformats.org/officeDocument/2006/relationships/tags" Target="../tags/tag240.xml"/><Relationship Id="rId130" Type="http://schemas.openxmlformats.org/officeDocument/2006/relationships/tags" Target="../tags/tag284.xml"/><Relationship Id="rId151" Type="http://schemas.openxmlformats.org/officeDocument/2006/relationships/tags" Target="../tags/tag305.xml"/><Relationship Id="rId172" Type="http://schemas.openxmlformats.org/officeDocument/2006/relationships/tags" Target="../tags/tag326.xml"/><Relationship Id="rId193" Type="http://schemas.openxmlformats.org/officeDocument/2006/relationships/tags" Target="../tags/tag347.xml"/><Relationship Id="rId207" Type="http://schemas.openxmlformats.org/officeDocument/2006/relationships/tags" Target="../tags/tag361.xml"/><Relationship Id="rId13" Type="http://schemas.openxmlformats.org/officeDocument/2006/relationships/tags" Target="../tags/tag167.xml"/><Relationship Id="rId109" Type="http://schemas.openxmlformats.org/officeDocument/2006/relationships/tags" Target="../tags/tag263.xml"/><Relationship Id="rId34" Type="http://schemas.openxmlformats.org/officeDocument/2006/relationships/tags" Target="../tags/tag188.xml"/><Relationship Id="rId55" Type="http://schemas.openxmlformats.org/officeDocument/2006/relationships/tags" Target="../tags/tag209.xml"/><Relationship Id="rId76" Type="http://schemas.openxmlformats.org/officeDocument/2006/relationships/tags" Target="../tags/tag230.xml"/><Relationship Id="rId97" Type="http://schemas.openxmlformats.org/officeDocument/2006/relationships/tags" Target="../tags/tag251.xml"/><Relationship Id="rId120" Type="http://schemas.openxmlformats.org/officeDocument/2006/relationships/tags" Target="../tags/tag274.xml"/><Relationship Id="rId141" Type="http://schemas.openxmlformats.org/officeDocument/2006/relationships/tags" Target="../tags/tag295.xml"/><Relationship Id="rId7" Type="http://schemas.openxmlformats.org/officeDocument/2006/relationships/tags" Target="../tags/tag161.xml"/><Relationship Id="rId162" Type="http://schemas.openxmlformats.org/officeDocument/2006/relationships/tags" Target="../tags/tag316.xml"/><Relationship Id="rId183" Type="http://schemas.openxmlformats.org/officeDocument/2006/relationships/tags" Target="../tags/tag337.xml"/><Relationship Id="rId218" Type="http://schemas.openxmlformats.org/officeDocument/2006/relationships/image" Target="../media/image3.png"/><Relationship Id="rId24" Type="http://schemas.openxmlformats.org/officeDocument/2006/relationships/tags" Target="../tags/tag178.xml"/><Relationship Id="rId45" Type="http://schemas.openxmlformats.org/officeDocument/2006/relationships/tags" Target="../tags/tag199.xml"/><Relationship Id="rId66" Type="http://schemas.openxmlformats.org/officeDocument/2006/relationships/tags" Target="../tags/tag220.xml"/><Relationship Id="rId87" Type="http://schemas.openxmlformats.org/officeDocument/2006/relationships/tags" Target="../tags/tag241.xml"/><Relationship Id="rId110" Type="http://schemas.openxmlformats.org/officeDocument/2006/relationships/tags" Target="../tags/tag264.xml"/><Relationship Id="rId131" Type="http://schemas.openxmlformats.org/officeDocument/2006/relationships/tags" Target="../tags/tag285.xml"/><Relationship Id="rId152" Type="http://schemas.openxmlformats.org/officeDocument/2006/relationships/tags" Target="../tags/tag306.xml"/><Relationship Id="rId173" Type="http://schemas.openxmlformats.org/officeDocument/2006/relationships/tags" Target="../tags/tag327.xml"/><Relationship Id="rId194" Type="http://schemas.openxmlformats.org/officeDocument/2006/relationships/tags" Target="../tags/tag348.xml"/><Relationship Id="rId208" Type="http://schemas.openxmlformats.org/officeDocument/2006/relationships/tags" Target="../tags/tag362.xml"/><Relationship Id="rId14" Type="http://schemas.openxmlformats.org/officeDocument/2006/relationships/tags" Target="../tags/tag168.xml"/><Relationship Id="rId30" Type="http://schemas.openxmlformats.org/officeDocument/2006/relationships/tags" Target="../tags/tag184.xml"/><Relationship Id="rId35" Type="http://schemas.openxmlformats.org/officeDocument/2006/relationships/tags" Target="../tags/tag189.xml"/><Relationship Id="rId56" Type="http://schemas.openxmlformats.org/officeDocument/2006/relationships/tags" Target="../tags/tag210.xml"/><Relationship Id="rId77" Type="http://schemas.openxmlformats.org/officeDocument/2006/relationships/tags" Target="../tags/tag231.xml"/><Relationship Id="rId100" Type="http://schemas.openxmlformats.org/officeDocument/2006/relationships/tags" Target="../tags/tag254.xml"/><Relationship Id="rId105" Type="http://schemas.openxmlformats.org/officeDocument/2006/relationships/tags" Target="../tags/tag259.xml"/><Relationship Id="rId126" Type="http://schemas.openxmlformats.org/officeDocument/2006/relationships/tags" Target="../tags/tag280.xml"/><Relationship Id="rId147" Type="http://schemas.openxmlformats.org/officeDocument/2006/relationships/tags" Target="../tags/tag301.xml"/><Relationship Id="rId168" Type="http://schemas.openxmlformats.org/officeDocument/2006/relationships/tags" Target="../tags/tag322.xml"/><Relationship Id="rId8" Type="http://schemas.openxmlformats.org/officeDocument/2006/relationships/tags" Target="../tags/tag162.xml"/><Relationship Id="rId51" Type="http://schemas.openxmlformats.org/officeDocument/2006/relationships/tags" Target="../tags/tag205.xml"/><Relationship Id="rId72" Type="http://schemas.openxmlformats.org/officeDocument/2006/relationships/tags" Target="../tags/tag226.xml"/><Relationship Id="rId93" Type="http://schemas.openxmlformats.org/officeDocument/2006/relationships/tags" Target="../tags/tag247.xml"/><Relationship Id="rId98" Type="http://schemas.openxmlformats.org/officeDocument/2006/relationships/tags" Target="../tags/tag252.xml"/><Relationship Id="rId121" Type="http://schemas.openxmlformats.org/officeDocument/2006/relationships/tags" Target="../tags/tag275.xml"/><Relationship Id="rId142" Type="http://schemas.openxmlformats.org/officeDocument/2006/relationships/tags" Target="../tags/tag296.xml"/><Relationship Id="rId163" Type="http://schemas.openxmlformats.org/officeDocument/2006/relationships/tags" Target="../tags/tag317.xml"/><Relationship Id="rId184" Type="http://schemas.openxmlformats.org/officeDocument/2006/relationships/tags" Target="../tags/tag338.xml"/><Relationship Id="rId189" Type="http://schemas.openxmlformats.org/officeDocument/2006/relationships/tags" Target="../tags/tag343.xml"/><Relationship Id="rId219" Type="http://schemas.openxmlformats.org/officeDocument/2006/relationships/image" Target="../media/image4.png"/><Relationship Id="rId3" Type="http://schemas.openxmlformats.org/officeDocument/2006/relationships/tags" Target="../tags/tag157.xml"/><Relationship Id="rId214" Type="http://schemas.openxmlformats.org/officeDocument/2006/relationships/tags" Target="../tags/tag368.xml"/><Relationship Id="rId25" Type="http://schemas.openxmlformats.org/officeDocument/2006/relationships/tags" Target="../tags/tag179.xml"/><Relationship Id="rId46" Type="http://schemas.openxmlformats.org/officeDocument/2006/relationships/tags" Target="../tags/tag200.xml"/><Relationship Id="rId67" Type="http://schemas.openxmlformats.org/officeDocument/2006/relationships/tags" Target="../tags/tag221.xml"/><Relationship Id="rId116" Type="http://schemas.openxmlformats.org/officeDocument/2006/relationships/tags" Target="../tags/tag270.xml"/><Relationship Id="rId137" Type="http://schemas.openxmlformats.org/officeDocument/2006/relationships/tags" Target="../tags/tag291.xml"/><Relationship Id="rId158" Type="http://schemas.openxmlformats.org/officeDocument/2006/relationships/tags" Target="../tags/tag312.xml"/><Relationship Id="rId20" Type="http://schemas.openxmlformats.org/officeDocument/2006/relationships/tags" Target="../tags/tag174.xml"/><Relationship Id="rId41" Type="http://schemas.openxmlformats.org/officeDocument/2006/relationships/tags" Target="../tags/tag195.xml"/><Relationship Id="rId62" Type="http://schemas.openxmlformats.org/officeDocument/2006/relationships/tags" Target="../tags/tag216.xml"/><Relationship Id="rId83" Type="http://schemas.openxmlformats.org/officeDocument/2006/relationships/tags" Target="../tags/tag237.xml"/><Relationship Id="rId88" Type="http://schemas.openxmlformats.org/officeDocument/2006/relationships/tags" Target="../tags/tag242.xml"/><Relationship Id="rId111" Type="http://schemas.openxmlformats.org/officeDocument/2006/relationships/tags" Target="../tags/tag265.xml"/><Relationship Id="rId132" Type="http://schemas.openxmlformats.org/officeDocument/2006/relationships/tags" Target="../tags/tag286.xml"/><Relationship Id="rId153" Type="http://schemas.openxmlformats.org/officeDocument/2006/relationships/tags" Target="../tags/tag307.xml"/><Relationship Id="rId174" Type="http://schemas.openxmlformats.org/officeDocument/2006/relationships/tags" Target="../tags/tag328.xml"/><Relationship Id="rId179" Type="http://schemas.openxmlformats.org/officeDocument/2006/relationships/tags" Target="../tags/tag333.xml"/><Relationship Id="rId195" Type="http://schemas.openxmlformats.org/officeDocument/2006/relationships/tags" Target="../tags/tag349.xml"/><Relationship Id="rId209" Type="http://schemas.openxmlformats.org/officeDocument/2006/relationships/tags" Target="../tags/tag363.xml"/><Relationship Id="rId190" Type="http://schemas.openxmlformats.org/officeDocument/2006/relationships/tags" Target="../tags/tag344.xml"/><Relationship Id="rId204" Type="http://schemas.openxmlformats.org/officeDocument/2006/relationships/tags" Target="../tags/tag358.xml"/><Relationship Id="rId15" Type="http://schemas.openxmlformats.org/officeDocument/2006/relationships/tags" Target="../tags/tag169.xml"/><Relationship Id="rId36" Type="http://schemas.openxmlformats.org/officeDocument/2006/relationships/tags" Target="../tags/tag190.xml"/><Relationship Id="rId57" Type="http://schemas.openxmlformats.org/officeDocument/2006/relationships/tags" Target="../tags/tag211.xml"/><Relationship Id="rId106" Type="http://schemas.openxmlformats.org/officeDocument/2006/relationships/tags" Target="../tags/tag260.xml"/><Relationship Id="rId127" Type="http://schemas.openxmlformats.org/officeDocument/2006/relationships/tags" Target="../tags/tag281.xml"/><Relationship Id="rId10" Type="http://schemas.openxmlformats.org/officeDocument/2006/relationships/tags" Target="../tags/tag164.xml"/><Relationship Id="rId31" Type="http://schemas.openxmlformats.org/officeDocument/2006/relationships/tags" Target="../tags/tag185.xml"/><Relationship Id="rId52" Type="http://schemas.openxmlformats.org/officeDocument/2006/relationships/tags" Target="../tags/tag206.xml"/><Relationship Id="rId73" Type="http://schemas.openxmlformats.org/officeDocument/2006/relationships/tags" Target="../tags/tag227.xml"/><Relationship Id="rId78" Type="http://schemas.openxmlformats.org/officeDocument/2006/relationships/tags" Target="../tags/tag232.xml"/><Relationship Id="rId94" Type="http://schemas.openxmlformats.org/officeDocument/2006/relationships/tags" Target="../tags/tag248.xml"/><Relationship Id="rId99" Type="http://schemas.openxmlformats.org/officeDocument/2006/relationships/tags" Target="../tags/tag253.xml"/><Relationship Id="rId101" Type="http://schemas.openxmlformats.org/officeDocument/2006/relationships/tags" Target="../tags/tag255.xml"/><Relationship Id="rId122" Type="http://schemas.openxmlformats.org/officeDocument/2006/relationships/tags" Target="../tags/tag276.xml"/><Relationship Id="rId143" Type="http://schemas.openxmlformats.org/officeDocument/2006/relationships/tags" Target="../tags/tag297.xml"/><Relationship Id="rId148" Type="http://schemas.openxmlformats.org/officeDocument/2006/relationships/tags" Target="../tags/tag302.xml"/><Relationship Id="rId164" Type="http://schemas.openxmlformats.org/officeDocument/2006/relationships/tags" Target="../tags/tag318.xml"/><Relationship Id="rId169" Type="http://schemas.openxmlformats.org/officeDocument/2006/relationships/tags" Target="../tags/tag323.xml"/><Relationship Id="rId185" Type="http://schemas.openxmlformats.org/officeDocument/2006/relationships/tags" Target="../tags/tag339.xml"/><Relationship Id="rId4" Type="http://schemas.openxmlformats.org/officeDocument/2006/relationships/tags" Target="../tags/tag158.xml"/><Relationship Id="rId9" Type="http://schemas.openxmlformats.org/officeDocument/2006/relationships/tags" Target="../tags/tag163.xml"/><Relationship Id="rId180" Type="http://schemas.openxmlformats.org/officeDocument/2006/relationships/tags" Target="../tags/tag334.xml"/><Relationship Id="rId210" Type="http://schemas.openxmlformats.org/officeDocument/2006/relationships/tags" Target="../tags/tag364.xml"/><Relationship Id="rId215" Type="http://schemas.openxmlformats.org/officeDocument/2006/relationships/tags" Target="../tags/tag369.xml"/><Relationship Id="rId26" Type="http://schemas.openxmlformats.org/officeDocument/2006/relationships/tags" Target="../tags/tag180.xml"/><Relationship Id="rId47" Type="http://schemas.openxmlformats.org/officeDocument/2006/relationships/tags" Target="../tags/tag201.xml"/><Relationship Id="rId68" Type="http://schemas.openxmlformats.org/officeDocument/2006/relationships/tags" Target="../tags/tag222.xml"/><Relationship Id="rId89" Type="http://schemas.openxmlformats.org/officeDocument/2006/relationships/tags" Target="../tags/tag243.xml"/><Relationship Id="rId112" Type="http://schemas.openxmlformats.org/officeDocument/2006/relationships/tags" Target="../tags/tag266.xml"/><Relationship Id="rId133" Type="http://schemas.openxmlformats.org/officeDocument/2006/relationships/tags" Target="../tags/tag287.xml"/><Relationship Id="rId154" Type="http://schemas.openxmlformats.org/officeDocument/2006/relationships/tags" Target="../tags/tag308.xml"/><Relationship Id="rId175" Type="http://schemas.openxmlformats.org/officeDocument/2006/relationships/tags" Target="../tags/tag329.xml"/><Relationship Id="rId196" Type="http://schemas.openxmlformats.org/officeDocument/2006/relationships/tags" Target="../tags/tag350.xml"/><Relationship Id="rId200" Type="http://schemas.openxmlformats.org/officeDocument/2006/relationships/tags" Target="../tags/tag354.xml"/><Relationship Id="rId16" Type="http://schemas.openxmlformats.org/officeDocument/2006/relationships/tags" Target="../tags/tag170.xml"/><Relationship Id="rId37" Type="http://schemas.openxmlformats.org/officeDocument/2006/relationships/tags" Target="../tags/tag191.xml"/><Relationship Id="rId58" Type="http://schemas.openxmlformats.org/officeDocument/2006/relationships/tags" Target="../tags/tag212.xml"/><Relationship Id="rId79" Type="http://schemas.openxmlformats.org/officeDocument/2006/relationships/tags" Target="../tags/tag233.xml"/><Relationship Id="rId102" Type="http://schemas.openxmlformats.org/officeDocument/2006/relationships/tags" Target="../tags/tag256.xml"/><Relationship Id="rId123" Type="http://schemas.openxmlformats.org/officeDocument/2006/relationships/tags" Target="../tags/tag277.xml"/><Relationship Id="rId144" Type="http://schemas.openxmlformats.org/officeDocument/2006/relationships/tags" Target="../tags/tag298.xml"/><Relationship Id="rId90" Type="http://schemas.openxmlformats.org/officeDocument/2006/relationships/tags" Target="../tags/tag244.xml"/><Relationship Id="rId165" Type="http://schemas.openxmlformats.org/officeDocument/2006/relationships/tags" Target="../tags/tag319.xml"/><Relationship Id="rId186" Type="http://schemas.openxmlformats.org/officeDocument/2006/relationships/tags" Target="../tags/tag340.xml"/><Relationship Id="rId211" Type="http://schemas.openxmlformats.org/officeDocument/2006/relationships/tags" Target="../tags/tag365.xml"/><Relationship Id="rId27" Type="http://schemas.openxmlformats.org/officeDocument/2006/relationships/tags" Target="../tags/tag181.xml"/><Relationship Id="rId48" Type="http://schemas.openxmlformats.org/officeDocument/2006/relationships/tags" Target="../tags/tag202.xml"/><Relationship Id="rId69" Type="http://schemas.openxmlformats.org/officeDocument/2006/relationships/tags" Target="../tags/tag223.xml"/><Relationship Id="rId113" Type="http://schemas.openxmlformats.org/officeDocument/2006/relationships/tags" Target="../tags/tag267.xml"/><Relationship Id="rId134" Type="http://schemas.openxmlformats.org/officeDocument/2006/relationships/tags" Target="../tags/tag288.xml"/><Relationship Id="rId80" Type="http://schemas.openxmlformats.org/officeDocument/2006/relationships/tags" Target="../tags/tag234.xml"/><Relationship Id="rId155" Type="http://schemas.openxmlformats.org/officeDocument/2006/relationships/tags" Target="../tags/tag309.xml"/><Relationship Id="rId176" Type="http://schemas.openxmlformats.org/officeDocument/2006/relationships/tags" Target="../tags/tag330.xml"/><Relationship Id="rId197" Type="http://schemas.openxmlformats.org/officeDocument/2006/relationships/tags" Target="../tags/tag351.xml"/><Relationship Id="rId201" Type="http://schemas.openxmlformats.org/officeDocument/2006/relationships/tags" Target="../tags/tag355.xml"/><Relationship Id="rId17" Type="http://schemas.openxmlformats.org/officeDocument/2006/relationships/tags" Target="../tags/tag171.xml"/><Relationship Id="rId38" Type="http://schemas.openxmlformats.org/officeDocument/2006/relationships/tags" Target="../tags/tag192.xml"/><Relationship Id="rId59" Type="http://schemas.openxmlformats.org/officeDocument/2006/relationships/tags" Target="../tags/tag213.xml"/><Relationship Id="rId103" Type="http://schemas.openxmlformats.org/officeDocument/2006/relationships/tags" Target="../tags/tag257.xml"/><Relationship Id="rId124" Type="http://schemas.openxmlformats.org/officeDocument/2006/relationships/tags" Target="../tags/tag278.xml"/><Relationship Id="rId70" Type="http://schemas.openxmlformats.org/officeDocument/2006/relationships/tags" Target="../tags/tag224.xml"/><Relationship Id="rId91" Type="http://schemas.openxmlformats.org/officeDocument/2006/relationships/tags" Target="../tags/tag245.xml"/><Relationship Id="rId145" Type="http://schemas.openxmlformats.org/officeDocument/2006/relationships/tags" Target="../tags/tag299.xml"/><Relationship Id="rId166" Type="http://schemas.openxmlformats.org/officeDocument/2006/relationships/tags" Target="../tags/tag320.xml"/><Relationship Id="rId187" Type="http://schemas.openxmlformats.org/officeDocument/2006/relationships/tags" Target="../tags/tag341.xml"/><Relationship Id="rId1" Type="http://schemas.openxmlformats.org/officeDocument/2006/relationships/tags" Target="../tags/tag155.xml"/><Relationship Id="rId212" Type="http://schemas.openxmlformats.org/officeDocument/2006/relationships/tags" Target="../tags/tag366.xml"/><Relationship Id="rId28" Type="http://schemas.openxmlformats.org/officeDocument/2006/relationships/tags" Target="../tags/tag182.xml"/><Relationship Id="rId49" Type="http://schemas.openxmlformats.org/officeDocument/2006/relationships/tags" Target="../tags/tag203.xml"/><Relationship Id="rId114" Type="http://schemas.openxmlformats.org/officeDocument/2006/relationships/tags" Target="../tags/tag268.xml"/><Relationship Id="rId60" Type="http://schemas.openxmlformats.org/officeDocument/2006/relationships/tags" Target="../tags/tag214.xml"/><Relationship Id="rId81" Type="http://schemas.openxmlformats.org/officeDocument/2006/relationships/tags" Target="../tags/tag235.xml"/><Relationship Id="rId135" Type="http://schemas.openxmlformats.org/officeDocument/2006/relationships/tags" Target="../tags/tag289.xml"/><Relationship Id="rId156" Type="http://schemas.openxmlformats.org/officeDocument/2006/relationships/tags" Target="../tags/tag310.xml"/><Relationship Id="rId177" Type="http://schemas.openxmlformats.org/officeDocument/2006/relationships/tags" Target="../tags/tag331.xml"/><Relationship Id="rId198" Type="http://schemas.openxmlformats.org/officeDocument/2006/relationships/tags" Target="../tags/tag352.xml"/><Relationship Id="rId202" Type="http://schemas.openxmlformats.org/officeDocument/2006/relationships/tags" Target="../tags/tag356.xml"/><Relationship Id="rId18" Type="http://schemas.openxmlformats.org/officeDocument/2006/relationships/tags" Target="../tags/tag172.xml"/><Relationship Id="rId39" Type="http://schemas.openxmlformats.org/officeDocument/2006/relationships/tags" Target="../tags/tag193.xml"/><Relationship Id="rId50" Type="http://schemas.openxmlformats.org/officeDocument/2006/relationships/tags" Target="../tags/tag204.xml"/><Relationship Id="rId104" Type="http://schemas.openxmlformats.org/officeDocument/2006/relationships/tags" Target="../tags/tag258.xml"/><Relationship Id="rId125" Type="http://schemas.openxmlformats.org/officeDocument/2006/relationships/tags" Target="../tags/tag279.xml"/><Relationship Id="rId146" Type="http://schemas.openxmlformats.org/officeDocument/2006/relationships/tags" Target="../tags/tag300.xml"/><Relationship Id="rId167" Type="http://schemas.openxmlformats.org/officeDocument/2006/relationships/tags" Target="../tags/tag321.xml"/><Relationship Id="rId188" Type="http://schemas.openxmlformats.org/officeDocument/2006/relationships/tags" Target="../tags/tag342.xml"/><Relationship Id="rId71" Type="http://schemas.openxmlformats.org/officeDocument/2006/relationships/tags" Target="../tags/tag225.xml"/><Relationship Id="rId92" Type="http://schemas.openxmlformats.org/officeDocument/2006/relationships/tags" Target="../tags/tag246.xml"/><Relationship Id="rId213" Type="http://schemas.openxmlformats.org/officeDocument/2006/relationships/tags" Target="../tags/tag367.xml"/><Relationship Id="rId2" Type="http://schemas.openxmlformats.org/officeDocument/2006/relationships/tags" Target="../tags/tag156.xml"/><Relationship Id="rId29" Type="http://schemas.openxmlformats.org/officeDocument/2006/relationships/tags" Target="../tags/tag183.xml"/><Relationship Id="rId40" Type="http://schemas.openxmlformats.org/officeDocument/2006/relationships/tags" Target="../tags/tag194.xml"/><Relationship Id="rId115" Type="http://schemas.openxmlformats.org/officeDocument/2006/relationships/tags" Target="../tags/tag269.xml"/><Relationship Id="rId136" Type="http://schemas.openxmlformats.org/officeDocument/2006/relationships/tags" Target="../tags/tag290.xml"/><Relationship Id="rId157" Type="http://schemas.openxmlformats.org/officeDocument/2006/relationships/tags" Target="../tags/tag311.xml"/><Relationship Id="rId178" Type="http://schemas.openxmlformats.org/officeDocument/2006/relationships/tags" Target="../tags/tag332.xml"/><Relationship Id="rId61" Type="http://schemas.openxmlformats.org/officeDocument/2006/relationships/tags" Target="../tags/tag215.xml"/><Relationship Id="rId82" Type="http://schemas.openxmlformats.org/officeDocument/2006/relationships/tags" Target="../tags/tag236.xml"/><Relationship Id="rId199" Type="http://schemas.openxmlformats.org/officeDocument/2006/relationships/tags" Target="../tags/tag353.xml"/><Relationship Id="rId203" Type="http://schemas.openxmlformats.org/officeDocument/2006/relationships/tags" Target="../tags/tag357.xml"/><Relationship Id="rId19" Type="http://schemas.openxmlformats.org/officeDocument/2006/relationships/tags" Target="../tags/tag173.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117" Type="http://schemas.openxmlformats.org/officeDocument/2006/relationships/tags" Target="../tags/tag739.xml"/><Relationship Id="rId21" Type="http://schemas.openxmlformats.org/officeDocument/2006/relationships/tags" Target="../tags/tag643.xml"/><Relationship Id="rId42" Type="http://schemas.openxmlformats.org/officeDocument/2006/relationships/tags" Target="../tags/tag664.xml"/><Relationship Id="rId63" Type="http://schemas.openxmlformats.org/officeDocument/2006/relationships/tags" Target="../tags/tag685.xml"/><Relationship Id="rId84" Type="http://schemas.openxmlformats.org/officeDocument/2006/relationships/tags" Target="../tags/tag706.xml"/><Relationship Id="rId138" Type="http://schemas.openxmlformats.org/officeDocument/2006/relationships/tags" Target="../tags/tag760.xml"/><Relationship Id="rId159" Type="http://schemas.openxmlformats.org/officeDocument/2006/relationships/tags" Target="../tags/tag781.xml"/><Relationship Id="rId170" Type="http://schemas.openxmlformats.org/officeDocument/2006/relationships/tags" Target="../tags/tag792.xml"/><Relationship Id="rId107" Type="http://schemas.openxmlformats.org/officeDocument/2006/relationships/tags" Target="../tags/tag729.xml"/><Relationship Id="rId11" Type="http://schemas.openxmlformats.org/officeDocument/2006/relationships/tags" Target="../tags/tag633.xml"/><Relationship Id="rId32" Type="http://schemas.openxmlformats.org/officeDocument/2006/relationships/tags" Target="../tags/tag654.xml"/><Relationship Id="rId53" Type="http://schemas.openxmlformats.org/officeDocument/2006/relationships/tags" Target="../tags/tag675.xml"/><Relationship Id="rId74" Type="http://schemas.openxmlformats.org/officeDocument/2006/relationships/tags" Target="../tags/tag696.xml"/><Relationship Id="rId128" Type="http://schemas.openxmlformats.org/officeDocument/2006/relationships/tags" Target="../tags/tag750.xml"/><Relationship Id="rId149" Type="http://schemas.openxmlformats.org/officeDocument/2006/relationships/tags" Target="../tags/tag771.xml"/><Relationship Id="rId5" Type="http://schemas.openxmlformats.org/officeDocument/2006/relationships/tags" Target="../tags/tag627.xml"/><Relationship Id="rId95" Type="http://schemas.openxmlformats.org/officeDocument/2006/relationships/tags" Target="../tags/tag717.xml"/><Relationship Id="rId160" Type="http://schemas.openxmlformats.org/officeDocument/2006/relationships/tags" Target="../tags/tag782.xml"/><Relationship Id="rId181" Type="http://schemas.openxmlformats.org/officeDocument/2006/relationships/tags" Target="../tags/tag803.xml"/><Relationship Id="rId22" Type="http://schemas.openxmlformats.org/officeDocument/2006/relationships/tags" Target="../tags/tag644.xml"/><Relationship Id="rId43" Type="http://schemas.openxmlformats.org/officeDocument/2006/relationships/tags" Target="../tags/tag665.xml"/><Relationship Id="rId64" Type="http://schemas.openxmlformats.org/officeDocument/2006/relationships/tags" Target="../tags/tag686.xml"/><Relationship Id="rId118" Type="http://schemas.openxmlformats.org/officeDocument/2006/relationships/tags" Target="../tags/tag740.xml"/><Relationship Id="rId139" Type="http://schemas.openxmlformats.org/officeDocument/2006/relationships/tags" Target="../tags/tag761.xml"/><Relationship Id="rId85" Type="http://schemas.openxmlformats.org/officeDocument/2006/relationships/tags" Target="../tags/tag707.xml"/><Relationship Id="rId150" Type="http://schemas.openxmlformats.org/officeDocument/2006/relationships/tags" Target="../tags/tag772.xml"/><Relationship Id="rId171" Type="http://schemas.openxmlformats.org/officeDocument/2006/relationships/tags" Target="../tags/tag793.xml"/><Relationship Id="rId12" Type="http://schemas.openxmlformats.org/officeDocument/2006/relationships/tags" Target="../tags/tag634.xml"/><Relationship Id="rId33" Type="http://schemas.openxmlformats.org/officeDocument/2006/relationships/tags" Target="../tags/tag655.xml"/><Relationship Id="rId108" Type="http://schemas.openxmlformats.org/officeDocument/2006/relationships/tags" Target="../tags/tag730.xml"/><Relationship Id="rId129" Type="http://schemas.openxmlformats.org/officeDocument/2006/relationships/tags" Target="../tags/tag751.xml"/><Relationship Id="rId54" Type="http://schemas.openxmlformats.org/officeDocument/2006/relationships/tags" Target="../tags/tag676.xml"/><Relationship Id="rId75" Type="http://schemas.openxmlformats.org/officeDocument/2006/relationships/tags" Target="../tags/tag697.xml"/><Relationship Id="rId96" Type="http://schemas.openxmlformats.org/officeDocument/2006/relationships/tags" Target="../tags/tag718.xml"/><Relationship Id="rId140" Type="http://schemas.openxmlformats.org/officeDocument/2006/relationships/tags" Target="../tags/tag762.xml"/><Relationship Id="rId161" Type="http://schemas.openxmlformats.org/officeDocument/2006/relationships/tags" Target="../tags/tag783.xml"/><Relationship Id="rId182" Type="http://schemas.openxmlformats.org/officeDocument/2006/relationships/tags" Target="../tags/tag804.xml"/><Relationship Id="rId6" Type="http://schemas.openxmlformats.org/officeDocument/2006/relationships/tags" Target="../tags/tag628.xml"/><Relationship Id="rId23" Type="http://schemas.openxmlformats.org/officeDocument/2006/relationships/tags" Target="../tags/tag645.xml"/><Relationship Id="rId119" Type="http://schemas.openxmlformats.org/officeDocument/2006/relationships/tags" Target="../tags/tag741.xml"/><Relationship Id="rId44" Type="http://schemas.openxmlformats.org/officeDocument/2006/relationships/tags" Target="../tags/tag666.xml"/><Relationship Id="rId65" Type="http://schemas.openxmlformats.org/officeDocument/2006/relationships/tags" Target="../tags/tag687.xml"/><Relationship Id="rId86" Type="http://schemas.openxmlformats.org/officeDocument/2006/relationships/tags" Target="../tags/tag708.xml"/><Relationship Id="rId130" Type="http://schemas.openxmlformats.org/officeDocument/2006/relationships/tags" Target="../tags/tag752.xml"/><Relationship Id="rId151" Type="http://schemas.openxmlformats.org/officeDocument/2006/relationships/tags" Target="../tags/tag773.xml"/><Relationship Id="rId172" Type="http://schemas.openxmlformats.org/officeDocument/2006/relationships/tags" Target="../tags/tag794.xml"/><Relationship Id="rId13" Type="http://schemas.openxmlformats.org/officeDocument/2006/relationships/tags" Target="../tags/tag635.xml"/><Relationship Id="rId18" Type="http://schemas.openxmlformats.org/officeDocument/2006/relationships/tags" Target="../tags/tag640.xml"/><Relationship Id="rId39" Type="http://schemas.openxmlformats.org/officeDocument/2006/relationships/tags" Target="../tags/tag661.xml"/><Relationship Id="rId109" Type="http://schemas.openxmlformats.org/officeDocument/2006/relationships/tags" Target="../tags/tag731.xml"/><Relationship Id="rId34" Type="http://schemas.openxmlformats.org/officeDocument/2006/relationships/tags" Target="../tags/tag656.xml"/><Relationship Id="rId50" Type="http://schemas.openxmlformats.org/officeDocument/2006/relationships/tags" Target="../tags/tag672.xml"/><Relationship Id="rId55" Type="http://schemas.openxmlformats.org/officeDocument/2006/relationships/tags" Target="../tags/tag677.xml"/><Relationship Id="rId76" Type="http://schemas.openxmlformats.org/officeDocument/2006/relationships/tags" Target="../tags/tag698.xml"/><Relationship Id="rId97" Type="http://schemas.openxmlformats.org/officeDocument/2006/relationships/tags" Target="../tags/tag719.xml"/><Relationship Id="rId104" Type="http://schemas.openxmlformats.org/officeDocument/2006/relationships/tags" Target="../tags/tag726.xml"/><Relationship Id="rId120" Type="http://schemas.openxmlformats.org/officeDocument/2006/relationships/tags" Target="../tags/tag742.xml"/><Relationship Id="rId125" Type="http://schemas.openxmlformats.org/officeDocument/2006/relationships/tags" Target="../tags/tag747.xml"/><Relationship Id="rId141" Type="http://schemas.openxmlformats.org/officeDocument/2006/relationships/tags" Target="../tags/tag763.xml"/><Relationship Id="rId146" Type="http://schemas.openxmlformats.org/officeDocument/2006/relationships/tags" Target="../tags/tag768.xml"/><Relationship Id="rId167" Type="http://schemas.openxmlformats.org/officeDocument/2006/relationships/tags" Target="../tags/tag789.xml"/><Relationship Id="rId7" Type="http://schemas.openxmlformats.org/officeDocument/2006/relationships/tags" Target="../tags/tag629.xml"/><Relationship Id="rId71" Type="http://schemas.openxmlformats.org/officeDocument/2006/relationships/tags" Target="../tags/tag693.xml"/><Relationship Id="rId92" Type="http://schemas.openxmlformats.org/officeDocument/2006/relationships/tags" Target="../tags/tag714.xml"/><Relationship Id="rId162" Type="http://schemas.openxmlformats.org/officeDocument/2006/relationships/tags" Target="../tags/tag784.xml"/><Relationship Id="rId183" Type="http://schemas.openxmlformats.org/officeDocument/2006/relationships/tags" Target="../tags/tag805.xml"/><Relationship Id="rId2" Type="http://schemas.openxmlformats.org/officeDocument/2006/relationships/tags" Target="../tags/tag624.xml"/><Relationship Id="rId29" Type="http://schemas.openxmlformats.org/officeDocument/2006/relationships/tags" Target="../tags/tag651.xml"/><Relationship Id="rId24" Type="http://schemas.openxmlformats.org/officeDocument/2006/relationships/tags" Target="../tags/tag646.xml"/><Relationship Id="rId40" Type="http://schemas.openxmlformats.org/officeDocument/2006/relationships/tags" Target="../tags/tag662.xml"/><Relationship Id="rId45" Type="http://schemas.openxmlformats.org/officeDocument/2006/relationships/tags" Target="../tags/tag667.xml"/><Relationship Id="rId66" Type="http://schemas.openxmlformats.org/officeDocument/2006/relationships/tags" Target="../tags/tag688.xml"/><Relationship Id="rId87" Type="http://schemas.openxmlformats.org/officeDocument/2006/relationships/tags" Target="../tags/tag709.xml"/><Relationship Id="rId110" Type="http://schemas.openxmlformats.org/officeDocument/2006/relationships/tags" Target="../tags/tag732.xml"/><Relationship Id="rId115" Type="http://schemas.openxmlformats.org/officeDocument/2006/relationships/tags" Target="../tags/tag737.xml"/><Relationship Id="rId131" Type="http://schemas.openxmlformats.org/officeDocument/2006/relationships/tags" Target="../tags/tag753.xml"/><Relationship Id="rId136" Type="http://schemas.openxmlformats.org/officeDocument/2006/relationships/tags" Target="../tags/tag758.xml"/><Relationship Id="rId157" Type="http://schemas.openxmlformats.org/officeDocument/2006/relationships/tags" Target="../tags/tag779.xml"/><Relationship Id="rId178" Type="http://schemas.openxmlformats.org/officeDocument/2006/relationships/tags" Target="../tags/tag800.xml"/><Relationship Id="rId61" Type="http://schemas.openxmlformats.org/officeDocument/2006/relationships/tags" Target="../tags/tag683.xml"/><Relationship Id="rId82" Type="http://schemas.openxmlformats.org/officeDocument/2006/relationships/tags" Target="../tags/tag704.xml"/><Relationship Id="rId152" Type="http://schemas.openxmlformats.org/officeDocument/2006/relationships/tags" Target="../tags/tag774.xml"/><Relationship Id="rId173" Type="http://schemas.openxmlformats.org/officeDocument/2006/relationships/tags" Target="../tags/tag795.xml"/><Relationship Id="rId19" Type="http://schemas.openxmlformats.org/officeDocument/2006/relationships/tags" Target="../tags/tag641.xml"/><Relationship Id="rId14" Type="http://schemas.openxmlformats.org/officeDocument/2006/relationships/tags" Target="../tags/tag636.xml"/><Relationship Id="rId30" Type="http://schemas.openxmlformats.org/officeDocument/2006/relationships/tags" Target="../tags/tag652.xml"/><Relationship Id="rId35" Type="http://schemas.openxmlformats.org/officeDocument/2006/relationships/tags" Target="../tags/tag657.xml"/><Relationship Id="rId56" Type="http://schemas.openxmlformats.org/officeDocument/2006/relationships/tags" Target="../tags/tag678.xml"/><Relationship Id="rId77" Type="http://schemas.openxmlformats.org/officeDocument/2006/relationships/tags" Target="../tags/tag699.xml"/><Relationship Id="rId100" Type="http://schemas.openxmlformats.org/officeDocument/2006/relationships/tags" Target="../tags/tag722.xml"/><Relationship Id="rId105" Type="http://schemas.openxmlformats.org/officeDocument/2006/relationships/tags" Target="../tags/tag727.xml"/><Relationship Id="rId126" Type="http://schemas.openxmlformats.org/officeDocument/2006/relationships/tags" Target="../tags/tag748.xml"/><Relationship Id="rId147" Type="http://schemas.openxmlformats.org/officeDocument/2006/relationships/tags" Target="../tags/tag769.xml"/><Relationship Id="rId168" Type="http://schemas.openxmlformats.org/officeDocument/2006/relationships/tags" Target="../tags/tag790.xml"/><Relationship Id="rId8" Type="http://schemas.openxmlformats.org/officeDocument/2006/relationships/tags" Target="../tags/tag630.xml"/><Relationship Id="rId51" Type="http://schemas.openxmlformats.org/officeDocument/2006/relationships/tags" Target="../tags/tag673.xml"/><Relationship Id="rId72" Type="http://schemas.openxmlformats.org/officeDocument/2006/relationships/tags" Target="../tags/tag694.xml"/><Relationship Id="rId93" Type="http://schemas.openxmlformats.org/officeDocument/2006/relationships/tags" Target="../tags/tag715.xml"/><Relationship Id="rId98" Type="http://schemas.openxmlformats.org/officeDocument/2006/relationships/tags" Target="../tags/tag720.xml"/><Relationship Id="rId121" Type="http://schemas.openxmlformats.org/officeDocument/2006/relationships/tags" Target="../tags/tag743.xml"/><Relationship Id="rId142" Type="http://schemas.openxmlformats.org/officeDocument/2006/relationships/tags" Target="../tags/tag764.xml"/><Relationship Id="rId163" Type="http://schemas.openxmlformats.org/officeDocument/2006/relationships/tags" Target="../tags/tag785.xml"/><Relationship Id="rId184" Type="http://schemas.openxmlformats.org/officeDocument/2006/relationships/tags" Target="../tags/tag806.xml"/><Relationship Id="rId3" Type="http://schemas.openxmlformats.org/officeDocument/2006/relationships/tags" Target="../tags/tag625.xml"/><Relationship Id="rId25" Type="http://schemas.openxmlformats.org/officeDocument/2006/relationships/tags" Target="../tags/tag647.xml"/><Relationship Id="rId46" Type="http://schemas.openxmlformats.org/officeDocument/2006/relationships/tags" Target="../tags/tag668.xml"/><Relationship Id="rId67" Type="http://schemas.openxmlformats.org/officeDocument/2006/relationships/tags" Target="../tags/tag689.xml"/><Relationship Id="rId116" Type="http://schemas.openxmlformats.org/officeDocument/2006/relationships/tags" Target="../tags/tag738.xml"/><Relationship Id="rId137" Type="http://schemas.openxmlformats.org/officeDocument/2006/relationships/tags" Target="../tags/tag759.xml"/><Relationship Id="rId158" Type="http://schemas.openxmlformats.org/officeDocument/2006/relationships/tags" Target="../tags/tag780.xml"/><Relationship Id="rId20" Type="http://schemas.openxmlformats.org/officeDocument/2006/relationships/tags" Target="../tags/tag642.xml"/><Relationship Id="rId41" Type="http://schemas.openxmlformats.org/officeDocument/2006/relationships/tags" Target="../tags/tag663.xml"/><Relationship Id="rId62" Type="http://schemas.openxmlformats.org/officeDocument/2006/relationships/tags" Target="../tags/tag684.xml"/><Relationship Id="rId83" Type="http://schemas.openxmlformats.org/officeDocument/2006/relationships/tags" Target="../tags/tag705.xml"/><Relationship Id="rId88" Type="http://schemas.openxmlformats.org/officeDocument/2006/relationships/tags" Target="../tags/tag710.xml"/><Relationship Id="rId111" Type="http://schemas.openxmlformats.org/officeDocument/2006/relationships/tags" Target="../tags/tag733.xml"/><Relationship Id="rId132" Type="http://schemas.openxmlformats.org/officeDocument/2006/relationships/tags" Target="../tags/tag754.xml"/><Relationship Id="rId153" Type="http://schemas.openxmlformats.org/officeDocument/2006/relationships/tags" Target="../tags/tag775.xml"/><Relationship Id="rId174" Type="http://schemas.openxmlformats.org/officeDocument/2006/relationships/tags" Target="../tags/tag796.xml"/><Relationship Id="rId179" Type="http://schemas.openxmlformats.org/officeDocument/2006/relationships/tags" Target="../tags/tag801.xml"/><Relationship Id="rId15" Type="http://schemas.openxmlformats.org/officeDocument/2006/relationships/tags" Target="../tags/tag637.xml"/><Relationship Id="rId36" Type="http://schemas.openxmlformats.org/officeDocument/2006/relationships/tags" Target="../tags/tag658.xml"/><Relationship Id="rId57" Type="http://schemas.openxmlformats.org/officeDocument/2006/relationships/tags" Target="../tags/tag679.xml"/><Relationship Id="rId106" Type="http://schemas.openxmlformats.org/officeDocument/2006/relationships/tags" Target="../tags/tag728.xml"/><Relationship Id="rId127" Type="http://schemas.openxmlformats.org/officeDocument/2006/relationships/tags" Target="../tags/tag749.xml"/><Relationship Id="rId10" Type="http://schemas.openxmlformats.org/officeDocument/2006/relationships/tags" Target="../tags/tag632.xml"/><Relationship Id="rId31" Type="http://schemas.openxmlformats.org/officeDocument/2006/relationships/tags" Target="../tags/tag653.xml"/><Relationship Id="rId52" Type="http://schemas.openxmlformats.org/officeDocument/2006/relationships/tags" Target="../tags/tag674.xml"/><Relationship Id="rId73" Type="http://schemas.openxmlformats.org/officeDocument/2006/relationships/tags" Target="../tags/tag695.xml"/><Relationship Id="rId78" Type="http://schemas.openxmlformats.org/officeDocument/2006/relationships/tags" Target="../tags/tag700.xml"/><Relationship Id="rId94" Type="http://schemas.openxmlformats.org/officeDocument/2006/relationships/tags" Target="../tags/tag716.xml"/><Relationship Id="rId99" Type="http://schemas.openxmlformats.org/officeDocument/2006/relationships/tags" Target="../tags/tag721.xml"/><Relationship Id="rId101" Type="http://schemas.openxmlformats.org/officeDocument/2006/relationships/tags" Target="../tags/tag723.xml"/><Relationship Id="rId122" Type="http://schemas.openxmlformats.org/officeDocument/2006/relationships/tags" Target="../tags/tag744.xml"/><Relationship Id="rId143" Type="http://schemas.openxmlformats.org/officeDocument/2006/relationships/tags" Target="../tags/tag765.xml"/><Relationship Id="rId148" Type="http://schemas.openxmlformats.org/officeDocument/2006/relationships/tags" Target="../tags/tag770.xml"/><Relationship Id="rId164" Type="http://schemas.openxmlformats.org/officeDocument/2006/relationships/tags" Target="../tags/tag786.xml"/><Relationship Id="rId169" Type="http://schemas.openxmlformats.org/officeDocument/2006/relationships/tags" Target="../tags/tag791.xml"/><Relationship Id="rId185" Type="http://schemas.openxmlformats.org/officeDocument/2006/relationships/slideLayout" Target="../slideLayouts/slideLayout1.xml"/><Relationship Id="rId4" Type="http://schemas.openxmlformats.org/officeDocument/2006/relationships/tags" Target="../tags/tag626.xml"/><Relationship Id="rId9" Type="http://schemas.openxmlformats.org/officeDocument/2006/relationships/tags" Target="../tags/tag631.xml"/><Relationship Id="rId180" Type="http://schemas.openxmlformats.org/officeDocument/2006/relationships/tags" Target="../tags/tag802.xml"/><Relationship Id="rId26" Type="http://schemas.openxmlformats.org/officeDocument/2006/relationships/tags" Target="../tags/tag648.xml"/><Relationship Id="rId47" Type="http://schemas.openxmlformats.org/officeDocument/2006/relationships/tags" Target="../tags/tag669.xml"/><Relationship Id="rId68" Type="http://schemas.openxmlformats.org/officeDocument/2006/relationships/tags" Target="../tags/tag690.xml"/><Relationship Id="rId89" Type="http://schemas.openxmlformats.org/officeDocument/2006/relationships/tags" Target="../tags/tag711.xml"/><Relationship Id="rId112" Type="http://schemas.openxmlformats.org/officeDocument/2006/relationships/tags" Target="../tags/tag734.xml"/><Relationship Id="rId133" Type="http://schemas.openxmlformats.org/officeDocument/2006/relationships/tags" Target="../tags/tag755.xml"/><Relationship Id="rId154" Type="http://schemas.openxmlformats.org/officeDocument/2006/relationships/tags" Target="../tags/tag776.xml"/><Relationship Id="rId175" Type="http://schemas.openxmlformats.org/officeDocument/2006/relationships/tags" Target="../tags/tag797.xml"/><Relationship Id="rId16" Type="http://schemas.openxmlformats.org/officeDocument/2006/relationships/tags" Target="../tags/tag638.xml"/><Relationship Id="rId37" Type="http://schemas.openxmlformats.org/officeDocument/2006/relationships/tags" Target="../tags/tag659.xml"/><Relationship Id="rId58" Type="http://schemas.openxmlformats.org/officeDocument/2006/relationships/tags" Target="../tags/tag680.xml"/><Relationship Id="rId79" Type="http://schemas.openxmlformats.org/officeDocument/2006/relationships/tags" Target="../tags/tag701.xml"/><Relationship Id="rId102" Type="http://schemas.openxmlformats.org/officeDocument/2006/relationships/tags" Target="../tags/tag724.xml"/><Relationship Id="rId123" Type="http://schemas.openxmlformats.org/officeDocument/2006/relationships/tags" Target="../tags/tag745.xml"/><Relationship Id="rId144" Type="http://schemas.openxmlformats.org/officeDocument/2006/relationships/tags" Target="../tags/tag766.xml"/><Relationship Id="rId90" Type="http://schemas.openxmlformats.org/officeDocument/2006/relationships/tags" Target="../tags/tag712.xml"/><Relationship Id="rId165" Type="http://schemas.openxmlformats.org/officeDocument/2006/relationships/tags" Target="../tags/tag787.xml"/><Relationship Id="rId186" Type="http://schemas.openxmlformats.org/officeDocument/2006/relationships/notesSlide" Target="../notesSlides/notesSlide11.xml"/><Relationship Id="rId27" Type="http://schemas.openxmlformats.org/officeDocument/2006/relationships/tags" Target="../tags/tag649.xml"/><Relationship Id="rId48" Type="http://schemas.openxmlformats.org/officeDocument/2006/relationships/tags" Target="../tags/tag670.xml"/><Relationship Id="rId69" Type="http://schemas.openxmlformats.org/officeDocument/2006/relationships/tags" Target="../tags/tag691.xml"/><Relationship Id="rId113" Type="http://schemas.openxmlformats.org/officeDocument/2006/relationships/tags" Target="../tags/tag735.xml"/><Relationship Id="rId134" Type="http://schemas.openxmlformats.org/officeDocument/2006/relationships/tags" Target="../tags/tag756.xml"/><Relationship Id="rId80" Type="http://schemas.openxmlformats.org/officeDocument/2006/relationships/tags" Target="../tags/tag702.xml"/><Relationship Id="rId155" Type="http://schemas.openxmlformats.org/officeDocument/2006/relationships/tags" Target="../tags/tag777.xml"/><Relationship Id="rId176" Type="http://schemas.openxmlformats.org/officeDocument/2006/relationships/tags" Target="../tags/tag798.xml"/><Relationship Id="rId17" Type="http://schemas.openxmlformats.org/officeDocument/2006/relationships/tags" Target="../tags/tag639.xml"/><Relationship Id="rId38" Type="http://schemas.openxmlformats.org/officeDocument/2006/relationships/tags" Target="../tags/tag660.xml"/><Relationship Id="rId59" Type="http://schemas.openxmlformats.org/officeDocument/2006/relationships/tags" Target="../tags/tag681.xml"/><Relationship Id="rId103" Type="http://schemas.openxmlformats.org/officeDocument/2006/relationships/tags" Target="../tags/tag725.xml"/><Relationship Id="rId124" Type="http://schemas.openxmlformats.org/officeDocument/2006/relationships/tags" Target="../tags/tag746.xml"/><Relationship Id="rId70" Type="http://schemas.openxmlformats.org/officeDocument/2006/relationships/tags" Target="../tags/tag692.xml"/><Relationship Id="rId91" Type="http://schemas.openxmlformats.org/officeDocument/2006/relationships/tags" Target="../tags/tag713.xml"/><Relationship Id="rId145" Type="http://schemas.openxmlformats.org/officeDocument/2006/relationships/tags" Target="../tags/tag767.xml"/><Relationship Id="rId166" Type="http://schemas.openxmlformats.org/officeDocument/2006/relationships/tags" Target="../tags/tag788.xml"/><Relationship Id="rId187" Type="http://schemas.openxmlformats.org/officeDocument/2006/relationships/image" Target="../media/image32.png"/><Relationship Id="rId1" Type="http://schemas.openxmlformats.org/officeDocument/2006/relationships/tags" Target="../tags/tag623.xml"/><Relationship Id="rId28" Type="http://schemas.openxmlformats.org/officeDocument/2006/relationships/tags" Target="../tags/tag650.xml"/><Relationship Id="rId49" Type="http://schemas.openxmlformats.org/officeDocument/2006/relationships/tags" Target="../tags/tag671.xml"/><Relationship Id="rId114" Type="http://schemas.openxmlformats.org/officeDocument/2006/relationships/tags" Target="../tags/tag736.xml"/><Relationship Id="rId60" Type="http://schemas.openxmlformats.org/officeDocument/2006/relationships/tags" Target="../tags/tag682.xml"/><Relationship Id="rId81" Type="http://schemas.openxmlformats.org/officeDocument/2006/relationships/tags" Target="../tags/tag703.xml"/><Relationship Id="rId135" Type="http://schemas.openxmlformats.org/officeDocument/2006/relationships/tags" Target="../tags/tag757.xml"/><Relationship Id="rId156" Type="http://schemas.openxmlformats.org/officeDocument/2006/relationships/tags" Target="../tags/tag778.xml"/><Relationship Id="rId177" Type="http://schemas.openxmlformats.org/officeDocument/2006/relationships/tags" Target="../tags/tag799.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17" Type="http://schemas.openxmlformats.org/officeDocument/2006/relationships/tags" Target="../tags/tag486.xml"/><Relationship Id="rId21" Type="http://schemas.openxmlformats.org/officeDocument/2006/relationships/tags" Target="../tags/tag390.xml"/><Relationship Id="rId42" Type="http://schemas.openxmlformats.org/officeDocument/2006/relationships/tags" Target="../tags/tag411.xml"/><Relationship Id="rId63" Type="http://schemas.openxmlformats.org/officeDocument/2006/relationships/tags" Target="../tags/tag432.xml"/><Relationship Id="rId84" Type="http://schemas.openxmlformats.org/officeDocument/2006/relationships/tags" Target="../tags/tag453.xml"/><Relationship Id="rId138" Type="http://schemas.openxmlformats.org/officeDocument/2006/relationships/tags" Target="../tags/tag507.xml"/><Relationship Id="rId159" Type="http://schemas.openxmlformats.org/officeDocument/2006/relationships/tags" Target="../tags/tag528.xml"/><Relationship Id="rId170" Type="http://schemas.openxmlformats.org/officeDocument/2006/relationships/tags" Target="../tags/tag539.xml"/><Relationship Id="rId191" Type="http://schemas.openxmlformats.org/officeDocument/2006/relationships/tags" Target="../tags/tag560.xml"/><Relationship Id="rId205" Type="http://schemas.openxmlformats.org/officeDocument/2006/relationships/tags" Target="../tags/tag574.xml"/><Relationship Id="rId226" Type="http://schemas.openxmlformats.org/officeDocument/2006/relationships/tags" Target="../tags/tag595.xml"/><Relationship Id="rId247" Type="http://schemas.openxmlformats.org/officeDocument/2006/relationships/tags" Target="../tags/tag616.xml"/><Relationship Id="rId107" Type="http://schemas.openxmlformats.org/officeDocument/2006/relationships/tags" Target="../tags/tag476.xml"/><Relationship Id="rId11" Type="http://schemas.openxmlformats.org/officeDocument/2006/relationships/tags" Target="../tags/tag380.xml"/><Relationship Id="rId32" Type="http://schemas.openxmlformats.org/officeDocument/2006/relationships/tags" Target="../tags/tag401.xml"/><Relationship Id="rId53" Type="http://schemas.openxmlformats.org/officeDocument/2006/relationships/tags" Target="../tags/tag422.xml"/><Relationship Id="rId74" Type="http://schemas.openxmlformats.org/officeDocument/2006/relationships/tags" Target="../tags/tag443.xml"/><Relationship Id="rId128" Type="http://schemas.openxmlformats.org/officeDocument/2006/relationships/tags" Target="../tags/tag497.xml"/><Relationship Id="rId149" Type="http://schemas.openxmlformats.org/officeDocument/2006/relationships/tags" Target="../tags/tag518.xml"/><Relationship Id="rId5" Type="http://schemas.openxmlformats.org/officeDocument/2006/relationships/tags" Target="../tags/tag374.xml"/><Relationship Id="rId95" Type="http://schemas.openxmlformats.org/officeDocument/2006/relationships/tags" Target="../tags/tag464.xml"/><Relationship Id="rId160" Type="http://schemas.openxmlformats.org/officeDocument/2006/relationships/tags" Target="../tags/tag529.xml"/><Relationship Id="rId181" Type="http://schemas.openxmlformats.org/officeDocument/2006/relationships/tags" Target="../tags/tag550.xml"/><Relationship Id="rId216" Type="http://schemas.openxmlformats.org/officeDocument/2006/relationships/tags" Target="../tags/tag585.xml"/><Relationship Id="rId237" Type="http://schemas.openxmlformats.org/officeDocument/2006/relationships/tags" Target="../tags/tag606.xml"/><Relationship Id="rId258" Type="http://schemas.openxmlformats.org/officeDocument/2006/relationships/image" Target="../media/image7.png"/><Relationship Id="rId22" Type="http://schemas.openxmlformats.org/officeDocument/2006/relationships/tags" Target="../tags/tag391.xml"/><Relationship Id="rId43" Type="http://schemas.openxmlformats.org/officeDocument/2006/relationships/tags" Target="../tags/tag412.xml"/><Relationship Id="rId64" Type="http://schemas.openxmlformats.org/officeDocument/2006/relationships/tags" Target="../tags/tag433.xml"/><Relationship Id="rId118" Type="http://schemas.openxmlformats.org/officeDocument/2006/relationships/tags" Target="../tags/tag487.xml"/><Relationship Id="rId139" Type="http://schemas.openxmlformats.org/officeDocument/2006/relationships/tags" Target="../tags/tag508.xml"/><Relationship Id="rId85" Type="http://schemas.openxmlformats.org/officeDocument/2006/relationships/tags" Target="../tags/tag454.xml"/><Relationship Id="rId150" Type="http://schemas.openxmlformats.org/officeDocument/2006/relationships/tags" Target="../tags/tag519.xml"/><Relationship Id="rId171" Type="http://schemas.openxmlformats.org/officeDocument/2006/relationships/tags" Target="../tags/tag540.xml"/><Relationship Id="rId192" Type="http://schemas.openxmlformats.org/officeDocument/2006/relationships/tags" Target="../tags/tag561.xml"/><Relationship Id="rId206" Type="http://schemas.openxmlformats.org/officeDocument/2006/relationships/tags" Target="../tags/tag575.xml"/><Relationship Id="rId227" Type="http://schemas.openxmlformats.org/officeDocument/2006/relationships/tags" Target="../tags/tag596.xml"/><Relationship Id="rId248" Type="http://schemas.openxmlformats.org/officeDocument/2006/relationships/tags" Target="../tags/tag617.xml"/><Relationship Id="rId12" Type="http://schemas.openxmlformats.org/officeDocument/2006/relationships/tags" Target="../tags/tag381.xml"/><Relationship Id="rId33" Type="http://schemas.openxmlformats.org/officeDocument/2006/relationships/tags" Target="../tags/tag402.xml"/><Relationship Id="rId108" Type="http://schemas.openxmlformats.org/officeDocument/2006/relationships/tags" Target="../tags/tag477.xml"/><Relationship Id="rId129" Type="http://schemas.openxmlformats.org/officeDocument/2006/relationships/tags" Target="../tags/tag498.xml"/><Relationship Id="rId54" Type="http://schemas.openxmlformats.org/officeDocument/2006/relationships/tags" Target="../tags/tag423.xml"/><Relationship Id="rId75" Type="http://schemas.openxmlformats.org/officeDocument/2006/relationships/tags" Target="../tags/tag444.xml"/><Relationship Id="rId96" Type="http://schemas.openxmlformats.org/officeDocument/2006/relationships/tags" Target="../tags/tag465.xml"/><Relationship Id="rId140" Type="http://schemas.openxmlformats.org/officeDocument/2006/relationships/tags" Target="../tags/tag509.xml"/><Relationship Id="rId161" Type="http://schemas.openxmlformats.org/officeDocument/2006/relationships/tags" Target="../tags/tag530.xml"/><Relationship Id="rId182" Type="http://schemas.openxmlformats.org/officeDocument/2006/relationships/tags" Target="../tags/tag551.xml"/><Relationship Id="rId217" Type="http://schemas.openxmlformats.org/officeDocument/2006/relationships/tags" Target="../tags/tag586.xml"/><Relationship Id="rId6" Type="http://schemas.openxmlformats.org/officeDocument/2006/relationships/tags" Target="../tags/tag375.xml"/><Relationship Id="rId238" Type="http://schemas.openxmlformats.org/officeDocument/2006/relationships/tags" Target="../tags/tag607.xml"/><Relationship Id="rId259" Type="http://schemas.openxmlformats.org/officeDocument/2006/relationships/image" Target="../media/image1.png"/><Relationship Id="rId23" Type="http://schemas.openxmlformats.org/officeDocument/2006/relationships/tags" Target="../tags/tag392.xml"/><Relationship Id="rId119" Type="http://schemas.openxmlformats.org/officeDocument/2006/relationships/tags" Target="../tags/tag488.xml"/><Relationship Id="rId44" Type="http://schemas.openxmlformats.org/officeDocument/2006/relationships/tags" Target="../tags/tag413.xml"/><Relationship Id="rId65" Type="http://schemas.openxmlformats.org/officeDocument/2006/relationships/tags" Target="../tags/tag434.xml"/><Relationship Id="rId86" Type="http://schemas.openxmlformats.org/officeDocument/2006/relationships/tags" Target="../tags/tag455.xml"/><Relationship Id="rId130" Type="http://schemas.openxmlformats.org/officeDocument/2006/relationships/tags" Target="../tags/tag499.xml"/><Relationship Id="rId151" Type="http://schemas.openxmlformats.org/officeDocument/2006/relationships/tags" Target="../tags/tag520.xml"/><Relationship Id="rId172" Type="http://schemas.openxmlformats.org/officeDocument/2006/relationships/tags" Target="../tags/tag541.xml"/><Relationship Id="rId193" Type="http://schemas.openxmlformats.org/officeDocument/2006/relationships/tags" Target="../tags/tag562.xml"/><Relationship Id="rId207" Type="http://schemas.openxmlformats.org/officeDocument/2006/relationships/tags" Target="../tags/tag576.xml"/><Relationship Id="rId228" Type="http://schemas.openxmlformats.org/officeDocument/2006/relationships/tags" Target="../tags/tag597.xml"/><Relationship Id="rId249" Type="http://schemas.openxmlformats.org/officeDocument/2006/relationships/tags" Target="../tags/tag618.xml"/><Relationship Id="rId13" Type="http://schemas.openxmlformats.org/officeDocument/2006/relationships/tags" Target="../tags/tag382.xml"/><Relationship Id="rId109" Type="http://schemas.openxmlformats.org/officeDocument/2006/relationships/tags" Target="../tags/tag478.xml"/><Relationship Id="rId34" Type="http://schemas.openxmlformats.org/officeDocument/2006/relationships/tags" Target="../tags/tag403.xml"/><Relationship Id="rId55" Type="http://schemas.openxmlformats.org/officeDocument/2006/relationships/tags" Target="../tags/tag424.xml"/><Relationship Id="rId76" Type="http://schemas.openxmlformats.org/officeDocument/2006/relationships/tags" Target="../tags/tag445.xml"/><Relationship Id="rId97" Type="http://schemas.openxmlformats.org/officeDocument/2006/relationships/tags" Target="../tags/tag466.xml"/><Relationship Id="rId120" Type="http://schemas.openxmlformats.org/officeDocument/2006/relationships/tags" Target="../tags/tag489.xml"/><Relationship Id="rId141" Type="http://schemas.openxmlformats.org/officeDocument/2006/relationships/tags" Target="../tags/tag510.xml"/><Relationship Id="rId7" Type="http://schemas.openxmlformats.org/officeDocument/2006/relationships/tags" Target="../tags/tag376.xml"/><Relationship Id="rId162" Type="http://schemas.openxmlformats.org/officeDocument/2006/relationships/tags" Target="../tags/tag531.xml"/><Relationship Id="rId183" Type="http://schemas.openxmlformats.org/officeDocument/2006/relationships/tags" Target="../tags/tag552.xml"/><Relationship Id="rId218" Type="http://schemas.openxmlformats.org/officeDocument/2006/relationships/tags" Target="../tags/tag587.xml"/><Relationship Id="rId239" Type="http://schemas.openxmlformats.org/officeDocument/2006/relationships/tags" Target="../tags/tag608.xml"/><Relationship Id="rId250" Type="http://schemas.openxmlformats.org/officeDocument/2006/relationships/tags" Target="../tags/tag619.xml"/><Relationship Id="rId24" Type="http://schemas.openxmlformats.org/officeDocument/2006/relationships/tags" Target="../tags/tag393.xml"/><Relationship Id="rId45" Type="http://schemas.openxmlformats.org/officeDocument/2006/relationships/tags" Target="../tags/tag414.xml"/><Relationship Id="rId66" Type="http://schemas.openxmlformats.org/officeDocument/2006/relationships/tags" Target="../tags/tag435.xml"/><Relationship Id="rId87" Type="http://schemas.openxmlformats.org/officeDocument/2006/relationships/tags" Target="../tags/tag456.xml"/><Relationship Id="rId110" Type="http://schemas.openxmlformats.org/officeDocument/2006/relationships/tags" Target="../tags/tag479.xml"/><Relationship Id="rId131" Type="http://schemas.openxmlformats.org/officeDocument/2006/relationships/tags" Target="../tags/tag500.xml"/><Relationship Id="rId152" Type="http://schemas.openxmlformats.org/officeDocument/2006/relationships/tags" Target="../tags/tag521.xml"/><Relationship Id="rId173" Type="http://schemas.openxmlformats.org/officeDocument/2006/relationships/tags" Target="../tags/tag542.xml"/><Relationship Id="rId194" Type="http://schemas.openxmlformats.org/officeDocument/2006/relationships/tags" Target="../tags/tag563.xml"/><Relationship Id="rId208" Type="http://schemas.openxmlformats.org/officeDocument/2006/relationships/tags" Target="../tags/tag577.xml"/><Relationship Id="rId229" Type="http://schemas.openxmlformats.org/officeDocument/2006/relationships/tags" Target="../tags/tag598.xml"/><Relationship Id="rId240" Type="http://schemas.openxmlformats.org/officeDocument/2006/relationships/tags" Target="../tags/tag609.xml"/><Relationship Id="rId14" Type="http://schemas.openxmlformats.org/officeDocument/2006/relationships/tags" Target="../tags/tag383.xml"/><Relationship Id="rId35" Type="http://schemas.openxmlformats.org/officeDocument/2006/relationships/tags" Target="../tags/tag404.xml"/><Relationship Id="rId56" Type="http://schemas.openxmlformats.org/officeDocument/2006/relationships/tags" Target="../tags/tag425.xml"/><Relationship Id="rId77" Type="http://schemas.openxmlformats.org/officeDocument/2006/relationships/tags" Target="../tags/tag446.xml"/><Relationship Id="rId100" Type="http://schemas.openxmlformats.org/officeDocument/2006/relationships/tags" Target="../tags/tag469.xml"/><Relationship Id="rId8" Type="http://schemas.openxmlformats.org/officeDocument/2006/relationships/tags" Target="../tags/tag377.xml"/><Relationship Id="rId98" Type="http://schemas.openxmlformats.org/officeDocument/2006/relationships/tags" Target="../tags/tag467.xml"/><Relationship Id="rId121" Type="http://schemas.openxmlformats.org/officeDocument/2006/relationships/tags" Target="../tags/tag490.xml"/><Relationship Id="rId142" Type="http://schemas.openxmlformats.org/officeDocument/2006/relationships/tags" Target="../tags/tag511.xml"/><Relationship Id="rId163" Type="http://schemas.openxmlformats.org/officeDocument/2006/relationships/tags" Target="../tags/tag532.xml"/><Relationship Id="rId184" Type="http://schemas.openxmlformats.org/officeDocument/2006/relationships/tags" Target="../tags/tag553.xml"/><Relationship Id="rId219" Type="http://schemas.openxmlformats.org/officeDocument/2006/relationships/tags" Target="../tags/tag588.xml"/><Relationship Id="rId230" Type="http://schemas.openxmlformats.org/officeDocument/2006/relationships/tags" Target="../tags/tag599.xml"/><Relationship Id="rId251" Type="http://schemas.openxmlformats.org/officeDocument/2006/relationships/tags" Target="../tags/tag620.xml"/><Relationship Id="rId25" Type="http://schemas.openxmlformats.org/officeDocument/2006/relationships/tags" Target="../tags/tag394.xml"/><Relationship Id="rId46" Type="http://schemas.openxmlformats.org/officeDocument/2006/relationships/tags" Target="../tags/tag415.xml"/><Relationship Id="rId67" Type="http://schemas.openxmlformats.org/officeDocument/2006/relationships/tags" Target="../tags/tag436.xml"/><Relationship Id="rId88" Type="http://schemas.openxmlformats.org/officeDocument/2006/relationships/tags" Target="../tags/tag457.xml"/><Relationship Id="rId111" Type="http://schemas.openxmlformats.org/officeDocument/2006/relationships/tags" Target="../tags/tag480.xml"/><Relationship Id="rId132" Type="http://schemas.openxmlformats.org/officeDocument/2006/relationships/tags" Target="../tags/tag501.xml"/><Relationship Id="rId153" Type="http://schemas.openxmlformats.org/officeDocument/2006/relationships/tags" Target="../tags/tag522.xml"/><Relationship Id="rId174" Type="http://schemas.openxmlformats.org/officeDocument/2006/relationships/tags" Target="../tags/tag543.xml"/><Relationship Id="rId195" Type="http://schemas.openxmlformats.org/officeDocument/2006/relationships/tags" Target="../tags/tag564.xml"/><Relationship Id="rId209" Type="http://schemas.openxmlformats.org/officeDocument/2006/relationships/tags" Target="../tags/tag578.xml"/><Relationship Id="rId220" Type="http://schemas.openxmlformats.org/officeDocument/2006/relationships/tags" Target="../tags/tag589.xml"/><Relationship Id="rId241" Type="http://schemas.openxmlformats.org/officeDocument/2006/relationships/tags" Target="../tags/tag610.xml"/><Relationship Id="rId15" Type="http://schemas.openxmlformats.org/officeDocument/2006/relationships/tags" Target="../tags/tag384.xml"/><Relationship Id="rId36" Type="http://schemas.openxmlformats.org/officeDocument/2006/relationships/tags" Target="../tags/tag405.xml"/><Relationship Id="rId57" Type="http://schemas.openxmlformats.org/officeDocument/2006/relationships/tags" Target="../tags/tag426.xml"/><Relationship Id="rId78" Type="http://schemas.openxmlformats.org/officeDocument/2006/relationships/tags" Target="../tags/tag447.xml"/><Relationship Id="rId99" Type="http://schemas.openxmlformats.org/officeDocument/2006/relationships/tags" Target="../tags/tag468.xml"/><Relationship Id="rId101" Type="http://schemas.openxmlformats.org/officeDocument/2006/relationships/tags" Target="../tags/tag470.xml"/><Relationship Id="rId122" Type="http://schemas.openxmlformats.org/officeDocument/2006/relationships/tags" Target="../tags/tag491.xml"/><Relationship Id="rId143" Type="http://schemas.openxmlformats.org/officeDocument/2006/relationships/tags" Target="../tags/tag512.xml"/><Relationship Id="rId164" Type="http://schemas.openxmlformats.org/officeDocument/2006/relationships/tags" Target="../tags/tag533.xml"/><Relationship Id="rId185" Type="http://schemas.openxmlformats.org/officeDocument/2006/relationships/tags" Target="../tags/tag554.xml"/><Relationship Id="rId9" Type="http://schemas.openxmlformats.org/officeDocument/2006/relationships/tags" Target="../tags/tag378.xml"/><Relationship Id="rId210" Type="http://schemas.openxmlformats.org/officeDocument/2006/relationships/tags" Target="../tags/tag579.xml"/><Relationship Id="rId26" Type="http://schemas.openxmlformats.org/officeDocument/2006/relationships/tags" Target="../tags/tag395.xml"/><Relationship Id="rId231" Type="http://schemas.openxmlformats.org/officeDocument/2006/relationships/tags" Target="../tags/tag600.xml"/><Relationship Id="rId252" Type="http://schemas.openxmlformats.org/officeDocument/2006/relationships/tags" Target="../tags/tag621.xml"/><Relationship Id="rId47" Type="http://schemas.openxmlformats.org/officeDocument/2006/relationships/tags" Target="../tags/tag416.xml"/><Relationship Id="rId68" Type="http://schemas.openxmlformats.org/officeDocument/2006/relationships/tags" Target="../tags/tag437.xml"/><Relationship Id="rId89" Type="http://schemas.openxmlformats.org/officeDocument/2006/relationships/tags" Target="../tags/tag458.xml"/><Relationship Id="rId112" Type="http://schemas.openxmlformats.org/officeDocument/2006/relationships/tags" Target="../tags/tag481.xml"/><Relationship Id="rId133" Type="http://schemas.openxmlformats.org/officeDocument/2006/relationships/tags" Target="../tags/tag502.xml"/><Relationship Id="rId154" Type="http://schemas.openxmlformats.org/officeDocument/2006/relationships/tags" Target="../tags/tag523.xml"/><Relationship Id="rId175" Type="http://schemas.openxmlformats.org/officeDocument/2006/relationships/tags" Target="../tags/tag544.xml"/><Relationship Id="rId196" Type="http://schemas.openxmlformats.org/officeDocument/2006/relationships/tags" Target="../tags/tag565.xml"/><Relationship Id="rId200" Type="http://schemas.openxmlformats.org/officeDocument/2006/relationships/tags" Target="../tags/tag569.xml"/><Relationship Id="rId16" Type="http://schemas.openxmlformats.org/officeDocument/2006/relationships/tags" Target="../tags/tag385.xml"/><Relationship Id="rId221" Type="http://schemas.openxmlformats.org/officeDocument/2006/relationships/tags" Target="../tags/tag590.xml"/><Relationship Id="rId242" Type="http://schemas.openxmlformats.org/officeDocument/2006/relationships/tags" Target="../tags/tag611.xml"/><Relationship Id="rId37" Type="http://schemas.openxmlformats.org/officeDocument/2006/relationships/tags" Target="../tags/tag406.xml"/><Relationship Id="rId58" Type="http://schemas.openxmlformats.org/officeDocument/2006/relationships/tags" Target="../tags/tag427.xml"/><Relationship Id="rId79" Type="http://schemas.openxmlformats.org/officeDocument/2006/relationships/tags" Target="../tags/tag448.xml"/><Relationship Id="rId102" Type="http://schemas.openxmlformats.org/officeDocument/2006/relationships/tags" Target="../tags/tag471.xml"/><Relationship Id="rId123" Type="http://schemas.openxmlformats.org/officeDocument/2006/relationships/tags" Target="../tags/tag492.xml"/><Relationship Id="rId144" Type="http://schemas.openxmlformats.org/officeDocument/2006/relationships/tags" Target="../tags/tag513.xml"/><Relationship Id="rId90" Type="http://schemas.openxmlformats.org/officeDocument/2006/relationships/tags" Target="../tags/tag459.xml"/><Relationship Id="rId165" Type="http://schemas.openxmlformats.org/officeDocument/2006/relationships/tags" Target="../tags/tag534.xml"/><Relationship Id="rId186" Type="http://schemas.openxmlformats.org/officeDocument/2006/relationships/tags" Target="../tags/tag555.xml"/><Relationship Id="rId211" Type="http://schemas.openxmlformats.org/officeDocument/2006/relationships/tags" Target="../tags/tag580.xml"/><Relationship Id="rId232" Type="http://schemas.openxmlformats.org/officeDocument/2006/relationships/tags" Target="../tags/tag601.xml"/><Relationship Id="rId253" Type="http://schemas.openxmlformats.org/officeDocument/2006/relationships/tags" Target="../tags/tag622.xml"/><Relationship Id="rId27" Type="http://schemas.openxmlformats.org/officeDocument/2006/relationships/tags" Target="../tags/tag396.xml"/><Relationship Id="rId48" Type="http://schemas.openxmlformats.org/officeDocument/2006/relationships/tags" Target="../tags/tag417.xml"/><Relationship Id="rId69" Type="http://schemas.openxmlformats.org/officeDocument/2006/relationships/tags" Target="../tags/tag438.xml"/><Relationship Id="rId113" Type="http://schemas.openxmlformats.org/officeDocument/2006/relationships/tags" Target="../tags/tag482.xml"/><Relationship Id="rId134" Type="http://schemas.openxmlformats.org/officeDocument/2006/relationships/tags" Target="../tags/tag503.xml"/><Relationship Id="rId80" Type="http://schemas.openxmlformats.org/officeDocument/2006/relationships/tags" Target="../tags/tag449.xml"/><Relationship Id="rId155" Type="http://schemas.openxmlformats.org/officeDocument/2006/relationships/tags" Target="../tags/tag524.xml"/><Relationship Id="rId176" Type="http://schemas.openxmlformats.org/officeDocument/2006/relationships/tags" Target="../tags/tag545.xml"/><Relationship Id="rId197" Type="http://schemas.openxmlformats.org/officeDocument/2006/relationships/tags" Target="../tags/tag566.xml"/><Relationship Id="rId201" Type="http://schemas.openxmlformats.org/officeDocument/2006/relationships/tags" Target="../tags/tag570.xml"/><Relationship Id="rId222" Type="http://schemas.openxmlformats.org/officeDocument/2006/relationships/tags" Target="../tags/tag591.xml"/><Relationship Id="rId243" Type="http://schemas.openxmlformats.org/officeDocument/2006/relationships/tags" Target="../tags/tag612.xml"/><Relationship Id="rId17" Type="http://schemas.openxmlformats.org/officeDocument/2006/relationships/tags" Target="../tags/tag386.xml"/><Relationship Id="rId38" Type="http://schemas.openxmlformats.org/officeDocument/2006/relationships/tags" Target="../tags/tag407.xml"/><Relationship Id="rId59" Type="http://schemas.openxmlformats.org/officeDocument/2006/relationships/tags" Target="../tags/tag428.xml"/><Relationship Id="rId103" Type="http://schemas.openxmlformats.org/officeDocument/2006/relationships/tags" Target="../tags/tag472.xml"/><Relationship Id="rId124" Type="http://schemas.openxmlformats.org/officeDocument/2006/relationships/tags" Target="../tags/tag493.xml"/><Relationship Id="rId70" Type="http://schemas.openxmlformats.org/officeDocument/2006/relationships/tags" Target="../tags/tag439.xml"/><Relationship Id="rId91" Type="http://schemas.openxmlformats.org/officeDocument/2006/relationships/tags" Target="../tags/tag460.xml"/><Relationship Id="rId145" Type="http://schemas.openxmlformats.org/officeDocument/2006/relationships/tags" Target="../tags/tag514.xml"/><Relationship Id="rId166" Type="http://schemas.openxmlformats.org/officeDocument/2006/relationships/tags" Target="../tags/tag535.xml"/><Relationship Id="rId187" Type="http://schemas.openxmlformats.org/officeDocument/2006/relationships/tags" Target="../tags/tag556.xml"/><Relationship Id="rId1" Type="http://schemas.openxmlformats.org/officeDocument/2006/relationships/tags" Target="../tags/tag370.xml"/><Relationship Id="rId212" Type="http://schemas.openxmlformats.org/officeDocument/2006/relationships/tags" Target="../tags/tag581.xml"/><Relationship Id="rId233" Type="http://schemas.openxmlformats.org/officeDocument/2006/relationships/tags" Target="../tags/tag602.xml"/><Relationship Id="rId254" Type="http://schemas.openxmlformats.org/officeDocument/2006/relationships/slideLayout" Target="../slideLayouts/slideLayout1.xml"/><Relationship Id="rId28" Type="http://schemas.openxmlformats.org/officeDocument/2006/relationships/tags" Target="../tags/tag397.xml"/><Relationship Id="rId49" Type="http://schemas.openxmlformats.org/officeDocument/2006/relationships/tags" Target="../tags/tag418.xml"/><Relationship Id="rId114" Type="http://schemas.openxmlformats.org/officeDocument/2006/relationships/tags" Target="../tags/tag483.xml"/><Relationship Id="rId60" Type="http://schemas.openxmlformats.org/officeDocument/2006/relationships/tags" Target="../tags/tag429.xml"/><Relationship Id="rId81" Type="http://schemas.openxmlformats.org/officeDocument/2006/relationships/tags" Target="../tags/tag450.xml"/><Relationship Id="rId135" Type="http://schemas.openxmlformats.org/officeDocument/2006/relationships/tags" Target="../tags/tag504.xml"/><Relationship Id="rId156" Type="http://schemas.openxmlformats.org/officeDocument/2006/relationships/tags" Target="../tags/tag525.xml"/><Relationship Id="rId177" Type="http://schemas.openxmlformats.org/officeDocument/2006/relationships/tags" Target="../tags/tag546.xml"/><Relationship Id="rId198" Type="http://schemas.openxmlformats.org/officeDocument/2006/relationships/tags" Target="../tags/tag567.xml"/><Relationship Id="rId202" Type="http://schemas.openxmlformats.org/officeDocument/2006/relationships/tags" Target="../tags/tag571.xml"/><Relationship Id="rId223" Type="http://schemas.openxmlformats.org/officeDocument/2006/relationships/tags" Target="../tags/tag592.xml"/><Relationship Id="rId244" Type="http://schemas.openxmlformats.org/officeDocument/2006/relationships/tags" Target="../tags/tag613.xml"/><Relationship Id="rId18" Type="http://schemas.openxmlformats.org/officeDocument/2006/relationships/tags" Target="../tags/tag387.xml"/><Relationship Id="rId39" Type="http://schemas.openxmlformats.org/officeDocument/2006/relationships/tags" Target="../tags/tag408.xml"/><Relationship Id="rId50" Type="http://schemas.openxmlformats.org/officeDocument/2006/relationships/tags" Target="../tags/tag419.xml"/><Relationship Id="rId104" Type="http://schemas.openxmlformats.org/officeDocument/2006/relationships/tags" Target="../tags/tag473.xml"/><Relationship Id="rId125" Type="http://schemas.openxmlformats.org/officeDocument/2006/relationships/tags" Target="../tags/tag494.xml"/><Relationship Id="rId146" Type="http://schemas.openxmlformats.org/officeDocument/2006/relationships/tags" Target="../tags/tag515.xml"/><Relationship Id="rId167" Type="http://schemas.openxmlformats.org/officeDocument/2006/relationships/tags" Target="../tags/tag536.xml"/><Relationship Id="rId188" Type="http://schemas.openxmlformats.org/officeDocument/2006/relationships/tags" Target="../tags/tag557.xml"/><Relationship Id="rId71" Type="http://schemas.openxmlformats.org/officeDocument/2006/relationships/tags" Target="../tags/tag440.xml"/><Relationship Id="rId92" Type="http://schemas.openxmlformats.org/officeDocument/2006/relationships/tags" Target="../tags/tag461.xml"/><Relationship Id="rId213" Type="http://schemas.openxmlformats.org/officeDocument/2006/relationships/tags" Target="../tags/tag582.xml"/><Relationship Id="rId234" Type="http://schemas.openxmlformats.org/officeDocument/2006/relationships/tags" Target="../tags/tag603.xml"/><Relationship Id="rId2" Type="http://schemas.openxmlformats.org/officeDocument/2006/relationships/tags" Target="../tags/tag371.xml"/><Relationship Id="rId29" Type="http://schemas.openxmlformats.org/officeDocument/2006/relationships/tags" Target="../tags/tag398.xml"/><Relationship Id="rId255" Type="http://schemas.openxmlformats.org/officeDocument/2006/relationships/notesSlide" Target="../notesSlides/notesSlide2.xml"/><Relationship Id="rId40" Type="http://schemas.openxmlformats.org/officeDocument/2006/relationships/tags" Target="../tags/tag409.xml"/><Relationship Id="rId115" Type="http://schemas.openxmlformats.org/officeDocument/2006/relationships/tags" Target="../tags/tag484.xml"/><Relationship Id="rId136" Type="http://schemas.openxmlformats.org/officeDocument/2006/relationships/tags" Target="../tags/tag505.xml"/><Relationship Id="rId157" Type="http://schemas.openxmlformats.org/officeDocument/2006/relationships/tags" Target="../tags/tag526.xml"/><Relationship Id="rId178" Type="http://schemas.openxmlformats.org/officeDocument/2006/relationships/tags" Target="../tags/tag547.xml"/><Relationship Id="rId61" Type="http://schemas.openxmlformats.org/officeDocument/2006/relationships/tags" Target="../tags/tag430.xml"/><Relationship Id="rId82" Type="http://schemas.openxmlformats.org/officeDocument/2006/relationships/tags" Target="../tags/tag451.xml"/><Relationship Id="rId199" Type="http://schemas.openxmlformats.org/officeDocument/2006/relationships/tags" Target="../tags/tag568.xml"/><Relationship Id="rId203" Type="http://schemas.openxmlformats.org/officeDocument/2006/relationships/tags" Target="../tags/tag572.xml"/><Relationship Id="rId19" Type="http://schemas.openxmlformats.org/officeDocument/2006/relationships/tags" Target="../tags/tag388.xml"/><Relationship Id="rId224" Type="http://schemas.openxmlformats.org/officeDocument/2006/relationships/tags" Target="../tags/tag593.xml"/><Relationship Id="rId245" Type="http://schemas.openxmlformats.org/officeDocument/2006/relationships/tags" Target="../tags/tag614.xml"/><Relationship Id="rId30" Type="http://schemas.openxmlformats.org/officeDocument/2006/relationships/tags" Target="../tags/tag399.xml"/><Relationship Id="rId105" Type="http://schemas.openxmlformats.org/officeDocument/2006/relationships/tags" Target="../tags/tag474.xml"/><Relationship Id="rId126" Type="http://schemas.openxmlformats.org/officeDocument/2006/relationships/tags" Target="../tags/tag495.xml"/><Relationship Id="rId147" Type="http://schemas.openxmlformats.org/officeDocument/2006/relationships/tags" Target="../tags/tag516.xml"/><Relationship Id="rId168" Type="http://schemas.openxmlformats.org/officeDocument/2006/relationships/tags" Target="../tags/tag537.xml"/><Relationship Id="rId51" Type="http://schemas.openxmlformats.org/officeDocument/2006/relationships/tags" Target="../tags/tag420.xml"/><Relationship Id="rId72" Type="http://schemas.openxmlformats.org/officeDocument/2006/relationships/tags" Target="../tags/tag441.xml"/><Relationship Id="rId93" Type="http://schemas.openxmlformats.org/officeDocument/2006/relationships/tags" Target="../tags/tag462.xml"/><Relationship Id="rId189" Type="http://schemas.openxmlformats.org/officeDocument/2006/relationships/tags" Target="../tags/tag558.xml"/><Relationship Id="rId3" Type="http://schemas.openxmlformats.org/officeDocument/2006/relationships/tags" Target="../tags/tag372.xml"/><Relationship Id="rId214" Type="http://schemas.openxmlformats.org/officeDocument/2006/relationships/tags" Target="../tags/tag583.xml"/><Relationship Id="rId235" Type="http://schemas.openxmlformats.org/officeDocument/2006/relationships/tags" Target="../tags/tag604.xml"/><Relationship Id="rId256" Type="http://schemas.openxmlformats.org/officeDocument/2006/relationships/image" Target="../media/image5.png"/><Relationship Id="rId116" Type="http://schemas.openxmlformats.org/officeDocument/2006/relationships/tags" Target="../tags/tag485.xml"/><Relationship Id="rId137" Type="http://schemas.openxmlformats.org/officeDocument/2006/relationships/tags" Target="../tags/tag506.xml"/><Relationship Id="rId158" Type="http://schemas.openxmlformats.org/officeDocument/2006/relationships/tags" Target="../tags/tag527.xml"/><Relationship Id="rId20" Type="http://schemas.openxmlformats.org/officeDocument/2006/relationships/tags" Target="../tags/tag389.xml"/><Relationship Id="rId41" Type="http://schemas.openxmlformats.org/officeDocument/2006/relationships/tags" Target="../tags/tag410.xml"/><Relationship Id="rId62" Type="http://schemas.openxmlformats.org/officeDocument/2006/relationships/tags" Target="../tags/tag431.xml"/><Relationship Id="rId83" Type="http://schemas.openxmlformats.org/officeDocument/2006/relationships/tags" Target="../tags/tag452.xml"/><Relationship Id="rId179" Type="http://schemas.openxmlformats.org/officeDocument/2006/relationships/tags" Target="../tags/tag548.xml"/><Relationship Id="rId190" Type="http://schemas.openxmlformats.org/officeDocument/2006/relationships/tags" Target="../tags/tag559.xml"/><Relationship Id="rId204" Type="http://schemas.openxmlformats.org/officeDocument/2006/relationships/tags" Target="../tags/tag573.xml"/><Relationship Id="rId225" Type="http://schemas.openxmlformats.org/officeDocument/2006/relationships/tags" Target="../tags/tag594.xml"/><Relationship Id="rId246" Type="http://schemas.openxmlformats.org/officeDocument/2006/relationships/tags" Target="../tags/tag615.xml"/><Relationship Id="rId106" Type="http://schemas.openxmlformats.org/officeDocument/2006/relationships/tags" Target="../tags/tag475.xml"/><Relationship Id="rId127" Type="http://schemas.openxmlformats.org/officeDocument/2006/relationships/tags" Target="../tags/tag496.xml"/><Relationship Id="rId10" Type="http://schemas.openxmlformats.org/officeDocument/2006/relationships/tags" Target="../tags/tag379.xml"/><Relationship Id="rId31" Type="http://schemas.openxmlformats.org/officeDocument/2006/relationships/tags" Target="../tags/tag400.xml"/><Relationship Id="rId52" Type="http://schemas.openxmlformats.org/officeDocument/2006/relationships/tags" Target="../tags/tag421.xml"/><Relationship Id="rId73" Type="http://schemas.openxmlformats.org/officeDocument/2006/relationships/tags" Target="../tags/tag442.xml"/><Relationship Id="rId94" Type="http://schemas.openxmlformats.org/officeDocument/2006/relationships/tags" Target="../tags/tag463.xml"/><Relationship Id="rId148" Type="http://schemas.openxmlformats.org/officeDocument/2006/relationships/tags" Target="../tags/tag517.xml"/><Relationship Id="rId169" Type="http://schemas.openxmlformats.org/officeDocument/2006/relationships/tags" Target="../tags/tag538.xml"/><Relationship Id="rId4" Type="http://schemas.openxmlformats.org/officeDocument/2006/relationships/tags" Target="../tags/tag373.xml"/><Relationship Id="rId180" Type="http://schemas.openxmlformats.org/officeDocument/2006/relationships/tags" Target="../tags/tag549.xml"/><Relationship Id="rId215" Type="http://schemas.openxmlformats.org/officeDocument/2006/relationships/tags" Target="../tags/tag584.xml"/><Relationship Id="rId236" Type="http://schemas.openxmlformats.org/officeDocument/2006/relationships/tags" Target="../tags/tag605.xml"/><Relationship Id="rId257"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1.png"/><Relationship Id="rId4" Type="http://schemas.openxmlformats.org/officeDocument/2006/relationships/image" Target="../media/image41.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46.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8.xml"/><Relationship Id="rId6" Type="http://schemas.openxmlformats.org/officeDocument/2006/relationships/image" Target="../media/image1.png"/><Relationship Id="rId5" Type="http://schemas.openxmlformats.org/officeDocument/2006/relationships/image" Target="../media/image1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74" name="组合 73"/>
          <p:cNvGrpSpPr/>
          <p:nvPr/>
        </p:nvGrpSpPr>
        <p:grpSpPr>
          <a:xfrm>
            <a:off x="0" y="-635"/>
            <a:ext cx="9144000" cy="5143500"/>
            <a:chOff x="0" y="-1"/>
            <a:chExt cx="14400" cy="8100"/>
          </a:xfrm>
        </p:grpSpPr>
        <p:grpSp>
          <p:nvGrpSpPr>
            <p:cNvPr id="6" name="组合 5"/>
            <p:cNvGrpSpPr/>
            <p:nvPr/>
          </p:nvGrpSpPr>
          <p:grpSpPr>
            <a:xfrm>
              <a:off x="0" y="-1"/>
              <a:ext cx="14400" cy="8101"/>
              <a:chOff x="0" y="-41"/>
              <a:chExt cx="14400" cy="8141"/>
            </a:xfrm>
          </p:grpSpPr>
          <p:grpSp>
            <p:nvGrpSpPr>
              <p:cNvPr id="5" name="组合 4"/>
              <p:cNvGrpSpPr/>
              <p:nvPr/>
            </p:nvGrpSpPr>
            <p:grpSpPr>
              <a:xfrm>
                <a:off x="0" y="2646"/>
                <a:ext cx="14400" cy="5453"/>
                <a:chOff x="0" y="2646"/>
                <a:chExt cx="14400" cy="5453"/>
              </a:xfrm>
            </p:grpSpPr>
            <p:grpSp>
              <p:nvGrpSpPr>
                <p:cNvPr id="4" name="组合 3"/>
                <p:cNvGrpSpPr/>
                <p:nvPr/>
              </p:nvGrpSpPr>
              <p:grpSpPr>
                <a:xfrm>
                  <a:off x="173" y="2646"/>
                  <a:ext cx="14016" cy="5221"/>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211"/>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212"/>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custDataLst>
                          <p:tags r:id="rId213"/>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custDataLst>
                          <p:tags r:id="rId214"/>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custDataLst>
                          <p:tags r:id="rId215"/>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179"/>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199"/>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200"/>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201"/>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202"/>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203"/>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204"/>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205"/>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206"/>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207"/>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208"/>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209"/>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210"/>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180"/>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181"/>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182"/>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183"/>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184"/>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185"/>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186"/>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187"/>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188"/>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189"/>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190"/>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191"/>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192"/>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193"/>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194"/>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195"/>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196"/>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197"/>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198"/>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5" name="Google Shape;2005;p31"/>
                <p:cNvGrpSpPr/>
                <p:nvPr/>
              </p:nvGrpSpPr>
              <p:grpSpPr>
                <a:xfrm>
                  <a:off x="0" y="4031"/>
                  <a:ext cx="14400" cy="4069"/>
                  <a:chOff x="306490" y="4517800"/>
                  <a:chExt cx="1055467" cy="405551"/>
                </a:xfrm>
              </p:grpSpPr>
              <p:sp>
                <p:nvSpPr>
                  <p:cNvPr id="2006" name="Google Shape;2006;p31"/>
                  <p:cNvSpPr/>
                  <p:nvPr>
                    <p:custDataLst>
                      <p:tags r:id="rId168"/>
                    </p:custDataLst>
                  </p:nvPr>
                </p:nvSpPr>
                <p:spPr>
                  <a:xfrm>
                    <a:off x="306490" y="4517800"/>
                    <a:ext cx="1055463" cy="405474"/>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custDataLst>
                      <p:tags r:id="rId169"/>
                    </p:custDataLst>
                  </p:nvPr>
                </p:nvSpPr>
                <p:spPr>
                  <a:xfrm>
                    <a:off x="306494" y="4610435"/>
                    <a:ext cx="1055463" cy="312915"/>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custDataLst>
                      <p:tags r:id="rId170"/>
                    </p:custDataLst>
                  </p:nvPr>
                </p:nvSpPr>
                <p:spPr>
                  <a:xfrm>
                    <a:off x="574395" y="4611359"/>
                    <a:ext cx="166344" cy="8140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custDataLst>
                      <p:tags r:id="rId171"/>
                    </p:custDataLst>
                  </p:nvPr>
                </p:nvSpPr>
                <p:spPr>
                  <a:xfrm>
                    <a:off x="404665" y="4699686"/>
                    <a:ext cx="159727" cy="6693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custDataLst>
                      <p:tags r:id="rId172"/>
                    </p:custDataLst>
                  </p:nvPr>
                </p:nvSpPr>
                <p:spPr>
                  <a:xfrm>
                    <a:off x="356578" y="4817558"/>
                    <a:ext cx="200736" cy="38239"/>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custDataLst>
                      <p:tags r:id="rId173"/>
                    </p:custDataLst>
                  </p:nvPr>
                </p:nvSpPr>
                <p:spPr>
                  <a:xfrm>
                    <a:off x="603786" y="4846641"/>
                    <a:ext cx="191042" cy="41086"/>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custDataLst>
                      <p:tags r:id="rId174"/>
                    </p:custDataLst>
                  </p:nvPr>
                </p:nvSpPr>
                <p:spPr>
                  <a:xfrm>
                    <a:off x="901852" y="4860875"/>
                    <a:ext cx="147725" cy="44164"/>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custDataLst>
                      <p:tags r:id="rId175"/>
                    </p:custDataLst>
                  </p:nvPr>
                </p:nvSpPr>
                <p:spPr>
                  <a:xfrm>
                    <a:off x="1138750" y="4877263"/>
                    <a:ext cx="82018" cy="23005"/>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custDataLst>
                      <p:tags r:id="rId176"/>
                    </p:custDataLst>
                  </p:nvPr>
                </p:nvSpPr>
                <p:spPr>
                  <a:xfrm>
                    <a:off x="1222307" y="4821020"/>
                    <a:ext cx="104408" cy="32623"/>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custDataLst>
                      <p:tags r:id="rId177"/>
                    </p:custDataLst>
                  </p:nvPr>
                </p:nvSpPr>
                <p:spPr>
                  <a:xfrm>
                    <a:off x="862458" y="4757314"/>
                    <a:ext cx="72324" cy="410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custDataLst>
                      <p:tags r:id="rId178"/>
                    </p:custDataLst>
                  </p:nvPr>
                </p:nvSpPr>
                <p:spPr>
                  <a:xfrm>
                    <a:off x="643641" y="4760468"/>
                    <a:ext cx="109716" cy="32853"/>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2"/>
              <p:cNvSpPr/>
              <p:nvPr>
                <p:custDataLst>
                  <p:tags r:id="rId157"/>
                </p:custDataLst>
              </p:nvPr>
            </p:nvSpPr>
            <p:spPr>
              <a:xfrm>
                <a:off x="0" y="-41"/>
                <a:ext cx="14400" cy="8141"/>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9" name="Google Shape;1999;p31"/>
              <p:cNvGrpSpPr/>
              <p:nvPr/>
            </p:nvGrpSpPr>
            <p:grpSpPr>
              <a:xfrm>
                <a:off x="234" y="182"/>
                <a:ext cx="4206" cy="1626"/>
                <a:chOff x="301181" y="5239882"/>
                <a:chExt cx="386470" cy="149417"/>
              </a:xfrm>
            </p:grpSpPr>
            <p:sp>
              <p:nvSpPr>
                <p:cNvPr id="2000" name="Google Shape;2000;p31"/>
                <p:cNvSpPr/>
                <p:nvPr>
                  <p:custDataLst>
                    <p:tags r:id="rId163"/>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custDataLst>
                    <p:tags r:id="rId164"/>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custDataLst>
                    <p:tags r:id="rId165"/>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custDataLst>
                    <p:tags r:id="rId166"/>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custDataLst>
                    <p:tags r:id="rId167"/>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1"/>
              <p:cNvGrpSpPr/>
              <p:nvPr/>
            </p:nvGrpSpPr>
            <p:grpSpPr>
              <a:xfrm flipH="1">
                <a:off x="9983" y="182"/>
                <a:ext cx="4206" cy="1626"/>
                <a:chOff x="301181" y="5239882"/>
                <a:chExt cx="386470" cy="149417"/>
              </a:xfrm>
            </p:grpSpPr>
            <p:sp>
              <p:nvSpPr>
                <p:cNvPr id="2018" name="Google Shape;2018;p31"/>
                <p:cNvSpPr/>
                <p:nvPr>
                  <p:custDataLst>
                    <p:tags r:id="rId158"/>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custDataLst>
                    <p:tags r:id="rId159"/>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custDataLst>
                    <p:tags r:id="rId160"/>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custDataLst>
                    <p:tags r:id="rId161"/>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custDataLst>
                    <p:tags r:id="rId162"/>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组合 6"/>
            <p:cNvGrpSpPr/>
            <p:nvPr/>
          </p:nvGrpSpPr>
          <p:grpSpPr>
            <a:xfrm>
              <a:off x="460" y="229"/>
              <a:ext cx="2281" cy="2727"/>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48"/>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custDataLst>
                    <p:tags r:id="rId149"/>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custDataLst>
                    <p:tags r:id="rId150"/>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custDataLst>
                    <p:tags r:id="rId151"/>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custDataLst>
                    <p:tags r:id="rId152"/>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custDataLst>
                    <p:tags r:id="rId153"/>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custDataLst>
                    <p:tags r:id="rId154"/>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custDataLst>
                    <p:tags r:id="rId155"/>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custDataLst>
                    <p:tags r:id="rId156"/>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41"/>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custDataLst>
                    <p:tags r:id="rId142"/>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custDataLst>
                    <p:tags r:id="rId143"/>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custDataLst>
                    <p:tags r:id="rId144"/>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custDataLst>
                    <p:tags r:id="rId145"/>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custDataLst>
                    <p:tags r:id="rId146"/>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custDataLst>
                    <p:tags r:id="rId147"/>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36"/>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custDataLst>
                    <p:tags r:id="rId137"/>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custDataLst>
                    <p:tags r:id="rId138"/>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custDataLst>
                    <p:tags r:id="rId139"/>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custDataLst>
                    <p:tags r:id="rId140"/>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组合 7"/>
            <p:cNvGrpSpPr/>
            <p:nvPr/>
          </p:nvGrpSpPr>
          <p:grpSpPr>
            <a:xfrm>
              <a:off x="11471" y="229"/>
              <a:ext cx="2281" cy="2727"/>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27"/>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5;p31"/>
                <p:cNvSpPr/>
                <p:nvPr>
                  <p:custDataLst>
                    <p:tags r:id="rId128"/>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6;p31"/>
                <p:cNvSpPr/>
                <p:nvPr>
                  <p:custDataLst>
                    <p:tags r:id="rId129"/>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7;p31"/>
                <p:cNvSpPr/>
                <p:nvPr>
                  <p:custDataLst>
                    <p:tags r:id="rId130"/>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8;p31"/>
                <p:cNvSpPr/>
                <p:nvPr>
                  <p:custDataLst>
                    <p:tags r:id="rId131"/>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29;p31"/>
                <p:cNvSpPr/>
                <p:nvPr>
                  <p:custDataLst>
                    <p:tags r:id="rId132"/>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0;p31"/>
                <p:cNvSpPr/>
                <p:nvPr>
                  <p:custDataLst>
                    <p:tags r:id="rId133"/>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31"/>
                <p:cNvSpPr/>
                <p:nvPr>
                  <p:custDataLst>
                    <p:tags r:id="rId134"/>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31"/>
                <p:cNvSpPr/>
                <p:nvPr>
                  <p:custDataLst>
                    <p:tags r:id="rId135"/>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22"/>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7;p31"/>
                <p:cNvSpPr/>
                <p:nvPr>
                  <p:custDataLst>
                    <p:tags r:id="rId123"/>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8;p31"/>
                <p:cNvSpPr/>
                <p:nvPr>
                  <p:custDataLst>
                    <p:tags r:id="rId124"/>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9;p31"/>
                <p:cNvSpPr/>
                <p:nvPr>
                  <p:custDataLst>
                    <p:tags r:id="rId125"/>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0;p31"/>
                <p:cNvSpPr/>
                <p:nvPr>
                  <p:custDataLst>
                    <p:tags r:id="rId126"/>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117"/>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3;p31"/>
                <p:cNvSpPr/>
                <p:nvPr>
                  <p:custDataLst>
                    <p:tags r:id="rId118"/>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44;p31"/>
                <p:cNvSpPr/>
                <p:nvPr>
                  <p:custDataLst>
                    <p:tags r:id="rId119"/>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5;p31"/>
                <p:cNvSpPr/>
                <p:nvPr>
                  <p:custDataLst>
                    <p:tags r:id="rId120"/>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46;p31"/>
                <p:cNvSpPr/>
                <p:nvPr>
                  <p:custDataLst>
                    <p:tags r:id="rId121"/>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2" name="组合 101"/>
          <p:cNvGrpSpPr/>
          <p:nvPr/>
        </p:nvGrpSpPr>
        <p:grpSpPr>
          <a:xfrm>
            <a:off x="7468235" y="3850640"/>
            <a:ext cx="1649095" cy="1150620"/>
            <a:chOff x="65" y="6371"/>
            <a:chExt cx="2597" cy="1812"/>
          </a:xfrm>
        </p:grpSpPr>
        <p:grpSp>
          <p:nvGrpSpPr>
            <p:cNvPr id="2126" name="Google Shape;2126;p31"/>
            <p:cNvGrpSpPr/>
            <p:nvPr/>
          </p:nvGrpSpPr>
          <p:grpSpPr>
            <a:xfrm rot="1073164" flipH="1">
              <a:off x="65" y="6371"/>
              <a:ext cx="1611" cy="1812"/>
              <a:chOff x="12324056" y="1574768"/>
              <a:chExt cx="202121" cy="227358"/>
            </a:xfrm>
          </p:grpSpPr>
          <p:sp>
            <p:nvSpPr>
              <p:cNvPr id="2127" name="Google Shape;2127;p31"/>
              <p:cNvSpPr/>
              <p:nvPr>
                <p:custDataLst>
                  <p:tags r:id="rId111"/>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1"/>
              <p:cNvSpPr/>
              <p:nvPr>
                <p:custDataLst>
                  <p:tags r:id="rId112"/>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custDataLst>
                  <p:tags r:id="rId113"/>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custDataLst>
                  <p:tags r:id="rId114"/>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custDataLst>
                  <p:tags r:id="rId115"/>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custDataLst>
                  <p:tags r:id="rId116"/>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2126;p31"/>
            <p:cNvGrpSpPr/>
            <p:nvPr/>
          </p:nvGrpSpPr>
          <p:grpSpPr>
            <a:xfrm rot="20526835">
              <a:off x="1052" y="6371"/>
              <a:ext cx="1611" cy="1812"/>
              <a:chOff x="12324056" y="1574768"/>
              <a:chExt cx="202121" cy="227358"/>
            </a:xfrm>
          </p:grpSpPr>
          <p:sp>
            <p:nvSpPr>
              <p:cNvPr id="96" name="Google Shape;2127;p31"/>
              <p:cNvSpPr/>
              <p:nvPr>
                <p:custDataLst>
                  <p:tags r:id="rId105"/>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28;p31"/>
              <p:cNvSpPr/>
              <p:nvPr>
                <p:custDataLst>
                  <p:tags r:id="rId106"/>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9;p31"/>
              <p:cNvSpPr/>
              <p:nvPr>
                <p:custDataLst>
                  <p:tags r:id="rId107"/>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30;p31"/>
              <p:cNvSpPr/>
              <p:nvPr>
                <p:custDataLst>
                  <p:tags r:id="rId108"/>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31;p31"/>
              <p:cNvSpPr/>
              <p:nvPr>
                <p:custDataLst>
                  <p:tags r:id="rId109"/>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32;p31"/>
              <p:cNvSpPr/>
              <p:nvPr>
                <p:custDataLst>
                  <p:tags r:id="rId110"/>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 name="组合 102"/>
          <p:cNvGrpSpPr/>
          <p:nvPr/>
        </p:nvGrpSpPr>
        <p:grpSpPr>
          <a:xfrm>
            <a:off x="5297805" y="3860800"/>
            <a:ext cx="954405" cy="666115"/>
            <a:chOff x="65" y="6371"/>
            <a:chExt cx="2597" cy="1812"/>
          </a:xfrm>
        </p:grpSpPr>
        <p:grpSp>
          <p:nvGrpSpPr>
            <p:cNvPr id="104" name="Google Shape;2126;p31"/>
            <p:cNvGrpSpPr/>
            <p:nvPr/>
          </p:nvGrpSpPr>
          <p:grpSpPr>
            <a:xfrm rot="1073164" flipH="1">
              <a:off x="65" y="6371"/>
              <a:ext cx="1611" cy="1812"/>
              <a:chOff x="12324056" y="1574768"/>
              <a:chExt cx="202121" cy="227358"/>
            </a:xfrm>
          </p:grpSpPr>
          <p:sp>
            <p:nvSpPr>
              <p:cNvPr id="105" name="Google Shape;2127;p31"/>
              <p:cNvSpPr/>
              <p:nvPr>
                <p:custDataLst>
                  <p:tags r:id="rId99"/>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8;p31"/>
              <p:cNvSpPr/>
              <p:nvPr>
                <p:custDataLst>
                  <p:tags r:id="rId100"/>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9;p31"/>
              <p:cNvSpPr/>
              <p:nvPr>
                <p:custDataLst>
                  <p:tags r:id="rId101"/>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0;p31"/>
              <p:cNvSpPr/>
              <p:nvPr>
                <p:custDataLst>
                  <p:tags r:id="rId102"/>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1;p31"/>
              <p:cNvSpPr/>
              <p:nvPr>
                <p:custDataLst>
                  <p:tags r:id="rId103"/>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2;p31"/>
              <p:cNvSpPr/>
              <p:nvPr>
                <p:custDataLst>
                  <p:tags r:id="rId104"/>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2126;p31"/>
            <p:cNvGrpSpPr/>
            <p:nvPr/>
          </p:nvGrpSpPr>
          <p:grpSpPr>
            <a:xfrm rot="20526835">
              <a:off x="1052" y="6371"/>
              <a:ext cx="1611" cy="1812"/>
              <a:chOff x="12324056" y="1574768"/>
              <a:chExt cx="202121" cy="227358"/>
            </a:xfrm>
          </p:grpSpPr>
          <p:sp>
            <p:nvSpPr>
              <p:cNvPr id="112" name="Google Shape;2127;p31"/>
              <p:cNvSpPr/>
              <p:nvPr>
                <p:custDataLst>
                  <p:tags r:id="rId93"/>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28;p31"/>
              <p:cNvSpPr/>
              <p:nvPr>
                <p:custDataLst>
                  <p:tags r:id="rId94"/>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29;p31"/>
              <p:cNvSpPr/>
              <p:nvPr>
                <p:custDataLst>
                  <p:tags r:id="rId95"/>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0;p31"/>
              <p:cNvSpPr/>
              <p:nvPr>
                <p:custDataLst>
                  <p:tags r:id="rId96"/>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1;p31"/>
              <p:cNvSpPr/>
              <p:nvPr>
                <p:custDataLst>
                  <p:tags r:id="rId97"/>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2;p31"/>
              <p:cNvSpPr/>
              <p:nvPr>
                <p:custDataLst>
                  <p:tags r:id="rId98"/>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组合 117"/>
          <p:cNvGrpSpPr/>
          <p:nvPr/>
        </p:nvGrpSpPr>
        <p:grpSpPr>
          <a:xfrm>
            <a:off x="6516370" y="4356735"/>
            <a:ext cx="493395" cy="344170"/>
            <a:chOff x="65" y="6371"/>
            <a:chExt cx="2597" cy="1812"/>
          </a:xfrm>
        </p:grpSpPr>
        <p:grpSp>
          <p:nvGrpSpPr>
            <p:cNvPr id="119" name="Google Shape;2126;p31"/>
            <p:cNvGrpSpPr/>
            <p:nvPr/>
          </p:nvGrpSpPr>
          <p:grpSpPr>
            <a:xfrm rot="1073164" flipH="1">
              <a:off x="65" y="6371"/>
              <a:ext cx="1611" cy="1812"/>
              <a:chOff x="12324056" y="1574768"/>
              <a:chExt cx="202121" cy="227358"/>
            </a:xfrm>
          </p:grpSpPr>
          <p:sp>
            <p:nvSpPr>
              <p:cNvPr id="120" name="Google Shape;2127;p31"/>
              <p:cNvSpPr/>
              <p:nvPr>
                <p:custDataLst>
                  <p:tags r:id="rId87"/>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28;p31"/>
              <p:cNvSpPr/>
              <p:nvPr>
                <p:custDataLst>
                  <p:tags r:id="rId88"/>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29;p31"/>
              <p:cNvSpPr/>
              <p:nvPr>
                <p:custDataLst>
                  <p:tags r:id="rId89"/>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30;p31"/>
              <p:cNvSpPr/>
              <p:nvPr>
                <p:custDataLst>
                  <p:tags r:id="rId90"/>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31;p31"/>
              <p:cNvSpPr/>
              <p:nvPr>
                <p:custDataLst>
                  <p:tags r:id="rId91"/>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32;p31"/>
              <p:cNvSpPr/>
              <p:nvPr>
                <p:custDataLst>
                  <p:tags r:id="rId92"/>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126;p31"/>
            <p:cNvGrpSpPr/>
            <p:nvPr/>
          </p:nvGrpSpPr>
          <p:grpSpPr>
            <a:xfrm rot="20526835">
              <a:off x="1052" y="6371"/>
              <a:ext cx="1611" cy="1812"/>
              <a:chOff x="12324056" y="1574768"/>
              <a:chExt cx="202121" cy="227358"/>
            </a:xfrm>
          </p:grpSpPr>
          <p:sp>
            <p:nvSpPr>
              <p:cNvPr id="127" name="Google Shape;2127;p31"/>
              <p:cNvSpPr/>
              <p:nvPr>
                <p:custDataLst>
                  <p:tags r:id="rId81"/>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28;p31"/>
              <p:cNvSpPr/>
              <p:nvPr>
                <p:custDataLst>
                  <p:tags r:id="rId82"/>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29;p31"/>
              <p:cNvSpPr/>
              <p:nvPr>
                <p:custDataLst>
                  <p:tags r:id="rId83"/>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30;p31"/>
              <p:cNvSpPr/>
              <p:nvPr>
                <p:custDataLst>
                  <p:tags r:id="rId84"/>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31;p31"/>
              <p:cNvSpPr/>
              <p:nvPr>
                <p:custDataLst>
                  <p:tags r:id="rId85"/>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32;p31"/>
              <p:cNvSpPr/>
              <p:nvPr>
                <p:custDataLst>
                  <p:tags r:id="rId86"/>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 name="组合 132"/>
          <p:cNvGrpSpPr/>
          <p:nvPr/>
        </p:nvGrpSpPr>
        <p:grpSpPr>
          <a:xfrm>
            <a:off x="250825" y="3072130"/>
            <a:ext cx="493395" cy="344170"/>
            <a:chOff x="65" y="6371"/>
            <a:chExt cx="2597" cy="1812"/>
          </a:xfrm>
        </p:grpSpPr>
        <p:grpSp>
          <p:nvGrpSpPr>
            <p:cNvPr id="134" name="Google Shape;2126;p31"/>
            <p:cNvGrpSpPr/>
            <p:nvPr/>
          </p:nvGrpSpPr>
          <p:grpSpPr>
            <a:xfrm rot="1073164" flipH="1">
              <a:off x="65" y="6371"/>
              <a:ext cx="1611" cy="1812"/>
              <a:chOff x="12324056" y="1574768"/>
              <a:chExt cx="202121" cy="227358"/>
            </a:xfrm>
          </p:grpSpPr>
          <p:sp>
            <p:nvSpPr>
              <p:cNvPr id="135" name="Google Shape;2127;p31"/>
              <p:cNvSpPr/>
              <p:nvPr>
                <p:custDataLst>
                  <p:tags r:id="rId75"/>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28;p31"/>
              <p:cNvSpPr/>
              <p:nvPr>
                <p:custDataLst>
                  <p:tags r:id="rId76"/>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29;p31"/>
              <p:cNvSpPr/>
              <p:nvPr>
                <p:custDataLst>
                  <p:tags r:id="rId77"/>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30;p31"/>
              <p:cNvSpPr/>
              <p:nvPr>
                <p:custDataLst>
                  <p:tags r:id="rId78"/>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31;p31"/>
              <p:cNvSpPr/>
              <p:nvPr>
                <p:custDataLst>
                  <p:tags r:id="rId79"/>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32;p31"/>
              <p:cNvSpPr/>
              <p:nvPr>
                <p:custDataLst>
                  <p:tags r:id="rId80"/>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2126;p31"/>
            <p:cNvGrpSpPr/>
            <p:nvPr/>
          </p:nvGrpSpPr>
          <p:grpSpPr>
            <a:xfrm rot="20526835">
              <a:off x="1052" y="6371"/>
              <a:ext cx="1611" cy="1812"/>
              <a:chOff x="12324056" y="1574768"/>
              <a:chExt cx="202121" cy="227358"/>
            </a:xfrm>
          </p:grpSpPr>
          <p:sp>
            <p:nvSpPr>
              <p:cNvPr id="142" name="Google Shape;2127;p31"/>
              <p:cNvSpPr/>
              <p:nvPr>
                <p:custDataLst>
                  <p:tags r:id="rId69"/>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28;p31"/>
              <p:cNvSpPr/>
              <p:nvPr>
                <p:custDataLst>
                  <p:tags r:id="rId70"/>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29;p31"/>
              <p:cNvSpPr/>
              <p:nvPr>
                <p:custDataLst>
                  <p:tags r:id="rId71"/>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30;p31"/>
              <p:cNvSpPr/>
              <p:nvPr>
                <p:custDataLst>
                  <p:tags r:id="rId72"/>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31;p31"/>
              <p:cNvSpPr/>
              <p:nvPr>
                <p:custDataLst>
                  <p:tags r:id="rId73"/>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32;p31"/>
              <p:cNvSpPr/>
              <p:nvPr>
                <p:custDataLst>
                  <p:tags r:id="rId74"/>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 name="组合 147"/>
          <p:cNvGrpSpPr/>
          <p:nvPr/>
        </p:nvGrpSpPr>
        <p:grpSpPr>
          <a:xfrm>
            <a:off x="359410" y="2292985"/>
            <a:ext cx="493395" cy="344170"/>
            <a:chOff x="65" y="6371"/>
            <a:chExt cx="2597" cy="1812"/>
          </a:xfrm>
        </p:grpSpPr>
        <p:grpSp>
          <p:nvGrpSpPr>
            <p:cNvPr id="149" name="Google Shape;2126;p31"/>
            <p:cNvGrpSpPr/>
            <p:nvPr/>
          </p:nvGrpSpPr>
          <p:grpSpPr>
            <a:xfrm rot="1073164" flipH="1">
              <a:off x="65" y="6371"/>
              <a:ext cx="1611" cy="1812"/>
              <a:chOff x="12324056" y="1574768"/>
              <a:chExt cx="202121" cy="227358"/>
            </a:xfrm>
          </p:grpSpPr>
          <p:sp>
            <p:nvSpPr>
              <p:cNvPr id="150" name="Google Shape;2127;p31"/>
              <p:cNvSpPr/>
              <p:nvPr>
                <p:custDataLst>
                  <p:tags r:id="rId63"/>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28;p31"/>
              <p:cNvSpPr/>
              <p:nvPr>
                <p:custDataLst>
                  <p:tags r:id="rId64"/>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29;p31"/>
              <p:cNvSpPr/>
              <p:nvPr>
                <p:custDataLst>
                  <p:tags r:id="rId65"/>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30;p31"/>
              <p:cNvSpPr/>
              <p:nvPr>
                <p:custDataLst>
                  <p:tags r:id="rId66"/>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31;p31"/>
              <p:cNvSpPr/>
              <p:nvPr>
                <p:custDataLst>
                  <p:tags r:id="rId67"/>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32;p31"/>
              <p:cNvSpPr/>
              <p:nvPr>
                <p:custDataLst>
                  <p:tags r:id="rId68"/>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2126;p31"/>
            <p:cNvGrpSpPr/>
            <p:nvPr/>
          </p:nvGrpSpPr>
          <p:grpSpPr>
            <a:xfrm rot="20526835">
              <a:off x="1052" y="6371"/>
              <a:ext cx="1611" cy="1812"/>
              <a:chOff x="12324056" y="1574768"/>
              <a:chExt cx="202121" cy="227358"/>
            </a:xfrm>
          </p:grpSpPr>
          <p:sp>
            <p:nvSpPr>
              <p:cNvPr id="157" name="Google Shape;2127;p31"/>
              <p:cNvSpPr/>
              <p:nvPr>
                <p:custDataLst>
                  <p:tags r:id="rId57"/>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28;p31"/>
              <p:cNvSpPr/>
              <p:nvPr>
                <p:custDataLst>
                  <p:tags r:id="rId58"/>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29;p31"/>
              <p:cNvSpPr/>
              <p:nvPr>
                <p:custDataLst>
                  <p:tags r:id="rId59"/>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30;p31"/>
              <p:cNvSpPr/>
              <p:nvPr>
                <p:custDataLst>
                  <p:tags r:id="rId60"/>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31;p31"/>
              <p:cNvSpPr/>
              <p:nvPr>
                <p:custDataLst>
                  <p:tags r:id="rId61"/>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32;p31"/>
              <p:cNvSpPr/>
              <p:nvPr>
                <p:custDataLst>
                  <p:tags r:id="rId62"/>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 name="组合 162"/>
          <p:cNvGrpSpPr/>
          <p:nvPr/>
        </p:nvGrpSpPr>
        <p:grpSpPr>
          <a:xfrm>
            <a:off x="1951990" y="4139565"/>
            <a:ext cx="894715" cy="876300"/>
            <a:chOff x="2984" y="6596"/>
            <a:chExt cx="1409" cy="1380"/>
          </a:xfrm>
        </p:grpSpPr>
        <p:sp>
          <p:nvSpPr>
            <p:cNvPr id="2062" name="Google Shape;2062;p31"/>
            <p:cNvSpPr/>
            <p:nvPr>
              <p:custDataLst>
                <p:tags r:id="rId29"/>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1"/>
            <p:cNvSpPr/>
            <p:nvPr>
              <p:custDataLst>
                <p:tags r:id="rId30"/>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custDataLst>
                <p:tags r:id="rId31"/>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custDataLst>
                <p:tags r:id="rId32"/>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custDataLst>
                <p:tags r:id="rId33"/>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custDataLst>
                <p:tags r:id="rId34"/>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custDataLst>
                <p:tags r:id="rId35"/>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custDataLst>
                <p:tags r:id="rId36"/>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custDataLst>
                <p:tags r:id="rId37"/>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custDataLst>
                <p:tags r:id="rId38"/>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custDataLst>
                <p:tags r:id="rId39"/>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custDataLst>
                <p:tags r:id="rId40"/>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custDataLst>
                <p:tags r:id="rId41"/>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1"/>
            <p:cNvSpPr/>
            <p:nvPr>
              <p:custDataLst>
                <p:tags r:id="rId42"/>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1"/>
            <p:cNvSpPr/>
            <p:nvPr>
              <p:custDataLst>
                <p:tags r:id="rId43"/>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custDataLst>
                <p:tags r:id="rId44"/>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custDataLst>
                <p:tags r:id="rId45"/>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1"/>
            <p:cNvSpPr/>
            <p:nvPr>
              <p:custDataLst>
                <p:tags r:id="rId46"/>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1"/>
            <p:cNvSpPr/>
            <p:nvPr>
              <p:custDataLst>
                <p:tags r:id="rId47"/>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custDataLst>
                <p:tags r:id="rId48"/>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custDataLst>
                <p:tags r:id="rId49"/>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custDataLst>
                <p:tags r:id="rId50"/>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custDataLst>
                <p:tags r:id="rId51"/>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custDataLst>
                <p:tags r:id="rId52"/>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custDataLst>
                <p:tags r:id="rId53"/>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custDataLst>
                <p:tags r:id="rId54"/>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custDataLst>
                <p:tags r:id="rId55"/>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1"/>
            <p:cNvSpPr/>
            <p:nvPr>
              <p:custDataLst>
                <p:tags r:id="rId56"/>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组合 163"/>
          <p:cNvGrpSpPr/>
          <p:nvPr/>
        </p:nvGrpSpPr>
        <p:grpSpPr>
          <a:xfrm>
            <a:off x="508000" y="4139565"/>
            <a:ext cx="894715" cy="876300"/>
            <a:chOff x="2984" y="6596"/>
            <a:chExt cx="1409" cy="1380"/>
          </a:xfrm>
        </p:grpSpPr>
        <p:sp>
          <p:nvSpPr>
            <p:cNvPr id="165" name="Google Shape;2062;p31"/>
            <p:cNvSpPr/>
            <p:nvPr>
              <p:custDataLst>
                <p:tags r:id="rId1"/>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63;p31"/>
            <p:cNvSpPr/>
            <p:nvPr>
              <p:custDataLst>
                <p:tags r:id="rId2"/>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64;p31"/>
            <p:cNvSpPr/>
            <p:nvPr>
              <p:custDataLst>
                <p:tags r:id="rId3"/>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65;p31"/>
            <p:cNvSpPr/>
            <p:nvPr>
              <p:custDataLst>
                <p:tags r:id="rId4"/>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66;p31"/>
            <p:cNvSpPr/>
            <p:nvPr>
              <p:custDataLst>
                <p:tags r:id="rId5"/>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67;p31"/>
            <p:cNvSpPr/>
            <p:nvPr>
              <p:custDataLst>
                <p:tags r:id="rId6"/>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68;p31"/>
            <p:cNvSpPr/>
            <p:nvPr>
              <p:custDataLst>
                <p:tags r:id="rId7"/>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69;p31"/>
            <p:cNvSpPr/>
            <p:nvPr>
              <p:custDataLst>
                <p:tags r:id="rId8"/>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70;p31"/>
            <p:cNvSpPr/>
            <p:nvPr>
              <p:custDataLst>
                <p:tags r:id="rId9"/>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71;p31"/>
            <p:cNvSpPr/>
            <p:nvPr>
              <p:custDataLst>
                <p:tags r:id="rId10"/>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72;p31"/>
            <p:cNvSpPr/>
            <p:nvPr>
              <p:custDataLst>
                <p:tags r:id="rId11"/>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73;p31"/>
            <p:cNvSpPr/>
            <p:nvPr>
              <p:custDataLst>
                <p:tags r:id="rId12"/>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74;p31"/>
            <p:cNvSpPr/>
            <p:nvPr>
              <p:custDataLst>
                <p:tags r:id="rId13"/>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75;p31"/>
            <p:cNvSpPr/>
            <p:nvPr>
              <p:custDataLst>
                <p:tags r:id="rId14"/>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76;p31"/>
            <p:cNvSpPr/>
            <p:nvPr>
              <p:custDataLst>
                <p:tags r:id="rId15"/>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77;p31"/>
            <p:cNvSpPr/>
            <p:nvPr>
              <p:custDataLst>
                <p:tags r:id="rId16"/>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78;p31"/>
            <p:cNvSpPr/>
            <p:nvPr>
              <p:custDataLst>
                <p:tags r:id="rId17"/>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79;p31"/>
            <p:cNvSpPr/>
            <p:nvPr>
              <p:custDataLst>
                <p:tags r:id="rId18"/>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80;p31"/>
            <p:cNvSpPr/>
            <p:nvPr>
              <p:custDataLst>
                <p:tags r:id="rId19"/>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81;p31"/>
            <p:cNvSpPr/>
            <p:nvPr>
              <p:custDataLst>
                <p:tags r:id="rId20"/>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82;p31"/>
            <p:cNvSpPr/>
            <p:nvPr>
              <p:custDataLst>
                <p:tags r:id="rId21"/>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3;p31"/>
            <p:cNvSpPr/>
            <p:nvPr>
              <p:custDataLst>
                <p:tags r:id="rId22"/>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84;p31"/>
            <p:cNvSpPr/>
            <p:nvPr>
              <p:custDataLst>
                <p:tags r:id="rId23"/>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85;p31"/>
            <p:cNvSpPr/>
            <p:nvPr>
              <p:custDataLst>
                <p:tags r:id="rId24"/>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86;p31"/>
            <p:cNvSpPr/>
            <p:nvPr>
              <p:custDataLst>
                <p:tags r:id="rId25"/>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87;p31"/>
            <p:cNvSpPr/>
            <p:nvPr>
              <p:custDataLst>
                <p:tags r:id="rId26"/>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88;p31"/>
            <p:cNvSpPr/>
            <p:nvPr>
              <p:custDataLst>
                <p:tags r:id="rId27"/>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89;p31"/>
            <p:cNvSpPr/>
            <p:nvPr>
              <p:custDataLst>
                <p:tags r:id="rId28"/>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6" name="Picture 75" descr="A red and green text on a black background&#10;&#10;AI-generated content may be incorrect.">
            <a:extLst>
              <a:ext uri="{FF2B5EF4-FFF2-40B4-BE49-F238E27FC236}">
                <a16:creationId xmlns:a16="http://schemas.microsoft.com/office/drawing/2014/main" id="{B8DBD730-3677-EDC3-A564-25F8DD699D61}"/>
              </a:ext>
            </a:extLst>
          </p:cNvPr>
          <p:cNvPicPr>
            <a:picLocks noChangeAspect="1"/>
          </p:cNvPicPr>
          <p:nvPr/>
        </p:nvPicPr>
        <p:blipFill>
          <a:blip r:embed="rId218"/>
          <a:stretch>
            <a:fillRect/>
          </a:stretch>
        </p:blipFill>
        <p:spPr>
          <a:xfrm>
            <a:off x="3372929" y="724619"/>
            <a:ext cx="4890376" cy="3768199"/>
          </a:xfrm>
          <a:prstGeom prst="rect">
            <a:avLst/>
          </a:prstGeom>
        </p:spPr>
      </p:pic>
      <p:sp>
        <p:nvSpPr>
          <p:cNvPr id="77" name="Freeform 3">
            <a:extLst>
              <a:ext uri="{FF2B5EF4-FFF2-40B4-BE49-F238E27FC236}">
                <a16:creationId xmlns:a16="http://schemas.microsoft.com/office/drawing/2014/main" id="{5100B133-48F2-47AA-4906-C8AB232382F6}"/>
              </a:ext>
            </a:extLst>
          </p:cNvPr>
          <p:cNvSpPr/>
          <p:nvPr/>
        </p:nvSpPr>
        <p:spPr>
          <a:xfrm>
            <a:off x="116541" y="1396254"/>
            <a:ext cx="3578038" cy="3489512"/>
          </a:xfrm>
          <a:custGeom>
            <a:avLst/>
            <a:gdLst/>
            <a:ahLst/>
            <a:cxnLst/>
            <a:rect l="l" t="t" r="r" b="b"/>
            <a:pathLst>
              <a:path w="8572500" h="8229600">
                <a:moveTo>
                  <a:pt x="0" y="0"/>
                </a:moveTo>
                <a:lnTo>
                  <a:pt x="8572500" y="0"/>
                </a:lnTo>
                <a:lnTo>
                  <a:pt x="8572500" y="8229600"/>
                </a:lnTo>
                <a:lnTo>
                  <a:pt x="0" y="8229600"/>
                </a:lnTo>
                <a:lnTo>
                  <a:pt x="0" y="0"/>
                </a:lnTo>
                <a:close/>
              </a:path>
            </a:pathLst>
          </a:custGeom>
          <a:blipFill>
            <a:blip r:embed="rId219"/>
            <a:stretch>
              <a:fillRect/>
            </a:stretch>
          </a:blipFill>
        </p:spPr>
        <p:txBody>
          <a:bodyPr/>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plus(in)">
                                      <p:cBhvr>
                                        <p:cTn id="7" dur="20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barn(inVertical)">
                                      <p:cBhvr>
                                        <p:cTn id="1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2480" name="Group 2479">
            <a:extLst>
              <a:ext uri="{FF2B5EF4-FFF2-40B4-BE49-F238E27FC236}">
                <a16:creationId xmlns:a16="http://schemas.microsoft.com/office/drawing/2014/main" id="{6D48C55A-849C-B332-E37A-54B4AADE1D98}"/>
              </a:ext>
            </a:extLst>
          </p:cNvPr>
          <p:cNvGrpSpPr/>
          <p:nvPr/>
        </p:nvGrpSpPr>
        <p:grpSpPr>
          <a:xfrm>
            <a:off x="642333" y="200398"/>
            <a:ext cx="8043049" cy="784830"/>
            <a:chOff x="-611475" y="11885500"/>
            <a:chExt cx="7265378" cy="24400949"/>
          </a:xfrm>
        </p:grpSpPr>
        <p:sp>
          <p:nvSpPr>
            <p:cNvPr id="2481" name="TextBox 2480">
              <a:extLst>
                <a:ext uri="{FF2B5EF4-FFF2-40B4-BE49-F238E27FC236}">
                  <a16:creationId xmlns:a16="http://schemas.microsoft.com/office/drawing/2014/main" id="{167A9F71-F92E-178E-55FE-08FB140DEE99}"/>
                </a:ext>
              </a:extLst>
            </p:cNvPr>
            <p:cNvSpPr txBox="1"/>
            <p:nvPr/>
          </p:nvSpPr>
          <p:spPr>
            <a:xfrm>
              <a:off x="-611475" y="11885500"/>
              <a:ext cx="7265378" cy="24400949"/>
            </a:xfrm>
            <a:prstGeom prst="rect">
              <a:avLst/>
            </a:prstGeom>
            <a:noFill/>
          </p:spPr>
          <p:txBody>
            <a:bodyPr wrap="square">
              <a:spAutoFit/>
            </a:bodyPr>
            <a:lstStyle/>
            <a:p>
              <a:pPr algn="ctr" defTabSz="685800">
                <a:buClrTx/>
              </a:pPr>
              <a:r>
                <a:rPr lang="en-US" sz="4500" b="1" kern="1200" dirty="0">
                  <a:ln w="292100">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UVN Banh Mi" pitchFamily="2" charset="0"/>
                  <a:ea typeface="+mn-ea"/>
                  <a:cs typeface="+mn-cs"/>
                </a:rPr>
                <a:t>LUYỆN ĐỌC TRONG NHÓM</a:t>
              </a:r>
            </a:p>
          </p:txBody>
        </p:sp>
        <p:sp>
          <p:nvSpPr>
            <p:cNvPr id="2482" name="TextBox 2481">
              <a:extLst>
                <a:ext uri="{FF2B5EF4-FFF2-40B4-BE49-F238E27FC236}">
                  <a16:creationId xmlns:a16="http://schemas.microsoft.com/office/drawing/2014/main" id="{07900B27-BBAF-33C6-95BC-016C63ABAF54}"/>
                </a:ext>
              </a:extLst>
            </p:cNvPr>
            <p:cNvSpPr txBox="1"/>
            <p:nvPr/>
          </p:nvSpPr>
          <p:spPr>
            <a:xfrm>
              <a:off x="-213422" y="11885500"/>
              <a:ext cx="6469272" cy="24400949"/>
            </a:xfrm>
            <a:prstGeom prst="rect">
              <a:avLst/>
            </a:prstGeom>
            <a:noFill/>
          </p:spPr>
          <p:txBody>
            <a:bodyPr wrap="square">
              <a:spAutoFit/>
            </a:bodyPr>
            <a:lstStyle/>
            <a:p>
              <a:pPr algn="ctr" defTabSz="685800">
                <a:buClrTx/>
              </a:pPr>
              <a:r>
                <a:rPr lang="en-US" sz="45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LUYỆN ĐỌC TRONG NHÓM</a:t>
              </a:r>
            </a:p>
          </p:txBody>
        </p:sp>
      </p:grpSp>
      <p:grpSp>
        <p:nvGrpSpPr>
          <p:cNvPr id="2483" name="Group 2482">
            <a:extLst>
              <a:ext uri="{FF2B5EF4-FFF2-40B4-BE49-F238E27FC236}">
                <a16:creationId xmlns:a16="http://schemas.microsoft.com/office/drawing/2014/main" id="{F479C08C-BFE3-2E39-67FD-5E5479B8290A}"/>
              </a:ext>
            </a:extLst>
          </p:cNvPr>
          <p:cNvGrpSpPr/>
          <p:nvPr/>
        </p:nvGrpSpPr>
        <p:grpSpPr>
          <a:xfrm>
            <a:off x="121920" y="1181222"/>
            <a:ext cx="4397574" cy="2794155"/>
            <a:chOff x="390828" y="1555691"/>
            <a:chExt cx="5863432" cy="3725540"/>
          </a:xfrm>
        </p:grpSpPr>
        <p:sp>
          <p:nvSpPr>
            <p:cNvPr id="2484" name="Rectangle: Rounded Corners 2483">
              <a:extLst>
                <a:ext uri="{FF2B5EF4-FFF2-40B4-BE49-F238E27FC236}">
                  <a16:creationId xmlns:a16="http://schemas.microsoft.com/office/drawing/2014/main" id="{23F12747-3234-1BAF-783D-F6B9BB578265}"/>
                </a:ext>
              </a:extLst>
            </p:cNvPr>
            <p:cNvSpPr/>
            <p:nvPr/>
          </p:nvSpPr>
          <p:spPr>
            <a:xfrm>
              <a:off x="431199" y="2212312"/>
              <a:ext cx="5812457" cy="3068919"/>
            </a:xfrm>
            <a:custGeom>
              <a:avLst/>
              <a:gdLst>
                <a:gd name="connsiteX0" fmla="*/ 0 w 5812457"/>
                <a:gd name="connsiteY0" fmla="*/ 619062 h 3068919"/>
                <a:gd name="connsiteX1" fmla="*/ 619062 w 5812457"/>
                <a:gd name="connsiteY1" fmla="*/ 0 h 3068919"/>
                <a:gd name="connsiteX2" fmla="*/ 1272538 w 5812457"/>
                <a:gd name="connsiteY2" fmla="*/ 0 h 3068919"/>
                <a:gd name="connsiteX3" fmla="*/ 1834528 w 5812457"/>
                <a:gd name="connsiteY3" fmla="*/ 0 h 3068919"/>
                <a:gd name="connsiteX4" fmla="*/ 2396517 w 5812457"/>
                <a:gd name="connsiteY4" fmla="*/ 0 h 3068919"/>
                <a:gd name="connsiteX5" fmla="*/ 3095737 w 5812457"/>
                <a:gd name="connsiteY5" fmla="*/ 0 h 3068919"/>
                <a:gd name="connsiteX6" fmla="*/ 3611983 w 5812457"/>
                <a:gd name="connsiteY6" fmla="*/ 0 h 3068919"/>
                <a:gd name="connsiteX7" fmla="*/ 4173972 w 5812457"/>
                <a:gd name="connsiteY7" fmla="*/ 0 h 3068919"/>
                <a:gd name="connsiteX8" fmla="*/ 5193395 w 5812457"/>
                <a:gd name="connsiteY8" fmla="*/ 0 h 3068919"/>
                <a:gd name="connsiteX9" fmla="*/ 5812457 w 5812457"/>
                <a:gd name="connsiteY9" fmla="*/ 619062 h 3068919"/>
                <a:gd name="connsiteX10" fmla="*/ 5812457 w 5812457"/>
                <a:gd name="connsiteY10" fmla="*/ 1247635 h 3068919"/>
                <a:gd name="connsiteX11" fmla="*/ 5812457 w 5812457"/>
                <a:gd name="connsiteY11" fmla="*/ 1857900 h 3068919"/>
                <a:gd name="connsiteX12" fmla="*/ 5812457 w 5812457"/>
                <a:gd name="connsiteY12" fmla="*/ 2449857 h 3068919"/>
                <a:gd name="connsiteX13" fmla="*/ 5193395 w 5812457"/>
                <a:gd name="connsiteY13" fmla="*/ 3068919 h 3068919"/>
                <a:gd name="connsiteX14" fmla="*/ 4539919 w 5812457"/>
                <a:gd name="connsiteY14" fmla="*/ 3068919 h 3068919"/>
                <a:gd name="connsiteX15" fmla="*/ 3886443 w 5812457"/>
                <a:gd name="connsiteY15" fmla="*/ 3068919 h 3068919"/>
                <a:gd name="connsiteX16" fmla="*/ 3187223 w 5812457"/>
                <a:gd name="connsiteY16" fmla="*/ 3068919 h 3068919"/>
                <a:gd name="connsiteX17" fmla="*/ 2533747 w 5812457"/>
                <a:gd name="connsiteY17" fmla="*/ 3068919 h 3068919"/>
                <a:gd name="connsiteX18" fmla="*/ 1926014 w 5812457"/>
                <a:gd name="connsiteY18" fmla="*/ 3068919 h 3068919"/>
                <a:gd name="connsiteX19" fmla="*/ 1318281 w 5812457"/>
                <a:gd name="connsiteY19" fmla="*/ 3068919 h 3068919"/>
                <a:gd name="connsiteX20" fmla="*/ 619062 w 5812457"/>
                <a:gd name="connsiteY20" fmla="*/ 3068919 h 3068919"/>
                <a:gd name="connsiteX21" fmla="*/ 0 w 5812457"/>
                <a:gd name="connsiteY21" fmla="*/ 2449857 h 3068919"/>
                <a:gd name="connsiteX22" fmla="*/ 0 w 5812457"/>
                <a:gd name="connsiteY22" fmla="*/ 1839592 h 3068919"/>
                <a:gd name="connsiteX23" fmla="*/ 0 w 5812457"/>
                <a:gd name="connsiteY23" fmla="*/ 1192711 h 3068919"/>
                <a:gd name="connsiteX24" fmla="*/ 0 w 5812457"/>
                <a:gd name="connsiteY24"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2457" h="3068919" fill="none" extrusionOk="0">
                  <a:moveTo>
                    <a:pt x="0" y="619062"/>
                  </a:moveTo>
                  <a:cubicBezTo>
                    <a:pt x="-23167" y="208070"/>
                    <a:pt x="316453" y="57519"/>
                    <a:pt x="619062" y="0"/>
                  </a:cubicBezTo>
                  <a:cubicBezTo>
                    <a:pt x="888166" y="16777"/>
                    <a:pt x="1122768" y="2345"/>
                    <a:pt x="1272538" y="0"/>
                  </a:cubicBezTo>
                  <a:cubicBezTo>
                    <a:pt x="1422308" y="-2345"/>
                    <a:pt x="1708689" y="25317"/>
                    <a:pt x="1834528" y="0"/>
                  </a:cubicBezTo>
                  <a:cubicBezTo>
                    <a:pt x="1960367" y="-25317"/>
                    <a:pt x="2180081" y="-26793"/>
                    <a:pt x="2396517" y="0"/>
                  </a:cubicBezTo>
                  <a:cubicBezTo>
                    <a:pt x="2612953" y="26793"/>
                    <a:pt x="2806489" y="-5886"/>
                    <a:pt x="3095737" y="0"/>
                  </a:cubicBezTo>
                  <a:cubicBezTo>
                    <a:pt x="3384985" y="5886"/>
                    <a:pt x="3489105" y="4386"/>
                    <a:pt x="3611983" y="0"/>
                  </a:cubicBezTo>
                  <a:cubicBezTo>
                    <a:pt x="3734861" y="-4386"/>
                    <a:pt x="3927563" y="24622"/>
                    <a:pt x="4173972" y="0"/>
                  </a:cubicBezTo>
                  <a:cubicBezTo>
                    <a:pt x="4420381" y="-24622"/>
                    <a:pt x="4858728" y="-16901"/>
                    <a:pt x="5193395" y="0"/>
                  </a:cubicBezTo>
                  <a:cubicBezTo>
                    <a:pt x="5538814" y="-55006"/>
                    <a:pt x="5799190" y="227188"/>
                    <a:pt x="5812457" y="619062"/>
                  </a:cubicBezTo>
                  <a:cubicBezTo>
                    <a:pt x="5812247" y="792093"/>
                    <a:pt x="5792784" y="1067001"/>
                    <a:pt x="5812457" y="1247635"/>
                  </a:cubicBezTo>
                  <a:cubicBezTo>
                    <a:pt x="5832130" y="1428269"/>
                    <a:pt x="5799238" y="1626853"/>
                    <a:pt x="5812457" y="1857900"/>
                  </a:cubicBezTo>
                  <a:cubicBezTo>
                    <a:pt x="5825676" y="2088947"/>
                    <a:pt x="5835505" y="2224292"/>
                    <a:pt x="5812457" y="2449857"/>
                  </a:cubicBezTo>
                  <a:cubicBezTo>
                    <a:pt x="5821801" y="2790099"/>
                    <a:pt x="5508520" y="3040815"/>
                    <a:pt x="5193395" y="3068919"/>
                  </a:cubicBezTo>
                  <a:cubicBezTo>
                    <a:pt x="4936399" y="3070385"/>
                    <a:pt x="4752747" y="3071382"/>
                    <a:pt x="4539919" y="3068919"/>
                  </a:cubicBezTo>
                  <a:cubicBezTo>
                    <a:pt x="4327091" y="3066456"/>
                    <a:pt x="4118283" y="3091083"/>
                    <a:pt x="3886443" y="3068919"/>
                  </a:cubicBezTo>
                  <a:cubicBezTo>
                    <a:pt x="3654603" y="3046755"/>
                    <a:pt x="3388978" y="3081796"/>
                    <a:pt x="3187223" y="3068919"/>
                  </a:cubicBezTo>
                  <a:cubicBezTo>
                    <a:pt x="2985468" y="3056042"/>
                    <a:pt x="2729569" y="3057936"/>
                    <a:pt x="2533747" y="3068919"/>
                  </a:cubicBezTo>
                  <a:cubicBezTo>
                    <a:pt x="2337925" y="3079902"/>
                    <a:pt x="2223117" y="3068248"/>
                    <a:pt x="1926014" y="3068919"/>
                  </a:cubicBezTo>
                  <a:cubicBezTo>
                    <a:pt x="1628911" y="3069590"/>
                    <a:pt x="1591108" y="3080207"/>
                    <a:pt x="1318281" y="3068919"/>
                  </a:cubicBezTo>
                  <a:cubicBezTo>
                    <a:pt x="1045454" y="3057631"/>
                    <a:pt x="898312" y="3079300"/>
                    <a:pt x="619062" y="3068919"/>
                  </a:cubicBezTo>
                  <a:cubicBezTo>
                    <a:pt x="322049" y="3117835"/>
                    <a:pt x="61824" y="2805534"/>
                    <a:pt x="0" y="2449857"/>
                  </a:cubicBezTo>
                  <a:cubicBezTo>
                    <a:pt x="-25770" y="2283335"/>
                    <a:pt x="8788" y="2056809"/>
                    <a:pt x="0" y="1839592"/>
                  </a:cubicBezTo>
                  <a:cubicBezTo>
                    <a:pt x="-8788" y="1622375"/>
                    <a:pt x="18613" y="1380482"/>
                    <a:pt x="0" y="1192711"/>
                  </a:cubicBezTo>
                  <a:cubicBezTo>
                    <a:pt x="-18613" y="1004940"/>
                    <a:pt x="-6720" y="904371"/>
                    <a:pt x="0" y="619062"/>
                  </a:cubicBezTo>
                  <a:close/>
                </a:path>
                <a:path w="5812457" h="3068919" stroke="0" extrusionOk="0">
                  <a:moveTo>
                    <a:pt x="0" y="619062"/>
                  </a:moveTo>
                  <a:cubicBezTo>
                    <a:pt x="1869" y="334327"/>
                    <a:pt x="288241" y="19796"/>
                    <a:pt x="619062" y="0"/>
                  </a:cubicBezTo>
                  <a:cubicBezTo>
                    <a:pt x="759897" y="-29354"/>
                    <a:pt x="1007912" y="-23397"/>
                    <a:pt x="1318281" y="0"/>
                  </a:cubicBezTo>
                  <a:cubicBezTo>
                    <a:pt x="1628650" y="23397"/>
                    <a:pt x="1726579" y="-12972"/>
                    <a:pt x="1880271" y="0"/>
                  </a:cubicBezTo>
                  <a:cubicBezTo>
                    <a:pt x="2033963" y="12972"/>
                    <a:pt x="2191510" y="-20758"/>
                    <a:pt x="2442260" y="0"/>
                  </a:cubicBezTo>
                  <a:cubicBezTo>
                    <a:pt x="2693010" y="20758"/>
                    <a:pt x="2818271" y="31955"/>
                    <a:pt x="3141480" y="0"/>
                  </a:cubicBezTo>
                  <a:cubicBezTo>
                    <a:pt x="3464689" y="-31955"/>
                    <a:pt x="3482512" y="-8084"/>
                    <a:pt x="3749213" y="0"/>
                  </a:cubicBezTo>
                  <a:cubicBezTo>
                    <a:pt x="4015914" y="8084"/>
                    <a:pt x="4239483" y="-7554"/>
                    <a:pt x="4494176" y="0"/>
                  </a:cubicBezTo>
                  <a:cubicBezTo>
                    <a:pt x="4748869" y="7554"/>
                    <a:pt x="4938241" y="-32912"/>
                    <a:pt x="5193395" y="0"/>
                  </a:cubicBezTo>
                  <a:cubicBezTo>
                    <a:pt x="5469438" y="34664"/>
                    <a:pt x="5854738" y="230359"/>
                    <a:pt x="5812457" y="619062"/>
                  </a:cubicBezTo>
                  <a:cubicBezTo>
                    <a:pt x="5824298" y="786427"/>
                    <a:pt x="5813132" y="1066608"/>
                    <a:pt x="5812457" y="1192711"/>
                  </a:cubicBezTo>
                  <a:cubicBezTo>
                    <a:pt x="5811782" y="1318814"/>
                    <a:pt x="5803941" y="1695143"/>
                    <a:pt x="5812457" y="1839592"/>
                  </a:cubicBezTo>
                  <a:cubicBezTo>
                    <a:pt x="5820973" y="1984041"/>
                    <a:pt x="5833884" y="2270847"/>
                    <a:pt x="5812457" y="2449857"/>
                  </a:cubicBezTo>
                  <a:cubicBezTo>
                    <a:pt x="5817979" y="2720144"/>
                    <a:pt x="5523743" y="3046995"/>
                    <a:pt x="5193395" y="3068919"/>
                  </a:cubicBezTo>
                  <a:cubicBezTo>
                    <a:pt x="5070122" y="3044999"/>
                    <a:pt x="4829071" y="3045816"/>
                    <a:pt x="4677149" y="3068919"/>
                  </a:cubicBezTo>
                  <a:cubicBezTo>
                    <a:pt x="4525227" y="3092022"/>
                    <a:pt x="4121949" y="3101198"/>
                    <a:pt x="3932186" y="3068919"/>
                  </a:cubicBezTo>
                  <a:cubicBezTo>
                    <a:pt x="3742423" y="3036640"/>
                    <a:pt x="3520486" y="3061998"/>
                    <a:pt x="3324453" y="3068919"/>
                  </a:cubicBezTo>
                  <a:cubicBezTo>
                    <a:pt x="3128420" y="3075840"/>
                    <a:pt x="2987030" y="3067111"/>
                    <a:pt x="2716720" y="3068919"/>
                  </a:cubicBezTo>
                  <a:cubicBezTo>
                    <a:pt x="2446410" y="3070727"/>
                    <a:pt x="2194269" y="3092039"/>
                    <a:pt x="1971758" y="3068919"/>
                  </a:cubicBezTo>
                  <a:cubicBezTo>
                    <a:pt x="1749247" y="3045799"/>
                    <a:pt x="1461309" y="3082536"/>
                    <a:pt x="1272538" y="3068919"/>
                  </a:cubicBezTo>
                  <a:cubicBezTo>
                    <a:pt x="1083767" y="3055302"/>
                    <a:pt x="882763" y="3058116"/>
                    <a:pt x="619062" y="3068919"/>
                  </a:cubicBezTo>
                  <a:cubicBezTo>
                    <a:pt x="246616" y="3011312"/>
                    <a:pt x="2920" y="2799890"/>
                    <a:pt x="0" y="2449857"/>
                  </a:cubicBezTo>
                  <a:cubicBezTo>
                    <a:pt x="13171" y="2281576"/>
                    <a:pt x="-13808" y="2014731"/>
                    <a:pt x="0" y="1839592"/>
                  </a:cubicBezTo>
                  <a:cubicBezTo>
                    <a:pt x="13808" y="1664454"/>
                    <a:pt x="14332" y="1393019"/>
                    <a:pt x="0" y="1247635"/>
                  </a:cubicBezTo>
                  <a:cubicBezTo>
                    <a:pt x="-14332" y="1102251"/>
                    <a:pt x="857" y="746243"/>
                    <a:pt x="0" y="619062"/>
                  </a:cubicBezTo>
                  <a:close/>
                </a:path>
              </a:pathLst>
            </a:custGeom>
            <a:solidFill>
              <a:schemeClr val="accent3">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26244" algn="just" defTabSz="685800">
                <a:lnSpc>
                  <a:spcPct val="120000"/>
                </a:lnSpc>
                <a:buClrTx/>
              </a:pPr>
              <a:endParaRPr lang="vi-VN" sz="2700" kern="1200" dirty="0">
                <a:solidFill>
                  <a:srgbClr val="000000"/>
                </a:solidFill>
                <a:latin typeface="Arial" panose="020B0604020202020204" pitchFamily="34" charset="0"/>
              </a:endParaRPr>
            </a:p>
          </p:txBody>
        </p:sp>
        <p:grpSp>
          <p:nvGrpSpPr>
            <p:cNvPr id="2485" name="Group 2484">
              <a:extLst>
                <a:ext uri="{FF2B5EF4-FFF2-40B4-BE49-F238E27FC236}">
                  <a16:creationId xmlns:a16="http://schemas.microsoft.com/office/drawing/2014/main" id="{78FBCB62-D2B2-4D38-5F36-B1DA8FE8B2C8}"/>
                </a:ext>
              </a:extLst>
            </p:cNvPr>
            <p:cNvGrpSpPr/>
            <p:nvPr/>
          </p:nvGrpSpPr>
          <p:grpSpPr>
            <a:xfrm>
              <a:off x="1392839" y="1555691"/>
              <a:ext cx="3502125" cy="1279830"/>
              <a:chOff x="596188" y="1115933"/>
              <a:chExt cx="3502125" cy="1279830"/>
            </a:xfrm>
          </p:grpSpPr>
          <p:grpSp>
            <p:nvGrpSpPr>
              <p:cNvPr id="4545" name="Group 4544">
                <a:extLst>
                  <a:ext uri="{FF2B5EF4-FFF2-40B4-BE49-F238E27FC236}">
                    <a16:creationId xmlns:a16="http://schemas.microsoft.com/office/drawing/2014/main" id="{FE76794E-5D80-DB7E-E17B-B6773C3BF1E9}"/>
                  </a:ext>
                </a:extLst>
              </p:cNvPr>
              <p:cNvGrpSpPr/>
              <p:nvPr/>
            </p:nvGrpSpPr>
            <p:grpSpPr>
              <a:xfrm>
                <a:off x="596188" y="1115933"/>
                <a:ext cx="3345892" cy="1279830"/>
                <a:chOff x="596188" y="1115933"/>
                <a:chExt cx="3345892" cy="1279830"/>
              </a:xfrm>
            </p:grpSpPr>
            <p:pic>
              <p:nvPicPr>
                <p:cNvPr id="4547" name="Picture 4546" descr="Shape, rectangle&#10;&#10;Description automatically generated">
                  <a:extLst>
                    <a:ext uri="{FF2B5EF4-FFF2-40B4-BE49-F238E27FC236}">
                      <a16:creationId xmlns:a16="http://schemas.microsoft.com/office/drawing/2014/main" id="{5C515CFF-1A5A-D517-6F26-9639FD84A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0" y="1519310"/>
                  <a:ext cx="2978130" cy="784830"/>
                </a:xfrm>
                <a:prstGeom prst="rect">
                  <a:avLst/>
                </a:prstGeom>
              </p:spPr>
            </p:pic>
            <p:pic>
              <p:nvPicPr>
                <p:cNvPr id="4548" name="Picture 4547" descr="A cartoon of a child&#10;&#10;Description automatically generated with low confidence">
                  <a:extLst>
                    <a:ext uri="{FF2B5EF4-FFF2-40B4-BE49-F238E27FC236}">
                      <a16:creationId xmlns:a16="http://schemas.microsoft.com/office/drawing/2014/main" id="{C0E14A01-6171-B3E1-9A4B-27484AF42CE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6188" y="1115933"/>
                  <a:ext cx="1093341" cy="1279830"/>
                </a:xfrm>
                <a:prstGeom prst="rect">
                  <a:avLst/>
                </a:prstGeom>
              </p:spPr>
            </p:pic>
            <p:sp>
              <p:nvSpPr>
                <p:cNvPr id="4549" name="TextBox 4548">
                  <a:extLst>
                    <a:ext uri="{FF2B5EF4-FFF2-40B4-BE49-F238E27FC236}">
                      <a16:creationId xmlns:a16="http://schemas.microsoft.com/office/drawing/2014/main" id="{A45AAD16-7175-4523-E96C-AB09B1AD5806}"/>
                    </a:ext>
                  </a:extLst>
                </p:cNvPr>
                <p:cNvSpPr txBox="1"/>
                <p:nvPr/>
              </p:nvSpPr>
              <p:spPr>
                <a:xfrm>
                  <a:off x="1612228" y="1546819"/>
                  <a:ext cx="2017385" cy="738664"/>
                </a:xfrm>
                <a:prstGeom prst="rect">
                  <a:avLst/>
                </a:prstGeom>
                <a:noFill/>
              </p:spPr>
              <p:txBody>
                <a:bodyPr wrap="square">
                  <a:spAutoFit/>
                </a:bodyPr>
                <a:lstStyle/>
                <a:p>
                  <a:pPr algn="ctr" defTabSz="685800">
                    <a:buClrTx/>
                  </a:pPr>
                  <a:r>
                    <a:rPr lang="en-US" sz="3000" b="1" kern="120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Yêu</a:t>
                  </a:r>
                  <a:r>
                    <a:rPr lang="en-US" sz="30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 </a:t>
                  </a:r>
                  <a:r>
                    <a:rPr lang="en-US" sz="3000" b="1" kern="120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Cầu</a:t>
                  </a:r>
                  <a:endParaRPr lang="en-US" sz="30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endParaRPr>
                </a:p>
              </p:txBody>
            </p:sp>
          </p:grpSp>
          <p:pic>
            <p:nvPicPr>
              <p:cNvPr id="4546" name="Picture 4545">
                <a:extLst>
                  <a:ext uri="{FF2B5EF4-FFF2-40B4-BE49-F238E27FC236}">
                    <a16:creationId xmlns:a16="http://schemas.microsoft.com/office/drawing/2014/main" id="{51BF8314-2DB6-2BDD-1163-19ED90751E3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43244" y="1351954"/>
                <a:ext cx="555069" cy="904397"/>
              </a:xfrm>
              <a:prstGeom prst="rect">
                <a:avLst/>
              </a:prstGeom>
            </p:spPr>
          </p:pic>
        </p:grpSp>
        <p:grpSp>
          <p:nvGrpSpPr>
            <p:cNvPr id="2486" name="Group 2485">
              <a:extLst>
                <a:ext uri="{FF2B5EF4-FFF2-40B4-BE49-F238E27FC236}">
                  <a16:creationId xmlns:a16="http://schemas.microsoft.com/office/drawing/2014/main" id="{1178E2A6-9342-2F47-5033-BED812B238B9}"/>
                </a:ext>
              </a:extLst>
            </p:cNvPr>
            <p:cNvGrpSpPr/>
            <p:nvPr/>
          </p:nvGrpSpPr>
          <p:grpSpPr>
            <a:xfrm>
              <a:off x="390828" y="2447967"/>
              <a:ext cx="5863432" cy="2580903"/>
              <a:chOff x="390828" y="2447967"/>
              <a:chExt cx="5863432" cy="2580903"/>
            </a:xfrm>
          </p:grpSpPr>
          <p:grpSp>
            <p:nvGrpSpPr>
              <p:cNvPr id="2487" name="Group 2486">
                <a:extLst>
                  <a:ext uri="{FF2B5EF4-FFF2-40B4-BE49-F238E27FC236}">
                    <a16:creationId xmlns:a16="http://schemas.microsoft.com/office/drawing/2014/main" id="{F0AB55AA-42D6-F99C-971D-15EF3FE41ACB}"/>
                  </a:ext>
                </a:extLst>
              </p:cNvPr>
              <p:cNvGrpSpPr/>
              <p:nvPr/>
            </p:nvGrpSpPr>
            <p:grpSpPr>
              <a:xfrm>
                <a:off x="490202" y="2447967"/>
                <a:ext cx="1194847" cy="1194847"/>
                <a:chOff x="1145146" y="2405567"/>
                <a:chExt cx="1194847" cy="1194847"/>
              </a:xfrm>
            </p:grpSpPr>
            <p:sp>
              <p:nvSpPr>
                <p:cNvPr id="2495" name="Rectangle: Rounded Corners 2494">
                  <a:extLst>
                    <a:ext uri="{FF2B5EF4-FFF2-40B4-BE49-F238E27FC236}">
                      <a16:creationId xmlns:a16="http://schemas.microsoft.com/office/drawing/2014/main" id="{7F2F6EF4-6B27-139B-3FED-4567FE70EF5E}"/>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panose="020F0502020204030204"/>
                  </a:endParaRPr>
                </a:p>
              </p:txBody>
            </p:sp>
            <p:pic>
              <p:nvPicPr>
                <p:cNvPr id="4544" name="Picture 2" descr="Sticker of Green Check Mark for Indicate Right Choice with Contour Stock  Vector - Illustration of checkmark, decorative: 103229668">
                  <a:extLst>
                    <a:ext uri="{FF2B5EF4-FFF2-40B4-BE49-F238E27FC236}">
                      <a16:creationId xmlns:a16="http://schemas.microsoft.com/office/drawing/2014/main" id="{F2A68BFF-86BC-7B57-D9F4-468CC81BA64C}"/>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88" name="Group 2487">
                <a:extLst>
                  <a:ext uri="{FF2B5EF4-FFF2-40B4-BE49-F238E27FC236}">
                    <a16:creationId xmlns:a16="http://schemas.microsoft.com/office/drawing/2014/main" id="{866714AE-D1AE-6A02-BFAC-6AAA3B66315F}"/>
                  </a:ext>
                </a:extLst>
              </p:cNvPr>
              <p:cNvGrpSpPr/>
              <p:nvPr/>
            </p:nvGrpSpPr>
            <p:grpSpPr>
              <a:xfrm>
                <a:off x="390828" y="3135667"/>
                <a:ext cx="1194847" cy="1194847"/>
                <a:chOff x="1104774" y="2410136"/>
                <a:chExt cx="1194847" cy="1194847"/>
              </a:xfrm>
            </p:grpSpPr>
            <p:sp>
              <p:nvSpPr>
                <p:cNvPr id="2493" name="Rectangle: Rounded Corners 2492">
                  <a:extLst>
                    <a:ext uri="{FF2B5EF4-FFF2-40B4-BE49-F238E27FC236}">
                      <a16:creationId xmlns:a16="http://schemas.microsoft.com/office/drawing/2014/main" id="{FFE0322C-D78F-65BB-3F12-40D5E6D0A515}"/>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panose="020F0502020204030204"/>
                  </a:endParaRPr>
                </a:p>
              </p:txBody>
            </p:sp>
            <p:pic>
              <p:nvPicPr>
                <p:cNvPr id="2494" name="Picture 2" descr="Sticker of Green Check Mark for Indicate Right Choice with Contour Stock  Vector - Illustration of checkmark, decorative: 103229668">
                  <a:extLst>
                    <a:ext uri="{FF2B5EF4-FFF2-40B4-BE49-F238E27FC236}">
                      <a16:creationId xmlns:a16="http://schemas.microsoft.com/office/drawing/2014/main" id="{443D2957-1FAA-1B48-3811-E1750F006900}"/>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04774" y="2410136"/>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89" name="Group 2488">
                <a:extLst>
                  <a:ext uri="{FF2B5EF4-FFF2-40B4-BE49-F238E27FC236}">
                    <a16:creationId xmlns:a16="http://schemas.microsoft.com/office/drawing/2014/main" id="{31E3FB24-F6F9-BC35-9C98-79890A8EA43E}"/>
                  </a:ext>
                </a:extLst>
              </p:cNvPr>
              <p:cNvGrpSpPr/>
              <p:nvPr/>
            </p:nvGrpSpPr>
            <p:grpSpPr>
              <a:xfrm>
                <a:off x="431200" y="3834023"/>
                <a:ext cx="1194847" cy="1194847"/>
                <a:chOff x="1145146" y="2405567"/>
                <a:chExt cx="1194847" cy="1194847"/>
              </a:xfrm>
            </p:grpSpPr>
            <p:sp>
              <p:nvSpPr>
                <p:cNvPr id="2491" name="Rectangle: Rounded Corners 2490">
                  <a:extLst>
                    <a:ext uri="{FF2B5EF4-FFF2-40B4-BE49-F238E27FC236}">
                      <a16:creationId xmlns:a16="http://schemas.microsoft.com/office/drawing/2014/main" id="{BEBC17D4-7E2F-DF79-6E2A-8F6002095E32}"/>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panose="020F0502020204030204"/>
                  </a:endParaRPr>
                </a:p>
              </p:txBody>
            </p:sp>
            <p:pic>
              <p:nvPicPr>
                <p:cNvPr id="2492" name="Picture 2" descr="Sticker of Green Check Mark for Indicate Right Choice with Contour Stock  Vector - Illustration of checkmark, decorative: 103229668">
                  <a:extLst>
                    <a:ext uri="{FF2B5EF4-FFF2-40B4-BE49-F238E27FC236}">
                      <a16:creationId xmlns:a16="http://schemas.microsoft.com/office/drawing/2014/main" id="{1CE0C061-EDC7-6427-62A8-ED69F2147BB7}"/>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sp>
            <p:nvSpPr>
              <p:cNvPr id="2490" name="TextBox 2489">
                <a:extLst>
                  <a:ext uri="{FF2B5EF4-FFF2-40B4-BE49-F238E27FC236}">
                    <a16:creationId xmlns:a16="http://schemas.microsoft.com/office/drawing/2014/main" id="{C0E11E22-D07C-9C7F-43F7-48CFC0842F07}"/>
                  </a:ext>
                </a:extLst>
              </p:cNvPr>
              <p:cNvSpPr txBox="1"/>
              <p:nvPr/>
            </p:nvSpPr>
            <p:spPr>
              <a:xfrm>
                <a:off x="975428" y="2924796"/>
                <a:ext cx="5278832" cy="1856492"/>
              </a:xfrm>
              <a:prstGeom prst="rect">
                <a:avLst/>
              </a:prstGeom>
              <a:noFill/>
            </p:spPr>
            <p:txBody>
              <a:bodyPr wrap="square">
                <a:spAutoFit/>
              </a:bodyPr>
              <a:lstStyle/>
              <a:p>
                <a:pPr marL="426244" algn="just" defTabSz="685800">
                  <a:lnSpc>
                    <a:spcPct val="120000"/>
                  </a:lnSpc>
                  <a:buClrTx/>
                </a:pPr>
                <a:r>
                  <a:rPr lang="en-US" sz="2400" kern="1200" dirty="0" err="1">
                    <a:latin typeface="Calibri" panose="020F0502020204030204" pitchFamily="34" charset="0"/>
                    <a:ea typeface="+mn-ea"/>
                    <a:cs typeface="Calibri" panose="020F0502020204030204" pitchFamily="34" charset="0"/>
                  </a:rPr>
                  <a:t>Phân</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công</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đọc</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theo</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đoạn</a:t>
                </a:r>
                <a:r>
                  <a:rPr lang="en-US" sz="2400" kern="1200" dirty="0">
                    <a:latin typeface="Calibri" panose="020F0502020204030204" pitchFamily="34" charset="0"/>
                    <a:ea typeface="+mn-ea"/>
                    <a:cs typeface="Calibri" panose="020F0502020204030204" pitchFamily="34" charset="0"/>
                  </a:rPr>
                  <a:t>.</a:t>
                </a:r>
              </a:p>
              <a:p>
                <a:pPr marL="426244" algn="just" defTabSz="685800">
                  <a:lnSpc>
                    <a:spcPct val="120000"/>
                  </a:lnSpc>
                  <a:buClrTx/>
                </a:pPr>
                <a:r>
                  <a:rPr lang="en-US" sz="2400" kern="1200" dirty="0" err="1">
                    <a:latin typeface="Calibri" panose="020F0502020204030204" pitchFamily="34" charset="0"/>
                    <a:ea typeface="+mn-ea"/>
                    <a:cs typeface="Calibri" panose="020F0502020204030204" pitchFamily="34" charset="0"/>
                  </a:rPr>
                  <a:t>Tất</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cả</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thành</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viên</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đều</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đọc</a:t>
                </a:r>
                <a:r>
                  <a:rPr lang="en-US" sz="2400" kern="1200" dirty="0">
                    <a:latin typeface="Calibri" panose="020F0502020204030204" pitchFamily="34" charset="0"/>
                    <a:ea typeface="+mn-ea"/>
                    <a:cs typeface="Calibri" panose="020F0502020204030204" pitchFamily="34" charset="0"/>
                  </a:rPr>
                  <a:t>.</a:t>
                </a:r>
              </a:p>
              <a:p>
                <a:pPr marL="426244" algn="just" defTabSz="685800">
                  <a:lnSpc>
                    <a:spcPct val="120000"/>
                  </a:lnSpc>
                  <a:buClrTx/>
                </a:pPr>
                <a:r>
                  <a:rPr lang="en-US" sz="2400" kern="1200" dirty="0" err="1">
                    <a:latin typeface="Calibri" panose="020F0502020204030204" pitchFamily="34" charset="0"/>
                    <a:ea typeface="+mn-ea"/>
                    <a:cs typeface="Calibri" panose="020F0502020204030204" pitchFamily="34" charset="0"/>
                  </a:rPr>
                  <a:t>Giải</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nghĩa</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từ</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cùng</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nhau</a:t>
                </a:r>
                <a:r>
                  <a:rPr lang="en-US" sz="2400" kern="1200" dirty="0">
                    <a:latin typeface="Calibri" panose="020F0502020204030204" pitchFamily="34" charset="0"/>
                    <a:ea typeface="+mn-ea"/>
                    <a:cs typeface="Calibri" panose="020F0502020204030204" pitchFamily="34" charset="0"/>
                  </a:rPr>
                  <a:t>. </a:t>
                </a:r>
                <a:endParaRPr lang="vi-VN" sz="2400" kern="1200" dirty="0">
                  <a:latin typeface="Calibri" panose="020F0502020204030204" pitchFamily="34" charset="0"/>
                  <a:ea typeface="+mn-ea"/>
                  <a:cs typeface="Calibri" panose="020F0502020204030204" pitchFamily="34" charset="0"/>
                </a:endParaRPr>
              </a:p>
            </p:txBody>
          </p:sp>
        </p:grpSp>
      </p:grpSp>
      <p:grpSp>
        <p:nvGrpSpPr>
          <p:cNvPr id="4550" name="Group 4549">
            <a:extLst>
              <a:ext uri="{FF2B5EF4-FFF2-40B4-BE49-F238E27FC236}">
                <a16:creationId xmlns:a16="http://schemas.microsoft.com/office/drawing/2014/main" id="{6D828279-9397-FA47-F56B-F5BBF8E4773C}"/>
              </a:ext>
            </a:extLst>
          </p:cNvPr>
          <p:cNvGrpSpPr/>
          <p:nvPr/>
        </p:nvGrpSpPr>
        <p:grpSpPr>
          <a:xfrm>
            <a:off x="4687273" y="2147619"/>
            <a:ext cx="4334807" cy="2683461"/>
            <a:chOff x="6290338" y="2863492"/>
            <a:chExt cx="5779742" cy="3577948"/>
          </a:xfrm>
          <a:solidFill>
            <a:schemeClr val="accent3"/>
          </a:solidFill>
        </p:grpSpPr>
        <p:sp>
          <p:nvSpPr>
            <p:cNvPr id="4552" name="Rectangle: Rounded Corners 4551">
              <a:extLst>
                <a:ext uri="{FF2B5EF4-FFF2-40B4-BE49-F238E27FC236}">
                  <a16:creationId xmlns:a16="http://schemas.microsoft.com/office/drawing/2014/main" id="{71F84417-C23E-8EC8-D127-8A79178C330E}"/>
                </a:ext>
              </a:extLst>
            </p:cNvPr>
            <p:cNvSpPr/>
            <p:nvPr/>
          </p:nvSpPr>
          <p:spPr>
            <a:xfrm>
              <a:off x="6290338" y="3766043"/>
              <a:ext cx="5779742" cy="2675397"/>
            </a:xfrm>
            <a:custGeom>
              <a:avLst/>
              <a:gdLst>
                <a:gd name="connsiteX0" fmla="*/ 0 w 5779742"/>
                <a:gd name="connsiteY0" fmla="*/ 539681 h 2675397"/>
                <a:gd name="connsiteX1" fmla="*/ 539681 w 5779742"/>
                <a:gd name="connsiteY1" fmla="*/ 0 h 2675397"/>
                <a:gd name="connsiteX2" fmla="*/ 1211164 w 5779742"/>
                <a:gd name="connsiteY2" fmla="*/ 0 h 2675397"/>
                <a:gd name="connsiteX3" fmla="*/ 1788639 w 5779742"/>
                <a:gd name="connsiteY3" fmla="*/ 0 h 2675397"/>
                <a:gd name="connsiteX4" fmla="*/ 2366114 w 5779742"/>
                <a:gd name="connsiteY4" fmla="*/ 0 h 2675397"/>
                <a:gd name="connsiteX5" fmla="*/ 3084601 w 5779742"/>
                <a:gd name="connsiteY5" fmla="*/ 0 h 2675397"/>
                <a:gd name="connsiteX6" fmla="*/ 3615072 w 5779742"/>
                <a:gd name="connsiteY6" fmla="*/ 0 h 2675397"/>
                <a:gd name="connsiteX7" fmla="*/ 4192548 w 5779742"/>
                <a:gd name="connsiteY7" fmla="*/ 0 h 2675397"/>
                <a:gd name="connsiteX8" fmla="*/ 5240061 w 5779742"/>
                <a:gd name="connsiteY8" fmla="*/ 0 h 2675397"/>
                <a:gd name="connsiteX9" fmla="*/ 5779742 w 5779742"/>
                <a:gd name="connsiteY9" fmla="*/ 539681 h 2675397"/>
                <a:gd name="connsiteX10" fmla="*/ 5779742 w 5779742"/>
                <a:gd name="connsiteY10" fmla="*/ 1087653 h 2675397"/>
                <a:gd name="connsiteX11" fmla="*/ 5779742 w 5779742"/>
                <a:gd name="connsiteY11" fmla="*/ 1619665 h 2675397"/>
                <a:gd name="connsiteX12" fmla="*/ 5779742 w 5779742"/>
                <a:gd name="connsiteY12" fmla="*/ 2135716 h 2675397"/>
                <a:gd name="connsiteX13" fmla="*/ 5240061 w 5779742"/>
                <a:gd name="connsiteY13" fmla="*/ 2675397 h 2675397"/>
                <a:gd name="connsiteX14" fmla="*/ 4568578 w 5779742"/>
                <a:gd name="connsiteY14" fmla="*/ 2675397 h 2675397"/>
                <a:gd name="connsiteX15" fmla="*/ 3897095 w 5779742"/>
                <a:gd name="connsiteY15" fmla="*/ 2675397 h 2675397"/>
                <a:gd name="connsiteX16" fmla="*/ 3178609 w 5779742"/>
                <a:gd name="connsiteY16" fmla="*/ 2675397 h 2675397"/>
                <a:gd name="connsiteX17" fmla="*/ 2507126 w 5779742"/>
                <a:gd name="connsiteY17" fmla="*/ 2675397 h 2675397"/>
                <a:gd name="connsiteX18" fmla="*/ 1882647 w 5779742"/>
                <a:gd name="connsiteY18" fmla="*/ 2675397 h 2675397"/>
                <a:gd name="connsiteX19" fmla="*/ 1258168 w 5779742"/>
                <a:gd name="connsiteY19" fmla="*/ 2675397 h 2675397"/>
                <a:gd name="connsiteX20" fmla="*/ 539681 w 5779742"/>
                <a:gd name="connsiteY20" fmla="*/ 2675397 h 2675397"/>
                <a:gd name="connsiteX21" fmla="*/ 0 w 5779742"/>
                <a:gd name="connsiteY21" fmla="*/ 2135716 h 2675397"/>
                <a:gd name="connsiteX22" fmla="*/ 0 w 5779742"/>
                <a:gd name="connsiteY22" fmla="*/ 1603704 h 2675397"/>
                <a:gd name="connsiteX23" fmla="*/ 0 w 5779742"/>
                <a:gd name="connsiteY23" fmla="*/ 1039772 h 2675397"/>
                <a:gd name="connsiteX24" fmla="*/ 0 w 5779742"/>
                <a:gd name="connsiteY24"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9742" h="2675397" fill="none" extrusionOk="0">
                  <a:moveTo>
                    <a:pt x="0" y="539681"/>
                  </a:moveTo>
                  <a:cubicBezTo>
                    <a:pt x="-21706" y="176889"/>
                    <a:pt x="260563" y="27727"/>
                    <a:pt x="539681" y="0"/>
                  </a:cubicBezTo>
                  <a:cubicBezTo>
                    <a:pt x="752879" y="-16999"/>
                    <a:pt x="1071826" y="11627"/>
                    <a:pt x="1211164" y="0"/>
                  </a:cubicBezTo>
                  <a:cubicBezTo>
                    <a:pt x="1350502" y="-11627"/>
                    <a:pt x="1558797" y="-10591"/>
                    <a:pt x="1788639" y="0"/>
                  </a:cubicBezTo>
                  <a:cubicBezTo>
                    <a:pt x="2018482" y="10591"/>
                    <a:pt x="2174813" y="-9355"/>
                    <a:pt x="2366114" y="0"/>
                  </a:cubicBezTo>
                  <a:cubicBezTo>
                    <a:pt x="2557416" y="9355"/>
                    <a:pt x="2917590" y="-31513"/>
                    <a:pt x="3084601" y="0"/>
                  </a:cubicBezTo>
                  <a:cubicBezTo>
                    <a:pt x="3251612" y="31513"/>
                    <a:pt x="3416101" y="-14130"/>
                    <a:pt x="3615072" y="0"/>
                  </a:cubicBezTo>
                  <a:cubicBezTo>
                    <a:pt x="3814043" y="14130"/>
                    <a:pt x="3961080" y="-14460"/>
                    <a:pt x="4192548" y="0"/>
                  </a:cubicBezTo>
                  <a:cubicBezTo>
                    <a:pt x="4424016" y="14460"/>
                    <a:pt x="4742799" y="-48824"/>
                    <a:pt x="5240061" y="0"/>
                  </a:cubicBezTo>
                  <a:cubicBezTo>
                    <a:pt x="5540046" y="-30117"/>
                    <a:pt x="5765058" y="186313"/>
                    <a:pt x="5779742" y="539681"/>
                  </a:cubicBezTo>
                  <a:cubicBezTo>
                    <a:pt x="5794568" y="754695"/>
                    <a:pt x="5801448" y="831895"/>
                    <a:pt x="5779742" y="1087653"/>
                  </a:cubicBezTo>
                  <a:cubicBezTo>
                    <a:pt x="5758036" y="1343411"/>
                    <a:pt x="5770353" y="1486373"/>
                    <a:pt x="5779742" y="1619665"/>
                  </a:cubicBezTo>
                  <a:cubicBezTo>
                    <a:pt x="5789131" y="1752957"/>
                    <a:pt x="5767750" y="1965932"/>
                    <a:pt x="5779742" y="2135716"/>
                  </a:cubicBezTo>
                  <a:cubicBezTo>
                    <a:pt x="5845170" y="2422172"/>
                    <a:pt x="5506767" y="2642488"/>
                    <a:pt x="5240061" y="2675397"/>
                  </a:cubicBezTo>
                  <a:cubicBezTo>
                    <a:pt x="4921117" y="2690108"/>
                    <a:pt x="4822648" y="2688307"/>
                    <a:pt x="4568578" y="2675397"/>
                  </a:cubicBezTo>
                  <a:cubicBezTo>
                    <a:pt x="4314508" y="2662487"/>
                    <a:pt x="4174897" y="2654261"/>
                    <a:pt x="3897095" y="2675397"/>
                  </a:cubicBezTo>
                  <a:cubicBezTo>
                    <a:pt x="3619293" y="2696533"/>
                    <a:pt x="3453442" y="2675017"/>
                    <a:pt x="3178609" y="2675397"/>
                  </a:cubicBezTo>
                  <a:cubicBezTo>
                    <a:pt x="2903776" y="2675777"/>
                    <a:pt x="2725929" y="2686045"/>
                    <a:pt x="2507126" y="2675397"/>
                  </a:cubicBezTo>
                  <a:cubicBezTo>
                    <a:pt x="2288323" y="2664749"/>
                    <a:pt x="2165321" y="2703371"/>
                    <a:pt x="1882647" y="2675397"/>
                  </a:cubicBezTo>
                  <a:cubicBezTo>
                    <a:pt x="1599973" y="2647423"/>
                    <a:pt x="1500000" y="2647859"/>
                    <a:pt x="1258168" y="2675397"/>
                  </a:cubicBezTo>
                  <a:cubicBezTo>
                    <a:pt x="1016336" y="2702935"/>
                    <a:pt x="811446" y="2696514"/>
                    <a:pt x="539681" y="2675397"/>
                  </a:cubicBezTo>
                  <a:cubicBezTo>
                    <a:pt x="261176" y="2696705"/>
                    <a:pt x="28536" y="2440134"/>
                    <a:pt x="0" y="2135716"/>
                  </a:cubicBezTo>
                  <a:cubicBezTo>
                    <a:pt x="17648" y="1926070"/>
                    <a:pt x="26290" y="1758143"/>
                    <a:pt x="0" y="1603704"/>
                  </a:cubicBezTo>
                  <a:cubicBezTo>
                    <a:pt x="-26290" y="1449265"/>
                    <a:pt x="13086" y="1302590"/>
                    <a:pt x="0" y="1039772"/>
                  </a:cubicBezTo>
                  <a:cubicBezTo>
                    <a:pt x="-13086" y="776954"/>
                    <a:pt x="14724" y="680589"/>
                    <a:pt x="0" y="539681"/>
                  </a:cubicBezTo>
                  <a:close/>
                </a:path>
                <a:path w="5779742" h="2675397" stroke="0" extrusionOk="0">
                  <a:moveTo>
                    <a:pt x="0" y="539681"/>
                  </a:moveTo>
                  <a:cubicBezTo>
                    <a:pt x="452" y="255450"/>
                    <a:pt x="248748" y="12731"/>
                    <a:pt x="539681" y="0"/>
                  </a:cubicBezTo>
                  <a:cubicBezTo>
                    <a:pt x="690583" y="-24234"/>
                    <a:pt x="1103247" y="-1098"/>
                    <a:pt x="1258168" y="0"/>
                  </a:cubicBezTo>
                  <a:cubicBezTo>
                    <a:pt x="1413089" y="1098"/>
                    <a:pt x="1575457" y="14197"/>
                    <a:pt x="1835643" y="0"/>
                  </a:cubicBezTo>
                  <a:cubicBezTo>
                    <a:pt x="2095830" y="-14197"/>
                    <a:pt x="2159727" y="4466"/>
                    <a:pt x="2413118" y="0"/>
                  </a:cubicBezTo>
                  <a:cubicBezTo>
                    <a:pt x="2666510" y="-4466"/>
                    <a:pt x="2940400" y="18752"/>
                    <a:pt x="3131605" y="0"/>
                  </a:cubicBezTo>
                  <a:cubicBezTo>
                    <a:pt x="3322810" y="-18752"/>
                    <a:pt x="3619535" y="-12889"/>
                    <a:pt x="3756084" y="0"/>
                  </a:cubicBezTo>
                  <a:cubicBezTo>
                    <a:pt x="3892633" y="12889"/>
                    <a:pt x="4203079" y="-14246"/>
                    <a:pt x="4521574" y="0"/>
                  </a:cubicBezTo>
                  <a:cubicBezTo>
                    <a:pt x="4840069" y="14246"/>
                    <a:pt x="4942112" y="-8166"/>
                    <a:pt x="5240061" y="0"/>
                  </a:cubicBezTo>
                  <a:cubicBezTo>
                    <a:pt x="5495643" y="22358"/>
                    <a:pt x="5809376" y="208819"/>
                    <a:pt x="5779742" y="539681"/>
                  </a:cubicBezTo>
                  <a:cubicBezTo>
                    <a:pt x="5756177" y="686226"/>
                    <a:pt x="5767387" y="881148"/>
                    <a:pt x="5779742" y="1039772"/>
                  </a:cubicBezTo>
                  <a:cubicBezTo>
                    <a:pt x="5792097" y="1198396"/>
                    <a:pt x="5763834" y="1435676"/>
                    <a:pt x="5779742" y="1603704"/>
                  </a:cubicBezTo>
                  <a:cubicBezTo>
                    <a:pt x="5795650" y="1771732"/>
                    <a:pt x="5754299" y="1916429"/>
                    <a:pt x="5779742" y="2135716"/>
                  </a:cubicBezTo>
                  <a:cubicBezTo>
                    <a:pt x="5782002" y="2404464"/>
                    <a:pt x="5515844" y="2633117"/>
                    <a:pt x="5240061" y="2675397"/>
                  </a:cubicBezTo>
                  <a:cubicBezTo>
                    <a:pt x="5031058" y="2658467"/>
                    <a:pt x="4912826" y="2699028"/>
                    <a:pt x="4709590" y="2675397"/>
                  </a:cubicBezTo>
                  <a:cubicBezTo>
                    <a:pt x="4506354" y="2651766"/>
                    <a:pt x="4189662" y="2638031"/>
                    <a:pt x="3944099" y="2675397"/>
                  </a:cubicBezTo>
                  <a:cubicBezTo>
                    <a:pt x="3698536" y="2712763"/>
                    <a:pt x="3470655" y="2646348"/>
                    <a:pt x="3319620" y="2675397"/>
                  </a:cubicBezTo>
                  <a:cubicBezTo>
                    <a:pt x="3168585" y="2704446"/>
                    <a:pt x="2905011" y="2696967"/>
                    <a:pt x="2695141" y="2675397"/>
                  </a:cubicBezTo>
                  <a:cubicBezTo>
                    <a:pt x="2485271" y="2653827"/>
                    <a:pt x="2276413" y="2642404"/>
                    <a:pt x="1929651" y="2675397"/>
                  </a:cubicBezTo>
                  <a:cubicBezTo>
                    <a:pt x="1582889" y="2708391"/>
                    <a:pt x="1376137" y="2655378"/>
                    <a:pt x="1211164" y="2675397"/>
                  </a:cubicBezTo>
                  <a:cubicBezTo>
                    <a:pt x="1046191" y="2695416"/>
                    <a:pt x="842785" y="2677831"/>
                    <a:pt x="539681" y="2675397"/>
                  </a:cubicBezTo>
                  <a:cubicBezTo>
                    <a:pt x="217459" y="2629828"/>
                    <a:pt x="18626" y="2485652"/>
                    <a:pt x="0" y="2135716"/>
                  </a:cubicBezTo>
                  <a:cubicBezTo>
                    <a:pt x="21622" y="1948575"/>
                    <a:pt x="6448" y="1720478"/>
                    <a:pt x="0" y="1603704"/>
                  </a:cubicBezTo>
                  <a:cubicBezTo>
                    <a:pt x="-6448" y="1486930"/>
                    <a:pt x="17629" y="1270140"/>
                    <a:pt x="0" y="1087653"/>
                  </a:cubicBezTo>
                  <a:cubicBezTo>
                    <a:pt x="-17629" y="905166"/>
                    <a:pt x="6717" y="730450"/>
                    <a:pt x="0" y="539681"/>
                  </a:cubicBezTo>
                  <a:close/>
                </a:path>
              </a:pathLst>
            </a:custGeom>
            <a:grp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26244" algn="just" defTabSz="685800">
                <a:lnSpc>
                  <a:spcPct val="120000"/>
                </a:lnSpc>
                <a:buClrTx/>
              </a:pPr>
              <a:endParaRPr lang="vi-VN" sz="2700" kern="1200" dirty="0">
                <a:solidFill>
                  <a:srgbClr val="000000"/>
                </a:solidFill>
                <a:latin typeface="Arial" panose="020B0604020202020204" pitchFamily="34" charset="0"/>
              </a:endParaRPr>
            </a:p>
          </p:txBody>
        </p:sp>
        <p:pic>
          <p:nvPicPr>
            <p:cNvPr id="4553" name="Picture 4552">
              <a:extLst>
                <a:ext uri="{FF2B5EF4-FFF2-40B4-BE49-F238E27FC236}">
                  <a16:creationId xmlns:a16="http://schemas.microsoft.com/office/drawing/2014/main" id="{3EEBFD5B-8BFB-C027-8C73-824A73D8E851}"/>
                </a:ext>
              </a:extLst>
            </p:cNvPr>
            <p:cNvPicPr>
              <a:picLocks noChangeAspect="1"/>
            </p:cNvPicPr>
            <p:nvPr/>
          </p:nvPicPr>
          <p:blipFill rotWithShape="1">
            <a:blip r:embed="rId8"/>
            <a:srcRect t="19779"/>
            <a:stretch/>
          </p:blipFill>
          <p:spPr>
            <a:xfrm>
              <a:off x="6763133" y="4101083"/>
              <a:ext cx="5065398" cy="2044342"/>
            </a:xfrm>
            <a:prstGeom prst="rect">
              <a:avLst/>
            </a:prstGeom>
            <a:grpFill/>
          </p:spPr>
        </p:pic>
        <p:grpSp>
          <p:nvGrpSpPr>
            <p:cNvPr id="4554" name="Group 4553">
              <a:extLst>
                <a:ext uri="{FF2B5EF4-FFF2-40B4-BE49-F238E27FC236}">
                  <a16:creationId xmlns:a16="http://schemas.microsoft.com/office/drawing/2014/main" id="{FD89BBB5-DD5F-5E93-7E3D-2244D3147716}"/>
                </a:ext>
              </a:extLst>
            </p:cNvPr>
            <p:cNvGrpSpPr/>
            <p:nvPr/>
          </p:nvGrpSpPr>
          <p:grpSpPr>
            <a:xfrm>
              <a:off x="6394440" y="2863492"/>
              <a:ext cx="5545739" cy="1279830"/>
              <a:chOff x="596188" y="1115933"/>
              <a:chExt cx="5545739" cy="1279830"/>
            </a:xfrm>
            <a:grpFill/>
          </p:grpSpPr>
          <p:grpSp>
            <p:nvGrpSpPr>
              <p:cNvPr id="4555" name="Group 4554">
                <a:extLst>
                  <a:ext uri="{FF2B5EF4-FFF2-40B4-BE49-F238E27FC236}">
                    <a16:creationId xmlns:a16="http://schemas.microsoft.com/office/drawing/2014/main" id="{8688CAD7-F72E-218B-CB53-B8612906A128}"/>
                  </a:ext>
                </a:extLst>
              </p:cNvPr>
              <p:cNvGrpSpPr/>
              <p:nvPr/>
            </p:nvGrpSpPr>
            <p:grpSpPr>
              <a:xfrm>
                <a:off x="596188" y="1115933"/>
                <a:ext cx="5397284" cy="1279830"/>
                <a:chOff x="596188" y="1115933"/>
                <a:chExt cx="5397284" cy="1279830"/>
              </a:xfrm>
              <a:grpFill/>
            </p:grpSpPr>
            <p:pic>
              <p:nvPicPr>
                <p:cNvPr id="4558" name="Picture 4557" descr="Shape, rectangle&#10;&#10;Description automatically generated">
                  <a:extLst>
                    <a:ext uri="{FF2B5EF4-FFF2-40B4-BE49-F238E27FC236}">
                      <a16:creationId xmlns:a16="http://schemas.microsoft.com/office/drawing/2014/main" id="{8BC40023-1A42-F6E4-8684-25CBDD08F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0" y="1519310"/>
                  <a:ext cx="5029522" cy="784830"/>
                </a:xfrm>
                <a:prstGeom prst="rect">
                  <a:avLst/>
                </a:prstGeom>
                <a:grpFill/>
              </p:spPr>
            </p:pic>
            <p:pic>
              <p:nvPicPr>
                <p:cNvPr id="4559" name="Picture 4558" descr="A cartoon of a child&#10;&#10;Description automatically generated with low confidence">
                  <a:extLst>
                    <a:ext uri="{FF2B5EF4-FFF2-40B4-BE49-F238E27FC236}">
                      <a16:creationId xmlns:a16="http://schemas.microsoft.com/office/drawing/2014/main" id="{C56E9EE1-D729-0B68-CE07-D54353F3AE1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6188" y="1115933"/>
                  <a:ext cx="1093341" cy="1279830"/>
                </a:xfrm>
                <a:prstGeom prst="rect">
                  <a:avLst/>
                </a:prstGeom>
                <a:grpFill/>
              </p:spPr>
            </p:pic>
            <p:sp>
              <p:nvSpPr>
                <p:cNvPr id="4560" name="TextBox 4559">
                  <a:extLst>
                    <a:ext uri="{FF2B5EF4-FFF2-40B4-BE49-F238E27FC236}">
                      <a16:creationId xmlns:a16="http://schemas.microsoft.com/office/drawing/2014/main" id="{0A3BF7C9-2F7F-2BED-204F-B4C3552447B6}"/>
                    </a:ext>
                  </a:extLst>
                </p:cNvPr>
                <p:cNvSpPr txBox="1"/>
                <p:nvPr/>
              </p:nvSpPr>
              <p:spPr>
                <a:xfrm>
                  <a:off x="1698973" y="1568694"/>
                  <a:ext cx="3887884" cy="738664"/>
                </a:xfrm>
                <a:prstGeom prst="rect">
                  <a:avLst/>
                </a:prstGeom>
                <a:grpFill/>
              </p:spPr>
              <p:txBody>
                <a:bodyPr wrap="square">
                  <a:spAutoFit/>
                </a:bodyPr>
                <a:lstStyle/>
                <a:p>
                  <a:pPr algn="ctr" defTabSz="685800">
                    <a:buClrTx/>
                  </a:pPr>
                  <a:r>
                    <a:rPr lang="en-US" sz="3000" b="1" kern="120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Tiêu</a:t>
                  </a:r>
                  <a:r>
                    <a:rPr lang="en-US" sz="30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 </a:t>
                  </a:r>
                  <a:r>
                    <a:rPr lang="en-US" sz="3000" b="1" kern="120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chí</a:t>
                  </a:r>
                  <a:r>
                    <a:rPr lang="en-US" sz="30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 </a:t>
                  </a:r>
                  <a:r>
                    <a:rPr lang="en-US" sz="3000" b="1" kern="120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đánh</a:t>
                  </a:r>
                  <a:r>
                    <a:rPr lang="en-US" sz="30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 </a:t>
                  </a:r>
                  <a:r>
                    <a:rPr lang="en-US" sz="3000" b="1" kern="120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giá</a:t>
                  </a:r>
                  <a:endParaRPr lang="en-US" sz="30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endParaRPr>
                </a:p>
              </p:txBody>
            </p:sp>
          </p:grpSp>
          <p:pic>
            <p:nvPicPr>
              <p:cNvPr id="4557" name="Picture 4556">
                <a:extLst>
                  <a:ext uri="{FF2B5EF4-FFF2-40B4-BE49-F238E27FC236}">
                    <a16:creationId xmlns:a16="http://schemas.microsoft.com/office/drawing/2014/main" id="{11631972-4AFC-F077-A22A-229F042F62E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86858" y="1356060"/>
                <a:ext cx="555069" cy="904397"/>
              </a:xfrm>
              <a:prstGeom prst="rect">
                <a:avLst/>
              </a:prstGeom>
              <a:grpFill/>
            </p:spPr>
          </p:pic>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80"/>
                                        </p:tgtEl>
                                        <p:attrNameLst>
                                          <p:attrName>style.visibility</p:attrName>
                                        </p:attrNameLst>
                                      </p:cBhvr>
                                      <p:to>
                                        <p:strVal val="visible"/>
                                      </p:to>
                                    </p:set>
                                    <p:animEffect transition="in" filter="fade">
                                      <p:cBhvr>
                                        <p:cTn id="7" dur="1000"/>
                                        <p:tgtEl>
                                          <p:spTgt spid="2480"/>
                                        </p:tgtEl>
                                      </p:cBhvr>
                                    </p:animEffect>
                                    <p:anim calcmode="lin" valueType="num">
                                      <p:cBhvr>
                                        <p:cTn id="8" dur="1000" fill="hold"/>
                                        <p:tgtEl>
                                          <p:spTgt spid="2480"/>
                                        </p:tgtEl>
                                        <p:attrNameLst>
                                          <p:attrName>ppt_x</p:attrName>
                                        </p:attrNameLst>
                                      </p:cBhvr>
                                      <p:tavLst>
                                        <p:tav tm="0">
                                          <p:val>
                                            <p:strVal val="#ppt_x"/>
                                          </p:val>
                                        </p:tav>
                                        <p:tav tm="100000">
                                          <p:val>
                                            <p:strVal val="#ppt_x"/>
                                          </p:val>
                                        </p:tav>
                                      </p:tavLst>
                                    </p:anim>
                                    <p:anim calcmode="lin" valueType="num">
                                      <p:cBhvr>
                                        <p:cTn id="9" dur="1000" fill="hold"/>
                                        <p:tgtEl>
                                          <p:spTgt spid="248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83"/>
                                        </p:tgtEl>
                                        <p:attrNameLst>
                                          <p:attrName>style.visibility</p:attrName>
                                        </p:attrNameLst>
                                      </p:cBhvr>
                                      <p:to>
                                        <p:strVal val="visible"/>
                                      </p:to>
                                    </p:set>
                                    <p:animEffect transition="in" filter="fade">
                                      <p:cBhvr>
                                        <p:cTn id="12" dur="1000"/>
                                        <p:tgtEl>
                                          <p:spTgt spid="2483"/>
                                        </p:tgtEl>
                                      </p:cBhvr>
                                    </p:animEffect>
                                    <p:anim calcmode="lin" valueType="num">
                                      <p:cBhvr>
                                        <p:cTn id="13" dur="1000" fill="hold"/>
                                        <p:tgtEl>
                                          <p:spTgt spid="2483"/>
                                        </p:tgtEl>
                                        <p:attrNameLst>
                                          <p:attrName>ppt_x</p:attrName>
                                        </p:attrNameLst>
                                      </p:cBhvr>
                                      <p:tavLst>
                                        <p:tav tm="0">
                                          <p:val>
                                            <p:strVal val="#ppt_x"/>
                                          </p:val>
                                        </p:tav>
                                        <p:tav tm="100000">
                                          <p:val>
                                            <p:strVal val="#ppt_x"/>
                                          </p:val>
                                        </p:tav>
                                      </p:tavLst>
                                    </p:anim>
                                    <p:anim calcmode="lin" valueType="num">
                                      <p:cBhvr>
                                        <p:cTn id="14" dur="1000" fill="hold"/>
                                        <p:tgtEl>
                                          <p:spTgt spid="248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550"/>
                                        </p:tgtEl>
                                        <p:attrNameLst>
                                          <p:attrName>style.visibility</p:attrName>
                                        </p:attrNameLst>
                                      </p:cBhvr>
                                      <p:to>
                                        <p:strVal val="visible"/>
                                      </p:to>
                                    </p:set>
                                    <p:animEffect transition="in" filter="fade">
                                      <p:cBhvr>
                                        <p:cTn id="17" dur="1000"/>
                                        <p:tgtEl>
                                          <p:spTgt spid="4550"/>
                                        </p:tgtEl>
                                      </p:cBhvr>
                                    </p:animEffect>
                                    <p:anim calcmode="lin" valueType="num">
                                      <p:cBhvr>
                                        <p:cTn id="18" dur="1000" fill="hold"/>
                                        <p:tgtEl>
                                          <p:spTgt spid="4550"/>
                                        </p:tgtEl>
                                        <p:attrNameLst>
                                          <p:attrName>ppt_x</p:attrName>
                                        </p:attrNameLst>
                                      </p:cBhvr>
                                      <p:tavLst>
                                        <p:tav tm="0">
                                          <p:val>
                                            <p:strVal val="#ppt_x"/>
                                          </p:val>
                                        </p:tav>
                                        <p:tav tm="100000">
                                          <p:val>
                                            <p:strVal val="#ppt_x"/>
                                          </p:val>
                                        </p:tav>
                                      </p:tavLst>
                                    </p:anim>
                                    <p:anim calcmode="lin" valueType="num">
                                      <p:cBhvr>
                                        <p:cTn id="19" dur="1000" fill="hold"/>
                                        <p:tgtEl>
                                          <p:spTgt spid="45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FE0B00C-93D9-9205-3A90-6765517A6C01}"/>
              </a:ext>
            </a:extLst>
          </p:cNvPr>
          <p:cNvGrpSpPr/>
          <p:nvPr/>
        </p:nvGrpSpPr>
        <p:grpSpPr>
          <a:xfrm>
            <a:off x="2305602" y="1182713"/>
            <a:ext cx="4532796" cy="2778075"/>
            <a:chOff x="3110258" y="1375900"/>
            <a:chExt cx="6043728" cy="3704100"/>
          </a:xfrm>
        </p:grpSpPr>
        <p:grpSp>
          <p:nvGrpSpPr>
            <p:cNvPr id="43" name="Group 42">
              <a:extLst>
                <a:ext uri="{FF2B5EF4-FFF2-40B4-BE49-F238E27FC236}">
                  <a16:creationId xmlns:a16="http://schemas.microsoft.com/office/drawing/2014/main" id="{3010AE8C-9A62-7597-D2F8-52A31F298A33}"/>
                </a:ext>
              </a:extLst>
            </p:cNvPr>
            <p:cNvGrpSpPr/>
            <p:nvPr/>
          </p:nvGrpSpPr>
          <p:grpSpPr>
            <a:xfrm>
              <a:off x="3110258" y="1375900"/>
              <a:ext cx="6043728" cy="3704100"/>
              <a:chOff x="6290338" y="2737340"/>
              <a:chExt cx="6043728" cy="3704100"/>
            </a:xfrm>
          </p:grpSpPr>
          <p:sp>
            <p:nvSpPr>
              <p:cNvPr id="28" name="Rectangle: Rounded Corners 27">
                <a:extLst>
                  <a:ext uri="{FF2B5EF4-FFF2-40B4-BE49-F238E27FC236}">
                    <a16:creationId xmlns:a16="http://schemas.microsoft.com/office/drawing/2014/main" id="{BF36031F-6F3E-A347-FA90-87FAAFF63E76}"/>
                  </a:ext>
                </a:extLst>
              </p:cNvPr>
              <p:cNvSpPr/>
              <p:nvPr/>
            </p:nvSpPr>
            <p:spPr>
              <a:xfrm>
                <a:off x="6290338" y="3766043"/>
                <a:ext cx="6043728" cy="2675397"/>
              </a:xfrm>
              <a:custGeom>
                <a:avLst/>
                <a:gdLst>
                  <a:gd name="connsiteX0" fmla="*/ 0 w 6043728"/>
                  <a:gd name="connsiteY0" fmla="*/ 539681 h 2675397"/>
                  <a:gd name="connsiteX1" fmla="*/ 539681 w 6043728"/>
                  <a:gd name="connsiteY1" fmla="*/ 0 h 2675397"/>
                  <a:gd name="connsiteX2" fmla="*/ 1209870 w 6043728"/>
                  <a:gd name="connsiteY2" fmla="*/ 0 h 2675397"/>
                  <a:gd name="connsiteX3" fmla="*/ 1880060 w 6043728"/>
                  <a:gd name="connsiteY3" fmla="*/ 0 h 2675397"/>
                  <a:gd name="connsiteX4" fmla="*/ 2351675 w 6043728"/>
                  <a:gd name="connsiteY4" fmla="*/ 0 h 2675397"/>
                  <a:gd name="connsiteX5" fmla="*/ 2872933 w 6043728"/>
                  <a:gd name="connsiteY5" fmla="*/ 0 h 2675397"/>
                  <a:gd name="connsiteX6" fmla="*/ 3592766 w 6043728"/>
                  <a:gd name="connsiteY6" fmla="*/ 0 h 2675397"/>
                  <a:gd name="connsiteX7" fmla="*/ 4064381 w 6043728"/>
                  <a:gd name="connsiteY7" fmla="*/ 0 h 2675397"/>
                  <a:gd name="connsiteX8" fmla="*/ 4535996 w 6043728"/>
                  <a:gd name="connsiteY8" fmla="*/ 0 h 2675397"/>
                  <a:gd name="connsiteX9" fmla="*/ 5504047 w 6043728"/>
                  <a:gd name="connsiteY9" fmla="*/ 0 h 2675397"/>
                  <a:gd name="connsiteX10" fmla="*/ 6043728 w 6043728"/>
                  <a:gd name="connsiteY10" fmla="*/ 539681 h 2675397"/>
                  <a:gd name="connsiteX11" fmla="*/ 6043728 w 6043728"/>
                  <a:gd name="connsiteY11" fmla="*/ 1023812 h 2675397"/>
                  <a:gd name="connsiteX12" fmla="*/ 6043728 w 6043728"/>
                  <a:gd name="connsiteY12" fmla="*/ 1587744 h 2675397"/>
                  <a:gd name="connsiteX13" fmla="*/ 6043728 w 6043728"/>
                  <a:gd name="connsiteY13" fmla="*/ 2135716 h 2675397"/>
                  <a:gd name="connsiteX14" fmla="*/ 5504047 w 6043728"/>
                  <a:gd name="connsiteY14" fmla="*/ 2675397 h 2675397"/>
                  <a:gd name="connsiteX15" fmla="*/ 4982789 w 6043728"/>
                  <a:gd name="connsiteY15" fmla="*/ 2675397 h 2675397"/>
                  <a:gd name="connsiteX16" fmla="*/ 4411886 w 6043728"/>
                  <a:gd name="connsiteY16" fmla="*/ 2675397 h 2675397"/>
                  <a:gd name="connsiteX17" fmla="*/ 3840984 w 6043728"/>
                  <a:gd name="connsiteY17" fmla="*/ 2675397 h 2675397"/>
                  <a:gd name="connsiteX18" fmla="*/ 3369370 w 6043728"/>
                  <a:gd name="connsiteY18" fmla="*/ 2675397 h 2675397"/>
                  <a:gd name="connsiteX19" fmla="*/ 2798468 w 6043728"/>
                  <a:gd name="connsiteY19" fmla="*/ 2675397 h 2675397"/>
                  <a:gd name="connsiteX20" fmla="*/ 2277209 w 6043728"/>
                  <a:gd name="connsiteY20" fmla="*/ 2675397 h 2675397"/>
                  <a:gd name="connsiteX21" fmla="*/ 1805594 w 6043728"/>
                  <a:gd name="connsiteY21" fmla="*/ 2675397 h 2675397"/>
                  <a:gd name="connsiteX22" fmla="*/ 1085761 w 6043728"/>
                  <a:gd name="connsiteY22" fmla="*/ 2675397 h 2675397"/>
                  <a:gd name="connsiteX23" fmla="*/ 539681 w 6043728"/>
                  <a:gd name="connsiteY23" fmla="*/ 2675397 h 2675397"/>
                  <a:gd name="connsiteX24" fmla="*/ 0 w 6043728"/>
                  <a:gd name="connsiteY24" fmla="*/ 2135716 h 2675397"/>
                  <a:gd name="connsiteX25" fmla="*/ 0 w 6043728"/>
                  <a:gd name="connsiteY25" fmla="*/ 1603704 h 2675397"/>
                  <a:gd name="connsiteX26" fmla="*/ 0 w 6043728"/>
                  <a:gd name="connsiteY26" fmla="*/ 1087653 h 2675397"/>
                  <a:gd name="connsiteX27" fmla="*/ 0 w 6043728"/>
                  <a:gd name="connsiteY27"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43728" h="2675397" fill="none" extrusionOk="0">
                    <a:moveTo>
                      <a:pt x="0" y="539681"/>
                    </a:moveTo>
                    <a:cubicBezTo>
                      <a:pt x="-28658" y="239241"/>
                      <a:pt x="247718" y="17052"/>
                      <a:pt x="539681" y="0"/>
                    </a:cubicBezTo>
                    <a:cubicBezTo>
                      <a:pt x="793263" y="22064"/>
                      <a:pt x="1015383" y="14328"/>
                      <a:pt x="1209870" y="0"/>
                    </a:cubicBezTo>
                    <a:cubicBezTo>
                      <a:pt x="1404357" y="-14328"/>
                      <a:pt x="1622429" y="21186"/>
                      <a:pt x="1880060" y="0"/>
                    </a:cubicBezTo>
                    <a:cubicBezTo>
                      <a:pt x="2137691" y="-21186"/>
                      <a:pt x="2138272" y="-18345"/>
                      <a:pt x="2351675" y="0"/>
                    </a:cubicBezTo>
                    <a:cubicBezTo>
                      <a:pt x="2565079" y="18345"/>
                      <a:pt x="2738297" y="-22708"/>
                      <a:pt x="2872933" y="0"/>
                    </a:cubicBezTo>
                    <a:cubicBezTo>
                      <a:pt x="3007569" y="22708"/>
                      <a:pt x="3237414" y="-5353"/>
                      <a:pt x="3592766" y="0"/>
                    </a:cubicBezTo>
                    <a:cubicBezTo>
                      <a:pt x="3948118" y="5353"/>
                      <a:pt x="3831029" y="9822"/>
                      <a:pt x="4064381" y="0"/>
                    </a:cubicBezTo>
                    <a:cubicBezTo>
                      <a:pt x="4297733" y="-9822"/>
                      <a:pt x="4390227" y="4433"/>
                      <a:pt x="4535996" y="0"/>
                    </a:cubicBezTo>
                    <a:cubicBezTo>
                      <a:pt x="4681766" y="-4433"/>
                      <a:pt x="5212377" y="35824"/>
                      <a:pt x="5504047" y="0"/>
                    </a:cubicBezTo>
                    <a:cubicBezTo>
                      <a:pt x="5747722" y="24586"/>
                      <a:pt x="6056025" y="182168"/>
                      <a:pt x="6043728" y="539681"/>
                    </a:cubicBezTo>
                    <a:cubicBezTo>
                      <a:pt x="6051711" y="758548"/>
                      <a:pt x="6042529" y="883744"/>
                      <a:pt x="6043728" y="1023812"/>
                    </a:cubicBezTo>
                    <a:cubicBezTo>
                      <a:pt x="6044927" y="1163880"/>
                      <a:pt x="6043884" y="1366991"/>
                      <a:pt x="6043728" y="1587744"/>
                    </a:cubicBezTo>
                    <a:cubicBezTo>
                      <a:pt x="6043572" y="1808497"/>
                      <a:pt x="6061613" y="1878096"/>
                      <a:pt x="6043728" y="2135716"/>
                    </a:cubicBezTo>
                    <a:cubicBezTo>
                      <a:pt x="6090279" y="2435825"/>
                      <a:pt x="5771849" y="2727594"/>
                      <a:pt x="5504047" y="2675397"/>
                    </a:cubicBezTo>
                    <a:cubicBezTo>
                      <a:pt x="5352021" y="2669571"/>
                      <a:pt x="5191707" y="2677456"/>
                      <a:pt x="4982789" y="2675397"/>
                    </a:cubicBezTo>
                    <a:cubicBezTo>
                      <a:pt x="4773871" y="2673338"/>
                      <a:pt x="4618705" y="2696978"/>
                      <a:pt x="4411886" y="2675397"/>
                    </a:cubicBezTo>
                    <a:cubicBezTo>
                      <a:pt x="4205067" y="2653816"/>
                      <a:pt x="4110255" y="2659631"/>
                      <a:pt x="3840984" y="2675397"/>
                    </a:cubicBezTo>
                    <a:cubicBezTo>
                      <a:pt x="3571713" y="2691163"/>
                      <a:pt x="3582639" y="2694351"/>
                      <a:pt x="3369370" y="2675397"/>
                    </a:cubicBezTo>
                    <a:cubicBezTo>
                      <a:pt x="3156101" y="2656443"/>
                      <a:pt x="3006468" y="2692313"/>
                      <a:pt x="2798468" y="2675397"/>
                    </a:cubicBezTo>
                    <a:cubicBezTo>
                      <a:pt x="2590468" y="2658481"/>
                      <a:pt x="2520821" y="2698934"/>
                      <a:pt x="2277209" y="2675397"/>
                    </a:cubicBezTo>
                    <a:cubicBezTo>
                      <a:pt x="2033597" y="2651860"/>
                      <a:pt x="2006761" y="2688883"/>
                      <a:pt x="1805594" y="2675397"/>
                    </a:cubicBezTo>
                    <a:cubicBezTo>
                      <a:pt x="1604427" y="2661911"/>
                      <a:pt x="1333507" y="2702212"/>
                      <a:pt x="1085761" y="2675397"/>
                    </a:cubicBezTo>
                    <a:cubicBezTo>
                      <a:pt x="838015" y="2648582"/>
                      <a:pt x="692831" y="2660221"/>
                      <a:pt x="539681" y="2675397"/>
                    </a:cubicBezTo>
                    <a:cubicBezTo>
                      <a:pt x="236239" y="2665096"/>
                      <a:pt x="51636" y="2418289"/>
                      <a:pt x="0" y="2135716"/>
                    </a:cubicBezTo>
                    <a:cubicBezTo>
                      <a:pt x="13835" y="2003726"/>
                      <a:pt x="9545" y="1730730"/>
                      <a:pt x="0" y="1603704"/>
                    </a:cubicBezTo>
                    <a:cubicBezTo>
                      <a:pt x="-9545" y="1476678"/>
                      <a:pt x="-19712" y="1196794"/>
                      <a:pt x="0" y="1087653"/>
                    </a:cubicBezTo>
                    <a:cubicBezTo>
                      <a:pt x="19712" y="978512"/>
                      <a:pt x="-4086" y="743917"/>
                      <a:pt x="0" y="539681"/>
                    </a:cubicBezTo>
                    <a:close/>
                  </a:path>
                  <a:path w="6043728" h="2675397" stroke="0" extrusionOk="0">
                    <a:moveTo>
                      <a:pt x="0" y="539681"/>
                    </a:moveTo>
                    <a:cubicBezTo>
                      <a:pt x="452" y="255450"/>
                      <a:pt x="248748" y="12731"/>
                      <a:pt x="539681" y="0"/>
                    </a:cubicBezTo>
                    <a:cubicBezTo>
                      <a:pt x="814076" y="-1577"/>
                      <a:pt x="903689" y="4761"/>
                      <a:pt x="1209870" y="0"/>
                    </a:cubicBezTo>
                    <a:cubicBezTo>
                      <a:pt x="1516051" y="-4761"/>
                      <a:pt x="1614791" y="-5951"/>
                      <a:pt x="1731129" y="0"/>
                    </a:cubicBezTo>
                    <a:cubicBezTo>
                      <a:pt x="1847467" y="5951"/>
                      <a:pt x="2089867" y="-16744"/>
                      <a:pt x="2252387" y="0"/>
                    </a:cubicBezTo>
                    <a:cubicBezTo>
                      <a:pt x="2414907" y="16744"/>
                      <a:pt x="2748249" y="24555"/>
                      <a:pt x="2922577" y="0"/>
                    </a:cubicBezTo>
                    <a:cubicBezTo>
                      <a:pt x="3096905" y="-24555"/>
                      <a:pt x="3339873" y="-22502"/>
                      <a:pt x="3493479" y="0"/>
                    </a:cubicBezTo>
                    <a:cubicBezTo>
                      <a:pt x="3647085" y="22502"/>
                      <a:pt x="4041058" y="17136"/>
                      <a:pt x="4213312" y="0"/>
                    </a:cubicBezTo>
                    <a:cubicBezTo>
                      <a:pt x="4385566" y="-17136"/>
                      <a:pt x="4595245" y="-34895"/>
                      <a:pt x="4933145" y="0"/>
                    </a:cubicBezTo>
                    <a:cubicBezTo>
                      <a:pt x="5271045" y="34895"/>
                      <a:pt x="5370623" y="2121"/>
                      <a:pt x="5504047" y="0"/>
                    </a:cubicBezTo>
                    <a:cubicBezTo>
                      <a:pt x="5771783" y="-13623"/>
                      <a:pt x="6013537" y="241358"/>
                      <a:pt x="6043728" y="539681"/>
                    </a:cubicBezTo>
                    <a:cubicBezTo>
                      <a:pt x="6061383" y="704966"/>
                      <a:pt x="6021924" y="854594"/>
                      <a:pt x="6043728" y="1071693"/>
                    </a:cubicBezTo>
                    <a:cubicBezTo>
                      <a:pt x="6065532" y="1288792"/>
                      <a:pt x="6064792" y="1385842"/>
                      <a:pt x="6043728" y="1603704"/>
                    </a:cubicBezTo>
                    <a:cubicBezTo>
                      <a:pt x="6022664" y="1821566"/>
                      <a:pt x="6018285" y="1881214"/>
                      <a:pt x="6043728" y="2135716"/>
                    </a:cubicBezTo>
                    <a:cubicBezTo>
                      <a:pt x="6098508" y="2440545"/>
                      <a:pt x="5804429" y="2687228"/>
                      <a:pt x="5504047" y="2675397"/>
                    </a:cubicBezTo>
                    <a:cubicBezTo>
                      <a:pt x="5268376" y="2702866"/>
                      <a:pt x="5147700" y="2703721"/>
                      <a:pt x="4833858" y="2675397"/>
                    </a:cubicBezTo>
                    <a:cubicBezTo>
                      <a:pt x="4520016" y="2647073"/>
                      <a:pt x="4443867" y="2685783"/>
                      <a:pt x="4262956" y="2675397"/>
                    </a:cubicBezTo>
                    <a:cubicBezTo>
                      <a:pt x="4082045" y="2665011"/>
                      <a:pt x="3912189" y="2668827"/>
                      <a:pt x="3692053" y="2675397"/>
                    </a:cubicBezTo>
                    <a:cubicBezTo>
                      <a:pt x="3471917" y="2681967"/>
                      <a:pt x="3221449" y="2692642"/>
                      <a:pt x="2972220" y="2675397"/>
                    </a:cubicBezTo>
                    <a:cubicBezTo>
                      <a:pt x="2722991" y="2658152"/>
                      <a:pt x="2449900" y="2648127"/>
                      <a:pt x="2302031" y="2675397"/>
                    </a:cubicBezTo>
                    <a:cubicBezTo>
                      <a:pt x="2154162" y="2702667"/>
                      <a:pt x="2009216" y="2697703"/>
                      <a:pt x="1731129" y="2675397"/>
                    </a:cubicBezTo>
                    <a:cubicBezTo>
                      <a:pt x="1453042" y="2653091"/>
                      <a:pt x="1369185" y="2693718"/>
                      <a:pt x="1209870" y="2675397"/>
                    </a:cubicBezTo>
                    <a:cubicBezTo>
                      <a:pt x="1050555" y="2657076"/>
                      <a:pt x="715381" y="2667452"/>
                      <a:pt x="539681" y="2675397"/>
                    </a:cubicBezTo>
                    <a:cubicBezTo>
                      <a:pt x="265716" y="2648173"/>
                      <a:pt x="-3206" y="2442844"/>
                      <a:pt x="0" y="2135716"/>
                    </a:cubicBezTo>
                    <a:cubicBezTo>
                      <a:pt x="17437" y="1874577"/>
                      <a:pt x="2907" y="1771320"/>
                      <a:pt x="0" y="1571784"/>
                    </a:cubicBezTo>
                    <a:cubicBezTo>
                      <a:pt x="-2907" y="1372248"/>
                      <a:pt x="20698" y="1273649"/>
                      <a:pt x="0" y="1007851"/>
                    </a:cubicBezTo>
                    <a:cubicBezTo>
                      <a:pt x="-20698" y="742053"/>
                      <a:pt x="-2005" y="703655"/>
                      <a:pt x="0" y="539681"/>
                    </a:cubicBezTo>
                    <a:close/>
                  </a:path>
                </a:pathLst>
              </a:custGeom>
              <a:solidFill>
                <a:schemeClr val="accent3">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26244" algn="just">
                  <a:lnSpc>
                    <a:spcPct val="120000"/>
                  </a:lnSpc>
                </a:pPr>
                <a:endParaRPr lang="vi-VN" sz="2700" dirty="0">
                  <a:solidFill>
                    <a:srgbClr val="000000"/>
                  </a:solidFill>
                </a:endParaRPr>
              </a:p>
            </p:txBody>
          </p:sp>
          <p:pic>
            <p:nvPicPr>
              <p:cNvPr id="27" name="Picture 26">
                <a:extLst>
                  <a:ext uri="{FF2B5EF4-FFF2-40B4-BE49-F238E27FC236}">
                    <a16:creationId xmlns:a16="http://schemas.microsoft.com/office/drawing/2014/main" id="{1D0A4F01-6306-3E89-A0A6-EB8A33B2109F}"/>
                  </a:ext>
                </a:extLst>
              </p:cNvPr>
              <p:cNvPicPr>
                <a:picLocks noChangeAspect="1"/>
              </p:cNvPicPr>
              <p:nvPr/>
            </p:nvPicPr>
            <p:blipFill rotWithShape="1">
              <a:blip r:embed="rId3"/>
              <a:srcRect t="19779"/>
              <a:stretch/>
            </p:blipFill>
            <p:spPr>
              <a:xfrm>
                <a:off x="6985562" y="4131563"/>
                <a:ext cx="5065398" cy="2044342"/>
              </a:xfrm>
              <a:prstGeom prst="rect">
                <a:avLst/>
              </a:prstGeom>
            </p:spPr>
          </p:pic>
          <p:grpSp>
            <p:nvGrpSpPr>
              <p:cNvPr id="35" name="Group 34">
                <a:extLst>
                  <a:ext uri="{FF2B5EF4-FFF2-40B4-BE49-F238E27FC236}">
                    <a16:creationId xmlns:a16="http://schemas.microsoft.com/office/drawing/2014/main" id="{76D81021-5E2C-F1A7-C787-0FCE32F31507}"/>
                  </a:ext>
                </a:extLst>
              </p:cNvPr>
              <p:cNvGrpSpPr/>
              <p:nvPr/>
            </p:nvGrpSpPr>
            <p:grpSpPr>
              <a:xfrm>
                <a:off x="6574644" y="2737340"/>
                <a:ext cx="5252956" cy="1339052"/>
                <a:chOff x="776392" y="989781"/>
                <a:chExt cx="5252956" cy="1339052"/>
              </a:xfrm>
            </p:grpSpPr>
            <p:grpSp>
              <p:nvGrpSpPr>
                <p:cNvPr id="36" name="Group 35">
                  <a:extLst>
                    <a:ext uri="{FF2B5EF4-FFF2-40B4-BE49-F238E27FC236}">
                      <a16:creationId xmlns:a16="http://schemas.microsoft.com/office/drawing/2014/main" id="{0DAA8D36-5A4E-803F-5E22-024A3D9708CA}"/>
                    </a:ext>
                  </a:extLst>
                </p:cNvPr>
                <p:cNvGrpSpPr/>
                <p:nvPr/>
              </p:nvGrpSpPr>
              <p:grpSpPr>
                <a:xfrm>
                  <a:off x="963950" y="1519310"/>
                  <a:ext cx="5065398" cy="788047"/>
                  <a:chOff x="963950" y="1519310"/>
                  <a:chExt cx="5065398" cy="788047"/>
                </a:xfrm>
              </p:grpSpPr>
              <p:pic>
                <p:nvPicPr>
                  <p:cNvPr id="38" name="Picture 37" descr="Shape, rectangle&#10;&#10;Description automatically generated">
                    <a:extLst>
                      <a:ext uri="{FF2B5EF4-FFF2-40B4-BE49-F238E27FC236}">
                        <a16:creationId xmlns:a16="http://schemas.microsoft.com/office/drawing/2014/main" id="{5CE4C8D0-4178-E75F-C11E-BCF83D3C9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950" y="1519310"/>
                    <a:ext cx="5065398" cy="784830"/>
                  </a:xfrm>
                  <a:prstGeom prst="rect">
                    <a:avLst/>
                  </a:prstGeom>
                </p:spPr>
              </p:pic>
              <p:sp>
                <p:nvSpPr>
                  <p:cNvPr id="40" name="TextBox 39">
                    <a:extLst>
                      <a:ext uri="{FF2B5EF4-FFF2-40B4-BE49-F238E27FC236}">
                        <a16:creationId xmlns:a16="http://schemas.microsoft.com/office/drawing/2014/main" id="{91C3542F-52E6-F115-8BA8-5501E7A23CF5}"/>
                      </a:ext>
                    </a:extLst>
                  </p:cNvPr>
                  <p:cNvSpPr txBox="1"/>
                  <p:nvPr/>
                </p:nvSpPr>
                <p:spPr>
                  <a:xfrm>
                    <a:off x="1698973" y="1568694"/>
                    <a:ext cx="3887885" cy="738663"/>
                  </a:xfrm>
                  <a:prstGeom prst="rect">
                    <a:avLst/>
                  </a:prstGeom>
                  <a:noFill/>
                </p:spPr>
                <p:txBody>
                  <a:bodyPr wrap="square">
                    <a:spAutoFit/>
                  </a:bodyPr>
                  <a:lstStyle/>
                  <a:p>
                    <a:pPr algn="ctr"/>
                    <a:r>
                      <a:rPr lang="en-US" sz="3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Tiêu</a:t>
                    </a:r>
                    <a:r>
                      <a:rPr lang="en-US" sz="3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3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chí</a:t>
                    </a:r>
                    <a:r>
                      <a:rPr lang="en-US" sz="3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3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đánh</a:t>
                    </a:r>
                    <a:r>
                      <a:rPr lang="en-US" sz="3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3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giá</a:t>
                    </a:r>
                    <a:endParaRPr lang="en-US" sz="3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endParaRPr>
                  </a:p>
                </p:txBody>
              </p:sp>
            </p:grpSp>
            <p:pic>
              <p:nvPicPr>
                <p:cNvPr id="37" name="Picture 36">
                  <a:extLst>
                    <a:ext uri="{FF2B5EF4-FFF2-40B4-BE49-F238E27FC236}">
                      <a16:creationId xmlns:a16="http://schemas.microsoft.com/office/drawing/2014/main" id="{8FBE9B67-8DF1-2EDC-DC6D-35A8ADFFB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392" y="989781"/>
                  <a:ext cx="821836" cy="1339052"/>
                </a:xfrm>
                <a:prstGeom prst="rect">
                  <a:avLst/>
                </a:prstGeom>
              </p:spPr>
            </p:pic>
          </p:grpSp>
        </p:grpSp>
        <p:grpSp>
          <p:nvGrpSpPr>
            <p:cNvPr id="7" name="Group 6">
              <a:extLst>
                <a:ext uri="{FF2B5EF4-FFF2-40B4-BE49-F238E27FC236}">
                  <a16:creationId xmlns:a16="http://schemas.microsoft.com/office/drawing/2014/main" id="{76842AA6-A72D-264D-C842-BF0780BB3337}"/>
                </a:ext>
              </a:extLst>
            </p:cNvPr>
            <p:cNvGrpSpPr/>
            <p:nvPr/>
          </p:nvGrpSpPr>
          <p:grpSpPr>
            <a:xfrm>
              <a:off x="8065819" y="1400579"/>
              <a:ext cx="1088167" cy="1371597"/>
              <a:chOff x="8029817" y="1568560"/>
              <a:chExt cx="1088167" cy="1371597"/>
            </a:xfrm>
          </p:grpSpPr>
          <p:pic>
            <p:nvPicPr>
              <p:cNvPr id="33" name="Picture 32">
                <a:extLst>
                  <a:ext uri="{FF2B5EF4-FFF2-40B4-BE49-F238E27FC236}">
                    <a16:creationId xmlns:a16="http://schemas.microsoft.com/office/drawing/2014/main" id="{5FA37EA0-C639-ABA1-B223-7E068C13BD2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29817" y="1568560"/>
                <a:ext cx="533515" cy="889886"/>
              </a:xfrm>
              <a:prstGeom prst="rect">
                <a:avLst/>
              </a:prstGeom>
            </p:spPr>
          </p:pic>
          <p:pic>
            <p:nvPicPr>
              <p:cNvPr id="44" name="Picture 43" descr="A picture containing clipart&#10;&#10;Description automatically generated">
                <a:extLst>
                  <a:ext uri="{FF2B5EF4-FFF2-40B4-BE49-F238E27FC236}">
                    <a16:creationId xmlns:a16="http://schemas.microsoft.com/office/drawing/2014/main" id="{682CAF40-8A57-B66A-E069-57D9D2F6C17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565634" y="1688915"/>
                <a:ext cx="552350" cy="783001"/>
              </a:xfrm>
              <a:prstGeom prst="rect">
                <a:avLst/>
              </a:prstGeom>
            </p:spPr>
          </p:pic>
          <p:pic>
            <p:nvPicPr>
              <p:cNvPr id="34" name="Picture 33">
                <a:extLst>
                  <a:ext uri="{FF2B5EF4-FFF2-40B4-BE49-F238E27FC236}">
                    <a16:creationId xmlns:a16="http://schemas.microsoft.com/office/drawing/2014/main" id="{2E43ABAA-078D-BFDE-91BA-5328C17DEF9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205030" y="2039956"/>
                <a:ext cx="657099" cy="900201"/>
              </a:xfrm>
              <a:prstGeom prst="rect">
                <a:avLst/>
              </a:prstGeom>
            </p:spPr>
          </p:pic>
        </p:grpSp>
      </p:grpSp>
      <p:pic>
        <p:nvPicPr>
          <p:cNvPr id="5" name="Picture 4">
            <a:extLst>
              <a:ext uri="{FF2B5EF4-FFF2-40B4-BE49-F238E27FC236}">
                <a16:creationId xmlns:a16="http://schemas.microsoft.com/office/drawing/2014/main" id="{41E3C6FB-A115-13E0-1472-EA06B1E395D7}"/>
              </a:ext>
            </a:extLst>
          </p:cNvPr>
          <p:cNvPicPr>
            <a:picLocks noChangeAspect="1"/>
          </p:cNvPicPr>
          <p:nvPr/>
        </p:nvPicPr>
        <p:blipFill>
          <a:blip r:embed="rId9"/>
          <a:stretch>
            <a:fillRect/>
          </a:stretch>
        </p:blipFill>
        <p:spPr>
          <a:xfrm>
            <a:off x="1323951" y="219095"/>
            <a:ext cx="6096528" cy="786452"/>
          </a:xfrm>
          <a:prstGeom prst="rect">
            <a:avLst/>
          </a:prstGeom>
        </p:spPr>
      </p:pic>
    </p:spTree>
    <p:extLst>
      <p:ext uri="{BB962C8B-B14F-4D97-AF65-F5344CB8AC3E}">
        <p14:creationId xmlns:p14="http://schemas.microsoft.com/office/powerpoint/2010/main" val="372105995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8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8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4" name="组合 3"/>
          <p:cNvGrpSpPr/>
          <p:nvPr/>
        </p:nvGrpSpPr>
        <p:grpSpPr>
          <a:xfrm>
            <a:off x="109855" y="1697355"/>
            <a:ext cx="8900160" cy="3298825"/>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180"/>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181"/>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custDataLst>
                    <p:tags r:id="rId182"/>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custDataLst>
                    <p:tags r:id="rId183"/>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custDataLst>
                    <p:tags r:id="rId184"/>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148"/>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168"/>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169"/>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170"/>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171"/>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172"/>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173"/>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174"/>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175"/>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176"/>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177"/>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178"/>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179"/>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149"/>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150"/>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151"/>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152"/>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153"/>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154"/>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155"/>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156"/>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157"/>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158"/>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159"/>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160"/>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161"/>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162"/>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163"/>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164"/>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165"/>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166"/>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167"/>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2"/>
          <p:cNvSpPr/>
          <p:nvPr>
            <p:custDataLst>
              <p:tags r:id="rId1"/>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9" name="Google Shape;1999;p31"/>
          <p:cNvGrpSpPr/>
          <p:nvPr/>
        </p:nvGrpSpPr>
        <p:grpSpPr>
          <a:xfrm>
            <a:off x="148590" y="140335"/>
            <a:ext cx="2670810" cy="1027430"/>
            <a:chOff x="301181" y="5239882"/>
            <a:chExt cx="386470" cy="149417"/>
          </a:xfrm>
        </p:grpSpPr>
        <p:sp>
          <p:nvSpPr>
            <p:cNvPr id="2000" name="Google Shape;2000;p31"/>
            <p:cNvSpPr/>
            <p:nvPr>
              <p:custDataLst>
                <p:tags r:id="rId143"/>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custDataLst>
                <p:tags r:id="rId144"/>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custDataLst>
                <p:tags r:id="rId145"/>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custDataLst>
                <p:tags r:id="rId146"/>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custDataLst>
                <p:tags r:id="rId147"/>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1"/>
          <p:cNvGrpSpPr/>
          <p:nvPr/>
        </p:nvGrpSpPr>
        <p:grpSpPr>
          <a:xfrm flipH="1">
            <a:off x="6339205" y="140335"/>
            <a:ext cx="2670810" cy="1027430"/>
            <a:chOff x="301181" y="5239882"/>
            <a:chExt cx="386470" cy="149417"/>
          </a:xfrm>
        </p:grpSpPr>
        <p:sp>
          <p:nvSpPr>
            <p:cNvPr id="2018" name="Google Shape;2018;p31"/>
            <p:cNvSpPr/>
            <p:nvPr>
              <p:custDataLst>
                <p:tags r:id="rId138"/>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custDataLst>
                <p:tags r:id="rId139"/>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custDataLst>
                <p:tags r:id="rId140"/>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custDataLst>
                <p:tags r:id="rId141"/>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custDataLst>
                <p:tags r:id="rId142"/>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组合 6"/>
          <p:cNvGrpSpPr/>
          <p:nvPr/>
        </p:nvGrpSpPr>
        <p:grpSpPr>
          <a:xfrm>
            <a:off x="292100" y="145415"/>
            <a:ext cx="1448435" cy="1731645"/>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29"/>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custDataLst>
                  <p:tags r:id="rId130"/>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custDataLst>
                  <p:tags r:id="rId131"/>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custDataLst>
                  <p:tags r:id="rId132"/>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custDataLst>
                  <p:tags r:id="rId133"/>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custDataLst>
                  <p:tags r:id="rId134"/>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custDataLst>
                  <p:tags r:id="rId135"/>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custDataLst>
                  <p:tags r:id="rId136"/>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custDataLst>
                  <p:tags r:id="rId137"/>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22"/>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custDataLst>
                  <p:tags r:id="rId123"/>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custDataLst>
                  <p:tags r:id="rId124"/>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custDataLst>
                  <p:tags r:id="rId125"/>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custDataLst>
                  <p:tags r:id="rId126"/>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custDataLst>
                  <p:tags r:id="rId127"/>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custDataLst>
                  <p:tags r:id="rId128"/>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17"/>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custDataLst>
                  <p:tags r:id="rId118"/>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custDataLst>
                  <p:tags r:id="rId119"/>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custDataLst>
                  <p:tags r:id="rId120"/>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custDataLst>
                  <p:tags r:id="rId121"/>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组合 7"/>
          <p:cNvGrpSpPr/>
          <p:nvPr/>
        </p:nvGrpSpPr>
        <p:grpSpPr>
          <a:xfrm>
            <a:off x="7284085" y="145415"/>
            <a:ext cx="1448435" cy="1731645"/>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08"/>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5;p31"/>
              <p:cNvSpPr/>
              <p:nvPr>
                <p:custDataLst>
                  <p:tags r:id="rId109"/>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6;p31"/>
              <p:cNvSpPr/>
              <p:nvPr>
                <p:custDataLst>
                  <p:tags r:id="rId110"/>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7;p31"/>
              <p:cNvSpPr/>
              <p:nvPr>
                <p:custDataLst>
                  <p:tags r:id="rId111"/>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8;p31"/>
              <p:cNvSpPr/>
              <p:nvPr>
                <p:custDataLst>
                  <p:tags r:id="rId112"/>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29;p31"/>
              <p:cNvSpPr/>
              <p:nvPr>
                <p:custDataLst>
                  <p:tags r:id="rId113"/>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0;p31"/>
              <p:cNvSpPr/>
              <p:nvPr>
                <p:custDataLst>
                  <p:tags r:id="rId114"/>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31"/>
              <p:cNvSpPr/>
              <p:nvPr>
                <p:custDataLst>
                  <p:tags r:id="rId115"/>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31"/>
              <p:cNvSpPr/>
              <p:nvPr>
                <p:custDataLst>
                  <p:tags r:id="rId116"/>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03"/>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7;p31"/>
              <p:cNvSpPr/>
              <p:nvPr>
                <p:custDataLst>
                  <p:tags r:id="rId104"/>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8;p31"/>
              <p:cNvSpPr/>
              <p:nvPr>
                <p:custDataLst>
                  <p:tags r:id="rId105"/>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9;p31"/>
              <p:cNvSpPr/>
              <p:nvPr>
                <p:custDataLst>
                  <p:tags r:id="rId106"/>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0;p31"/>
              <p:cNvSpPr/>
              <p:nvPr>
                <p:custDataLst>
                  <p:tags r:id="rId107"/>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98"/>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3;p31"/>
              <p:cNvSpPr/>
              <p:nvPr>
                <p:custDataLst>
                  <p:tags r:id="rId99"/>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44;p31"/>
              <p:cNvSpPr/>
              <p:nvPr>
                <p:custDataLst>
                  <p:tags r:id="rId100"/>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5;p31"/>
              <p:cNvSpPr/>
              <p:nvPr>
                <p:custDataLst>
                  <p:tags r:id="rId101"/>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46;p31"/>
              <p:cNvSpPr/>
              <p:nvPr>
                <p:custDataLst>
                  <p:tags r:id="rId102"/>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组合 0"/>
          <p:cNvGrpSpPr/>
          <p:nvPr/>
        </p:nvGrpSpPr>
        <p:grpSpPr>
          <a:xfrm>
            <a:off x="6047740" y="966470"/>
            <a:ext cx="2811145" cy="4049395"/>
            <a:chOff x="8775" y="468"/>
            <a:chExt cx="5234" cy="7538"/>
          </a:xfrm>
        </p:grpSpPr>
        <p:sp>
          <p:nvSpPr>
            <p:cNvPr id="2375" name="Google Shape;2375;p35"/>
            <p:cNvSpPr/>
            <p:nvPr>
              <p:custDataLst>
                <p:tags r:id="rId65"/>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5"/>
            <p:cNvSpPr/>
            <p:nvPr>
              <p:custDataLst>
                <p:tags r:id="rId66"/>
              </p:custDataLst>
            </p:nvPr>
          </p:nvSpPr>
          <p:spPr>
            <a:xfrm flipH="1">
              <a:off x="11985" y="4094"/>
              <a:ext cx="558" cy="839"/>
            </a:xfrm>
            <a:custGeom>
              <a:avLst/>
              <a:gdLst/>
              <a:ahLst/>
              <a:cxnLst/>
              <a:rect l="l" t="t" r="r" b="b"/>
              <a:pathLst>
                <a:path w="658" h="990" extrusionOk="0">
                  <a:moveTo>
                    <a:pt x="240" y="0"/>
                  </a:moveTo>
                  <a:cubicBezTo>
                    <a:pt x="155" y="207"/>
                    <a:pt x="74" y="416"/>
                    <a:pt x="0" y="626"/>
                  </a:cubicBezTo>
                  <a:cubicBezTo>
                    <a:pt x="150" y="780"/>
                    <a:pt x="317" y="902"/>
                    <a:pt x="495" y="989"/>
                  </a:cubicBezTo>
                  <a:cubicBezTo>
                    <a:pt x="543" y="760"/>
                    <a:pt x="599" y="531"/>
                    <a:pt x="657" y="307"/>
                  </a:cubicBezTo>
                  <a:cubicBezTo>
                    <a:pt x="507" y="234"/>
                    <a:pt x="366" y="130"/>
                    <a:pt x="24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5"/>
            <p:cNvSpPr/>
            <p:nvPr>
              <p:custDataLst>
                <p:tags r:id="rId67"/>
              </p:custDataLst>
            </p:nvPr>
          </p:nvSpPr>
          <p:spPr>
            <a:xfrm flipH="1">
              <a:off x="11653" y="3067"/>
              <a:ext cx="461" cy="739"/>
            </a:xfrm>
            <a:custGeom>
              <a:avLst/>
              <a:gdLst/>
              <a:ahLst/>
              <a:cxnLst/>
              <a:rect l="l" t="t" r="r" b="b"/>
              <a:pathLst>
                <a:path w="544" h="871" extrusionOk="0">
                  <a:moveTo>
                    <a:pt x="296" y="1"/>
                  </a:moveTo>
                  <a:cubicBezTo>
                    <a:pt x="193" y="198"/>
                    <a:pt x="95" y="398"/>
                    <a:pt x="1" y="601"/>
                  </a:cubicBezTo>
                  <a:cubicBezTo>
                    <a:pt x="105" y="709"/>
                    <a:pt x="216" y="802"/>
                    <a:pt x="338" y="870"/>
                  </a:cubicBezTo>
                  <a:cubicBezTo>
                    <a:pt x="401" y="666"/>
                    <a:pt x="470" y="464"/>
                    <a:pt x="543" y="266"/>
                  </a:cubicBezTo>
                  <a:cubicBezTo>
                    <a:pt x="479" y="176"/>
                    <a:pt x="382" y="54"/>
                    <a:pt x="29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5"/>
            <p:cNvSpPr/>
            <p:nvPr>
              <p:custDataLst>
                <p:tags r:id="rId68"/>
              </p:custDataLst>
            </p:nvPr>
          </p:nvSpPr>
          <p:spPr>
            <a:xfrm flipH="1">
              <a:off x="12262" y="5350"/>
              <a:ext cx="740" cy="1157"/>
            </a:xfrm>
            <a:custGeom>
              <a:avLst/>
              <a:gdLst/>
              <a:ahLst/>
              <a:cxnLst/>
              <a:rect l="l" t="t" r="r" b="b"/>
              <a:pathLst>
                <a:path w="873" h="1365" extrusionOk="0">
                  <a:moveTo>
                    <a:pt x="260" y="0"/>
                  </a:moveTo>
                  <a:cubicBezTo>
                    <a:pt x="162" y="331"/>
                    <a:pt x="77" y="665"/>
                    <a:pt x="1" y="1004"/>
                  </a:cubicBezTo>
                  <a:cubicBezTo>
                    <a:pt x="231" y="1178"/>
                    <a:pt x="486" y="1302"/>
                    <a:pt x="750" y="1365"/>
                  </a:cubicBezTo>
                  <a:cubicBezTo>
                    <a:pt x="781" y="1038"/>
                    <a:pt x="823" y="712"/>
                    <a:pt x="873" y="388"/>
                  </a:cubicBezTo>
                  <a:cubicBezTo>
                    <a:pt x="720" y="338"/>
                    <a:pt x="573" y="254"/>
                    <a:pt x="438" y="151"/>
                  </a:cubicBezTo>
                  <a:cubicBezTo>
                    <a:pt x="377" y="105"/>
                    <a:pt x="318" y="55"/>
                    <a:pt x="26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5"/>
            <p:cNvSpPr/>
            <p:nvPr>
              <p:custDataLst>
                <p:tags r:id="rId69"/>
              </p:custDataLst>
            </p:nvPr>
          </p:nvSpPr>
          <p:spPr>
            <a:xfrm flipH="1">
              <a:off x="12424" y="7214"/>
              <a:ext cx="844" cy="792"/>
            </a:xfrm>
            <a:custGeom>
              <a:avLst/>
              <a:gdLst/>
              <a:ahLst/>
              <a:cxnLst/>
              <a:rect l="l" t="t" r="r" b="b"/>
              <a:pathLst>
                <a:path w="996" h="934" extrusionOk="0">
                  <a:moveTo>
                    <a:pt x="100" y="1"/>
                  </a:moveTo>
                  <a:cubicBezTo>
                    <a:pt x="58" y="298"/>
                    <a:pt x="24" y="631"/>
                    <a:pt x="1" y="933"/>
                  </a:cubicBezTo>
                  <a:lnTo>
                    <a:pt x="988" y="933"/>
                  </a:lnTo>
                  <a:cubicBezTo>
                    <a:pt x="986" y="699"/>
                    <a:pt x="987" y="461"/>
                    <a:pt x="996" y="223"/>
                  </a:cubicBezTo>
                  <a:lnTo>
                    <a:pt x="996" y="223"/>
                  </a:lnTo>
                  <a:cubicBezTo>
                    <a:pt x="968" y="225"/>
                    <a:pt x="941" y="225"/>
                    <a:pt x="913" y="225"/>
                  </a:cubicBezTo>
                  <a:cubicBezTo>
                    <a:pt x="633" y="225"/>
                    <a:pt x="353" y="148"/>
                    <a:pt x="100"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5"/>
            <p:cNvSpPr/>
            <p:nvPr>
              <p:custDataLst>
                <p:tags r:id="rId70"/>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5"/>
            <p:cNvSpPr/>
            <p:nvPr>
              <p:custDataLst>
                <p:tags r:id="rId71"/>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5"/>
            <p:cNvSpPr/>
            <p:nvPr>
              <p:custDataLst>
                <p:tags r:id="rId72"/>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5"/>
            <p:cNvSpPr/>
            <p:nvPr>
              <p:custDataLst>
                <p:tags r:id="rId73"/>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5"/>
            <p:cNvSpPr/>
            <p:nvPr>
              <p:custDataLst>
                <p:tags r:id="rId74"/>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5"/>
            <p:cNvSpPr/>
            <p:nvPr>
              <p:custDataLst>
                <p:tags r:id="rId75"/>
              </p:custDataLst>
            </p:nvPr>
          </p:nvSpPr>
          <p:spPr>
            <a:xfrm flipH="1">
              <a:off x="8841" y="1580"/>
              <a:ext cx="3021" cy="1740"/>
            </a:xfrm>
            <a:custGeom>
              <a:avLst/>
              <a:gdLst/>
              <a:ahLst/>
              <a:cxnLst/>
              <a:rect l="l" t="t" r="r" b="b"/>
              <a:pathLst>
                <a:path w="3563" h="2052" extrusionOk="0">
                  <a:moveTo>
                    <a:pt x="2730" y="1"/>
                  </a:moveTo>
                  <a:cubicBezTo>
                    <a:pt x="2565" y="1"/>
                    <a:pt x="2398" y="36"/>
                    <a:pt x="2238" y="84"/>
                  </a:cubicBezTo>
                  <a:cubicBezTo>
                    <a:pt x="1591" y="274"/>
                    <a:pt x="1005" y="666"/>
                    <a:pt x="568" y="1182"/>
                  </a:cubicBezTo>
                  <a:cubicBezTo>
                    <a:pt x="458" y="1316"/>
                    <a:pt x="355" y="1456"/>
                    <a:pt x="265" y="1603"/>
                  </a:cubicBezTo>
                  <a:cubicBezTo>
                    <a:pt x="194" y="1719"/>
                    <a:pt x="0" y="2052"/>
                    <a:pt x="0" y="2052"/>
                  </a:cubicBezTo>
                  <a:cubicBezTo>
                    <a:pt x="0" y="2052"/>
                    <a:pt x="471" y="1743"/>
                    <a:pt x="677" y="1680"/>
                  </a:cubicBezTo>
                  <a:cubicBezTo>
                    <a:pt x="1346" y="1471"/>
                    <a:pt x="1963" y="1505"/>
                    <a:pt x="2363" y="1473"/>
                  </a:cubicBezTo>
                  <a:cubicBezTo>
                    <a:pt x="2658" y="1450"/>
                    <a:pt x="2963" y="1383"/>
                    <a:pt x="3196" y="1198"/>
                  </a:cubicBezTo>
                  <a:cubicBezTo>
                    <a:pt x="3427" y="1013"/>
                    <a:pt x="3563" y="681"/>
                    <a:pt x="3449" y="408"/>
                  </a:cubicBezTo>
                  <a:cubicBezTo>
                    <a:pt x="3362" y="195"/>
                    <a:pt x="3143" y="59"/>
                    <a:pt x="2917" y="17"/>
                  </a:cubicBezTo>
                  <a:cubicBezTo>
                    <a:pt x="2855" y="6"/>
                    <a:pt x="2793" y="1"/>
                    <a:pt x="2730"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5"/>
            <p:cNvSpPr/>
            <p:nvPr>
              <p:custDataLst>
                <p:tags r:id="rId76"/>
              </p:custDataLst>
            </p:nvPr>
          </p:nvSpPr>
          <p:spPr>
            <a:xfrm flipH="1">
              <a:off x="9334" y="1817"/>
              <a:ext cx="2385" cy="1374"/>
            </a:xfrm>
            <a:custGeom>
              <a:avLst/>
              <a:gdLst/>
              <a:ahLst/>
              <a:cxnLst/>
              <a:rect l="l" t="t" r="r" b="b"/>
              <a:pathLst>
                <a:path w="2813" h="1621" extrusionOk="0">
                  <a:moveTo>
                    <a:pt x="2155" y="0"/>
                  </a:moveTo>
                  <a:cubicBezTo>
                    <a:pt x="2024" y="0"/>
                    <a:pt x="1892" y="29"/>
                    <a:pt x="1767" y="66"/>
                  </a:cubicBezTo>
                  <a:cubicBezTo>
                    <a:pt x="1255" y="215"/>
                    <a:pt x="793" y="525"/>
                    <a:pt x="451" y="933"/>
                  </a:cubicBezTo>
                  <a:cubicBezTo>
                    <a:pt x="362" y="1038"/>
                    <a:pt x="282" y="1148"/>
                    <a:pt x="211" y="1266"/>
                  </a:cubicBezTo>
                  <a:cubicBezTo>
                    <a:pt x="154" y="1357"/>
                    <a:pt x="0" y="1621"/>
                    <a:pt x="0" y="1621"/>
                  </a:cubicBezTo>
                  <a:cubicBezTo>
                    <a:pt x="0" y="1621"/>
                    <a:pt x="372" y="1376"/>
                    <a:pt x="534" y="1325"/>
                  </a:cubicBezTo>
                  <a:cubicBezTo>
                    <a:pt x="1062" y="1162"/>
                    <a:pt x="1548" y="1189"/>
                    <a:pt x="1865" y="1163"/>
                  </a:cubicBezTo>
                  <a:cubicBezTo>
                    <a:pt x="2098" y="1143"/>
                    <a:pt x="2339" y="1091"/>
                    <a:pt x="2522" y="945"/>
                  </a:cubicBezTo>
                  <a:cubicBezTo>
                    <a:pt x="2704" y="799"/>
                    <a:pt x="2813" y="538"/>
                    <a:pt x="2722" y="322"/>
                  </a:cubicBezTo>
                  <a:cubicBezTo>
                    <a:pt x="2653" y="154"/>
                    <a:pt x="2481" y="46"/>
                    <a:pt x="2303" y="13"/>
                  </a:cubicBezTo>
                  <a:cubicBezTo>
                    <a:pt x="2254" y="4"/>
                    <a:pt x="2204" y="0"/>
                    <a:pt x="215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5"/>
            <p:cNvSpPr/>
            <p:nvPr>
              <p:custDataLst>
                <p:tags r:id="rId77"/>
              </p:custDataLst>
            </p:nvPr>
          </p:nvSpPr>
          <p:spPr>
            <a:xfrm flipH="1">
              <a:off x="9855" y="2074"/>
              <a:ext cx="1750" cy="1008"/>
            </a:xfrm>
            <a:custGeom>
              <a:avLst/>
              <a:gdLst/>
              <a:ahLst/>
              <a:cxnLst/>
              <a:rect l="l" t="t" r="r" b="b"/>
              <a:pathLst>
                <a:path w="2064" h="1189" extrusionOk="0">
                  <a:moveTo>
                    <a:pt x="1583" y="1"/>
                  </a:moveTo>
                  <a:cubicBezTo>
                    <a:pt x="1487" y="1"/>
                    <a:pt x="1390" y="21"/>
                    <a:pt x="1297" y="49"/>
                  </a:cubicBezTo>
                  <a:cubicBezTo>
                    <a:pt x="921" y="159"/>
                    <a:pt x="582" y="385"/>
                    <a:pt x="330" y="686"/>
                  </a:cubicBezTo>
                  <a:cubicBezTo>
                    <a:pt x="266" y="762"/>
                    <a:pt x="207" y="843"/>
                    <a:pt x="155" y="929"/>
                  </a:cubicBezTo>
                  <a:cubicBezTo>
                    <a:pt x="113" y="995"/>
                    <a:pt x="1" y="1188"/>
                    <a:pt x="1" y="1188"/>
                  </a:cubicBezTo>
                  <a:cubicBezTo>
                    <a:pt x="1" y="1188"/>
                    <a:pt x="273" y="1009"/>
                    <a:pt x="392" y="972"/>
                  </a:cubicBezTo>
                  <a:cubicBezTo>
                    <a:pt x="779" y="851"/>
                    <a:pt x="1136" y="873"/>
                    <a:pt x="1368" y="854"/>
                  </a:cubicBezTo>
                  <a:cubicBezTo>
                    <a:pt x="1540" y="840"/>
                    <a:pt x="1716" y="801"/>
                    <a:pt x="1851" y="694"/>
                  </a:cubicBezTo>
                  <a:cubicBezTo>
                    <a:pt x="1985" y="587"/>
                    <a:pt x="2063" y="396"/>
                    <a:pt x="1998" y="236"/>
                  </a:cubicBezTo>
                  <a:cubicBezTo>
                    <a:pt x="1947" y="114"/>
                    <a:pt x="1820" y="34"/>
                    <a:pt x="1690" y="10"/>
                  </a:cubicBezTo>
                  <a:cubicBezTo>
                    <a:pt x="1655" y="4"/>
                    <a:pt x="1619" y="1"/>
                    <a:pt x="1583" y="1"/>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5"/>
            <p:cNvSpPr/>
            <p:nvPr>
              <p:custDataLst>
                <p:tags r:id="rId78"/>
              </p:custDataLst>
            </p:nvPr>
          </p:nvSpPr>
          <p:spPr>
            <a:xfrm flipH="1">
              <a:off x="11755" y="468"/>
              <a:ext cx="1941" cy="2881"/>
            </a:xfrm>
            <a:custGeom>
              <a:avLst/>
              <a:gdLst/>
              <a:ahLst/>
              <a:cxnLst/>
              <a:rect l="l" t="t" r="r" b="b"/>
              <a:pathLst>
                <a:path w="2289" h="3398" extrusionOk="0">
                  <a:moveTo>
                    <a:pt x="658" y="1"/>
                  </a:moveTo>
                  <a:cubicBezTo>
                    <a:pt x="539" y="1"/>
                    <a:pt x="422" y="30"/>
                    <a:pt x="322" y="94"/>
                  </a:cubicBezTo>
                  <a:cubicBezTo>
                    <a:pt x="74" y="257"/>
                    <a:pt x="0" y="606"/>
                    <a:pt x="88" y="890"/>
                  </a:cubicBezTo>
                  <a:cubicBezTo>
                    <a:pt x="175" y="1174"/>
                    <a:pt x="389" y="1399"/>
                    <a:pt x="620" y="1587"/>
                  </a:cubicBezTo>
                  <a:cubicBezTo>
                    <a:pt x="932" y="1840"/>
                    <a:pt x="1460" y="2158"/>
                    <a:pt x="1897" y="2708"/>
                  </a:cubicBezTo>
                  <a:cubicBezTo>
                    <a:pt x="2030" y="2876"/>
                    <a:pt x="2245" y="3397"/>
                    <a:pt x="2245" y="3397"/>
                  </a:cubicBezTo>
                  <a:cubicBezTo>
                    <a:pt x="2245" y="3397"/>
                    <a:pt x="2273" y="3013"/>
                    <a:pt x="2279" y="2878"/>
                  </a:cubicBezTo>
                  <a:cubicBezTo>
                    <a:pt x="2288" y="2704"/>
                    <a:pt x="2283" y="2531"/>
                    <a:pt x="2264" y="2359"/>
                  </a:cubicBezTo>
                  <a:cubicBezTo>
                    <a:pt x="2196" y="1686"/>
                    <a:pt x="1935" y="1032"/>
                    <a:pt x="1506" y="509"/>
                  </a:cubicBezTo>
                  <a:cubicBezTo>
                    <a:pt x="1360" y="331"/>
                    <a:pt x="1192" y="165"/>
                    <a:pt x="981" y="70"/>
                  </a:cubicBezTo>
                  <a:cubicBezTo>
                    <a:pt x="880" y="26"/>
                    <a:pt x="768" y="1"/>
                    <a:pt x="658"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5"/>
            <p:cNvSpPr/>
            <p:nvPr>
              <p:custDataLst>
                <p:tags r:id="rId79"/>
              </p:custDataLst>
            </p:nvPr>
          </p:nvSpPr>
          <p:spPr>
            <a:xfrm flipH="1">
              <a:off x="11809" y="886"/>
              <a:ext cx="1530" cy="2273"/>
            </a:xfrm>
            <a:custGeom>
              <a:avLst/>
              <a:gdLst/>
              <a:ahLst/>
              <a:cxnLst/>
              <a:rect l="l" t="t" r="r" b="b"/>
              <a:pathLst>
                <a:path w="1805" h="2681" extrusionOk="0">
                  <a:moveTo>
                    <a:pt x="518" y="1"/>
                  </a:moveTo>
                  <a:cubicBezTo>
                    <a:pt x="425" y="1"/>
                    <a:pt x="333" y="24"/>
                    <a:pt x="255" y="75"/>
                  </a:cubicBezTo>
                  <a:cubicBezTo>
                    <a:pt x="59" y="202"/>
                    <a:pt x="0" y="478"/>
                    <a:pt x="69" y="703"/>
                  </a:cubicBezTo>
                  <a:cubicBezTo>
                    <a:pt x="138" y="927"/>
                    <a:pt x="308" y="1105"/>
                    <a:pt x="490" y="1253"/>
                  </a:cubicBezTo>
                  <a:cubicBezTo>
                    <a:pt x="736" y="1453"/>
                    <a:pt x="1153" y="1704"/>
                    <a:pt x="1497" y="2137"/>
                  </a:cubicBezTo>
                  <a:cubicBezTo>
                    <a:pt x="1602" y="2269"/>
                    <a:pt x="1772" y="2680"/>
                    <a:pt x="1772" y="2680"/>
                  </a:cubicBezTo>
                  <a:cubicBezTo>
                    <a:pt x="1772" y="2680"/>
                    <a:pt x="1793" y="2377"/>
                    <a:pt x="1798" y="2270"/>
                  </a:cubicBezTo>
                  <a:cubicBezTo>
                    <a:pt x="1805" y="2132"/>
                    <a:pt x="1800" y="1996"/>
                    <a:pt x="1788" y="1860"/>
                  </a:cubicBezTo>
                  <a:cubicBezTo>
                    <a:pt x="1734" y="1330"/>
                    <a:pt x="1527" y="815"/>
                    <a:pt x="1188" y="402"/>
                  </a:cubicBezTo>
                  <a:cubicBezTo>
                    <a:pt x="1074" y="262"/>
                    <a:pt x="940" y="131"/>
                    <a:pt x="774" y="56"/>
                  </a:cubicBezTo>
                  <a:cubicBezTo>
                    <a:pt x="694" y="21"/>
                    <a:pt x="605" y="1"/>
                    <a:pt x="518"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5"/>
            <p:cNvSpPr/>
            <p:nvPr>
              <p:custDataLst>
                <p:tags r:id="rId80"/>
              </p:custDataLst>
            </p:nvPr>
          </p:nvSpPr>
          <p:spPr>
            <a:xfrm flipH="1">
              <a:off x="11848" y="1339"/>
              <a:ext cx="1124" cy="1668"/>
            </a:xfrm>
            <a:custGeom>
              <a:avLst/>
              <a:gdLst/>
              <a:ahLst/>
              <a:cxnLst/>
              <a:rect l="l" t="t" r="r" b="b"/>
              <a:pathLst>
                <a:path w="1326" h="1967" extrusionOk="0">
                  <a:moveTo>
                    <a:pt x="380" y="0"/>
                  </a:moveTo>
                  <a:cubicBezTo>
                    <a:pt x="311" y="0"/>
                    <a:pt x="244" y="16"/>
                    <a:pt x="187" y="53"/>
                  </a:cubicBezTo>
                  <a:cubicBezTo>
                    <a:pt x="43" y="147"/>
                    <a:pt x="0" y="349"/>
                    <a:pt x="51" y="515"/>
                  </a:cubicBezTo>
                  <a:cubicBezTo>
                    <a:pt x="101" y="679"/>
                    <a:pt x="225" y="811"/>
                    <a:pt x="359" y="919"/>
                  </a:cubicBezTo>
                  <a:cubicBezTo>
                    <a:pt x="539" y="1065"/>
                    <a:pt x="846" y="1250"/>
                    <a:pt x="1099" y="1568"/>
                  </a:cubicBezTo>
                  <a:cubicBezTo>
                    <a:pt x="1176" y="1664"/>
                    <a:pt x="1301" y="1967"/>
                    <a:pt x="1301" y="1967"/>
                  </a:cubicBezTo>
                  <a:cubicBezTo>
                    <a:pt x="1301" y="1967"/>
                    <a:pt x="1316" y="1745"/>
                    <a:pt x="1321" y="1666"/>
                  </a:cubicBezTo>
                  <a:cubicBezTo>
                    <a:pt x="1326" y="1565"/>
                    <a:pt x="1324" y="1465"/>
                    <a:pt x="1313" y="1365"/>
                  </a:cubicBezTo>
                  <a:cubicBezTo>
                    <a:pt x="1273" y="975"/>
                    <a:pt x="1120" y="595"/>
                    <a:pt x="872" y="293"/>
                  </a:cubicBezTo>
                  <a:cubicBezTo>
                    <a:pt x="788" y="191"/>
                    <a:pt x="691" y="94"/>
                    <a:pt x="569" y="40"/>
                  </a:cubicBezTo>
                  <a:cubicBezTo>
                    <a:pt x="510" y="15"/>
                    <a:pt x="444" y="0"/>
                    <a:pt x="38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5"/>
            <p:cNvSpPr/>
            <p:nvPr>
              <p:custDataLst>
                <p:tags r:id="rId81"/>
              </p:custDataLst>
            </p:nvPr>
          </p:nvSpPr>
          <p:spPr>
            <a:xfrm flipH="1">
              <a:off x="11715" y="2495"/>
              <a:ext cx="2295" cy="858"/>
            </a:xfrm>
            <a:custGeom>
              <a:avLst/>
              <a:gdLst/>
              <a:ahLst/>
              <a:cxnLst/>
              <a:rect l="l" t="t" r="r" b="b"/>
              <a:pathLst>
                <a:path w="2707" h="1012" extrusionOk="0">
                  <a:moveTo>
                    <a:pt x="743" y="1"/>
                  </a:moveTo>
                  <a:cubicBezTo>
                    <a:pt x="599" y="1"/>
                    <a:pt x="455" y="18"/>
                    <a:pt x="326" y="78"/>
                  </a:cubicBezTo>
                  <a:cubicBezTo>
                    <a:pt x="177" y="148"/>
                    <a:pt x="52" y="282"/>
                    <a:pt x="30" y="445"/>
                  </a:cubicBezTo>
                  <a:cubicBezTo>
                    <a:pt x="1" y="655"/>
                    <a:pt x="155" y="858"/>
                    <a:pt x="348" y="945"/>
                  </a:cubicBezTo>
                  <a:cubicBezTo>
                    <a:pt x="457" y="993"/>
                    <a:pt x="576" y="1011"/>
                    <a:pt x="696" y="1011"/>
                  </a:cubicBezTo>
                  <a:cubicBezTo>
                    <a:pt x="788" y="1011"/>
                    <a:pt x="882" y="1000"/>
                    <a:pt x="973" y="984"/>
                  </a:cubicBezTo>
                  <a:cubicBezTo>
                    <a:pt x="1234" y="939"/>
                    <a:pt x="1610" y="820"/>
                    <a:pt x="2059" y="820"/>
                  </a:cubicBezTo>
                  <a:cubicBezTo>
                    <a:pt x="2097" y="820"/>
                    <a:pt x="2135" y="821"/>
                    <a:pt x="2173" y="823"/>
                  </a:cubicBezTo>
                  <a:cubicBezTo>
                    <a:pt x="2326" y="830"/>
                    <a:pt x="2706" y="958"/>
                    <a:pt x="2706" y="958"/>
                  </a:cubicBezTo>
                  <a:cubicBezTo>
                    <a:pt x="2706" y="958"/>
                    <a:pt x="2512" y="764"/>
                    <a:pt x="2442" y="697"/>
                  </a:cubicBezTo>
                  <a:cubicBezTo>
                    <a:pt x="2355" y="611"/>
                    <a:pt x="2258" y="533"/>
                    <a:pt x="2158" y="461"/>
                  </a:cubicBezTo>
                  <a:cubicBezTo>
                    <a:pt x="1763" y="181"/>
                    <a:pt x="1289" y="17"/>
                    <a:pt x="807" y="2"/>
                  </a:cubicBezTo>
                  <a:cubicBezTo>
                    <a:pt x="786" y="1"/>
                    <a:pt x="764" y="1"/>
                    <a:pt x="743"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5"/>
            <p:cNvSpPr/>
            <p:nvPr>
              <p:custDataLst>
                <p:tags r:id="rId82"/>
              </p:custDataLst>
            </p:nvPr>
          </p:nvSpPr>
          <p:spPr>
            <a:xfrm flipH="1">
              <a:off x="11838" y="2602"/>
              <a:ext cx="1810" cy="675"/>
            </a:xfrm>
            <a:custGeom>
              <a:avLst/>
              <a:gdLst/>
              <a:ahLst/>
              <a:cxnLst/>
              <a:rect l="l" t="t" r="r" b="b"/>
              <a:pathLst>
                <a:path w="2135" h="796" extrusionOk="0">
                  <a:moveTo>
                    <a:pt x="584" y="0"/>
                  </a:moveTo>
                  <a:cubicBezTo>
                    <a:pt x="471" y="0"/>
                    <a:pt x="358" y="14"/>
                    <a:pt x="256" y="61"/>
                  </a:cubicBezTo>
                  <a:cubicBezTo>
                    <a:pt x="139" y="116"/>
                    <a:pt x="40" y="221"/>
                    <a:pt x="22" y="349"/>
                  </a:cubicBezTo>
                  <a:cubicBezTo>
                    <a:pt x="0" y="514"/>
                    <a:pt x="120" y="675"/>
                    <a:pt x="273" y="743"/>
                  </a:cubicBezTo>
                  <a:cubicBezTo>
                    <a:pt x="359" y="781"/>
                    <a:pt x="453" y="796"/>
                    <a:pt x="548" y="796"/>
                  </a:cubicBezTo>
                  <a:cubicBezTo>
                    <a:pt x="621" y="796"/>
                    <a:pt x="694" y="787"/>
                    <a:pt x="766" y="774"/>
                  </a:cubicBezTo>
                  <a:cubicBezTo>
                    <a:pt x="971" y="738"/>
                    <a:pt x="1268" y="644"/>
                    <a:pt x="1621" y="644"/>
                  </a:cubicBezTo>
                  <a:cubicBezTo>
                    <a:pt x="1652" y="644"/>
                    <a:pt x="1683" y="645"/>
                    <a:pt x="1714" y="647"/>
                  </a:cubicBezTo>
                  <a:cubicBezTo>
                    <a:pt x="1834" y="652"/>
                    <a:pt x="2134" y="753"/>
                    <a:pt x="2134" y="753"/>
                  </a:cubicBezTo>
                  <a:cubicBezTo>
                    <a:pt x="2134" y="753"/>
                    <a:pt x="1982" y="600"/>
                    <a:pt x="1926" y="545"/>
                  </a:cubicBezTo>
                  <a:cubicBezTo>
                    <a:pt x="1856" y="478"/>
                    <a:pt x="1780" y="415"/>
                    <a:pt x="1700" y="360"/>
                  </a:cubicBezTo>
                  <a:cubicBezTo>
                    <a:pt x="1391" y="142"/>
                    <a:pt x="1016" y="13"/>
                    <a:pt x="636" y="1"/>
                  </a:cubicBezTo>
                  <a:cubicBezTo>
                    <a:pt x="618" y="1"/>
                    <a:pt x="601" y="0"/>
                    <a:pt x="584"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5"/>
            <p:cNvSpPr/>
            <p:nvPr>
              <p:custDataLst>
                <p:tags r:id="rId83"/>
              </p:custDataLst>
            </p:nvPr>
          </p:nvSpPr>
          <p:spPr>
            <a:xfrm flipH="1">
              <a:off x="11937" y="2718"/>
              <a:ext cx="1329" cy="497"/>
            </a:xfrm>
            <a:custGeom>
              <a:avLst/>
              <a:gdLst/>
              <a:ahLst/>
              <a:cxnLst/>
              <a:rect l="l" t="t" r="r" b="b"/>
              <a:pathLst>
                <a:path w="1567" h="586" extrusionOk="0">
                  <a:moveTo>
                    <a:pt x="438" y="0"/>
                  </a:moveTo>
                  <a:cubicBezTo>
                    <a:pt x="352" y="0"/>
                    <a:pt x="266" y="9"/>
                    <a:pt x="190" y="46"/>
                  </a:cubicBezTo>
                  <a:cubicBezTo>
                    <a:pt x="103" y="85"/>
                    <a:pt x="30" y="162"/>
                    <a:pt x="18" y="257"/>
                  </a:cubicBezTo>
                  <a:cubicBezTo>
                    <a:pt x="1" y="379"/>
                    <a:pt x="90" y="496"/>
                    <a:pt x="201" y="547"/>
                  </a:cubicBezTo>
                  <a:cubicBezTo>
                    <a:pt x="265" y="575"/>
                    <a:pt x="334" y="585"/>
                    <a:pt x="403" y="585"/>
                  </a:cubicBezTo>
                  <a:cubicBezTo>
                    <a:pt x="456" y="585"/>
                    <a:pt x="510" y="579"/>
                    <a:pt x="562" y="570"/>
                  </a:cubicBezTo>
                  <a:cubicBezTo>
                    <a:pt x="714" y="544"/>
                    <a:pt x="934" y="475"/>
                    <a:pt x="1195" y="475"/>
                  </a:cubicBezTo>
                  <a:cubicBezTo>
                    <a:pt x="1216" y="475"/>
                    <a:pt x="1237" y="475"/>
                    <a:pt x="1258" y="476"/>
                  </a:cubicBezTo>
                  <a:cubicBezTo>
                    <a:pt x="1346" y="480"/>
                    <a:pt x="1566" y="554"/>
                    <a:pt x="1566" y="554"/>
                  </a:cubicBezTo>
                  <a:cubicBezTo>
                    <a:pt x="1566" y="554"/>
                    <a:pt x="1454" y="442"/>
                    <a:pt x="1414" y="403"/>
                  </a:cubicBezTo>
                  <a:cubicBezTo>
                    <a:pt x="1362" y="354"/>
                    <a:pt x="1307" y="308"/>
                    <a:pt x="1248" y="267"/>
                  </a:cubicBezTo>
                  <a:cubicBezTo>
                    <a:pt x="1023" y="105"/>
                    <a:pt x="748" y="9"/>
                    <a:pt x="468" y="1"/>
                  </a:cubicBezTo>
                  <a:cubicBezTo>
                    <a:pt x="458" y="0"/>
                    <a:pt x="448" y="0"/>
                    <a:pt x="438"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5"/>
            <p:cNvSpPr/>
            <p:nvPr>
              <p:custDataLst>
                <p:tags r:id="rId84"/>
              </p:custDataLst>
            </p:nvPr>
          </p:nvSpPr>
          <p:spPr>
            <a:xfrm flipH="1">
              <a:off x="8775" y="3115"/>
              <a:ext cx="3038" cy="1727"/>
            </a:xfrm>
            <a:custGeom>
              <a:avLst/>
              <a:gdLst/>
              <a:ahLst/>
              <a:cxnLst/>
              <a:rect l="l" t="t" r="r" b="b"/>
              <a:pathLst>
                <a:path w="3583" h="2037" extrusionOk="0">
                  <a:moveTo>
                    <a:pt x="1039" y="1"/>
                  </a:moveTo>
                  <a:cubicBezTo>
                    <a:pt x="1038" y="1"/>
                    <a:pt x="1036" y="1"/>
                    <a:pt x="1034" y="1"/>
                  </a:cubicBezTo>
                  <a:cubicBezTo>
                    <a:pt x="861" y="1"/>
                    <a:pt x="688" y="12"/>
                    <a:pt x="516" y="39"/>
                  </a:cubicBezTo>
                  <a:cubicBezTo>
                    <a:pt x="380" y="58"/>
                    <a:pt x="0" y="123"/>
                    <a:pt x="0" y="123"/>
                  </a:cubicBezTo>
                  <a:cubicBezTo>
                    <a:pt x="0" y="123"/>
                    <a:pt x="542" y="285"/>
                    <a:pt x="721" y="401"/>
                  </a:cubicBezTo>
                  <a:cubicBezTo>
                    <a:pt x="1310" y="780"/>
                    <a:pt x="1680" y="1275"/>
                    <a:pt x="1962" y="1561"/>
                  </a:cubicBezTo>
                  <a:cubicBezTo>
                    <a:pt x="2171" y="1773"/>
                    <a:pt x="2418" y="1964"/>
                    <a:pt x="2708" y="2021"/>
                  </a:cubicBezTo>
                  <a:cubicBezTo>
                    <a:pt x="2759" y="2031"/>
                    <a:pt x="2812" y="2036"/>
                    <a:pt x="2864" y="2036"/>
                  </a:cubicBezTo>
                  <a:cubicBezTo>
                    <a:pt x="3112" y="2036"/>
                    <a:pt x="3363" y="1926"/>
                    <a:pt x="3476" y="1708"/>
                  </a:cubicBezTo>
                  <a:cubicBezTo>
                    <a:pt x="3583" y="1504"/>
                    <a:pt x="3547" y="1248"/>
                    <a:pt x="3435" y="1049"/>
                  </a:cubicBezTo>
                  <a:cubicBezTo>
                    <a:pt x="3321" y="850"/>
                    <a:pt x="3139" y="700"/>
                    <a:pt x="2947" y="571"/>
                  </a:cubicBezTo>
                  <a:cubicBezTo>
                    <a:pt x="2385" y="197"/>
                    <a:pt x="1710" y="1"/>
                    <a:pt x="1039"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5"/>
            <p:cNvSpPr/>
            <p:nvPr>
              <p:custDataLst>
                <p:tags r:id="rId85"/>
              </p:custDataLst>
            </p:nvPr>
          </p:nvSpPr>
          <p:spPr>
            <a:xfrm flipH="1">
              <a:off x="9222" y="3161"/>
              <a:ext cx="2400" cy="1364"/>
            </a:xfrm>
            <a:custGeom>
              <a:avLst/>
              <a:gdLst/>
              <a:ahLst/>
              <a:cxnLst/>
              <a:rect l="l" t="t" r="r" b="b"/>
              <a:pathLst>
                <a:path w="2831" h="1609" extrusionOk="0">
                  <a:moveTo>
                    <a:pt x="815" y="0"/>
                  </a:moveTo>
                  <a:cubicBezTo>
                    <a:pt x="679" y="0"/>
                    <a:pt x="542" y="10"/>
                    <a:pt x="406" y="30"/>
                  </a:cubicBezTo>
                  <a:cubicBezTo>
                    <a:pt x="301" y="47"/>
                    <a:pt x="1" y="98"/>
                    <a:pt x="1" y="98"/>
                  </a:cubicBezTo>
                  <a:cubicBezTo>
                    <a:pt x="1" y="98"/>
                    <a:pt x="427" y="225"/>
                    <a:pt x="569" y="317"/>
                  </a:cubicBezTo>
                  <a:cubicBezTo>
                    <a:pt x="1034" y="615"/>
                    <a:pt x="1326" y="1007"/>
                    <a:pt x="1549" y="1232"/>
                  </a:cubicBezTo>
                  <a:cubicBezTo>
                    <a:pt x="1715" y="1399"/>
                    <a:pt x="1909" y="1550"/>
                    <a:pt x="2139" y="1596"/>
                  </a:cubicBezTo>
                  <a:cubicBezTo>
                    <a:pt x="2179" y="1604"/>
                    <a:pt x="2221" y="1608"/>
                    <a:pt x="2263" y="1608"/>
                  </a:cubicBezTo>
                  <a:cubicBezTo>
                    <a:pt x="2459" y="1608"/>
                    <a:pt x="2656" y="1520"/>
                    <a:pt x="2746" y="1350"/>
                  </a:cubicBezTo>
                  <a:cubicBezTo>
                    <a:pt x="2830" y="1189"/>
                    <a:pt x="2803" y="987"/>
                    <a:pt x="2712" y="829"/>
                  </a:cubicBezTo>
                  <a:cubicBezTo>
                    <a:pt x="2623" y="672"/>
                    <a:pt x="2480" y="553"/>
                    <a:pt x="2329" y="453"/>
                  </a:cubicBezTo>
                  <a:cubicBezTo>
                    <a:pt x="1883" y="157"/>
                    <a:pt x="1349" y="1"/>
                    <a:pt x="81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5"/>
            <p:cNvSpPr/>
            <p:nvPr>
              <p:custDataLst>
                <p:tags r:id="rId86"/>
              </p:custDataLst>
            </p:nvPr>
          </p:nvSpPr>
          <p:spPr>
            <a:xfrm flipH="1">
              <a:off x="9705" y="3200"/>
              <a:ext cx="1761" cy="1002"/>
            </a:xfrm>
            <a:custGeom>
              <a:avLst/>
              <a:gdLst/>
              <a:ahLst/>
              <a:cxnLst/>
              <a:rect l="l" t="t" r="r" b="b"/>
              <a:pathLst>
                <a:path w="2077" h="1182" extrusionOk="0">
                  <a:moveTo>
                    <a:pt x="599" y="0"/>
                  </a:moveTo>
                  <a:cubicBezTo>
                    <a:pt x="499" y="0"/>
                    <a:pt x="399" y="7"/>
                    <a:pt x="300" y="22"/>
                  </a:cubicBezTo>
                  <a:cubicBezTo>
                    <a:pt x="221" y="33"/>
                    <a:pt x="0" y="72"/>
                    <a:pt x="0" y="72"/>
                  </a:cubicBezTo>
                  <a:cubicBezTo>
                    <a:pt x="0" y="72"/>
                    <a:pt x="313" y="167"/>
                    <a:pt x="417" y="234"/>
                  </a:cubicBezTo>
                  <a:cubicBezTo>
                    <a:pt x="760" y="453"/>
                    <a:pt x="973" y="739"/>
                    <a:pt x="1137" y="904"/>
                  </a:cubicBezTo>
                  <a:cubicBezTo>
                    <a:pt x="1259" y="1027"/>
                    <a:pt x="1402" y="1138"/>
                    <a:pt x="1571" y="1172"/>
                  </a:cubicBezTo>
                  <a:cubicBezTo>
                    <a:pt x="1600" y="1178"/>
                    <a:pt x="1631" y="1181"/>
                    <a:pt x="1661" y="1181"/>
                  </a:cubicBezTo>
                  <a:cubicBezTo>
                    <a:pt x="1804" y="1181"/>
                    <a:pt x="1950" y="1116"/>
                    <a:pt x="2015" y="991"/>
                  </a:cubicBezTo>
                  <a:cubicBezTo>
                    <a:pt x="2077" y="872"/>
                    <a:pt x="2057" y="724"/>
                    <a:pt x="1990" y="609"/>
                  </a:cubicBezTo>
                  <a:cubicBezTo>
                    <a:pt x="1923" y="494"/>
                    <a:pt x="1818" y="406"/>
                    <a:pt x="1708" y="333"/>
                  </a:cubicBezTo>
                  <a:cubicBezTo>
                    <a:pt x="1381" y="116"/>
                    <a:pt x="990" y="2"/>
                    <a:pt x="599"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custDataLst>
                <p:tags r:id="rId87"/>
              </p:custDataLst>
            </p:nvPr>
          </p:nvSpPr>
          <p:spPr>
            <a:xfrm flipH="1">
              <a:off x="11767" y="2994"/>
              <a:ext cx="1026" cy="956"/>
            </a:xfrm>
            <a:custGeom>
              <a:avLst/>
              <a:gdLst/>
              <a:ahLst/>
              <a:cxnLst/>
              <a:rect l="l" t="t" r="r" b="b"/>
              <a:pathLst>
                <a:path w="1210" h="1127" extrusionOk="0">
                  <a:moveTo>
                    <a:pt x="604" y="1"/>
                  </a:moveTo>
                  <a:cubicBezTo>
                    <a:pt x="331" y="1"/>
                    <a:pt x="91" y="199"/>
                    <a:pt x="49" y="478"/>
                  </a:cubicBezTo>
                  <a:cubicBezTo>
                    <a:pt x="1" y="784"/>
                    <a:pt x="212" y="1072"/>
                    <a:pt x="519" y="1120"/>
                  </a:cubicBezTo>
                  <a:cubicBezTo>
                    <a:pt x="549" y="1125"/>
                    <a:pt x="578" y="1127"/>
                    <a:pt x="607" y="1127"/>
                  </a:cubicBezTo>
                  <a:cubicBezTo>
                    <a:pt x="880" y="1127"/>
                    <a:pt x="1118" y="928"/>
                    <a:pt x="1162" y="650"/>
                  </a:cubicBezTo>
                  <a:cubicBezTo>
                    <a:pt x="1210" y="342"/>
                    <a:pt x="999" y="54"/>
                    <a:pt x="691" y="7"/>
                  </a:cubicBezTo>
                  <a:cubicBezTo>
                    <a:pt x="662" y="3"/>
                    <a:pt x="633" y="1"/>
                    <a:pt x="604"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custDataLst>
                <p:tags r:id="rId88"/>
              </p:custDataLst>
            </p:nvPr>
          </p:nvSpPr>
          <p:spPr>
            <a:xfrm flipH="1">
              <a:off x="11309" y="3223"/>
              <a:ext cx="956" cy="956"/>
            </a:xfrm>
            <a:custGeom>
              <a:avLst/>
              <a:gdLst/>
              <a:ahLst/>
              <a:cxnLst/>
              <a:rect l="l" t="t" r="r" b="b"/>
              <a:pathLst>
                <a:path w="1127" h="1127" extrusionOk="0">
                  <a:moveTo>
                    <a:pt x="564" y="0"/>
                  </a:moveTo>
                  <a:cubicBezTo>
                    <a:pt x="253" y="0"/>
                    <a:pt x="1" y="253"/>
                    <a:pt x="1" y="563"/>
                  </a:cubicBezTo>
                  <a:cubicBezTo>
                    <a:pt x="1" y="874"/>
                    <a:pt x="253" y="1127"/>
                    <a:pt x="564" y="1127"/>
                  </a:cubicBezTo>
                  <a:cubicBezTo>
                    <a:pt x="875" y="1127"/>
                    <a:pt x="1127" y="874"/>
                    <a:pt x="1127" y="563"/>
                  </a:cubicBezTo>
                  <a:cubicBezTo>
                    <a:pt x="1127" y="253"/>
                    <a:pt x="875" y="0"/>
                    <a:pt x="56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custDataLst>
                <p:tags r:id="rId89"/>
              </p:custDataLst>
            </p:nvPr>
          </p:nvSpPr>
          <p:spPr>
            <a:xfrm flipH="1">
              <a:off x="10572" y="3190"/>
              <a:ext cx="1258" cy="2111"/>
            </a:xfrm>
            <a:custGeom>
              <a:avLst/>
              <a:gdLst/>
              <a:ahLst/>
              <a:cxnLst/>
              <a:rect l="l" t="t" r="r" b="b"/>
              <a:pathLst>
                <a:path w="1484" h="2490" extrusionOk="0">
                  <a:moveTo>
                    <a:pt x="1" y="1"/>
                  </a:moveTo>
                  <a:cubicBezTo>
                    <a:pt x="1" y="1"/>
                    <a:pt x="222" y="336"/>
                    <a:pt x="267" y="482"/>
                  </a:cubicBezTo>
                  <a:cubicBezTo>
                    <a:pt x="416" y="961"/>
                    <a:pt x="391" y="1400"/>
                    <a:pt x="415" y="1686"/>
                  </a:cubicBezTo>
                  <a:cubicBezTo>
                    <a:pt x="431" y="1898"/>
                    <a:pt x="479" y="2114"/>
                    <a:pt x="611" y="2279"/>
                  </a:cubicBezTo>
                  <a:cubicBezTo>
                    <a:pt x="711" y="2404"/>
                    <a:pt x="870" y="2490"/>
                    <a:pt x="1025" y="2490"/>
                  </a:cubicBezTo>
                  <a:cubicBezTo>
                    <a:pt x="1076" y="2490"/>
                    <a:pt x="1126" y="2481"/>
                    <a:pt x="1174" y="2461"/>
                  </a:cubicBezTo>
                  <a:cubicBezTo>
                    <a:pt x="1325" y="2398"/>
                    <a:pt x="1424" y="2243"/>
                    <a:pt x="1453" y="2081"/>
                  </a:cubicBezTo>
                  <a:cubicBezTo>
                    <a:pt x="1484" y="1921"/>
                    <a:pt x="1452" y="1754"/>
                    <a:pt x="1406" y="1597"/>
                  </a:cubicBezTo>
                  <a:cubicBezTo>
                    <a:pt x="1270" y="1134"/>
                    <a:pt x="990" y="717"/>
                    <a:pt x="620" y="406"/>
                  </a:cubicBezTo>
                  <a:cubicBezTo>
                    <a:pt x="526" y="326"/>
                    <a:pt x="426" y="255"/>
                    <a:pt x="321" y="189"/>
                  </a:cubicBezTo>
                  <a:cubicBezTo>
                    <a:pt x="238" y="138"/>
                    <a:pt x="1" y="1"/>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custDataLst>
                <p:tags r:id="rId90"/>
              </p:custDataLst>
            </p:nvPr>
          </p:nvSpPr>
          <p:spPr>
            <a:xfrm flipH="1">
              <a:off x="10744" y="3293"/>
              <a:ext cx="991" cy="1666"/>
            </a:xfrm>
            <a:custGeom>
              <a:avLst/>
              <a:gdLst/>
              <a:ahLst/>
              <a:cxnLst/>
              <a:rect l="l" t="t" r="r" b="b"/>
              <a:pathLst>
                <a:path w="1169" h="1965" extrusionOk="0">
                  <a:moveTo>
                    <a:pt x="0" y="1"/>
                  </a:moveTo>
                  <a:cubicBezTo>
                    <a:pt x="0" y="1"/>
                    <a:pt x="174" y="267"/>
                    <a:pt x="210" y="381"/>
                  </a:cubicBezTo>
                  <a:cubicBezTo>
                    <a:pt x="327" y="758"/>
                    <a:pt x="308" y="1105"/>
                    <a:pt x="326" y="1330"/>
                  </a:cubicBezTo>
                  <a:cubicBezTo>
                    <a:pt x="339" y="1496"/>
                    <a:pt x="377" y="1668"/>
                    <a:pt x="481" y="1799"/>
                  </a:cubicBezTo>
                  <a:cubicBezTo>
                    <a:pt x="560" y="1897"/>
                    <a:pt x="685" y="1965"/>
                    <a:pt x="807" y="1965"/>
                  </a:cubicBezTo>
                  <a:cubicBezTo>
                    <a:pt x="848" y="1965"/>
                    <a:pt x="887" y="1957"/>
                    <a:pt x="925" y="1941"/>
                  </a:cubicBezTo>
                  <a:cubicBezTo>
                    <a:pt x="1045" y="1892"/>
                    <a:pt x="1122" y="1768"/>
                    <a:pt x="1145" y="1642"/>
                  </a:cubicBezTo>
                  <a:cubicBezTo>
                    <a:pt x="1168" y="1516"/>
                    <a:pt x="1144" y="1383"/>
                    <a:pt x="1108" y="1260"/>
                  </a:cubicBezTo>
                  <a:cubicBezTo>
                    <a:pt x="1001" y="895"/>
                    <a:pt x="780" y="565"/>
                    <a:pt x="490" y="320"/>
                  </a:cubicBezTo>
                  <a:cubicBezTo>
                    <a:pt x="415" y="257"/>
                    <a:pt x="336" y="200"/>
                    <a:pt x="253" y="150"/>
                  </a:cubicBezTo>
                  <a:cubicBezTo>
                    <a:pt x="188" y="110"/>
                    <a:pt x="0" y="1"/>
                    <a:pt x="0"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5"/>
            <p:cNvSpPr/>
            <p:nvPr>
              <p:custDataLst>
                <p:tags r:id="rId91"/>
              </p:custDataLst>
            </p:nvPr>
          </p:nvSpPr>
          <p:spPr>
            <a:xfrm flipH="1">
              <a:off x="10930" y="3373"/>
              <a:ext cx="727" cy="1223"/>
            </a:xfrm>
            <a:custGeom>
              <a:avLst/>
              <a:gdLst/>
              <a:ahLst/>
              <a:cxnLst/>
              <a:rect l="l" t="t" r="r" b="b"/>
              <a:pathLst>
                <a:path w="858" h="1443" extrusionOk="0">
                  <a:moveTo>
                    <a:pt x="0" y="0"/>
                  </a:moveTo>
                  <a:cubicBezTo>
                    <a:pt x="0" y="1"/>
                    <a:pt x="128" y="194"/>
                    <a:pt x="154" y="280"/>
                  </a:cubicBezTo>
                  <a:cubicBezTo>
                    <a:pt x="240" y="556"/>
                    <a:pt x="226" y="810"/>
                    <a:pt x="239" y="976"/>
                  </a:cubicBezTo>
                  <a:cubicBezTo>
                    <a:pt x="248" y="1099"/>
                    <a:pt x="275" y="1223"/>
                    <a:pt x="353" y="1320"/>
                  </a:cubicBezTo>
                  <a:cubicBezTo>
                    <a:pt x="411" y="1393"/>
                    <a:pt x="502" y="1442"/>
                    <a:pt x="591" y="1442"/>
                  </a:cubicBezTo>
                  <a:cubicBezTo>
                    <a:pt x="621" y="1442"/>
                    <a:pt x="650" y="1437"/>
                    <a:pt x="678" y="1425"/>
                  </a:cubicBezTo>
                  <a:cubicBezTo>
                    <a:pt x="766" y="1391"/>
                    <a:pt x="823" y="1299"/>
                    <a:pt x="840" y="1206"/>
                  </a:cubicBezTo>
                  <a:cubicBezTo>
                    <a:pt x="857" y="1114"/>
                    <a:pt x="840" y="1017"/>
                    <a:pt x="812" y="927"/>
                  </a:cubicBezTo>
                  <a:cubicBezTo>
                    <a:pt x="733" y="659"/>
                    <a:pt x="572" y="417"/>
                    <a:pt x="359" y="235"/>
                  </a:cubicBezTo>
                  <a:cubicBezTo>
                    <a:pt x="305" y="189"/>
                    <a:pt x="247" y="148"/>
                    <a:pt x="186" y="110"/>
                  </a:cubicBezTo>
                  <a:cubicBezTo>
                    <a:pt x="138" y="82"/>
                    <a:pt x="0" y="1"/>
                    <a:pt x="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custDataLst>
                <p:tags r:id="rId92"/>
              </p:custDataLst>
            </p:nvPr>
          </p:nvSpPr>
          <p:spPr>
            <a:xfrm flipH="1">
              <a:off x="12140" y="3033"/>
              <a:ext cx="128" cy="114"/>
            </a:xfrm>
            <a:custGeom>
              <a:avLst/>
              <a:gdLst/>
              <a:ahLst/>
              <a:cxnLst/>
              <a:rect l="l" t="t" r="r" b="b"/>
              <a:pathLst>
                <a:path w="151" h="135" extrusionOk="0">
                  <a:moveTo>
                    <a:pt x="76" y="1"/>
                  </a:moveTo>
                  <a:cubicBezTo>
                    <a:pt x="61" y="1"/>
                    <a:pt x="47" y="5"/>
                    <a:pt x="35" y="15"/>
                  </a:cubicBezTo>
                  <a:cubicBezTo>
                    <a:pt x="6" y="36"/>
                    <a:pt x="0" y="78"/>
                    <a:pt x="22" y="108"/>
                  </a:cubicBezTo>
                  <a:cubicBezTo>
                    <a:pt x="36" y="125"/>
                    <a:pt x="57" y="134"/>
                    <a:pt x="77" y="134"/>
                  </a:cubicBezTo>
                  <a:cubicBezTo>
                    <a:pt x="91" y="134"/>
                    <a:pt x="105" y="130"/>
                    <a:pt x="116" y="120"/>
                  </a:cubicBezTo>
                  <a:cubicBezTo>
                    <a:pt x="145" y="98"/>
                    <a:pt x="151" y="56"/>
                    <a:pt x="129" y="26"/>
                  </a:cubicBezTo>
                  <a:cubicBezTo>
                    <a:pt x="115" y="10"/>
                    <a:pt x="96" y="1"/>
                    <a:pt x="7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custDataLst>
                <p:tags r:id="rId93"/>
              </p:custDataLst>
            </p:nvPr>
          </p:nvSpPr>
          <p:spPr>
            <a:xfrm flipH="1">
              <a:off x="12125" y="3167"/>
              <a:ext cx="127" cy="114"/>
            </a:xfrm>
            <a:custGeom>
              <a:avLst/>
              <a:gdLst/>
              <a:ahLst/>
              <a:cxnLst/>
              <a:rect l="l" t="t" r="r" b="b"/>
              <a:pathLst>
                <a:path w="150" h="135" extrusionOk="0">
                  <a:moveTo>
                    <a:pt x="74" y="0"/>
                  </a:moveTo>
                  <a:cubicBezTo>
                    <a:pt x="60" y="0"/>
                    <a:pt x="45" y="5"/>
                    <a:pt x="34" y="14"/>
                  </a:cubicBezTo>
                  <a:cubicBezTo>
                    <a:pt x="5" y="36"/>
                    <a:pt x="0" y="78"/>
                    <a:pt x="22" y="108"/>
                  </a:cubicBezTo>
                  <a:cubicBezTo>
                    <a:pt x="35" y="125"/>
                    <a:pt x="54" y="134"/>
                    <a:pt x="74" y="134"/>
                  </a:cubicBezTo>
                  <a:cubicBezTo>
                    <a:pt x="89" y="134"/>
                    <a:pt x="104" y="130"/>
                    <a:pt x="116" y="119"/>
                  </a:cubicBezTo>
                  <a:cubicBezTo>
                    <a:pt x="144" y="97"/>
                    <a:pt x="149" y="56"/>
                    <a:pt x="127" y="25"/>
                  </a:cubicBezTo>
                  <a:cubicBezTo>
                    <a:pt x="115" y="9"/>
                    <a:pt x="94" y="0"/>
                    <a:pt x="74"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custDataLst>
                <p:tags r:id="rId94"/>
              </p:custDataLst>
            </p:nvPr>
          </p:nvSpPr>
          <p:spPr>
            <a:xfrm flipH="1">
              <a:off x="12279" y="3061"/>
              <a:ext cx="128" cy="114"/>
            </a:xfrm>
            <a:custGeom>
              <a:avLst/>
              <a:gdLst/>
              <a:ahLst/>
              <a:cxnLst/>
              <a:rect l="l" t="t" r="r" b="b"/>
              <a:pathLst>
                <a:path w="151" h="135" extrusionOk="0">
                  <a:moveTo>
                    <a:pt x="76" y="0"/>
                  </a:moveTo>
                  <a:cubicBezTo>
                    <a:pt x="61" y="0"/>
                    <a:pt x="47" y="5"/>
                    <a:pt x="34" y="14"/>
                  </a:cubicBezTo>
                  <a:cubicBezTo>
                    <a:pt x="6" y="36"/>
                    <a:pt x="1" y="77"/>
                    <a:pt x="23" y="108"/>
                  </a:cubicBezTo>
                  <a:cubicBezTo>
                    <a:pt x="36" y="125"/>
                    <a:pt x="56" y="134"/>
                    <a:pt x="76" y="134"/>
                  </a:cubicBezTo>
                  <a:cubicBezTo>
                    <a:pt x="90" y="134"/>
                    <a:pt x="105" y="129"/>
                    <a:pt x="116" y="119"/>
                  </a:cubicBezTo>
                  <a:cubicBezTo>
                    <a:pt x="146" y="97"/>
                    <a:pt x="151" y="56"/>
                    <a:pt x="128" y="25"/>
                  </a:cubicBezTo>
                  <a:cubicBezTo>
                    <a:pt x="115" y="9"/>
                    <a:pt x="96" y="0"/>
                    <a:pt x="7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custDataLst>
                <p:tags r:id="rId95"/>
              </p:custDataLst>
            </p:nvPr>
          </p:nvSpPr>
          <p:spPr>
            <a:xfrm flipH="1">
              <a:off x="11850" y="3294"/>
              <a:ext cx="131" cy="115"/>
            </a:xfrm>
            <a:custGeom>
              <a:avLst/>
              <a:gdLst/>
              <a:ahLst/>
              <a:cxnLst/>
              <a:rect l="l" t="t" r="r" b="b"/>
              <a:pathLst>
                <a:path w="155" h="136" extrusionOk="0">
                  <a:moveTo>
                    <a:pt x="78" y="0"/>
                  </a:moveTo>
                  <a:cubicBezTo>
                    <a:pt x="56" y="0"/>
                    <a:pt x="35" y="10"/>
                    <a:pt x="22" y="29"/>
                  </a:cubicBezTo>
                  <a:cubicBezTo>
                    <a:pt x="0" y="58"/>
                    <a:pt x="9" y="101"/>
                    <a:pt x="38" y="123"/>
                  </a:cubicBezTo>
                  <a:cubicBezTo>
                    <a:pt x="49" y="131"/>
                    <a:pt x="63" y="135"/>
                    <a:pt x="76" y="135"/>
                  </a:cubicBezTo>
                  <a:cubicBezTo>
                    <a:pt x="97" y="135"/>
                    <a:pt x="118" y="125"/>
                    <a:pt x="132" y="107"/>
                  </a:cubicBezTo>
                  <a:cubicBezTo>
                    <a:pt x="155" y="77"/>
                    <a:pt x="146" y="34"/>
                    <a:pt x="116" y="13"/>
                  </a:cubicBezTo>
                  <a:cubicBezTo>
                    <a:pt x="105" y="4"/>
                    <a:pt x="91" y="0"/>
                    <a:pt x="78"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custDataLst>
                <p:tags r:id="rId96"/>
              </p:custDataLst>
            </p:nvPr>
          </p:nvSpPr>
          <p:spPr>
            <a:xfrm flipH="1">
              <a:off x="11795" y="3417"/>
              <a:ext cx="132" cy="114"/>
            </a:xfrm>
            <a:custGeom>
              <a:avLst/>
              <a:gdLst/>
              <a:ahLst/>
              <a:cxnLst/>
              <a:rect l="l" t="t" r="r" b="b"/>
              <a:pathLst>
                <a:path w="156" h="135" extrusionOk="0">
                  <a:moveTo>
                    <a:pt x="79" y="0"/>
                  </a:moveTo>
                  <a:cubicBezTo>
                    <a:pt x="58" y="0"/>
                    <a:pt x="37" y="10"/>
                    <a:pt x="24" y="29"/>
                  </a:cubicBezTo>
                  <a:cubicBezTo>
                    <a:pt x="1" y="58"/>
                    <a:pt x="9" y="102"/>
                    <a:pt x="40" y="123"/>
                  </a:cubicBezTo>
                  <a:cubicBezTo>
                    <a:pt x="51" y="131"/>
                    <a:pt x="64" y="135"/>
                    <a:pt x="77" y="135"/>
                  </a:cubicBezTo>
                  <a:cubicBezTo>
                    <a:pt x="98" y="135"/>
                    <a:pt x="119" y="125"/>
                    <a:pt x="133" y="107"/>
                  </a:cubicBezTo>
                  <a:cubicBezTo>
                    <a:pt x="155" y="77"/>
                    <a:pt x="147" y="34"/>
                    <a:pt x="118" y="13"/>
                  </a:cubicBezTo>
                  <a:cubicBezTo>
                    <a:pt x="106" y="4"/>
                    <a:pt x="92" y="0"/>
                    <a:pt x="7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custDataLst>
                <p:tags r:id="rId97"/>
              </p:custDataLst>
            </p:nvPr>
          </p:nvSpPr>
          <p:spPr>
            <a:xfrm flipH="1">
              <a:off x="11973" y="3361"/>
              <a:ext cx="131" cy="115"/>
            </a:xfrm>
            <a:custGeom>
              <a:avLst/>
              <a:gdLst/>
              <a:ahLst/>
              <a:cxnLst/>
              <a:rect l="l" t="t" r="r" b="b"/>
              <a:pathLst>
                <a:path w="155" h="136" extrusionOk="0">
                  <a:moveTo>
                    <a:pt x="77" y="1"/>
                  </a:moveTo>
                  <a:cubicBezTo>
                    <a:pt x="56" y="1"/>
                    <a:pt x="35" y="11"/>
                    <a:pt x="22" y="29"/>
                  </a:cubicBezTo>
                  <a:cubicBezTo>
                    <a:pt x="0" y="59"/>
                    <a:pt x="9" y="102"/>
                    <a:pt x="38" y="123"/>
                  </a:cubicBezTo>
                  <a:cubicBezTo>
                    <a:pt x="50" y="131"/>
                    <a:pt x="63" y="136"/>
                    <a:pt x="77" y="136"/>
                  </a:cubicBezTo>
                  <a:cubicBezTo>
                    <a:pt x="98" y="136"/>
                    <a:pt x="118" y="126"/>
                    <a:pt x="132" y="107"/>
                  </a:cubicBezTo>
                  <a:cubicBezTo>
                    <a:pt x="155" y="77"/>
                    <a:pt x="146" y="34"/>
                    <a:pt x="116" y="13"/>
                  </a:cubicBezTo>
                  <a:cubicBezTo>
                    <a:pt x="105" y="5"/>
                    <a:pt x="91" y="1"/>
                    <a:pt x="77"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6"/>
          <p:cNvGrpSpPr/>
          <p:nvPr/>
        </p:nvGrpSpPr>
        <p:grpSpPr>
          <a:xfrm>
            <a:off x="148590" y="2930525"/>
            <a:ext cx="4211955" cy="2078990"/>
            <a:chOff x="1115959" y="5637075"/>
            <a:chExt cx="490031" cy="258365"/>
          </a:xfrm>
        </p:grpSpPr>
        <p:sp>
          <p:nvSpPr>
            <p:cNvPr id="443" name="Google Shape;443;p6"/>
            <p:cNvSpPr/>
            <p:nvPr>
              <p:custDataLst>
                <p:tags r:id="rId58"/>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custDataLst>
                <p:tags r:id="rId59"/>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custDataLst>
                <p:tags r:id="rId60"/>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custDataLst>
                <p:tags r:id="rId61"/>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custDataLst>
                <p:tags r:id="rId62"/>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custDataLst>
                <p:tags r:id="rId63"/>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custDataLst>
                <p:tags r:id="rId64"/>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组合 250"/>
          <p:cNvGrpSpPr/>
          <p:nvPr/>
        </p:nvGrpSpPr>
        <p:grpSpPr>
          <a:xfrm>
            <a:off x="508000" y="4139565"/>
            <a:ext cx="2338070" cy="876300"/>
            <a:chOff x="800" y="6519"/>
            <a:chExt cx="3682" cy="1380"/>
          </a:xfrm>
        </p:grpSpPr>
        <p:grpSp>
          <p:nvGrpSpPr>
            <p:cNvPr id="10" name="组合 9"/>
            <p:cNvGrpSpPr/>
            <p:nvPr/>
          </p:nvGrpSpPr>
          <p:grpSpPr>
            <a:xfrm>
              <a:off x="3074" y="6519"/>
              <a:ext cx="1409" cy="1380"/>
              <a:chOff x="2984" y="6596"/>
              <a:chExt cx="1409" cy="1380"/>
            </a:xfrm>
          </p:grpSpPr>
          <p:sp>
            <p:nvSpPr>
              <p:cNvPr id="61" name="Google Shape;2062;p31"/>
              <p:cNvSpPr/>
              <p:nvPr>
                <p:custDataLst>
                  <p:tags r:id="rId30"/>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63;p31"/>
              <p:cNvSpPr/>
              <p:nvPr>
                <p:custDataLst>
                  <p:tags r:id="rId31"/>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64;p31"/>
              <p:cNvSpPr/>
              <p:nvPr>
                <p:custDataLst>
                  <p:tags r:id="rId32"/>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65;p31"/>
              <p:cNvSpPr/>
              <p:nvPr>
                <p:custDataLst>
                  <p:tags r:id="rId33"/>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66;p31"/>
              <p:cNvSpPr/>
              <p:nvPr>
                <p:custDataLst>
                  <p:tags r:id="rId34"/>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67;p31"/>
              <p:cNvSpPr/>
              <p:nvPr>
                <p:custDataLst>
                  <p:tags r:id="rId35"/>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68;p31"/>
              <p:cNvSpPr/>
              <p:nvPr>
                <p:custDataLst>
                  <p:tags r:id="rId36"/>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69;p31"/>
              <p:cNvSpPr/>
              <p:nvPr>
                <p:custDataLst>
                  <p:tags r:id="rId37"/>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70;p31"/>
              <p:cNvSpPr/>
              <p:nvPr>
                <p:custDataLst>
                  <p:tags r:id="rId38"/>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71;p31"/>
              <p:cNvSpPr/>
              <p:nvPr>
                <p:custDataLst>
                  <p:tags r:id="rId39"/>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72;p31"/>
              <p:cNvSpPr/>
              <p:nvPr>
                <p:custDataLst>
                  <p:tags r:id="rId40"/>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73;p31"/>
              <p:cNvSpPr/>
              <p:nvPr>
                <p:custDataLst>
                  <p:tags r:id="rId41"/>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74;p31"/>
              <p:cNvSpPr/>
              <p:nvPr>
                <p:custDataLst>
                  <p:tags r:id="rId42"/>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5;p31"/>
              <p:cNvSpPr/>
              <p:nvPr>
                <p:custDataLst>
                  <p:tags r:id="rId43"/>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76;p31"/>
              <p:cNvSpPr/>
              <p:nvPr>
                <p:custDataLst>
                  <p:tags r:id="rId44"/>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77;p31"/>
              <p:cNvSpPr/>
              <p:nvPr>
                <p:custDataLst>
                  <p:tags r:id="rId45"/>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78;p31"/>
              <p:cNvSpPr/>
              <p:nvPr>
                <p:custDataLst>
                  <p:tags r:id="rId46"/>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79;p31"/>
              <p:cNvSpPr/>
              <p:nvPr>
                <p:custDataLst>
                  <p:tags r:id="rId47"/>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80;p31"/>
              <p:cNvSpPr/>
              <p:nvPr>
                <p:custDataLst>
                  <p:tags r:id="rId48"/>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81;p31"/>
              <p:cNvSpPr/>
              <p:nvPr>
                <p:custDataLst>
                  <p:tags r:id="rId49"/>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82;p31"/>
              <p:cNvSpPr/>
              <p:nvPr>
                <p:custDataLst>
                  <p:tags r:id="rId50"/>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83;p31"/>
              <p:cNvSpPr/>
              <p:nvPr>
                <p:custDataLst>
                  <p:tags r:id="rId51"/>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84;p31"/>
              <p:cNvSpPr/>
              <p:nvPr>
                <p:custDataLst>
                  <p:tags r:id="rId52"/>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85;p31"/>
              <p:cNvSpPr/>
              <p:nvPr>
                <p:custDataLst>
                  <p:tags r:id="rId53"/>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86;p31"/>
              <p:cNvSpPr/>
              <p:nvPr>
                <p:custDataLst>
                  <p:tags r:id="rId54"/>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87;p31"/>
              <p:cNvSpPr/>
              <p:nvPr>
                <p:custDataLst>
                  <p:tags r:id="rId55"/>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88;p31"/>
              <p:cNvSpPr/>
              <p:nvPr>
                <p:custDataLst>
                  <p:tags r:id="rId56"/>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89;p31"/>
              <p:cNvSpPr/>
              <p:nvPr>
                <p:custDataLst>
                  <p:tags r:id="rId57"/>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组合 221"/>
            <p:cNvGrpSpPr/>
            <p:nvPr/>
          </p:nvGrpSpPr>
          <p:grpSpPr>
            <a:xfrm>
              <a:off x="800" y="6519"/>
              <a:ext cx="1409" cy="1380"/>
              <a:chOff x="2984" y="6596"/>
              <a:chExt cx="1409" cy="1380"/>
            </a:xfrm>
          </p:grpSpPr>
          <p:sp>
            <p:nvSpPr>
              <p:cNvPr id="223" name="Google Shape;2062;p31"/>
              <p:cNvSpPr/>
              <p:nvPr>
                <p:custDataLst>
                  <p:tags r:id="rId2"/>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63;p31"/>
              <p:cNvSpPr/>
              <p:nvPr>
                <p:custDataLst>
                  <p:tags r:id="rId3"/>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64;p31"/>
              <p:cNvSpPr/>
              <p:nvPr>
                <p:custDataLst>
                  <p:tags r:id="rId4"/>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65;p31"/>
              <p:cNvSpPr/>
              <p:nvPr>
                <p:custDataLst>
                  <p:tags r:id="rId5"/>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66;p31"/>
              <p:cNvSpPr/>
              <p:nvPr>
                <p:custDataLst>
                  <p:tags r:id="rId6"/>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67;p31"/>
              <p:cNvSpPr/>
              <p:nvPr>
                <p:custDataLst>
                  <p:tags r:id="rId7"/>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68;p31"/>
              <p:cNvSpPr/>
              <p:nvPr>
                <p:custDataLst>
                  <p:tags r:id="rId8"/>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69;p31"/>
              <p:cNvSpPr/>
              <p:nvPr>
                <p:custDataLst>
                  <p:tags r:id="rId9"/>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70;p31"/>
              <p:cNvSpPr/>
              <p:nvPr>
                <p:custDataLst>
                  <p:tags r:id="rId10"/>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71;p31"/>
              <p:cNvSpPr/>
              <p:nvPr>
                <p:custDataLst>
                  <p:tags r:id="rId11"/>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72;p31"/>
              <p:cNvSpPr/>
              <p:nvPr>
                <p:custDataLst>
                  <p:tags r:id="rId12"/>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73;p31"/>
              <p:cNvSpPr/>
              <p:nvPr>
                <p:custDataLst>
                  <p:tags r:id="rId13"/>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74;p31"/>
              <p:cNvSpPr/>
              <p:nvPr>
                <p:custDataLst>
                  <p:tags r:id="rId14"/>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75;p31"/>
              <p:cNvSpPr/>
              <p:nvPr>
                <p:custDataLst>
                  <p:tags r:id="rId15"/>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76;p31"/>
              <p:cNvSpPr/>
              <p:nvPr>
                <p:custDataLst>
                  <p:tags r:id="rId16"/>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77;p31"/>
              <p:cNvSpPr/>
              <p:nvPr>
                <p:custDataLst>
                  <p:tags r:id="rId17"/>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78;p31"/>
              <p:cNvSpPr/>
              <p:nvPr>
                <p:custDataLst>
                  <p:tags r:id="rId18"/>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79;p31"/>
              <p:cNvSpPr/>
              <p:nvPr>
                <p:custDataLst>
                  <p:tags r:id="rId19"/>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80;p31"/>
              <p:cNvSpPr/>
              <p:nvPr>
                <p:custDataLst>
                  <p:tags r:id="rId20"/>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81;p31"/>
              <p:cNvSpPr/>
              <p:nvPr>
                <p:custDataLst>
                  <p:tags r:id="rId21"/>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82;p31"/>
              <p:cNvSpPr/>
              <p:nvPr>
                <p:custDataLst>
                  <p:tags r:id="rId22"/>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83;p31"/>
              <p:cNvSpPr/>
              <p:nvPr>
                <p:custDataLst>
                  <p:tags r:id="rId23"/>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84;p31"/>
              <p:cNvSpPr/>
              <p:nvPr>
                <p:custDataLst>
                  <p:tags r:id="rId24"/>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85;p31"/>
              <p:cNvSpPr/>
              <p:nvPr>
                <p:custDataLst>
                  <p:tags r:id="rId25"/>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86;p31"/>
              <p:cNvSpPr/>
              <p:nvPr>
                <p:custDataLst>
                  <p:tags r:id="rId26"/>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87;p31"/>
              <p:cNvSpPr/>
              <p:nvPr>
                <p:custDataLst>
                  <p:tags r:id="rId27"/>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88;p31"/>
              <p:cNvSpPr/>
              <p:nvPr>
                <p:custDataLst>
                  <p:tags r:id="rId28"/>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89;p31"/>
              <p:cNvSpPr/>
              <p:nvPr>
                <p:custDataLst>
                  <p:tags r:id="rId29"/>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 name="Nhóm 8">
            <a:extLst>
              <a:ext uri="{FF2B5EF4-FFF2-40B4-BE49-F238E27FC236}">
                <a16:creationId xmlns:a16="http://schemas.microsoft.com/office/drawing/2014/main" id="{1D06E921-5425-0D2E-63DF-BCEEB6743824}"/>
              </a:ext>
            </a:extLst>
          </p:cNvPr>
          <p:cNvGrpSpPr/>
          <p:nvPr/>
        </p:nvGrpSpPr>
        <p:grpSpPr>
          <a:xfrm>
            <a:off x="1836485" y="545567"/>
            <a:ext cx="4240570" cy="4536064"/>
            <a:chOff x="0" y="1090524"/>
            <a:chExt cx="3404211" cy="3958529"/>
          </a:xfrm>
        </p:grpSpPr>
        <p:grpSp>
          <p:nvGrpSpPr>
            <p:cNvPr id="75" name="Nhóm 5">
              <a:extLst>
                <a:ext uri="{FF2B5EF4-FFF2-40B4-BE49-F238E27FC236}">
                  <a16:creationId xmlns:a16="http://schemas.microsoft.com/office/drawing/2014/main" id="{CA3D1D1A-B02D-C6C5-C2DB-FDEAF214CE93}"/>
                </a:ext>
              </a:extLst>
            </p:cNvPr>
            <p:cNvGrpSpPr/>
            <p:nvPr/>
          </p:nvGrpSpPr>
          <p:grpSpPr>
            <a:xfrm>
              <a:off x="0" y="1090524"/>
              <a:ext cx="3404211" cy="3958529"/>
              <a:chOff x="0" y="1080999"/>
              <a:chExt cx="3404211" cy="3958529"/>
            </a:xfrm>
          </p:grpSpPr>
          <p:pic>
            <p:nvPicPr>
              <p:cNvPr id="78" name="Hình ảnh 4" descr="Ảnh có chứa văn bản&#10;&#10;Mô tả được tạo tự động">
                <a:extLst>
                  <a:ext uri="{FF2B5EF4-FFF2-40B4-BE49-F238E27FC236}">
                    <a16:creationId xmlns:a16="http://schemas.microsoft.com/office/drawing/2014/main" id="{699B2AA5-0AC2-CF5C-713A-B67B58EE3A3F}"/>
                  </a:ext>
                </a:extLst>
              </p:cNvPr>
              <p:cNvPicPr>
                <a:picLocks noChangeAspect="1"/>
              </p:cNvPicPr>
              <p:nvPr/>
            </p:nvPicPr>
            <p:blipFill rotWithShape="1">
              <a:blip r:embed="rId187"/>
              <a:srcRect l="5663" r="57108" b="52021"/>
              <a:stretch/>
            </p:blipFill>
            <p:spPr>
              <a:xfrm flipV="1">
                <a:off x="297454" y="1080999"/>
                <a:ext cx="2985571" cy="2164298"/>
              </a:xfrm>
              <a:prstGeom prst="rect">
                <a:avLst/>
              </a:prstGeom>
            </p:spPr>
          </p:pic>
          <p:pic>
            <p:nvPicPr>
              <p:cNvPr id="79" name="Hình ảnh 2" descr="Ảnh có chứa văn bản&#10;&#10;Mô tả được tạo tự động">
                <a:extLst>
                  <a:ext uri="{FF2B5EF4-FFF2-40B4-BE49-F238E27FC236}">
                    <a16:creationId xmlns:a16="http://schemas.microsoft.com/office/drawing/2014/main" id="{5D64CC8A-EA70-31BE-C040-49D723035A4A}"/>
                  </a:ext>
                </a:extLst>
              </p:cNvPr>
              <p:cNvPicPr>
                <a:picLocks noChangeAspect="1"/>
              </p:cNvPicPr>
              <p:nvPr/>
            </p:nvPicPr>
            <p:blipFill rotWithShape="1">
              <a:blip r:embed="rId187"/>
              <a:srcRect l="5663" r="57108" b="52021"/>
              <a:stretch/>
            </p:blipFill>
            <p:spPr>
              <a:xfrm flipV="1">
                <a:off x="0" y="2571750"/>
                <a:ext cx="3404211" cy="2467778"/>
              </a:xfrm>
              <a:prstGeom prst="rect">
                <a:avLst/>
              </a:prstGeom>
            </p:spPr>
          </p:pic>
        </p:grpSp>
        <p:sp>
          <p:nvSpPr>
            <p:cNvPr id="76" name="Hộp Văn bản 6">
              <a:extLst>
                <a:ext uri="{FF2B5EF4-FFF2-40B4-BE49-F238E27FC236}">
                  <a16:creationId xmlns:a16="http://schemas.microsoft.com/office/drawing/2014/main" id="{1E816D5D-9E99-E917-C425-EE7E5EB2A0D8}"/>
                </a:ext>
              </a:extLst>
            </p:cNvPr>
            <p:cNvSpPr txBox="1"/>
            <p:nvPr/>
          </p:nvSpPr>
          <p:spPr>
            <a:xfrm>
              <a:off x="667580" y="1328068"/>
              <a:ext cx="2155752" cy="805771"/>
            </a:xfrm>
            <a:prstGeom prst="rect">
              <a:avLst/>
            </a:prstGeom>
            <a:noFill/>
          </p:spPr>
          <p:txBody>
            <a:bodyPr wrap="square" rtlCol="0">
              <a:spAutoFit/>
            </a:bodyPr>
            <a:lstStyle/>
            <a:p>
              <a:pPr algn="ctr"/>
              <a:r>
                <a:rPr lang="vi-VN" sz="5400" b="1" dirty="0">
                  <a:solidFill>
                    <a:schemeClr val="accent5"/>
                  </a:solidFill>
                  <a:latin typeface="Calibri" panose="020F0502020204030204" pitchFamily="34" charset="0"/>
                  <a:cs typeface="Calibri" panose="020F0502020204030204" pitchFamily="34" charset="0"/>
                </a:rPr>
                <a:t>Chặng 2</a:t>
              </a:r>
              <a:endParaRPr lang="en-US" sz="5400" b="1" dirty="0">
                <a:solidFill>
                  <a:schemeClr val="accent5"/>
                </a:solidFill>
                <a:latin typeface="Calibri" panose="020F0502020204030204" pitchFamily="34" charset="0"/>
                <a:cs typeface="Calibri" panose="020F0502020204030204" pitchFamily="34" charset="0"/>
              </a:endParaRPr>
            </a:p>
          </p:txBody>
        </p:sp>
        <p:sp>
          <p:nvSpPr>
            <p:cNvPr id="77" name="Hộp Văn bản 7">
              <a:extLst>
                <a:ext uri="{FF2B5EF4-FFF2-40B4-BE49-F238E27FC236}">
                  <a16:creationId xmlns:a16="http://schemas.microsoft.com/office/drawing/2014/main" id="{CBB9FD08-00A7-912F-7F76-EC99C806073B}"/>
                </a:ext>
              </a:extLst>
            </p:cNvPr>
            <p:cNvSpPr txBox="1"/>
            <p:nvPr/>
          </p:nvSpPr>
          <p:spPr>
            <a:xfrm>
              <a:off x="111034" y="2803104"/>
              <a:ext cx="3261122" cy="1262374"/>
            </a:xfrm>
            <a:prstGeom prst="rect">
              <a:avLst/>
            </a:prstGeom>
            <a:noFill/>
          </p:spPr>
          <p:txBody>
            <a:bodyPr wrap="square" rtlCol="0">
              <a:spAutoFit/>
            </a:bodyPr>
            <a:lstStyle/>
            <a:p>
              <a:pPr lvl="1" algn="ctr"/>
              <a:r>
                <a:rPr lang="vi-VN" sz="4400" b="1" dirty="0">
                  <a:solidFill>
                    <a:schemeClr val="accent5"/>
                  </a:solidFill>
                  <a:latin typeface="Calibri" panose="020F0502020204030204" pitchFamily="34" charset="0"/>
                  <a:cs typeface="Calibri" panose="020F0502020204030204" pitchFamily="34" charset="0"/>
                </a:rPr>
                <a:t>Luyện </a:t>
              </a:r>
            </a:p>
            <a:p>
              <a:pPr lvl="1" algn="ctr"/>
              <a:r>
                <a:rPr lang="vi-VN" sz="4400" b="1" dirty="0">
                  <a:solidFill>
                    <a:schemeClr val="accent5"/>
                  </a:solidFill>
                  <a:latin typeface="Calibri" panose="020F0502020204030204" pitchFamily="34" charset="0"/>
                  <a:cs typeface="Calibri" panose="020F0502020204030204" pitchFamily="34" charset="0"/>
                </a:rPr>
                <a:t>đọc hiểu</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2" name="Nhóm 21">
            <a:extLst>
              <a:ext uri="{FF2B5EF4-FFF2-40B4-BE49-F238E27FC236}">
                <a16:creationId xmlns:a16="http://schemas.microsoft.com/office/drawing/2014/main" id="{A39CF741-2AF6-0804-B052-363A501905AA}"/>
              </a:ext>
            </a:extLst>
          </p:cNvPr>
          <p:cNvGrpSpPr/>
          <p:nvPr/>
        </p:nvGrpSpPr>
        <p:grpSpPr>
          <a:xfrm>
            <a:off x="0" y="728637"/>
            <a:ext cx="9016623" cy="4295063"/>
            <a:chOff x="0" y="728637"/>
            <a:chExt cx="9016623" cy="4295063"/>
          </a:xfrm>
        </p:grpSpPr>
        <p:grpSp>
          <p:nvGrpSpPr>
            <p:cNvPr id="3" name="Nhóm 26">
              <a:extLst>
                <a:ext uri="{FF2B5EF4-FFF2-40B4-BE49-F238E27FC236}">
                  <a16:creationId xmlns:a16="http://schemas.microsoft.com/office/drawing/2014/main" id="{6DFCA3D1-23FE-E87E-6BB9-DBCAE607DEAB}"/>
                </a:ext>
              </a:extLst>
            </p:cNvPr>
            <p:cNvGrpSpPr/>
            <p:nvPr/>
          </p:nvGrpSpPr>
          <p:grpSpPr>
            <a:xfrm>
              <a:off x="121234" y="728637"/>
              <a:ext cx="8020347" cy="968839"/>
              <a:chOff x="237022" y="794871"/>
              <a:chExt cx="8020347" cy="968839"/>
            </a:xfrm>
          </p:grpSpPr>
          <p:sp>
            <p:nvSpPr>
              <p:cNvPr id="23" name="Hình chữ nhật: Góc Tròn 23">
                <a:extLst>
                  <a:ext uri="{FF2B5EF4-FFF2-40B4-BE49-F238E27FC236}">
                    <a16:creationId xmlns:a16="http://schemas.microsoft.com/office/drawing/2014/main" id="{3DF92AFF-EA4B-7BB0-1ED4-668AF274751F}"/>
                  </a:ext>
                </a:extLst>
              </p:cNvPr>
              <p:cNvSpPr/>
              <p:nvPr/>
            </p:nvSpPr>
            <p:spPr>
              <a:xfrm>
                <a:off x="899877" y="946211"/>
                <a:ext cx="7258876" cy="634923"/>
              </a:xfrm>
              <a:custGeom>
                <a:avLst/>
                <a:gdLst>
                  <a:gd name="connsiteX0" fmla="*/ 0 w 7258876"/>
                  <a:gd name="connsiteY0" fmla="*/ 105823 h 634923"/>
                  <a:gd name="connsiteX1" fmla="*/ 105823 w 7258876"/>
                  <a:gd name="connsiteY1" fmla="*/ 0 h 634923"/>
                  <a:gd name="connsiteX2" fmla="*/ 605536 w 7258876"/>
                  <a:gd name="connsiteY2" fmla="*/ 0 h 634923"/>
                  <a:gd name="connsiteX3" fmla="*/ 1105248 w 7258876"/>
                  <a:gd name="connsiteY3" fmla="*/ 0 h 634923"/>
                  <a:gd name="connsiteX4" fmla="*/ 1816378 w 7258876"/>
                  <a:gd name="connsiteY4" fmla="*/ 0 h 634923"/>
                  <a:gd name="connsiteX5" fmla="*/ 2245618 w 7258876"/>
                  <a:gd name="connsiteY5" fmla="*/ 0 h 634923"/>
                  <a:gd name="connsiteX6" fmla="*/ 2886276 w 7258876"/>
                  <a:gd name="connsiteY6" fmla="*/ 0 h 634923"/>
                  <a:gd name="connsiteX7" fmla="*/ 3597405 w 7258876"/>
                  <a:gd name="connsiteY7" fmla="*/ 0 h 634923"/>
                  <a:gd name="connsiteX8" fmla="*/ 4379007 w 7258876"/>
                  <a:gd name="connsiteY8" fmla="*/ 0 h 634923"/>
                  <a:gd name="connsiteX9" fmla="*/ 4808247 w 7258876"/>
                  <a:gd name="connsiteY9" fmla="*/ 0 h 634923"/>
                  <a:gd name="connsiteX10" fmla="*/ 5519377 w 7258876"/>
                  <a:gd name="connsiteY10" fmla="*/ 0 h 634923"/>
                  <a:gd name="connsiteX11" fmla="*/ 5948617 w 7258876"/>
                  <a:gd name="connsiteY11" fmla="*/ 0 h 634923"/>
                  <a:gd name="connsiteX12" fmla="*/ 6448330 w 7258876"/>
                  <a:gd name="connsiteY12" fmla="*/ 0 h 634923"/>
                  <a:gd name="connsiteX13" fmla="*/ 7153053 w 7258876"/>
                  <a:gd name="connsiteY13" fmla="*/ 0 h 634923"/>
                  <a:gd name="connsiteX14" fmla="*/ 7258876 w 7258876"/>
                  <a:gd name="connsiteY14" fmla="*/ 105823 h 634923"/>
                  <a:gd name="connsiteX15" fmla="*/ 7258876 w 7258876"/>
                  <a:gd name="connsiteY15" fmla="*/ 529100 h 634923"/>
                  <a:gd name="connsiteX16" fmla="*/ 7153053 w 7258876"/>
                  <a:gd name="connsiteY16" fmla="*/ 634923 h 634923"/>
                  <a:gd name="connsiteX17" fmla="*/ 6512396 w 7258876"/>
                  <a:gd name="connsiteY17" fmla="*/ 634923 h 634923"/>
                  <a:gd name="connsiteX18" fmla="*/ 5730794 w 7258876"/>
                  <a:gd name="connsiteY18" fmla="*/ 634923 h 634923"/>
                  <a:gd name="connsiteX19" fmla="*/ 5019664 w 7258876"/>
                  <a:gd name="connsiteY19" fmla="*/ 634923 h 634923"/>
                  <a:gd name="connsiteX20" fmla="*/ 4519952 w 7258876"/>
                  <a:gd name="connsiteY20" fmla="*/ 634923 h 634923"/>
                  <a:gd name="connsiteX21" fmla="*/ 3879294 w 7258876"/>
                  <a:gd name="connsiteY21" fmla="*/ 634923 h 634923"/>
                  <a:gd name="connsiteX22" fmla="*/ 3379582 w 7258876"/>
                  <a:gd name="connsiteY22" fmla="*/ 634923 h 634923"/>
                  <a:gd name="connsiteX23" fmla="*/ 2950341 w 7258876"/>
                  <a:gd name="connsiteY23" fmla="*/ 634923 h 634923"/>
                  <a:gd name="connsiteX24" fmla="*/ 2380156 w 7258876"/>
                  <a:gd name="connsiteY24" fmla="*/ 634923 h 634923"/>
                  <a:gd name="connsiteX25" fmla="*/ 1950916 w 7258876"/>
                  <a:gd name="connsiteY25" fmla="*/ 634923 h 634923"/>
                  <a:gd name="connsiteX26" fmla="*/ 1239786 w 7258876"/>
                  <a:gd name="connsiteY26" fmla="*/ 634923 h 634923"/>
                  <a:gd name="connsiteX27" fmla="*/ 105823 w 7258876"/>
                  <a:gd name="connsiteY27" fmla="*/ 634923 h 634923"/>
                  <a:gd name="connsiteX28" fmla="*/ 0 w 7258876"/>
                  <a:gd name="connsiteY28" fmla="*/ 529100 h 634923"/>
                  <a:gd name="connsiteX29" fmla="*/ 0 w 7258876"/>
                  <a:gd name="connsiteY29" fmla="*/ 105823 h 63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58876" h="634923" fill="none" extrusionOk="0">
                    <a:moveTo>
                      <a:pt x="0" y="105823"/>
                    </a:moveTo>
                    <a:cubicBezTo>
                      <a:pt x="2443" y="37612"/>
                      <a:pt x="50810" y="530"/>
                      <a:pt x="105823" y="0"/>
                    </a:cubicBezTo>
                    <a:cubicBezTo>
                      <a:pt x="239145" y="2739"/>
                      <a:pt x="427244" y="-24749"/>
                      <a:pt x="605536" y="0"/>
                    </a:cubicBezTo>
                    <a:cubicBezTo>
                      <a:pt x="783828" y="24749"/>
                      <a:pt x="916851" y="-21551"/>
                      <a:pt x="1105248" y="0"/>
                    </a:cubicBezTo>
                    <a:cubicBezTo>
                      <a:pt x="1293645" y="21551"/>
                      <a:pt x="1611866" y="13161"/>
                      <a:pt x="1816378" y="0"/>
                    </a:cubicBezTo>
                    <a:cubicBezTo>
                      <a:pt x="2020890" y="-13161"/>
                      <a:pt x="2036333" y="-13972"/>
                      <a:pt x="2245618" y="0"/>
                    </a:cubicBezTo>
                    <a:cubicBezTo>
                      <a:pt x="2454903" y="13972"/>
                      <a:pt x="2634630" y="4462"/>
                      <a:pt x="2886276" y="0"/>
                    </a:cubicBezTo>
                    <a:cubicBezTo>
                      <a:pt x="3137922" y="-4462"/>
                      <a:pt x="3262913" y="-6871"/>
                      <a:pt x="3597405" y="0"/>
                    </a:cubicBezTo>
                    <a:cubicBezTo>
                      <a:pt x="3931897" y="6871"/>
                      <a:pt x="4155389" y="-34117"/>
                      <a:pt x="4379007" y="0"/>
                    </a:cubicBezTo>
                    <a:cubicBezTo>
                      <a:pt x="4602625" y="34117"/>
                      <a:pt x="4640861" y="6616"/>
                      <a:pt x="4808247" y="0"/>
                    </a:cubicBezTo>
                    <a:cubicBezTo>
                      <a:pt x="4975633" y="-6616"/>
                      <a:pt x="5323371" y="-8293"/>
                      <a:pt x="5519377" y="0"/>
                    </a:cubicBezTo>
                    <a:cubicBezTo>
                      <a:pt x="5715383" y="8293"/>
                      <a:pt x="5841670" y="-18713"/>
                      <a:pt x="5948617" y="0"/>
                    </a:cubicBezTo>
                    <a:cubicBezTo>
                      <a:pt x="6055564" y="18713"/>
                      <a:pt x="6283650" y="11764"/>
                      <a:pt x="6448330" y="0"/>
                    </a:cubicBezTo>
                    <a:cubicBezTo>
                      <a:pt x="6613010" y="-11764"/>
                      <a:pt x="6999742" y="-16874"/>
                      <a:pt x="7153053" y="0"/>
                    </a:cubicBezTo>
                    <a:cubicBezTo>
                      <a:pt x="7209288" y="-689"/>
                      <a:pt x="7256163" y="52263"/>
                      <a:pt x="7258876" y="105823"/>
                    </a:cubicBezTo>
                    <a:cubicBezTo>
                      <a:pt x="7245834" y="255624"/>
                      <a:pt x="7255538" y="425878"/>
                      <a:pt x="7258876" y="529100"/>
                    </a:cubicBezTo>
                    <a:cubicBezTo>
                      <a:pt x="7245900" y="589452"/>
                      <a:pt x="7220746" y="641293"/>
                      <a:pt x="7153053" y="634923"/>
                    </a:cubicBezTo>
                    <a:cubicBezTo>
                      <a:pt x="6931574" y="659388"/>
                      <a:pt x="6791522" y="649165"/>
                      <a:pt x="6512396" y="634923"/>
                    </a:cubicBezTo>
                    <a:cubicBezTo>
                      <a:pt x="6233270" y="620681"/>
                      <a:pt x="5952865" y="597662"/>
                      <a:pt x="5730794" y="634923"/>
                    </a:cubicBezTo>
                    <a:cubicBezTo>
                      <a:pt x="5508723" y="672184"/>
                      <a:pt x="5221124" y="602707"/>
                      <a:pt x="5019664" y="634923"/>
                    </a:cubicBezTo>
                    <a:cubicBezTo>
                      <a:pt x="4818204" y="667140"/>
                      <a:pt x="4740777" y="643900"/>
                      <a:pt x="4519952" y="634923"/>
                    </a:cubicBezTo>
                    <a:cubicBezTo>
                      <a:pt x="4299127" y="625946"/>
                      <a:pt x="4185915" y="613122"/>
                      <a:pt x="3879294" y="634923"/>
                    </a:cubicBezTo>
                    <a:cubicBezTo>
                      <a:pt x="3572673" y="656724"/>
                      <a:pt x="3521751" y="632143"/>
                      <a:pt x="3379582" y="634923"/>
                    </a:cubicBezTo>
                    <a:cubicBezTo>
                      <a:pt x="3237413" y="637703"/>
                      <a:pt x="3099483" y="628862"/>
                      <a:pt x="2950341" y="634923"/>
                    </a:cubicBezTo>
                    <a:cubicBezTo>
                      <a:pt x="2801199" y="640984"/>
                      <a:pt x="2591936" y="616568"/>
                      <a:pt x="2380156" y="634923"/>
                    </a:cubicBezTo>
                    <a:cubicBezTo>
                      <a:pt x="2168377" y="653278"/>
                      <a:pt x="2121251" y="631368"/>
                      <a:pt x="1950916" y="634923"/>
                    </a:cubicBezTo>
                    <a:cubicBezTo>
                      <a:pt x="1780581" y="638478"/>
                      <a:pt x="1435717" y="650036"/>
                      <a:pt x="1239786" y="634923"/>
                    </a:cubicBezTo>
                    <a:cubicBezTo>
                      <a:pt x="1043855" y="619811"/>
                      <a:pt x="502487" y="629052"/>
                      <a:pt x="105823" y="634923"/>
                    </a:cubicBezTo>
                    <a:cubicBezTo>
                      <a:pt x="49740" y="632917"/>
                      <a:pt x="-360" y="589914"/>
                      <a:pt x="0" y="529100"/>
                    </a:cubicBezTo>
                    <a:cubicBezTo>
                      <a:pt x="12703" y="347692"/>
                      <a:pt x="-20823" y="243341"/>
                      <a:pt x="0" y="105823"/>
                    </a:cubicBezTo>
                    <a:close/>
                  </a:path>
                  <a:path w="7258876" h="634923" stroke="0" extrusionOk="0">
                    <a:moveTo>
                      <a:pt x="0" y="105823"/>
                    </a:moveTo>
                    <a:cubicBezTo>
                      <a:pt x="8860" y="45891"/>
                      <a:pt x="47041" y="13785"/>
                      <a:pt x="105823" y="0"/>
                    </a:cubicBezTo>
                    <a:cubicBezTo>
                      <a:pt x="261356" y="-3641"/>
                      <a:pt x="331378" y="3553"/>
                      <a:pt x="535063" y="0"/>
                    </a:cubicBezTo>
                    <a:cubicBezTo>
                      <a:pt x="738748" y="-3553"/>
                      <a:pt x="763712" y="8570"/>
                      <a:pt x="964304" y="0"/>
                    </a:cubicBezTo>
                    <a:cubicBezTo>
                      <a:pt x="1164896" y="-8570"/>
                      <a:pt x="1339717" y="25355"/>
                      <a:pt x="1534489" y="0"/>
                    </a:cubicBezTo>
                    <a:cubicBezTo>
                      <a:pt x="1729262" y="-25355"/>
                      <a:pt x="2022782" y="-12106"/>
                      <a:pt x="2316091" y="0"/>
                    </a:cubicBezTo>
                    <a:cubicBezTo>
                      <a:pt x="2609400" y="12106"/>
                      <a:pt x="2578932" y="8409"/>
                      <a:pt x="2745331" y="0"/>
                    </a:cubicBezTo>
                    <a:cubicBezTo>
                      <a:pt x="2911730" y="-8409"/>
                      <a:pt x="3121305" y="-5256"/>
                      <a:pt x="3245044" y="0"/>
                    </a:cubicBezTo>
                    <a:cubicBezTo>
                      <a:pt x="3368783" y="5256"/>
                      <a:pt x="3506426" y="18037"/>
                      <a:pt x="3744756" y="0"/>
                    </a:cubicBezTo>
                    <a:cubicBezTo>
                      <a:pt x="3983086" y="-18037"/>
                      <a:pt x="4174042" y="955"/>
                      <a:pt x="4314941" y="0"/>
                    </a:cubicBezTo>
                    <a:cubicBezTo>
                      <a:pt x="4455841" y="-955"/>
                      <a:pt x="4654895" y="-1356"/>
                      <a:pt x="4955599" y="0"/>
                    </a:cubicBezTo>
                    <a:cubicBezTo>
                      <a:pt x="5256303" y="1356"/>
                      <a:pt x="5275275" y="13359"/>
                      <a:pt x="5384839" y="0"/>
                    </a:cubicBezTo>
                    <a:cubicBezTo>
                      <a:pt x="5494403" y="-13359"/>
                      <a:pt x="5742283" y="-11245"/>
                      <a:pt x="5884552" y="0"/>
                    </a:cubicBezTo>
                    <a:cubicBezTo>
                      <a:pt x="6026821" y="11245"/>
                      <a:pt x="6323159" y="-11265"/>
                      <a:pt x="6595681" y="0"/>
                    </a:cubicBezTo>
                    <a:cubicBezTo>
                      <a:pt x="6868203" y="11265"/>
                      <a:pt x="7029042" y="1276"/>
                      <a:pt x="7153053" y="0"/>
                    </a:cubicBezTo>
                    <a:cubicBezTo>
                      <a:pt x="7209901" y="-13478"/>
                      <a:pt x="7254831" y="59682"/>
                      <a:pt x="7258876" y="105823"/>
                    </a:cubicBezTo>
                    <a:cubicBezTo>
                      <a:pt x="7269471" y="219706"/>
                      <a:pt x="7246139" y="368254"/>
                      <a:pt x="7258876" y="529100"/>
                    </a:cubicBezTo>
                    <a:cubicBezTo>
                      <a:pt x="7258690" y="579843"/>
                      <a:pt x="7202955" y="632195"/>
                      <a:pt x="7153053" y="634923"/>
                    </a:cubicBezTo>
                    <a:cubicBezTo>
                      <a:pt x="6973498" y="623195"/>
                      <a:pt x="6874556" y="618012"/>
                      <a:pt x="6723813" y="634923"/>
                    </a:cubicBezTo>
                    <a:cubicBezTo>
                      <a:pt x="6573070" y="651834"/>
                      <a:pt x="6250523" y="603561"/>
                      <a:pt x="6012683" y="634923"/>
                    </a:cubicBezTo>
                    <a:cubicBezTo>
                      <a:pt x="5774843" y="666286"/>
                      <a:pt x="5586074" y="620046"/>
                      <a:pt x="5231081" y="634923"/>
                    </a:cubicBezTo>
                    <a:cubicBezTo>
                      <a:pt x="4876088" y="649800"/>
                      <a:pt x="4807563" y="606197"/>
                      <a:pt x="4449479" y="634923"/>
                    </a:cubicBezTo>
                    <a:cubicBezTo>
                      <a:pt x="4091395" y="663649"/>
                      <a:pt x="4103456" y="633844"/>
                      <a:pt x="3808822" y="634923"/>
                    </a:cubicBezTo>
                    <a:cubicBezTo>
                      <a:pt x="3514188" y="636002"/>
                      <a:pt x="3471287" y="657557"/>
                      <a:pt x="3168165" y="634923"/>
                    </a:cubicBezTo>
                    <a:cubicBezTo>
                      <a:pt x="2865043" y="612289"/>
                      <a:pt x="2791912" y="617863"/>
                      <a:pt x="2597980" y="634923"/>
                    </a:cubicBezTo>
                    <a:cubicBezTo>
                      <a:pt x="2404048" y="651983"/>
                      <a:pt x="2334054" y="642761"/>
                      <a:pt x="2098267" y="634923"/>
                    </a:cubicBezTo>
                    <a:cubicBezTo>
                      <a:pt x="1862480" y="627085"/>
                      <a:pt x="1833987" y="631609"/>
                      <a:pt x="1598554" y="634923"/>
                    </a:cubicBezTo>
                    <a:cubicBezTo>
                      <a:pt x="1363121" y="638237"/>
                      <a:pt x="1238602" y="648271"/>
                      <a:pt x="1028369" y="634923"/>
                    </a:cubicBezTo>
                    <a:cubicBezTo>
                      <a:pt x="818137" y="621575"/>
                      <a:pt x="316678" y="634814"/>
                      <a:pt x="105823" y="634923"/>
                    </a:cubicBezTo>
                    <a:cubicBezTo>
                      <a:pt x="32810" y="634346"/>
                      <a:pt x="-3141" y="581914"/>
                      <a:pt x="0" y="529100"/>
                    </a:cubicBezTo>
                    <a:cubicBezTo>
                      <a:pt x="6287" y="415453"/>
                      <a:pt x="14007" y="226784"/>
                      <a:pt x="0" y="105823"/>
                    </a:cubicBezTo>
                    <a:close/>
                  </a:path>
                </a:pathLst>
              </a:custGeom>
              <a:solidFill>
                <a:schemeClr val="accent2">
                  <a:lumMod val="20000"/>
                  <a:lumOff val="80000"/>
                </a:schemeClr>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0F0F0"/>
                  </a:solidFill>
                </a:endParaRPr>
              </a:p>
            </p:txBody>
          </p:sp>
          <p:sp>
            <p:nvSpPr>
              <p:cNvPr id="24" name="Hộp Văn bản 18">
                <a:extLst>
                  <a:ext uri="{FF2B5EF4-FFF2-40B4-BE49-F238E27FC236}">
                    <a16:creationId xmlns:a16="http://schemas.microsoft.com/office/drawing/2014/main" id="{734AD311-AB04-031D-1103-F389736187B0}"/>
                  </a:ext>
                </a:extLst>
              </p:cNvPr>
              <p:cNvSpPr txBox="1"/>
              <p:nvPr/>
            </p:nvSpPr>
            <p:spPr>
              <a:xfrm>
                <a:off x="864188" y="975873"/>
                <a:ext cx="7393181" cy="461665"/>
              </a:xfrm>
              <a:prstGeom prst="rect">
                <a:avLst/>
              </a:prstGeom>
              <a:noFill/>
            </p:spPr>
            <p:txBody>
              <a:bodyPr wrap="square" rtlCol="0">
                <a:spAutoFit/>
              </a:bodyPr>
              <a:lstStyle/>
              <a:p>
                <a:pPr algn="ctr"/>
                <a:r>
                  <a:rPr lang="vi-VN" sz="2400" dirty="0">
                    <a:solidFill>
                      <a:srgbClr val="002060"/>
                    </a:solidFill>
                    <a:latin typeface="Calibri" panose="020F0502020204030204" pitchFamily="34" charset="0"/>
                    <a:cs typeface="Calibri" panose="020F0502020204030204" pitchFamily="34" charset="0"/>
                  </a:rPr>
                  <a:t>Tú đã làm gì khi thấy con vẹt bị thương trong vườn nhà?</a:t>
                </a:r>
                <a:endParaRPr lang="en-US" sz="2400" dirty="0">
                  <a:solidFill>
                    <a:srgbClr val="002060"/>
                  </a:solidFill>
                  <a:latin typeface="Calibri" panose="020F0502020204030204" pitchFamily="34" charset="0"/>
                  <a:cs typeface="Calibri" panose="020F0502020204030204" pitchFamily="34" charset="0"/>
                </a:endParaRPr>
              </a:p>
            </p:txBody>
          </p:sp>
          <p:pic>
            <p:nvPicPr>
              <p:cNvPr id="25" name="Hình ảnh 22">
                <a:extLst>
                  <a:ext uri="{FF2B5EF4-FFF2-40B4-BE49-F238E27FC236}">
                    <a16:creationId xmlns:a16="http://schemas.microsoft.com/office/drawing/2014/main" id="{8569E57B-A689-E539-6D6D-5FAF749A35C7}"/>
                  </a:ext>
                </a:extLst>
              </p:cNvPr>
              <p:cNvPicPr>
                <a:picLocks noChangeAspect="1"/>
              </p:cNvPicPr>
              <p:nvPr/>
            </p:nvPicPr>
            <p:blipFill rotWithShape="1">
              <a:blip r:embed="rId3"/>
              <a:srcRect l="31483" t="5898" r="50744" b="64236"/>
              <a:stretch/>
            </p:blipFill>
            <p:spPr>
              <a:xfrm>
                <a:off x="237022" y="794871"/>
                <a:ext cx="576592" cy="968839"/>
              </a:xfrm>
              <a:prstGeom prst="rect">
                <a:avLst/>
              </a:prstGeom>
            </p:spPr>
          </p:pic>
        </p:grpSp>
        <p:grpSp>
          <p:nvGrpSpPr>
            <p:cNvPr id="4" name="Nhóm 6">
              <a:extLst>
                <a:ext uri="{FF2B5EF4-FFF2-40B4-BE49-F238E27FC236}">
                  <a16:creationId xmlns:a16="http://schemas.microsoft.com/office/drawing/2014/main" id="{FC132993-A74B-1B60-6757-28B4613E5305}"/>
                </a:ext>
              </a:extLst>
            </p:cNvPr>
            <p:cNvGrpSpPr/>
            <p:nvPr/>
          </p:nvGrpSpPr>
          <p:grpSpPr>
            <a:xfrm>
              <a:off x="96036" y="1616093"/>
              <a:ext cx="7990604" cy="976819"/>
              <a:chOff x="207253" y="1728030"/>
              <a:chExt cx="7990604" cy="976819"/>
            </a:xfrm>
          </p:grpSpPr>
          <p:grpSp>
            <p:nvGrpSpPr>
              <p:cNvPr id="19" name="Nhóm 32">
                <a:extLst>
                  <a:ext uri="{FF2B5EF4-FFF2-40B4-BE49-F238E27FC236}">
                    <a16:creationId xmlns:a16="http://schemas.microsoft.com/office/drawing/2014/main" id="{4CFF89D1-73CD-822A-3AA5-3A87895F250E}"/>
                  </a:ext>
                </a:extLst>
              </p:cNvPr>
              <p:cNvGrpSpPr/>
              <p:nvPr/>
            </p:nvGrpSpPr>
            <p:grpSpPr>
              <a:xfrm>
                <a:off x="232451" y="1868019"/>
                <a:ext cx="7965406" cy="658819"/>
                <a:chOff x="4539518" y="827021"/>
                <a:chExt cx="7965406" cy="658819"/>
              </a:xfrm>
            </p:grpSpPr>
            <p:sp>
              <p:nvSpPr>
                <p:cNvPr id="21" name="Hình chữ nhật: Góc Tròn 30">
                  <a:extLst>
                    <a:ext uri="{FF2B5EF4-FFF2-40B4-BE49-F238E27FC236}">
                      <a16:creationId xmlns:a16="http://schemas.microsoft.com/office/drawing/2014/main" id="{CEF637DC-96E3-6780-6095-77199C0B4659}"/>
                    </a:ext>
                  </a:extLst>
                </p:cNvPr>
                <p:cNvSpPr/>
                <p:nvPr/>
              </p:nvSpPr>
              <p:spPr>
                <a:xfrm>
                  <a:off x="5190439" y="827021"/>
                  <a:ext cx="7314485" cy="658819"/>
                </a:xfrm>
                <a:custGeom>
                  <a:avLst/>
                  <a:gdLst>
                    <a:gd name="connsiteX0" fmla="*/ 0 w 7314485"/>
                    <a:gd name="connsiteY0" fmla="*/ 109805 h 658819"/>
                    <a:gd name="connsiteX1" fmla="*/ 109805 w 7314485"/>
                    <a:gd name="connsiteY1" fmla="*/ 0 h 658819"/>
                    <a:gd name="connsiteX2" fmla="*/ 612896 w 7314485"/>
                    <a:gd name="connsiteY2" fmla="*/ 0 h 658819"/>
                    <a:gd name="connsiteX3" fmla="*/ 1115987 w 7314485"/>
                    <a:gd name="connsiteY3" fmla="*/ 0 h 658819"/>
                    <a:gd name="connsiteX4" fmla="*/ 1831925 w 7314485"/>
                    <a:gd name="connsiteY4" fmla="*/ 0 h 658819"/>
                    <a:gd name="connsiteX5" fmla="*/ 2264067 w 7314485"/>
                    <a:gd name="connsiteY5" fmla="*/ 0 h 658819"/>
                    <a:gd name="connsiteX6" fmla="*/ 2909056 w 7314485"/>
                    <a:gd name="connsiteY6" fmla="*/ 0 h 658819"/>
                    <a:gd name="connsiteX7" fmla="*/ 3624993 w 7314485"/>
                    <a:gd name="connsiteY7" fmla="*/ 0 h 658819"/>
                    <a:gd name="connsiteX8" fmla="*/ 4411879 w 7314485"/>
                    <a:gd name="connsiteY8" fmla="*/ 0 h 658819"/>
                    <a:gd name="connsiteX9" fmla="*/ 4844022 w 7314485"/>
                    <a:gd name="connsiteY9" fmla="*/ 0 h 658819"/>
                    <a:gd name="connsiteX10" fmla="*/ 5559959 w 7314485"/>
                    <a:gd name="connsiteY10" fmla="*/ 0 h 658819"/>
                    <a:gd name="connsiteX11" fmla="*/ 5992101 w 7314485"/>
                    <a:gd name="connsiteY11" fmla="*/ 0 h 658819"/>
                    <a:gd name="connsiteX12" fmla="*/ 6495193 w 7314485"/>
                    <a:gd name="connsiteY12" fmla="*/ 0 h 658819"/>
                    <a:gd name="connsiteX13" fmla="*/ 7204680 w 7314485"/>
                    <a:gd name="connsiteY13" fmla="*/ 0 h 658819"/>
                    <a:gd name="connsiteX14" fmla="*/ 7314485 w 7314485"/>
                    <a:gd name="connsiteY14" fmla="*/ 109805 h 658819"/>
                    <a:gd name="connsiteX15" fmla="*/ 7314485 w 7314485"/>
                    <a:gd name="connsiteY15" fmla="*/ 549014 h 658819"/>
                    <a:gd name="connsiteX16" fmla="*/ 7204680 w 7314485"/>
                    <a:gd name="connsiteY16" fmla="*/ 658819 h 658819"/>
                    <a:gd name="connsiteX17" fmla="*/ 6559691 w 7314485"/>
                    <a:gd name="connsiteY17" fmla="*/ 658819 h 658819"/>
                    <a:gd name="connsiteX18" fmla="*/ 5772805 w 7314485"/>
                    <a:gd name="connsiteY18" fmla="*/ 658819 h 658819"/>
                    <a:gd name="connsiteX19" fmla="*/ 5056868 w 7314485"/>
                    <a:gd name="connsiteY19" fmla="*/ 658819 h 658819"/>
                    <a:gd name="connsiteX20" fmla="*/ 4553777 w 7314485"/>
                    <a:gd name="connsiteY20" fmla="*/ 658819 h 658819"/>
                    <a:gd name="connsiteX21" fmla="*/ 3908788 w 7314485"/>
                    <a:gd name="connsiteY21" fmla="*/ 658819 h 658819"/>
                    <a:gd name="connsiteX22" fmla="*/ 3405697 w 7314485"/>
                    <a:gd name="connsiteY22" fmla="*/ 658819 h 658819"/>
                    <a:gd name="connsiteX23" fmla="*/ 2973555 w 7314485"/>
                    <a:gd name="connsiteY23" fmla="*/ 658819 h 658819"/>
                    <a:gd name="connsiteX24" fmla="*/ 2399515 w 7314485"/>
                    <a:gd name="connsiteY24" fmla="*/ 658819 h 658819"/>
                    <a:gd name="connsiteX25" fmla="*/ 1967372 w 7314485"/>
                    <a:gd name="connsiteY25" fmla="*/ 658819 h 658819"/>
                    <a:gd name="connsiteX26" fmla="*/ 1251435 w 7314485"/>
                    <a:gd name="connsiteY26" fmla="*/ 658819 h 658819"/>
                    <a:gd name="connsiteX27" fmla="*/ 109805 w 7314485"/>
                    <a:gd name="connsiteY27" fmla="*/ 658819 h 658819"/>
                    <a:gd name="connsiteX28" fmla="*/ 0 w 7314485"/>
                    <a:gd name="connsiteY28" fmla="*/ 549014 h 658819"/>
                    <a:gd name="connsiteX29" fmla="*/ 0 w 7314485"/>
                    <a:gd name="connsiteY29" fmla="*/ 109805 h 6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14485" h="658819" fill="none" extrusionOk="0">
                      <a:moveTo>
                        <a:pt x="0" y="109805"/>
                      </a:moveTo>
                      <a:cubicBezTo>
                        <a:pt x="2093" y="40794"/>
                        <a:pt x="52019" y="442"/>
                        <a:pt x="109805" y="0"/>
                      </a:cubicBezTo>
                      <a:cubicBezTo>
                        <a:pt x="246490" y="-22910"/>
                        <a:pt x="461917" y="21657"/>
                        <a:pt x="612896" y="0"/>
                      </a:cubicBezTo>
                      <a:cubicBezTo>
                        <a:pt x="763875" y="-21657"/>
                        <a:pt x="872351" y="-3944"/>
                        <a:pt x="1115987" y="0"/>
                      </a:cubicBezTo>
                      <a:cubicBezTo>
                        <a:pt x="1359623" y="3944"/>
                        <a:pt x="1589447" y="-31906"/>
                        <a:pt x="1831925" y="0"/>
                      </a:cubicBezTo>
                      <a:cubicBezTo>
                        <a:pt x="2074403" y="31906"/>
                        <a:pt x="2080984" y="15521"/>
                        <a:pt x="2264067" y="0"/>
                      </a:cubicBezTo>
                      <a:cubicBezTo>
                        <a:pt x="2447150" y="-15521"/>
                        <a:pt x="2702051" y="6365"/>
                        <a:pt x="2909056" y="0"/>
                      </a:cubicBezTo>
                      <a:cubicBezTo>
                        <a:pt x="3116061" y="-6365"/>
                        <a:pt x="3384121" y="-5309"/>
                        <a:pt x="3624993" y="0"/>
                      </a:cubicBezTo>
                      <a:cubicBezTo>
                        <a:pt x="3865865" y="5309"/>
                        <a:pt x="4216063" y="-25127"/>
                        <a:pt x="4411879" y="0"/>
                      </a:cubicBezTo>
                      <a:cubicBezTo>
                        <a:pt x="4607695" y="25127"/>
                        <a:pt x="4700706" y="17186"/>
                        <a:pt x="4844022" y="0"/>
                      </a:cubicBezTo>
                      <a:cubicBezTo>
                        <a:pt x="4987338" y="-17186"/>
                        <a:pt x="5331292" y="1255"/>
                        <a:pt x="5559959" y="0"/>
                      </a:cubicBezTo>
                      <a:cubicBezTo>
                        <a:pt x="5788626" y="-1255"/>
                        <a:pt x="5855486" y="-9022"/>
                        <a:pt x="5992101" y="0"/>
                      </a:cubicBezTo>
                      <a:cubicBezTo>
                        <a:pt x="6128716" y="9022"/>
                        <a:pt x="6390428" y="-1030"/>
                        <a:pt x="6495193" y="0"/>
                      </a:cubicBezTo>
                      <a:cubicBezTo>
                        <a:pt x="6599958" y="1030"/>
                        <a:pt x="7035353" y="-13229"/>
                        <a:pt x="7204680" y="0"/>
                      </a:cubicBezTo>
                      <a:cubicBezTo>
                        <a:pt x="7262460" y="-893"/>
                        <a:pt x="7313111" y="51633"/>
                        <a:pt x="7314485" y="109805"/>
                      </a:cubicBezTo>
                      <a:cubicBezTo>
                        <a:pt x="7333104" y="199033"/>
                        <a:pt x="7296096" y="353131"/>
                        <a:pt x="7314485" y="549014"/>
                      </a:cubicBezTo>
                      <a:cubicBezTo>
                        <a:pt x="7304345" y="611149"/>
                        <a:pt x="7267196" y="660108"/>
                        <a:pt x="7204680" y="658819"/>
                      </a:cubicBezTo>
                      <a:cubicBezTo>
                        <a:pt x="6963651" y="632182"/>
                        <a:pt x="6876897" y="667563"/>
                        <a:pt x="6559691" y="658819"/>
                      </a:cubicBezTo>
                      <a:cubicBezTo>
                        <a:pt x="6242485" y="650075"/>
                        <a:pt x="5994111" y="649875"/>
                        <a:pt x="5772805" y="658819"/>
                      </a:cubicBezTo>
                      <a:cubicBezTo>
                        <a:pt x="5551499" y="667763"/>
                        <a:pt x="5353400" y="682375"/>
                        <a:pt x="5056868" y="658819"/>
                      </a:cubicBezTo>
                      <a:cubicBezTo>
                        <a:pt x="4760336" y="635263"/>
                        <a:pt x="4663707" y="658582"/>
                        <a:pt x="4553777" y="658819"/>
                      </a:cubicBezTo>
                      <a:cubicBezTo>
                        <a:pt x="4443847" y="659056"/>
                        <a:pt x="4180817" y="661790"/>
                        <a:pt x="3908788" y="658819"/>
                      </a:cubicBezTo>
                      <a:cubicBezTo>
                        <a:pt x="3636759" y="655848"/>
                        <a:pt x="3601619" y="664272"/>
                        <a:pt x="3405697" y="658819"/>
                      </a:cubicBezTo>
                      <a:cubicBezTo>
                        <a:pt x="3209775" y="653366"/>
                        <a:pt x="3066649" y="652819"/>
                        <a:pt x="2973555" y="658819"/>
                      </a:cubicBezTo>
                      <a:cubicBezTo>
                        <a:pt x="2880461" y="664819"/>
                        <a:pt x="2672998" y="677566"/>
                        <a:pt x="2399515" y="658819"/>
                      </a:cubicBezTo>
                      <a:cubicBezTo>
                        <a:pt x="2126032" y="640072"/>
                        <a:pt x="2159474" y="657708"/>
                        <a:pt x="1967372" y="658819"/>
                      </a:cubicBezTo>
                      <a:cubicBezTo>
                        <a:pt x="1775270" y="659930"/>
                        <a:pt x="1476555" y="634586"/>
                        <a:pt x="1251435" y="658819"/>
                      </a:cubicBezTo>
                      <a:cubicBezTo>
                        <a:pt x="1026315" y="683052"/>
                        <a:pt x="580747" y="653065"/>
                        <a:pt x="109805" y="658819"/>
                      </a:cubicBezTo>
                      <a:cubicBezTo>
                        <a:pt x="57735" y="651534"/>
                        <a:pt x="-756" y="614634"/>
                        <a:pt x="0" y="549014"/>
                      </a:cubicBezTo>
                      <a:cubicBezTo>
                        <a:pt x="-7009" y="446869"/>
                        <a:pt x="-3483" y="322866"/>
                        <a:pt x="0" y="109805"/>
                      </a:cubicBezTo>
                      <a:close/>
                    </a:path>
                    <a:path w="7314485" h="658819" stroke="0" extrusionOk="0">
                      <a:moveTo>
                        <a:pt x="0" y="109805"/>
                      </a:moveTo>
                      <a:cubicBezTo>
                        <a:pt x="14893" y="46661"/>
                        <a:pt x="48907" y="10366"/>
                        <a:pt x="109805" y="0"/>
                      </a:cubicBezTo>
                      <a:cubicBezTo>
                        <a:pt x="223049" y="-6497"/>
                        <a:pt x="423977" y="2242"/>
                        <a:pt x="541947" y="0"/>
                      </a:cubicBezTo>
                      <a:cubicBezTo>
                        <a:pt x="659917" y="-2242"/>
                        <a:pt x="761890" y="-11343"/>
                        <a:pt x="974090" y="0"/>
                      </a:cubicBezTo>
                      <a:cubicBezTo>
                        <a:pt x="1186290" y="11343"/>
                        <a:pt x="1267505" y="28320"/>
                        <a:pt x="1548130" y="0"/>
                      </a:cubicBezTo>
                      <a:cubicBezTo>
                        <a:pt x="1828755" y="-28320"/>
                        <a:pt x="2115273" y="28170"/>
                        <a:pt x="2335016" y="0"/>
                      </a:cubicBezTo>
                      <a:cubicBezTo>
                        <a:pt x="2554759" y="-28170"/>
                        <a:pt x="2598610" y="-4690"/>
                        <a:pt x="2767158" y="0"/>
                      </a:cubicBezTo>
                      <a:cubicBezTo>
                        <a:pt x="2935706" y="4690"/>
                        <a:pt x="3164751" y="-16475"/>
                        <a:pt x="3270249" y="0"/>
                      </a:cubicBezTo>
                      <a:cubicBezTo>
                        <a:pt x="3375747" y="16475"/>
                        <a:pt x="3589952" y="-18439"/>
                        <a:pt x="3773340" y="0"/>
                      </a:cubicBezTo>
                      <a:cubicBezTo>
                        <a:pt x="3956728" y="18439"/>
                        <a:pt x="4126496" y="-2148"/>
                        <a:pt x="4347380" y="0"/>
                      </a:cubicBezTo>
                      <a:cubicBezTo>
                        <a:pt x="4568264" y="2148"/>
                        <a:pt x="4767682" y="23143"/>
                        <a:pt x="4992369" y="0"/>
                      </a:cubicBezTo>
                      <a:cubicBezTo>
                        <a:pt x="5217056" y="-23143"/>
                        <a:pt x="5225888" y="-1227"/>
                        <a:pt x="5424511" y="0"/>
                      </a:cubicBezTo>
                      <a:cubicBezTo>
                        <a:pt x="5623134" y="1227"/>
                        <a:pt x="5766744" y="-12077"/>
                        <a:pt x="5927603" y="0"/>
                      </a:cubicBezTo>
                      <a:cubicBezTo>
                        <a:pt x="6088462" y="12077"/>
                        <a:pt x="6357298" y="1453"/>
                        <a:pt x="6643540" y="0"/>
                      </a:cubicBezTo>
                      <a:cubicBezTo>
                        <a:pt x="6929782" y="-1453"/>
                        <a:pt x="6932130" y="10684"/>
                        <a:pt x="7204680" y="0"/>
                      </a:cubicBezTo>
                      <a:cubicBezTo>
                        <a:pt x="7263753" y="-13267"/>
                        <a:pt x="7311020" y="59699"/>
                        <a:pt x="7314485" y="109805"/>
                      </a:cubicBezTo>
                      <a:cubicBezTo>
                        <a:pt x="7313643" y="317179"/>
                        <a:pt x="7295692" y="451128"/>
                        <a:pt x="7314485" y="549014"/>
                      </a:cubicBezTo>
                      <a:cubicBezTo>
                        <a:pt x="7314139" y="595321"/>
                        <a:pt x="7252844" y="654834"/>
                        <a:pt x="7204680" y="658819"/>
                      </a:cubicBezTo>
                      <a:cubicBezTo>
                        <a:pt x="7039347" y="660500"/>
                        <a:pt x="6919255" y="664020"/>
                        <a:pt x="6772538" y="658819"/>
                      </a:cubicBezTo>
                      <a:cubicBezTo>
                        <a:pt x="6625821" y="653618"/>
                        <a:pt x="6350255" y="652489"/>
                        <a:pt x="6056600" y="658819"/>
                      </a:cubicBezTo>
                      <a:cubicBezTo>
                        <a:pt x="5762945" y="665149"/>
                        <a:pt x="5632646" y="684498"/>
                        <a:pt x="5269714" y="658819"/>
                      </a:cubicBezTo>
                      <a:cubicBezTo>
                        <a:pt x="4906782" y="633140"/>
                        <a:pt x="4760858" y="669071"/>
                        <a:pt x="4482828" y="658819"/>
                      </a:cubicBezTo>
                      <a:cubicBezTo>
                        <a:pt x="4204798" y="648567"/>
                        <a:pt x="4018628" y="678281"/>
                        <a:pt x="3837839" y="658819"/>
                      </a:cubicBezTo>
                      <a:cubicBezTo>
                        <a:pt x="3657050" y="639357"/>
                        <a:pt x="3382286" y="633057"/>
                        <a:pt x="3192851" y="658819"/>
                      </a:cubicBezTo>
                      <a:cubicBezTo>
                        <a:pt x="3003416" y="684581"/>
                        <a:pt x="2734466" y="641104"/>
                        <a:pt x="2618811" y="658819"/>
                      </a:cubicBezTo>
                      <a:cubicBezTo>
                        <a:pt x="2503156" y="676534"/>
                        <a:pt x="2350359" y="635712"/>
                        <a:pt x="2115720" y="658819"/>
                      </a:cubicBezTo>
                      <a:cubicBezTo>
                        <a:pt x="1881081" y="681926"/>
                        <a:pt x="1744149" y="663889"/>
                        <a:pt x="1612629" y="658819"/>
                      </a:cubicBezTo>
                      <a:cubicBezTo>
                        <a:pt x="1481109" y="653749"/>
                        <a:pt x="1310696" y="669924"/>
                        <a:pt x="1038589" y="658819"/>
                      </a:cubicBezTo>
                      <a:cubicBezTo>
                        <a:pt x="766482" y="647714"/>
                        <a:pt x="517502" y="682686"/>
                        <a:pt x="109805" y="658819"/>
                      </a:cubicBezTo>
                      <a:cubicBezTo>
                        <a:pt x="44541" y="658636"/>
                        <a:pt x="-4091" y="602324"/>
                        <a:pt x="0" y="549014"/>
                      </a:cubicBezTo>
                      <a:cubicBezTo>
                        <a:pt x="11810" y="374098"/>
                        <a:pt x="887" y="295828"/>
                        <a:pt x="0" y="109805"/>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Hộp Văn bản 10">
                  <a:extLst>
                    <a:ext uri="{FF2B5EF4-FFF2-40B4-BE49-F238E27FC236}">
                      <a16:creationId xmlns:a16="http://schemas.microsoft.com/office/drawing/2014/main" id="{DEB01FC1-3A1E-D974-5BEE-0FB5BB1FD734}"/>
                    </a:ext>
                  </a:extLst>
                </p:cNvPr>
                <p:cNvSpPr txBox="1"/>
                <p:nvPr/>
              </p:nvSpPr>
              <p:spPr>
                <a:xfrm>
                  <a:off x="4539518" y="883099"/>
                  <a:ext cx="7761609" cy="510778"/>
                </a:xfrm>
                <a:prstGeom prst="roundRect">
                  <a:avLst/>
                </a:prstGeom>
                <a:noFill/>
              </p:spPr>
              <p:txBody>
                <a:bodyPr wrap="square" rtlCol="0">
                  <a:spAutoFit/>
                </a:bodyPr>
                <a:lstStyle/>
                <a:p>
                  <a:pPr algn="ctr"/>
                  <a:r>
                    <a:rPr lang="vi-VN" sz="2400" dirty="0">
                      <a:solidFill>
                        <a:srgbClr val="002060"/>
                      </a:solidFill>
                      <a:latin typeface="Calibri" panose="020F0502020204030204" pitchFamily="34" charset="0"/>
                      <a:cs typeface="Calibri" panose="020F0502020204030204" pitchFamily="34" charset="0"/>
                    </a:rPr>
                    <a:t>Những chi tiết nào cho thấy Tú yêu thương vẹt?</a:t>
                  </a:r>
                  <a:endParaRPr lang="en-US" sz="2400" dirty="0">
                    <a:solidFill>
                      <a:srgbClr val="002060"/>
                    </a:solidFill>
                    <a:latin typeface="Calibri" panose="020F0502020204030204" pitchFamily="34" charset="0"/>
                    <a:cs typeface="Calibri" panose="020F0502020204030204" pitchFamily="34" charset="0"/>
                  </a:endParaRPr>
                </a:p>
              </p:txBody>
            </p:sp>
          </p:grpSp>
          <p:pic>
            <p:nvPicPr>
              <p:cNvPr id="20" name="Hình ảnh 29">
                <a:extLst>
                  <a:ext uri="{FF2B5EF4-FFF2-40B4-BE49-F238E27FC236}">
                    <a16:creationId xmlns:a16="http://schemas.microsoft.com/office/drawing/2014/main" id="{93CDBD0C-4B57-177A-11B0-55B09F9D19C8}"/>
                  </a:ext>
                </a:extLst>
              </p:cNvPr>
              <p:cNvPicPr>
                <a:picLocks noChangeAspect="1"/>
              </p:cNvPicPr>
              <p:nvPr/>
            </p:nvPicPr>
            <p:blipFill rotWithShape="1">
              <a:blip r:embed="rId3"/>
              <a:srcRect l="50655" t="3903" r="28184" b="63507"/>
              <a:stretch/>
            </p:blipFill>
            <p:spPr>
              <a:xfrm>
                <a:off x="207253" y="1728030"/>
                <a:ext cx="634257" cy="976819"/>
              </a:xfrm>
              <a:prstGeom prst="roundRect">
                <a:avLst/>
              </a:prstGeom>
            </p:spPr>
          </p:pic>
        </p:grpSp>
        <p:grpSp>
          <p:nvGrpSpPr>
            <p:cNvPr id="5" name="Nhóm 12">
              <a:extLst>
                <a:ext uri="{FF2B5EF4-FFF2-40B4-BE49-F238E27FC236}">
                  <a16:creationId xmlns:a16="http://schemas.microsoft.com/office/drawing/2014/main" id="{BC5DD388-B3A5-875F-81B7-E30855CDC965}"/>
                </a:ext>
              </a:extLst>
            </p:cNvPr>
            <p:cNvGrpSpPr/>
            <p:nvPr/>
          </p:nvGrpSpPr>
          <p:grpSpPr>
            <a:xfrm>
              <a:off x="83348" y="2464325"/>
              <a:ext cx="8814806" cy="960400"/>
              <a:chOff x="184717" y="2685521"/>
              <a:chExt cx="8814806" cy="960400"/>
            </a:xfrm>
          </p:grpSpPr>
          <p:grpSp>
            <p:nvGrpSpPr>
              <p:cNvPr id="15" name="Nhóm 11">
                <a:extLst>
                  <a:ext uri="{FF2B5EF4-FFF2-40B4-BE49-F238E27FC236}">
                    <a16:creationId xmlns:a16="http://schemas.microsoft.com/office/drawing/2014/main" id="{E8D0FAB3-4888-6999-A79F-E63359D7B4D5}"/>
                  </a:ext>
                </a:extLst>
              </p:cNvPr>
              <p:cNvGrpSpPr/>
              <p:nvPr/>
            </p:nvGrpSpPr>
            <p:grpSpPr>
              <a:xfrm>
                <a:off x="184717" y="2685521"/>
                <a:ext cx="8677582" cy="960400"/>
                <a:chOff x="184717" y="2685521"/>
                <a:chExt cx="8677582" cy="960400"/>
              </a:xfrm>
            </p:grpSpPr>
            <p:sp>
              <p:nvSpPr>
                <p:cNvPr id="17" name="Hình chữ nhật: Góc Tròn 37">
                  <a:extLst>
                    <a:ext uri="{FF2B5EF4-FFF2-40B4-BE49-F238E27FC236}">
                      <a16:creationId xmlns:a16="http://schemas.microsoft.com/office/drawing/2014/main" id="{BE2730D0-7736-6FFF-4E90-6ABBB2EE9050}"/>
                    </a:ext>
                  </a:extLst>
                </p:cNvPr>
                <p:cNvSpPr/>
                <p:nvPr/>
              </p:nvSpPr>
              <p:spPr>
                <a:xfrm>
                  <a:off x="858393" y="2882315"/>
                  <a:ext cx="8003906" cy="565307"/>
                </a:xfrm>
                <a:custGeom>
                  <a:avLst/>
                  <a:gdLst>
                    <a:gd name="connsiteX0" fmla="*/ 0 w 8003906"/>
                    <a:gd name="connsiteY0" fmla="*/ 94220 h 565307"/>
                    <a:gd name="connsiteX1" fmla="*/ 94220 w 8003906"/>
                    <a:gd name="connsiteY1" fmla="*/ 0 h 565307"/>
                    <a:gd name="connsiteX2" fmla="*/ 667354 w 8003906"/>
                    <a:gd name="connsiteY2" fmla="*/ 0 h 565307"/>
                    <a:gd name="connsiteX3" fmla="*/ 1084179 w 8003906"/>
                    <a:gd name="connsiteY3" fmla="*/ 0 h 565307"/>
                    <a:gd name="connsiteX4" fmla="*/ 1735468 w 8003906"/>
                    <a:gd name="connsiteY4" fmla="*/ 0 h 565307"/>
                    <a:gd name="connsiteX5" fmla="*/ 2464911 w 8003906"/>
                    <a:gd name="connsiteY5" fmla="*/ 0 h 565307"/>
                    <a:gd name="connsiteX6" fmla="*/ 3272510 w 8003906"/>
                    <a:gd name="connsiteY6" fmla="*/ 0 h 565307"/>
                    <a:gd name="connsiteX7" fmla="*/ 3689334 w 8003906"/>
                    <a:gd name="connsiteY7" fmla="*/ 0 h 565307"/>
                    <a:gd name="connsiteX8" fmla="*/ 4418778 w 8003906"/>
                    <a:gd name="connsiteY8" fmla="*/ 0 h 565307"/>
                    <a:gd name="connsiteX9" fmla="*/ 4835603 w 8003906"/>
                    <a:gd name="connsiteY9" fmla="*/ 0 h 565307"/>
                    <a:gd name="connsiteX10" fmla="*/ 5330582 w 8003906"/>
                    <a:gd name="connsiteY10" fmla="*/ 0 h 565307"/>
                    <a:gd name="connsiteX11" fmla="*/ 5903716 w 8003906"/>
                    <a:gd name="connsiteY11" fmla="*/ 0 h 565307"/>
                    <a:gd name="connsiteX12" fmla="*/ 6320541 w 8003906"/>
                    <a:gd name="connsiteY12" fmla="*/ 0 h 565307"/>
                    <a:gd name="connsiteX13" fmla="*/ 6893675 w 8003906"/>
                    <a:gd name="connsiteY13" fmla="*/ 0 h 565307"/>
                    <a:gd name="connsiteX14" fmla="*/ 7909686 w 8003906"/>
                    <a:gd name="connsiteY14" fmla="*/ 0 h 565307"/>
                    <a:gd name="connsiteX15" fmla="*/ 8003906 w 8003906"/>
                    <a:gd name="connsiteY15" fmla="*/ 94220 h 565307"/>
                    <a:gd name="connsiteX16" fmla="*/ 8003906 w 8003906"/>
                    <a:gd name="connsiteY16" fmla="*/ 471087 h 565307"/>
                    <a:gd name="connsiteX17" fmla="*/ 7909686 w 8003906"/>
                    <a:gd name="connsiteY17" fmla="*/ 565307 h 565307"/>
                    <a:gd name="connsiteX18" fmla="*/ 7102088 w 8003906"/>
                    <a:gd name="connsiteY18" fmla="*/ 565307 h 565307"/>
                    <a:gd name="connsiteX19" fmla="*/ 6450799 w 8003906"/>
                    <a:gd name="connsiteY19" fmla="*/ 565307 h 565307"/>
                    <a:gd name="connsiteX20" fmla="*/ 5955820 w 8003906"/>
                    <a:gd name="connsiteY20" fmla="*/ 565307 h 565307"/>
                    <a:gd name="connsiteX21" fmla="*/ 5538995 w 8003906"/>
                    <a:gd name="connsiteY21" fmla="*/ 565307 h 565307"/>
                    <a:gd name="connsiteX22" fmla="*/ 4965860 w 8003906"/>
                    <a:gd name="connsiteY22" fmla="*/ 565307 h 565307"/>
                    <a:gd name="connsiteX23" fmla="*/ 4549036 w 8003906"/>
                    <a:gd name="connsiteY23" fmla="*/ 565307 h 565307"/>
                    <a:gd name="connsiteX24" fmla="*/ 3819592 w 8003906"/>
                    <a:gd name="connsiteY24" fmla="*/ 565307 h 565307"/>
                    <a:gd name="connsiteX25" fmla="*/ 3011994 w 8003906"/>
                    <a:gd name="connsiteY25" fmla="*/ 565307 h 565307"/>
                    <a:gd name="connsiteX26" fmla="*/ 2282550 w 8003906"/>
                    <a:gd name="connsiteY26" fmla="*/ 565307 h 565307"/>
                    <a:gd name="connsiteX27" fmla="*/ 1865726 w 8003906"/>
                    <a:gd name="connsiteY27" fmla="*/ 565307 h 565307"/>
                    <a:gd name="connsiteX28" fmla="*/ 1448901 w 8003906"/>
                    <a:gd name="connsiteY28" fmla="*/ 565307 h 565307"/>
                    <a:gd name="connsiteX29" fmla="*/ 875767 w 8003906"/>
                    <a:gd name="connsiteY29" fmla="*/ 565307 h 565307"/>
                    <a:gd name="connsiteX30" fmla="*/ 94220 w 8003906"/>
                    <a:gd name="connsiteY30" fmla="*/ 565307 h 565307"/>
                    <a:gd name="connsiteX31" fmla="*/ 0 w 8003906"/>
                    <a:gd name="connsiteY31" fmla="*/ 471087 h 565307"/>
                    <a:gd name="connsiteX32" fmla="*/ 0 w 8003906"/>
                    <a:gd name="connsiteY32" fmla="*/ 94220 h 56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03906" h="565307" fill="none" extrusionOk="0">
                      <a:moveTo>
                        <a:pt x="0" y="94220"/>
                      </a:moveTo>
                      <a:cubicBezTo>
                        <a:pt x="4531" y="38429"/>
                        <a:pt x="38077" y="-1353"/>
                        <a:pt x="94220" y="0"/>
                      </a:cubicBezTo>
                      <a:cubicBezTo>
                        <a:pt x="283690" y="11640"/>
                        <a:pt x="489707" y="4179"/>
                        <a:pt x="667354" y="0"/>
                      </a:cubicBezTo>
                      <a:cubicBezTo>
                        <a:pt x="845001" y="-4179"/>
                        <a:pt x="909800" y="16183"/>
                        <a:pt x="1084179" y="0"/>
                      </a:cubicBezTo>
                      <a:cubicBezTo>
                        <a:pt x="1258558" y="-16183"/>
                        <a:pt x="1539592" y="1820"/>
                        <a:pt x="1735468" y="0"/>
                      </a:cubicBezTo>
                      <a:cubicBezTo>
                        <a:pt x="1931344" y="-1820"/>
                        <a:pt x="2272976" y="-4414"/>
                        <a:pt x="2464911" y="0"/>
                      </a:cubicBezTo>
                      <a:cubicBezTo>
                        <a:pt x="2656846" y="4414"/>
                        <a:pt x="2869052" y="-13275"/>
                        <a:pt x="3272510" y="0"/>
                      </a:cubicBezTo>
                      <a:cubicBezTo>
                        <a:pt x="3675968" y="13275"/>
                        <a:pt x="3587912" y="-1717"/>
                        <a:pt x="3689334" y="0"/>
                      </a:cubicBezTo>
                      <a:cubicBezTo>
                        <a:pt x="3790756" y="1717"/>
                        <a:pt x="4265776" y="-24270"/>
                        <a:pt x="4418778" y="0"/>
                      </a:cubicBezTo>
                      <a:cubicBezTo>
                        <a:pt x="4571780" y="24270"/>
                        <a:pt x="4736298" y="-8285"/>
                        <a:pt x="4835603" y="0"/>
                      </a:cubicBezTo>
                      <a:cubicBezTo>
                        <a:pt x="4934909" y="8285"/>
                        <a:pt x="5231226" y="16178"/>
                        <a:pt x="5330582" y="0"/>
                      </a:cubicBezTo>
                      <a:cubicBezTo>
                        <a:pt x="5429938" y="-16178"/>
                        <a:pt x="5634087" y="18285"/>
                        <a:pt x="5903716" y="0"/>
                      </a:cubicBezTo>
                      <a:cubicBezTo>
                        <a:pt x="6173345" y="-18285"/>
                        <a:pt x="6216752" y="-20563"/>
                        <a:pt x="6320541" y="0"/>
                      </a:cubicBezTo>
                      <a:cubicBezTo>
                        <a:pt x="6424330" y="20563"/>
                        <a:pt x="6744016" y="10503"/>
                        <a:pt x="6893675" y="0"/>
                      </a:cubicBezTo>
                      <a:cubicBezTo>
                        <a:pt x="7043334" y="-10503"/>
                        <a:pt x="7413037" y="6638"/>
                        <a:pt x="7909686" y="0"/>
                      </a:cubicBezTo>
                      <a:cubicBezTo>
                        <a:pt x="7953086" y="1270"/>
                        <a:pt x="8013093" y="48511"/>
                        <a:pt x="8003906" y="94220"/>
                      </a:cubicBezTo>
                      <a:cubicBezTo>
                        <a:pt x="8022185" y="268592"/>
                        <a:pt x="8020571" y="382221"/>
                        <a:pt x="8003906" y="471087"/>
                      </a:cubicBezTo>
                      <a:cubicBezTo>
                        <a:pt x="8000137" y="535285"/>
                        <a:pt x="7961183" y="573921"/>
                        <a:pt x="7909686" y="565307"/>
                      </a:cubicBezTo>
                      <a:cubicBezTo>
                        <a:pt x="7680367" y="550993"/>
                        <a:pt x="7405382" y="525087"/>
                        <a:pt x="7102088" y="565307"/>
                      </a:cubicBezTo>
                      <a:cubicBezTo>
                        <a:pt x="6798794" y="605527"/>
                        <a:pt x="6708805" y="555359"/>
                        <a:pt x="6450799" y="565307"/>
                      </a:cubicBezTo>
                      <a:cubicBezTo>
                        <a:pt x="6192793" y="575255"/>
                        <a:pt x="6056117" y="578557"/>
                        <a:pt x="5955820" y="565307"/>
                      </a:cubicBezTo>
                      <a:cubicBezTo>
                        <a:pt x="5855523" y="552057"/>
                        <a:pt x="5731559" y="585253"/>
                        <a:pt x="5538995" y="565307"/>
                      </a:cubicBezTo>
                      <a:cubicBezTo>
                        <a:pt x="5346431" y="545361"/>
                        <a:pt x="5121379" y="550286"/>
                        <a:pt x="4965860" y="565307"/>
                      </a:cubicBezTo>
                      <a:cubicBezTo>
                        <a:pt x="4810342" y="580328"/>
                        <a:pt x="4756380" y="569498"/>
                        <a:pt x="4549036" y="565307"/>
                      </a:cubicBezTo>
                      <a:cubicBezTo>
                        <a:pt x="4341692" y="561116"/>
                        <a:pt x="4013562" y="597887"/>
                        <a:pt x="3819592" y="565307"/>
                      </a:cubicBezTo>
                      <a:cubicBezTo>
                        <a:pt x="3625622" y="532727"/>
                        <a:pt x="3260910" y="540445"/>
                        <a:pt x="3011994" y="565307"/>
                      </a:cubicBezTo>
                      <a:cubicBezTo>
                        <a:pt x="2763078" y="590169"/>
                        <a:pt x="2450187" y="541478"/>
                        <a:pt x="2282550" y="565307"/>
                      </a:cubicBezTo>
                      <a:cubicBezTo>
                        <a:pt x="2114913" y="589136"/>
                        <a:pt x="2053513" y="564333"/>
                        <a:pt x="1865726" y="565307"/>
                      </a:cubicBezTo>
                      <a:cubicBezTo>
                        <a:pt x="1677939" y="566281"/>
                        <a:pt x="1604002" y="558442"/>
                        <a:pt x="1448901" y="565307"/>
                      </a:cubicBezTo>
                      <a:cubicBezTo>
                        <a:pt x="1293800" y="572172"/>
                        <a:pt x="1003040" y="576717"/>
                        <a:pt x="875767" y="565307"/>
                      </a:cubicBezTo>
                      <a:cubicBezTo>
                        <a:pt x="748494" y="553897"/>
                        <a:pt x="458236" y="602519"/>
                        <a:pt x="94220" y="565307"/>
                      </a:cubicBezTo>
                      <a:cubicBezTo>
                        <a:pt x="48813" y="565435"/>
                        <a:pt x="9109" y="527176"/>
                        <a:pt x="0" y="471087"/>
                      </a:cubicBezTo>
                      <a:cubicBezTo>
                        <a:pt x="18650" y="293960"/>
                        <a:pt x="3280" y="251215"/>
                        <a:pt x="0" y="94220"/>
                      </a:cubicBezTo>
                      <a:close/>
                    </a:path>
                    <a:path w="8003906" h="565307" stroke="0" extrusionOk="0">
                      <a:moveTo>
                        <a:pt x="0" y="94220"/>
                      </a:moveTo>
                      <a:cubicBezTo>
                        <a:pt x="7083" y="40995"/>
                        <a:pt x="41966" y="8883"/>
                        <a:pt x="94220" y="0"/>
                      </a:cubicBezTo>
                      <a:cubicBezTo>
                        <a:pt x="205439" y="14358"/>
                        <a:pt x="364306" y="17875"/>
                        <a:pt x="511045" y="0"/>
                      </a:cubicBezTo>
                      <a:cubicBezTo>
                        <a:pt x="657784" y="-17875"/>
                        <a:pt x="725140" y="-19266"/>
                        <a:pt x="927870" y="0"/>
                      </a:cubicBezTo>
                      <a:cubicBezTo>
                        <a:pt x="1130601" y="19266"/>
                        <a:pt x="1384012" y="-21103"/>
                        <a:pt x="1501004" y="0"/>
                      </a:cubicBezTo>
                      <a:cubicBezTo>
                        <a:pt x="1617996" y="21103"/>
                        <a:pt x="2035935" y="6725"/>
                        <a:pt x="2308602" y="0"/>
                      </a:cubicBezTo>
                      <a:cubicBezTo>
                        <a:pt x="2581269" y="-6725"/>
                        <a:pt x="2568109" y="8472"/>
                        <a:pt x="2725427" y="0"/>
                      </a:cubicBezTo>
                      <a:cubicBezTo>
                        <a:pt x="2882746" y="-8472"/>
                        <a:pt x="3021064" y="6336"/>
                        <a:pt x="3220406" y="0"/>
                      </a:cubicBezTo>
                      <a:cubicBezTo>
                        <a:pt x="3419748" y="-6336"/>
                        <a:pt x="3562743" y="18612"/>
                        <a:pt x="3715386" y="0"/>
                      </a:cubicBezTo>
                      <a:cubicBezTo>
                        <a:pt x="3868029" y="-18612"/>
                        <a:pt x="4165541" y="-17949"/>
                        <a:pt x="4288520" y="0"/>
                      </a:cubicBezTo>
                      <a:cubicBezTo>
                        <a:pt x="4411499" y="17949"/>
                        <a:pt x="4713022" y="29240"/>
                        <a:pt x="4939809" y="0"/>
                      </a:cubicBezTo>
                      <a:cubicBezTo>
                        <a:pt x="5166596" y="-29240"/>
                        <a:pt x="5270456" y="-19898"/>
                        <a:pt x="5356634" y="0"/>
                      </a:cubicBezTo>
                      <a:cubicBezTo>
                        <a:pt x="5442812" y="19898"/>
                        <a:pt x="5624593" y="-5038"/>
                        <a:pt x="5851613" y="0"/>
                      </a:cubicBezTo>
                      <a:cubicBezTo>
                        <a:pt x="6078633" y="5038"/>
                        <a:pt x="6333154" y="27950"/>
                        <a:pt x="6581057" y="0"/>
                      </a:cubicBezTo>
                      <a:cubicBezTo>
                        <a:pt x="6828960" y="-27950"/>
                        <a:pt x="7160240" y="-19352"/>
                        <a:pt x="7310500" y="0"/>
                      </a:cubicBezTo>
                      <a:cubicBezTo>
                        <a:pt x="7460760" y="19352"/>
                        <a:pt x="7703167" y="-21619"/>
                        <a:pt x="7909686" y="0"/>
                      </a:cubicBezTo>
                      <a:cubicBezTo>
                        <a:pt x="7963197" y="-3921"/>
                        <a:pt x="8001579" y="40071"/>
                        <a:pt x="8003906" y="94220"/>
                      </a:cubicBezTo>
                      <a:cubicBezTo>
                        <a:pt x="8007231" y="275374"/>
                        <a:pt x="8015583" y="388120"/>
                        <a:pt x="8003906" y="471087"/>
                      </a:cubicBezTo>
                      <a:cubicBezTo>
                        <a:pt x="8007691" y="522653"/>
                        <a:pt x="7966107" y="566714"/>
                        <a:pt x="7909686" y="565307"/>
                      </a:cubicBezTo>
                      <a:cubicBezTo>
                        <a:pt x="7616804" y="588234"/>
                        <a:pt x="7295347" y="580197"/>
                        <a:pt x="7102088" y="565307"/>
                      </a:cubicBezTo>
                      <a:cubicBezTo>
                        <a:pt x="6908829" y="550417"/>
                        <a:pt x="6691919" y="527035"/>
                        <a:pt x="6294490" y="565307"/>
                      </a:cubicBezTo>
                      <a:cubicBezTo>
                        <a:pt x="5897061" y="603579"/>
                        <a:pt x="5687997" y="595419"/>
                        <a:pt x="5486892" y="565307"/>
                      </a:cubicBezTo>
                      <a:cubicBezTo>
                        <a:pt x="5285787" y="535195"/>
                        <a:pt x="4975642" y="577493"/>
                        <a:pt x="4835603" y="565307"/>
                      </a:cubicBezTo>
                      <a:cubicBezTo>
                        <a:pt x="4695564" y="553121"/>
                        <a:pt x="4412408" y="593894"/>
                        <a:pt x="4184314" y="565307"/>
                      </a:cubicBezTo>
                      <a:cubicBezTo>
                        <a:pt x="3956220" y="536720"/>
                        <a:pt x="3856579" y="563218"/>
                        <a:pt x="3611180" y="565307"/>
                      </a:cubicBezTo>
                      <a:cubicBezTo>
                        <a:pt x="3365781" y="567396"/>
                        <a:pt x="3351255" y="567765"/>
                        <a:pt x="3116200" y="565307"/>
                      </a:cubicBezTo>
                      <a:cubicBezTo>
                        <a:pt x="2881145" y="562849"/>
                        <a:pt x="2814000" y="547128"/>
                        <a:pt x="2621221" y="565307"/>
                      </a:cubicBezTo>
                      <a:cubicBezTo>
                        <a:pt x="2428442" y="583486"/>
                        <a:pt x="2238262" y="583155"/>
                        <a:pt x="2048087" y="565307"/>
                      </a:cubicBezTo>
                      <a:cubicBezTo>
                        <a:pt x="1857912" y="547459"/>
                        <a:pt x="1664641" y="537037"/>
                        <a:pt x="1318643" y="565307"/>
                      </a:cubicBezTo>
                      <a:cubicBezTo>
                        <a:pt x="972645" y="593577"/>
                        <a:pt x="925647" y="567947"/>
                        <a:pt x="823663" y="565307"/>
                      </a:cubicBezTo>
                      <a:cubicBezTo>
                        <a:pt x="721679" y="562667"/>
                        <a:pt x="389260" y="587588"/>
                        <a:pt x="94220" y="565307"/>
                      </a:cubicBezTo>
                      <a:cubicBezTo>
                        <a:pt x="36846" y="563342"/>
                        <a:pt x="-1342" y="517910"/>
                        <a:pt x="0" y="471087"/>
                      </a:cubicBezTo>
                      <a:cubicBezTo>
                        <a:pt x="9640" y="368521"/>
                        <a:pt x="-11563" y="220234"/>
                        <a:pt x="0" y="94220"/>
                      </a:cubicBezTo>
                      <a:close/>
                    </a:path>
                  </a:pathLst>
                </a:custGeom>
                <a:solidFill>
                  <a:schemeClr val="accent4">
                    <a:lumMod val="40000"/>
                    <a:lumOff val="60000"/>
                  </a:schemeClr>
                </a:solidFill>
                <a:ln w="19050">
                  <a:solidFill>
                    <a:srgbClr val="FFC000"/>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8" name="Hình ảnh 36">
                  <a:extLst>
                    <a:ext uri="{FF2B5EF4-FFF2-40B4-BE49-F238E27FC236}">
                      <a16:creationId xmlns:a16="http://schemas.microsoft.com/office/drawing/2014/main" id="{48BD6B0F-4364-0A4C-537A-33C883482410}"/>
                    </a:ext>
                  </a:extLst>
                </p:cNvPr>
                <p:cNvPicPr>
                  <a:picLocks noChangeAspect="1"/>
                </p:cNvPicPr>
                <p:nvPr/>
              </p:nvPicPr>
              <p:blipFill rotWithShape="1">
                <a:blip r:embed="rId3"/>
                <a:srcRect l="71687" t="2707" r="6176" b="64704"/>
                <a:stretch/>
              </p:blipFill>
              <p:spPr>
                <a:xfrm>
                  <a:off x="184717" y="2685521"/>
                  <a:ext cx="652364" cy="960400"/>
                </a:xfrm>
                <a:prstGeom prst="rect">
                  <a:avLst/>
                </a:prstGeom>
              </p:spPr>
            </p:pic>
          </p:grpSp>
          <p:sp>
            <p:nvSpPr>
              <p:cNvPr id="16" name="Hộp Văn bản 15">
                <a:extLst>
                  <a:ext uri="{FF2B5EF4-FFF2-40B4-BE49-F238E27FC236}">
                    <a16:creationId xmlns:a16="http://schemas.microsoft.com/office/drawing/2014/main" id="{C5AF72CE-3D87-5825-DD08-8639F883C7DA}"/>
                  </a:ext>
                </a:extLst>
              </p:cNvPr>
              <p:cNvSpPr txBox="1"/>
              <p:nvPr/>
            </p:nvSpPr>
            <p:spPr>
              <a:xfrm>
                <a:off x="799195" y="2912305"/>
                <a:ext cx="8200328" cy="461665"/>
              </a:xfrm>
              <a:prstGeom prst="rect">
                <a:avLst/>
              </a:prstGeom>
              <a:noFill/>
            </p:spPr>
            <p:txBody>
              <a:bodyPr wrap="square" rtlCol="0">
                <a:spAutoFit/>
              </a:bodyPr>
              <a:lstStyle/>
              <a:p>
                <a:pPr algn="ctr"/>
                <a:r>
                  <a:rPr lang="vi-VN" sz="2400" dirty="0">
                    <a:solidFill>
                      <a:srgbClr val="002060"/>
                    </a:solidFill>
                    <a:latin typeface="Calibri" panose="020F0502020204030204" pitchFamily="34" charset="0"/>
                    <a:cs typeface="Calibri" panose="020F0502020204030204" pitchFamily="34" charset="0"/>
                  </a:rPr>
                  <a:t>Nêu tâm trạng, cảm xúc của Tú trong mỗi tình huống dưới đây:</a:t>
                </a:r>
                <a:endParaRPr lang="en-US" sz="2400" dirty="0">
                  <a:solidFill>
                    <a:srgbClr val="002060"/>
                  </a:solidFill>
                  <a:latin typeface="Calibri" panose="020F0502020204030204" pitchFamily="34" charset="0"/>
                  <a:cs typeface="Calibri" panose="020F0502020204030204" pitchFamily="34" charset="0"/>
                </a:endParaRPr>
              </a:p>
            </p:txBody>
          </p:sp>
        </p:grpSp>
        <p:grpSp>
          <p:nvGrpSpPr>
            <p:cNvPr id="6" name="Nhóm 20">
              <a:extLst>
                <a:ext uri="{FF2B5EF4-FFF2-40B4-BE49-F238E27FC236}">
                  <a16:creationId xmlns:a16="http://schemas.microsoft.com/office/drawing/2014/main" id="{373BB473-E9CF-4DFC-5CAC-249564CC8803}"/>
                </a:ext>
              </a:extLst>
            </p:cNvPr>
            <p:cNvGrpSpPr/>
            <p:nvPr/>
          </p:nvGrpSpPr>
          <p:grpSpPr>
            <a:xfrm>
              <a:off x="45898" y="4111103"/>
              <a:ext cx="8970725" cy="912597"/>
              <a:chOff x="50560" y="4156380"/>
              <a:chExt cx="8970725" cy="912597"/>
            </a:xfrm>
          </p:grpSpPr>
          <p:sp>
            <p:nvSpPr>
              <p:cNvPr id="12" name="Hình chữ nhật: Góc Tròn 42">
                <a:extLst>
                  <a:ext uri="{FF2B5EF4-FFF2-40B4-BE49-F238E27FC236}">
                    <a16:creationId xmlns:a16="http://schemas.microsoft.com/office/drawing/2014/main" id="{1EF27DCF-D33C-AB8B-E378-B1BCA5A31515}"/>
                  </a:ext>
                </a:extLst>
              </p:cNvPr>
              <p:cNvSpPr/>
              <p:nvPr/>
            </p:nvSpPr>
            <p:spPr>
              <a:xfrm>
                <a:off x="772155" y="4214651"/>
                <a:ext cx="7910181" cy="854326"/>
              </a:xfrm>
              <a:custGeom>
                <a:avLst/>
                <a:gdLst>
                  <a:gd name="connsiteX0" fmla="*/ 0 w 7910181"/>
                  <a:gd name="connsiteY0" fmla="*/ 142391 h 854326"/>
                  <a:gd name="connsiteX1" fmla="*/ 142391 w 7910181"/>
                  <a:gd name="connsiteY1" fmla="*/ 0 h 854326"/>
                  <a:gd name="connsiteX2" fmla="*/ 683101 w 7910181"/>
                  <a:gd name="connsiteY2" fmla="*/ 0 h 854326"/>
                  <a:gd name="connsiteX3" fmla="*/ 1223811 w 7910181"/>
                  <a:gd name="connsiteY3" fmla="*/ 0 h 854326"/>
                  <a:gd name="connsiteX4" fmla="*/ 1993283 w 7910181"/>
                  <a:gd name="connsiteY4" fmla="*/ 0 h 854326"/>
                  <a:gd name="connsiteX5" fmla="*/ 2457739 w 7910181"/>
                  <a:gd name="connsiteY5" fmla="*/ 0 h 854326"/>
                  <a:gd name="connsiteX6" fmla="*/ 3150958 w 7910181"/>
                  <a:gd name="connsiteY6" fmla="*/ 0 h 854326"/>
                  <a:gd name="connsiteX7" fmla="*/ 3920430 w 7910181"/>
                  <a:gd name="connsiteY7" fmla="*/ 0 h 854326"/>
                  <a:gd name="connsiteX8" fmla="*/ 4766156 w 7910181"/>
                  <a:gd name="connsiteY8" fmla="*/ 0 h 854326"/>
                  <a:gd name="connsiteX9" fmla="*/ 5230612 w 7910181"/>
                  <a:gd name="connsiteY9" fmla="*/ 0 h 854326"/>
                  <a:gd name="connsiteX10" fmla="*/ 6000084 w 7910181"/>
                  <a:gd name="connsiteY10" fmla="*/ 0 h 854326"/>
                  <a:gd name="connsiteX11" fmla="*/ 6464540 w 7910181"/>
                  <a:gd name="connsiteY11" fmla="*/ 0 h 854326"/>
                  <a:gd name="connsiteX12" fmla="*/ 7005250 w 7910181"/>
                  <a:gd name="connsiteY12" fmla="*/ 0 h 854326"/>
                  <a:gd name="connsiteX13" fmla="*/ 7767790 w 7910181"/>
                  <a:gd name="connsiteY13" fmla="*/ 0 h 854326"/>
                  <a:gd name="connsiteX14" fmla="*/ 7910181 w 7910181"/>
                  <a:gd name="connsiteY14" fmla="*/ 142391 h 854326"/>
                  <a:gd name="connsiteX15" fmla="*/ 7910181 w 7910181"/>
                  <a:gd name="connsiteY15" fmla="*/ 711935 h 854326"/>
                  <a:gd name="connsiteX16" fmla="*/ 7767790 w 7910181"/>
                  <a:gd name="connsiteY16" fmla="*/ 854326 h 854326"/>
                  <a:gd name="connsiteX17" fmla="*/ 7074572 w 7910181"/>
                  <a:gd name="connsiteY17" fmla="*/ 854326 h 854326"/>
                  <a:gd name="connsiteX18" fmla="*/ 6228846 w 7910181"/>
                  <a:gd name="connsiteY18" fmla="*/ 854326 h 854326"/>
                  <a:gd name="connsiteX19" fmla="*/ 5459374 w 7910181"/>
                  <a:gd name="connsiteY19" fmla="*/ 854326 h 854326"/>
                  <a:gd name="connsiteX20" fmla="*/ 4918664 w 7910181"/>
                  <a:gd name="connsiteY20" fmla="*/ 854326 h 854326"/>
                  <a:gd name="connsiteX21" fmla="*/ 4225446 w 7910181"/>
                  <a:gd name="connsiteY21" fmla="*/ 854326 h 854326"/>
                  <a:gd name="connsiteX22" fmla="*/ 3684735 w 7910181"/>
                  <a:gd name="connsiteY22" fmla="*/ 854326 h 854326"/>
                  <a:gd name="connsiteX23" fmla="*/ 3220279 w 7910181"/>
                  <a:gd name="connsiteY23" fmla="*/ 854326 h 854326"/>
                  <a:gd name="connsiteX24" fmla="*/ 2603315 w 7910181"/>
                  <a:gd name="connsiteY24" fmla="*/ 854326 h 854326"/>
                  <a:gd name="connsiteX25" fmla="*/ 2138859 w 7910181"/>
                  <a:gd name="connsiteY25" fmla="*/ 854326 h 854326"/>
                  <a:gd name="connsiteX26" fmla="*/ 1369387 w 7910181"/>
                  <a:gd name="connsiteY26" fmla="*/ 854326 h 854326"/>
                  <a:gd name="connsiteX27" fmla="*/ 142391 w 7910181"/>
                  <a:gd name="connsiteY27" fmla="*/ 854326 h 854326"/>
                  <a:gd name="connsiteX28" fmla="*/ 0 w 7910181"/>
                  <a:gd name="connsiteY28" fmla="*/ 711935 h 854326"/>
                  <a:gd name="connsiteX29" fmla="*/ 0 w 7910181"/>
                  <a:gd name="connsiteY29" fmla="*/ 14239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0181" h="854326" fill="none" extrusionOk="0">
                    <a:moveTo>
                      <a:pt x="0" y="142391"/>
                    </a:moveTo>
                    <a:cubicBezTo>
                      <a:pt x="2025" y="55657"/>
                      <a:pt x="67269" y="543"/>
                      <a:pt x="142391" y="0"/>
                    </a:cubicBezTo>
                    <a:cubicBezTo>
                      <a:pt x="342155" y="26277"/>
                      <a:pt x="514045" y="20412"/>
                      <a:pt x="683101" y="0"/>
                    </a:cubicBezTo>
                    <a:cubicBezTo>
                      <a:pt x="852157" y="-20412"/>
                      <a:pt x="1104612" y="-23989"/>
                      <a:pt x="1223811" y="0"/>
                    </a:cubicBezTo>
                    <a:cubicBezTo>
                      <a:pt x="1343010" y="23989"/>
                      <a:pt x="1816288" y="-6560"/>
                      <a:pt x="1993283" y="0"/>
                    </a:cubicBezTo>
                    <a:cubicBezTo>
                      <a:pt x="2170278" y="6560"/>
                      <a:pt x="2303049" y="-21802"/>
                      <a:pt x="2457739" y="0"/>
                    </a:cubicBezTo>
                    <a:cubicBezTo>
                      <a:pt x="2612429" y="21802"/>
                      <a:pt x="2878222" y="16243"/>
                      <a:pt x="3150958" y="0"/>
                    </a:cubicBezTo>
                    <a:cubicBezTo>
                      <a:pt x="3423694" y="-16243"/>
                      <a:pt x="3746434" y="2180"/>
                      <a:pt x="3920430" y="0"/>
                    </a:cubicBezTo>
                    <a:cubicBezTo>
                      <a:pt x="4094426" y="-2180"/>
                      <a:pt x="4452065" y="4554"/>
                      <a:pt x="4766156" y="0"/>
                    </a:cubicBezTo>
                    <a:cubicBezTo>
                      <a:pt x="5080247" y="-4554"/>
                      <a:pt x="5065803" y="12665"/>
                      <a:pt x="5230612" y="0"/>
                    </a:cubicBezTo>
                    <a:cubicBezTo>
                      <a:pt x="5395421" y="-12665"/>
                      <a:pt x="5688017" y="23161"/>
                      <a:pt x="6000084" y="0"/>
                    </a:cubicBezTo>
                    <a:cubicBezTo>
                      <a:pt x="6312151" y="-23161"/>
                      <a:pt x="6349851" y="-1969"/>
                      <a:pt x="6464540" y="0"/>
                    </a:cubicBezTo>
                    <a:cubicBezTo>
                      <a:pt x="6579229" y="1969"/>
                      <a:pt x="6826521" y="-11532"/>
                      <a:pt x="7005250" y="0"/>
                    </a:cubicBezTo>
                    <a:cubicBezTo>
                      <a:pt x="7183979" y="11532"/>
                      <a:pt x="7599606" y="17557"/>
                      <a:pt x="7767790" y="0"/>
                    </a:cubicBezTo>
                    <a:cubicBezTo>
                      <a:pt x="7836270" y="-3167"/>
                      <a:pt x="7902942" y="76781"/>
                      <a:pt x="7910181" y="142391"/>
                    </a:cubicBezTo>
                    <a:cubicBezTo>
                      <a:pt x="7907396" y="417226"/>
                      <a:pt x="7931188" y="428706"/>
                      <a:pt x="7910181" y="711935"/>
                    </a:cubicBezTo>
                    <a:cubicBezTo>
                      <a:pt x="7896494" y="792588"/>
                      <a:pt x="7860835" y="864247"/>
                      <a:pt x="7767790" y="854326"/>
                    </a:cubicBezTo>
                    <a:cubicBezTo>
                      <a:pt x="7421200" y="847813"/>
                      <a:pt x="7386799" y="866779"/>
                      <a:pt x="7074572" y="854326"/>
                    </a:cubicBezTo>
                    <a:cubicBezTo>
                      <a:pt x="6762345" y="841873"/>
                      <a:pt x="6575166" y="835189"/>
                      <a:pt x="6228846" y="854326"/>
                    </a:cubicBezTo>
                    <a:cubicBezTo>
                      <a:pt x="5882526" y="873463"/>
                      <a:pt x="5625776" y="891945"/>
                      <a:pt x="5459374" y="854326"/>
                    </a:cubicBezTo>
                    <a:cubicBezTo>
                      <a:pt x="5292972" y="816707"/>
                      <a:pt x="5048014" y="880883"/>
                      <a:pt x="4918664" y="854326"/>
                    </a:cubicBezTo>
                    <a:cubicBezTo>
                      <a:pt x="4789314" y="827770"/>
                      <a:pt x="4400566" y="872675"/>
                      <a:pt x="4225446" y="854326"/>
                    </a:cubicBezTo>
                    <a:cubicBezTo>
                      <a:pt x="4050326" y="835977"/>
                      <a:pt x="3943283" y="872252"/>
                      <a:pt x="3684735" y="854326"/>
                    </a:cubicBezTo>
                    <a:cubicBezTo>
                      <a:pt x="3426187" y="836400"/>
                      <a:pt x="3367042" y="873270"/>
                      <a:pt x="3220279" y="854326"/>
                    </a:cubicBezTo>
                    <a:cubicBezTo>
                      <a:pt x="3073516" y="835382"/>
                      <a:pt x="2777816" y="841699"/>
                      <a:pt x="2603315" y="854326"/>
                    </a:cubicBezTo>
                    <a:cubicBezTo>
                      <a:pt x="2428814" y="866953"/>
                      <a:pt x="2268614" y="850464"/>
                      <a:pt x="2138859" y="854326"/>
                    </a:cubicBezTo>
                    <a:cubicBezTo>
                      <a:pt x="2009104" y="858188"/>
                      <a:pt x="1529920" y="816893"/>
                      <a:pt x="1369387" y="854326"/>
                    </a:cubicBezTo>
                    <a:cubicBezTo>
                      <a:pt x="1208854" y="891759"/>
                      <a:pt x="564234" y="887835"/>
                      <a:pt x="142391" y="854326"/>
                    </a:cubicBezTo>
                    <a:cubicBezTo>
                      <a:pt x="71535" y="847712"/>
                      <a:pt x="-1024" y="797319"/>
                      <a:pt x="0" y="711935"/>
                    </a:cubicBezTo>
                    <a:cubicBezTo>
                      <a:pt x="20777" y="532696"/>
                      <a:pt x="-19819" y="416761"/>
                      <a:pt x="0" y="142391"/>
                    </a:cubicBezTo>
                    <a:close/>
                  </a:path>
                  <a:path w="7910181" h="854326" stroke="0" extrusionOk="0">
                    <a:moveTo>
                      <a:pt x="0" y="142391"/>
                    </a:moveTo>
                    <a:cubicBezTo>
                      <a:pt x="10827" y="61933"/>
                      <a:pt x="63605" y="5959"/>
                      <a:pt x="142391" y="0"/>
                    </a:cubicBezTo>
                    <a:cubicBezTo>
                      <a:pt x="304886" y="2129"/>
                      <a:pt x="471680" y="8933"/>
                      <a:pt x="606847" y="0"/>
                    </a:cubicBezTo>
                    <a:cubicBezTo>
                      <a:pt x="742014" y="-8933"/>
                      <a:pt x="906490" y="20966"/>
                      <a:pt x="1071303" y="0"/>
                    </a:cubicBezTo>
                    <a:cubicBezTo>
                      <a:pt x="1236116" y="-20966"/>
                      <a:pt x="1394131" y="9737"/>
                      <a:pt x="1688267" y="0"/>
                    </a:cubicBezTo>
                    <a:cubicBezTo>
                      <a:pt x="1982403" y="-9737"/>
                      <a:pt x="2178661" y="40813"/>
                      <a:pt x="2533993" y="0"/>
                    </a:cubicBezTo>
                    <a:cubicBezTo>
                      <a:pt x="2889325" y="-40813"/>
                      <a:pt x="2877523" y="12102"/>
                      <a:pt x="2998450" y="0"/>
                    </a:cubicBezTo>
                    <a:cubicBezTo>
                      <a:pt x="3119377" y="-12102"/>
                      <a:pt x="3400844" y="-14508"/>
                      <a:pt x="3539160" y="0"/>
                    </a:cubicBezTo>
                    <a:cubicBezTo>
                      <a:pt x="3677476" y="14508"/>
                      <a:pt x="3940691" y="-5319"/>
                      <a:pt x="4079870" y="0"/>
                    </a:cubicBezTo>
                    <a:cubicBezTo>
                      <a:pt x="4219049" y="5319"/>
                      <a:pt x="4401689" y="28030"/>
                      <a:pt x="4696834" y="0"/>
                    </a:cubicBezTo>
                    <a:cubicBezTo>
                      <a:pt x="4991979" y="-28030"/>
                      <a:pt x="5044215" y="10081"/>
                      <a:pt x="5390052" y="0"/>
                    </a:cubicBezTo>
                    <a:cubicBezTo>
                      <a:pt x="5735889" y="-10081"/>
                      <a:pt x="5703249" y="10484"/>
                      <a:pt x="5854508" y="0"/>
                    </a:cubicBezTo>
                    <a:cubicBezTo>
                      <a:pt x="6005767" y="-10484"/>
                      <a:pt x="6201631" y="5520"/>
                      <a:pt x="6395218" y="0"/>
                    </a:cubicBezTo>
                    <a:cubicBezTo>
                      <a:pt x="6588805" y="-5520"/>
                      <a:pt x="6815032" y="16495"/>
                      <a:pt x="7164690" y="0"/>
                    </a:cubicBezTo>
                    <a:cubicBezTo>
                      <a:pt x="7514348" y="-16495"/>
                      <a:pt x="7569719" y="2840"/>
                      <a:pt x="7767790" y="0"/>
                    </a:cubicBezTo>
                    <a:cubicBezTo>
                      <a:pt x="7844956" y="-12440"/>
                      <a:pt x="7905908" y="76748"/>
                      <a:pt x="7910181" y="142391"/>
                    </a:cubicBezTo>
                    <a:cubicBezTo>
                      <a:pt x="7906315" y="270712"/>
                      <a:pt x="7924382" y="532101"/>
                      <a:pt x="7910181" y="711935"/>
                    </a:cubicBezTo>
                    <a:cubicBezTo>
                      <a:pt x="7909974" y="782015"/>
                      <a:pt x="7835254" y="850757"/>
                      <a:pt x="7767790" y="854326"/>
                    </a:cubicBezTo>
                    <a:cubicBezTo>
                      <a:pt x="7578068" y="875888"/>
                      <a:pt x="7512307" y="851163"/>
                      <a:pt x="7303334" y="854326"/>
                    </a:cubicBezTo>
                    <a:cubicBezTo>
                      <a:pt x="7094361" y="857489"/>
                      <a:pt x="6767006" y="816353"/>
                      <a:pt x="6533862" y="854326"/>
                    </a:cubicBezTo>
                    <a:cubicBezTo>
                      <a:pt x="6300718" y="892299"/>
                      <a:pt x="5998603" y="886211"/>
                      <a:pt x="5688136" y="854326"/>
                    </a:cubicBezTo>
                    <a:cubicBezTo>
                      <a:pt x="5377669" y="822441"/>
                      <a:pt x="5052646" y="830490"/>
                      <a:pt x="4842410" y="854326"/>
                    </a:cubicBezTo>
                    <a:cubicBezTo>
                      <a:pt x="4632174" y="878162"/>
                      <a:pt x="4482529" y="849409"/>
                      <a:pt x="4149192" y="854326"/>
                    </a:cubicBezTo>
                    <a:cubicBezTo>
                      <a:pt x="3815855" y="859243"/>
                      <a:pt x="3614751" y="824260"/>
                      <a:pt x="3455973" y="854326"/>
                    </a:cubicBezTo>
                    <a:cubicBezTo>
                      <a:pt x="3297195" y="884392"/>
                      <a:pt x="3122493" y="847488"/>
                      <a:pt x="2839009" y="854326"/>
                    </a:cubicBezTo>
                    <a:cubicBezTo>
                      <a:pt x="2555525" y="861164"/>
                      <a:pt x="2499609" y="837976"/>
                      <a:pt x="2298299" y="854326"/>
                    </a:cubicBezTo>
                    <a:cubicBezTo>
                      <a:pt x="2096989" y="870677"/>
                      <a:pt x="1886491" y="867846"/>
                      <a:pt x="1757589" y="854326"/>
                    </a:cubicBezTo>
                    <a:cubicBezTo>
                      <a:pt x="1628687" y="840807"/>
                      <a:pt x="1433659" y="825312"/>
                      <a:pt x="1140625" y="854326"/>
                    </a:cubicBezTo>
                    <a:cubicBezTo>
                      <a:pt x="847591" y="883340"/>
                      <a:pt x="481137" y="826585"/>
                      <a:pt x="142391" y="854326"/>
                    </a:cubicBezTo>
                    <a:cubicBezTo>
                      <a:pt x="47574" y="853686"/>
                      <a:pt x="-3066" y="785078"/>
                      <a:pt x="0" y="711935"/>
                    </a:cubicBezTo>
                    <a:cubicBezTo>
                      <a:pt x="13438" y="475867"/>
                      <a:pt x="-19516" y="377954"/>
                      <a:pt x="0" y="142391"/>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Hộp Văn bản 16">
                <a:extLst>
                  <a:ext uri="{FF2B5EF4-FFF2-40B4-BE49-F238E27FC236}">
                    <a16:creationId xmlns:a16="http://schemas.microsoft.com/office/drawing/2014/main" id="{00A049AF-3B64-C8D6-57F7-20DB8D07D467}"/>
                  </a:ext>
                </a:extLst>
              </p:cNvPr>
              <p:cNvSpPr txBox="1"/>
              <p:nvPr/>
            </p:nvSpPr>
            <p:spPr>
              <a:xfrm>
                <a:off x="505993" y="4199975"/>
                <a:ext cx="8515292" cy="830997"/>
              </a:xfrm>
              <a:prstGeom prst="rect">
                <a:avLst/>
              </a:prstGeom>
              <a:noFill/>
            </p:spPr>
            <p:txBody>
              <a:bodyPr wrap="square" rtlCol="0">
                <a:spAutoFit/>
              </a:bodyPr>
              <a:lstStyle/>
              <a:p>
                <a:pPr algn="ctr"/>
                <a:r>
                  <a:rPr lang="vi-VN" sz="2400" dirty="0">
                    <a:solidFill>
                      <a:srgbClr val="002060"/>
                    </a:solidFill>
                    <a:latin typeface="Calibri" panose="020F0502020204030204" pitchFamily="34" charset="0"/>
                    <a:cs typeface="Calibri" panose="020F0502020204030204" pitchFamily="34" charset="0"/>
                  </a:rPr>
                  <a:t>Sắp xếp các câu dưới đây thành đoạn văn tóm tắt nội dung câu chuyện Con vẹt xanh.</a:t>
                </a:r>
                <a:endParaRPr lang="en-US" sz="2400" dirty="0">
                  <a:solidFill>
                    <a:srgbClr val="002060"/>
                  </a:solidFill>
                  <a:latin typeface="Calibri" panose="020F0502020204030204" pitchFamily="34" charset="0"/>
                  <a:cs typeface="Calibri" panose="020F0502020204030204" pitchFamily="34" charset="0"/>
                </a:endParaRPr>
              </a:p>
            </p:txBody>
          </p:sp>
          <p:pic>
            <p:nvPicPr>
              <p:cNvPr id="14" name="Hình ảnh 44">
                <a:extLst>
                  <a:ext uri="{FF2B5EF4-FFF2-40B4-BE49-F238E27FC236}">
                    <a16:creationId xmlns:a16="http://schemas.microsoft.com/office/drawing/2014/main" id="{6837C41B-B237-6FF4-F09C-64021DBA0C11}"/>
                  </a:ext>
                </a:extLst>
              </p:cNvPr>
              <p:cNvPicPr>
                <a:picLocks noChangeAspect="1"/>
              </p:cNvPicPr>
              <p:nvPr/>
            </p:nvPicPr>
            <p:blipFill rotWithShape="1">
              <a:blip r:embed="rId3"/>
              <a:srcRect l="30952" t="35570" r="49999" b="37592"/>
              <a:stretch/>
            </p:blipFill>
            <p:spPr>
              <a:xfrm>
                <a:off x="50560" y="4156380"/>
                <a:ext cx="641795" cy="904223"/>
              </a:xfrm>
              <a:prstGeom prst="rect">
                <a:avLst/>
              </a:prstGeom>
            </p:spPr>
          </p:pic>
        </p:grpSp>
        <p:grpSp>
          <p:nvGrpSpPr>
            <p:cNvPr id="7" name="Nhóm 17">
              <a:extLst>
                <a:ext uri="{FF2B5EF4-FFF2-40B4-BE49-F238E27FC236}">
                  <a16:creationId xmlns:a16="http://schemas.microsoft.com/office/drawing/2014/main" id="{0E60DA8C-65CC-4C75-79A5-8AE3677BE6B5}"/>
                </a:ext>
              </a:extLst>
            </p:cNvPr>
            <p:cNvGrpSpPr/>
            <p:nvPr/>
          </p:nvGrpSpPr>
          <p:grpSpPr>
            <a:xfrm>
              <a:off x="0" y="3286809"/>
              <a:ext cx="8805903" cy="867626"/>
              <a:chOff x="8624" y="3369268"/>
              <a:chExt cx="8805903" cy="867626"/>
            </a:xfrm>
          </p:grpSpPr>
          <p:grpSp>
            <p:nvGrpSpPr>
              <p:cNvPr id="8" name="Nhóm 13">
                <a:extLst>
                  <a:ext uri="{FF2B5EF4-FFF2-40B4-BE49-F238E27FC236}">
                    <a16:creationId xmlns:a16="http://schemas.microsoft.com/office/drawing/2014/main" id="{3FECC774-CF89-974C-37BC-6E620E33932E}"/>
                  </a:ext>
                </a:extLst>
              </p:cNvPr>
              <p:cNvGrpSpPr/>
              <p:nvPr/>
            </p:nvGrpSpPr>
            <p:grpSpPr>
              <a:xfrm>
                <a:off x="611027" y="3400862"/>
                <a:ext cx="8203500" cy="830997"/>
                <a:chOff x="710078" y="3582335"/>
                <a:chExt cx="8203500" cy="830997"/>
              </a:xfrm>
            </p:grpSpPr>
            <p:sp>
              <p:nvSpPr>
                <p:cNvPr id="10" name="Hình chữ nhật: Góc Tròn 49">
                  <a:extLst>
                    <a:ext uri="{FF2B5EF4-FFF2-40B4-BE49-F238E27FC236}">
                      <a16:creationId xmlns:a16="http://schemas.microsoft.com/office/drawing/2014/main" id="{B8C2C5BE-6E20-60BD-00CF-B15291273537}"/>
                    </a:ext>
                  </a:extLst>
                </p:cNvPr>
                <p:cNvSpPr/>
                <p:nvPr/>
              </p:nvSpPr>
              <p:spPr>
                <a:xfrm>
                  <a:off x="874677" y="3623190"/>
                  <a:ext cx="8038901" cy="697912"/>
                </a:xfrm>
                <a:custGeom>
                  <a:avLst/>
                  <a:gdLst>
                    <a:gd name="connsiteX0" fmla="*/ 0 w 8038901"/>
                    <a:gd name="connsiteY0" fmla="*/ 116321 h 697912"/>
                    <a:gd name="connsiteX1" fmla="*/ 116321 w 8038901"/>
                    <a:gd name="connsiteY1" fmla="*/ 0 h 697912"/>
                    <a:gd name="connsiteX2" fmla="*/ 688780 w 8038901"/>
                    <a:gd name="connsiteY2" fmla="*/ 0 h 697912"/>
                    <a:gd name="connsiteX3" fmla="*/ 1105114 w 8038901"/>
                    <a:gd name="connsiteY3" fmla="*/ 0 h 697912"/>
                    <a:gd name="connsiteX4" fmla="*/ 1755635 w 8038901"/>
                    <a:gd name="connsiteY4" fmla="*/ 0 h 697912"/>
                    <a:gd name="connsiteX5" fmla="*/ 2484220 w 8038901"/>
                    <a:gd name="connsiteY5" fmla="*/ 0 h 697912"/>
                    <a:gd name="connsiteX6" fmla="*/ 3290866 w 8038901"/>
                    <a:gd name="connsiteY6" fmla="*/ 0 h 697912"/>
                    <a:gd name="connsiteX7" fmla="*/ 3707200 w 8038901"/>
                    <a:gd name="connsiteY7" fmla="*/ 0 h 697912"/>
                    <a:gd name="connsiteX8" fmla="*/ 4435784 w 8038901"/>
                    <a:gd name="connsiteY8" fmla="*/ 0 h 697912"/>
                    <a:gd name="connsiteX9" fmla="*/ 4852118 w 8038901"/>
                    <a:gd name="connsiteY9" fmla="*/ 0 h 697912"/>
                    <a:gd name="connsiteX10" fmla="*/ 5346515 w 8038901"/>
                    <a:gd name="connsiteY10" fmla="*/ 0 h 697912"/>
                    <a:gd name="connsiteX11" fmla="*/ 5918974 w 8038901"/>
                    <a:gd name="connsiteY11" fmla="*/ 0 h 697912"/>
                    <a:gd name="connsiteX12" fmla="*/ 6335307 w 8038901"/>
                    <a:gd name="connsiteY12" fmla="*/ 0 h 697912"/>
                    <a:gd name="connsiteX13" fmla="*/ 6907766 w 8038901"/>
                    <a:gd name="connsiteY13" fmla="*/ 0 h 697912"/>
                    <a:gd name="connsiteX14" fmla="*/ 7922580 w 8038901"/>
                    <a:gd name="connsiteY14" fmla="*/ 0 h 697912"/>
                    <a:gd name="connsiteX15" fmla="*/ 8038901 w 8038901"/>
                    <a:gd name="connsiteY15" fmla="*/ 116321 h 697912"/>
                    <a:gd name="connsiteX16" fmla="*/ 8038901 w 8038901"/>
                    <a:gd name="connsiteY16" fmla="*/ 581591 h 697912"/>
                    <a:gd name="connsiteX17" fmla="*/ 7922580 w 8038901"/>
                    <a:gd name="connsiteY17" fmla="*/ 697912 h 697912"/>
                    <a:gd name="connsiteX18" fmla="*/ 7115933 w 8038901"/>
                    <a:gd name="connsiteY18" fmla="*/ 697912 h 697912"/>
                    <a:gd name="connsiteX19" fmla="*/ 6465412 w 8038901"/>
                    <a:gd name="connsiteY19" fmla="*/ 697912 h 697912"/>
                    <a:gd name="connsiteX20" fmla="*/ 5971015 w 8038901"/>
                    <a:gd name="connsiteY20" fmla="*/ 697912 h 697912"/>
                    <a:gd name="connsiteX21" fmla="*/ 5554681 w 8038901"/>
                    <a:gd name="connsiteY21" fmla="*/ 697912 h 697912"/>
                    <a:gd name="connsiteX22" fmla="*/ 4982222 w 8038901"/>
                    <a:gd name="connsiteY22" fmla="*/ 697912 h 697912"/>
                    <a:gd name="connsiteX23" fmla="*/ 4565889 w 8038901"/>
                    <a:gd name="connsiteY23" fmla="*/ 697912 h 697912"/>
                    <a:gd name="connsiteX24" fmla="*/ 3837304 w 8038901"/>
                    <a:gd name="connsiteY24" fmla="*/ 697912 h 697912"/>
                    <a:gd name="connsiteX25" fmla="*/ 3030658 w 8038901"/>
                    <a:gd name="connsiteY25" fmla="*/ 697912 h 697912"/>
                    <a:gd name="connsiteX26" fmla="*/ 2302074 w 8038901"/>
                    <a:gd name="connsiteY26" fmla="*/ 697912 h 697912"/>
                    <a:gd name="connsiteX27" fmla="*/ 1885740 w 8038901"/>
                    <a:gd name="connsiteY27" fmla="*/ 697912 h 697912"/>
                    <a:gd name="connsiteX28" fmla="*/ 1469406 w 8038901"/>
                    <a:gd name="connsiteY28" fmla="*/ 697912 h 697912"/>
                    <a:gd name="connsiteX29" fmla="*/ 896947 w 8038901"/>
                    <a:gd name="connsiteY29" fmla="*/ 697912 h 697912"/>
                    <a:gd name="connsiteX30" fmla="*/ 116321 w 8038901"/>
                    <a:gd name="connsiteY30" fmla="*/ 697912 h 697912"/>
                    <a:gd name="connsiteX31" fmla="*/ 0 w 8038901"/>
                    <a:gd name="connsiteY31" fmla="*/ 581591 h 697912"/>
                    <a:gd name="connsiteX32" fmla="*/ 0 w 8038901"/>
                    <a:gd name="connsiteY32" fmla="*/ 116321 h 69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38901" h="697912" fill="none" extrusionOk="0">
                      <a:moveTo>
                        <a:pt x="0" y="116321"/>
                      </a:moveTo>
                      <a:cubicBezTo>
                        <a:pt x="3152" y="49467"/>
                        <a:pt x="46751" y="-1755"/>
                        <a:pt x="116321" y="0"/>
                      </a:cubicBezTo>
                      <a:cubicBezTo>
                        <a:pt x="393631" y="-7297"/>
                        <a:pt x="421333" y="-23550"/>
                        <a:pt x="688780" y="0"/>
                      </a:cubicBezTo>
                      <a:cubicBezTo>
                        <a:pt x="956227" y="23550"/>
                        <a:pt x="1007125" y="-10315"/>
                        <a:pt x="1105114" y="0"/>
                      </a:cubicBezTo>
                      <a:cubicBezTo>
                        <a:pt x="1203103" y="10315"/>
                        <a:pt x="1470108" y="-14959"/>
                        <a:pt x="1755635" y="0"/>
                      </a:cubicBezTo>
                      <a:cubicBezTo>
                        <a:pt x="2041162" y="14959"/>
                        <a:pt x="2270516" y="-35016"/>
                        <a:pt x="2484220" y="0"/>
                      </a:cubicBezTo>
                      <a:cubicBezTo>
                        <a:pt x="2697924" y="35016"/>
                        <a:pt x="3125462" y="10040"/>
                        <a:pt x="3290866" y="0"/>
                      </a:cubicBezTo>
                      <a:cubicBezTo>
                        <a:pt x="3456270" y="-10040"/>
                        <a:pt x="3522377" y="15482"/>
                        <a:pt x="3707200" y="0"/>
                      </a:cubicBezTo>
                      <a:cubicBezTo>
                        <a:pt x="3892023" y="-15482"/>
                        <a:pt x="4131429" y="15349"/>
                        <a:pt x="4435784" y="0"/>
                      </a:cubicBezTo>
                      <a:cubicBezTo>
                        <a:pt x="4740139" y="-15349"/>
                        <a:pt x="4759244" y="20073"/>
                        <a:pt x="4852118" y="0"/>
                      </a:cubicBezTo>
                      <a:cubicBezTo>
                        <a:pt x="4944992" y="-20073"/>
                        <a:pt x="5129726" y="-12163"/>
                        <a:pt x="5346515" y="0"/>
                      </a:cubicBezTo>
                      <a:cubicBezTo>
                        <a:pt x="5563304" y="12163"/>
                        <a:pt x="5747966" y="-1753"/>
                        <a:pt x="5918974" y="0"/>
                      </a:cubicBezTo>
                      <a:cubicBezTo>
                        <a:pt x="6089982" y="1753"/>
                        <a:pt x="6134290" y="-10086"/>
                        <a:pt x="6335307" y="0"/>
                      </a:cubicBezTo>
                      <a:cubicBezTo>
                        <a:pt x="6536324" y="10086"/>
                        <a:pt x="6661740" y="6772"/>
                        <a:pt x="6907766" y="0"/>
                      </a:cubicBezTo>
                      <a:cubicBezTo>
                        <a:pt x="7153792" y="-6772"/>
                        <a:pt x="7530164" y="-25211"/>
                        <a:pt x="7922580" y="0"/>
                      </a:cubicBezTo>
                      <a:cubicBezTo>
                        <a:pt x="7976567" y="1508"/>
                        <a:pt x="8047610" y="58077"/>
                        <a:pt x="8038901" y="116321"/>
                      </a:cubicBezTo>
                      <a:cubicBezTo>
                        <a:pt x="8038969" y="261042"/>
                        <a:pt x="8043260" y="447961"/>
                        <a:pt x="8038901" y="581591"/>
                      </a:cubicBezTo>
                      <a:cubicBezTo>
                        <a:pt x="8037908" y="649036"/>
                        <a:pt x="7985954" y="711792"/>
                        <a:pt x="7922580" y="697912"/>
                      </a:cubicBezTo>
                      <a:cubicBezTo>
                        <a:pt x="7684377" y="726376"/>
                        <a:pt x="7304340" y="690228"/>
                        <a:pt x="7115933" y="697912"/>
                      </a:cubicBezTo>
                      <a:cubicBezTo>
                        <a:pt x="6927526" y="705596"/>
                        <a:pt x="6620480" y="687107"/>
                        <a:pt x="6465412" y="697912"/>
                      </a:cubicBezTo>
                      <a:cubicBezTo>
                        <a:pt x="6310344" y="708717"/>
                        <a:pt x="6170157" y="675234"/>
                        <a:pt x="5971015" y="697912"/>
                      </a:cubicBezTo>
                      <a:cubicBezTo>
                        <a:pt x="5771873" y="720590"/>
                        <a:pt x="5753057" y="684074"/>
                        <a:pt x="5554681" y="697912"/>
                      </a:cubicBezTo>
                      <a:cubicBezTo>
                        <a:pt x="5356305" y="711750"/>
                        <a:pt x="5098761" y="704792"/>
                        <a:pt x="4982222" y="697912"/>
                      </a:cubicBezTo>
                      <a:cubicBezTo>
                        <a:pt x="4865683" y="691032"/>
                        <a:pt x="4669987" y="704078"/>
                        <a:pt x="4565889" y="697912"/>
                      </a:cubicBezTo>
                      <a:cubicBezTo>
                        <a:pt x="4461791" y="691746"/>
                        <a:pt x="4183637" y="713485"/>
                        <a:pt x="3837304" y="697912"/>
                      </a:cubicBezTo>
                      <a:cubicBezTo>
                        <a:pt x="3490971" y="682339"/>
                        <a:pt x="3207154" y="729656"/>
                        <a:pt x="3030658" y="697912"/>
                      </a:cubicBezTo>
                      <a:cubicBezTo>
                        <a:pt x="2854162" y="666168"/>
                        <a:pt x="2555332" y="690818"/>
                        <a:pt x="2302074" y="697912"/>
                      </a:cubicBezTo>
                      <a:cubicBezTo>
                        <a:pt x="2048816" y="705006"/>
                        <a:pt x="2007727" y="692951"/>
                        <a:pt x="1885740" y="697912"/>
                      </a:cubicBezTo>
                      <a:cubicBezTo>
                        <a:pt x="1763753" y="702873"/>
                        <a:pt x="1571003" y="681046"/>
                        <a:pt x="1469406" y="697912"/>
                      </a:cubicBezTo>
                      <a:cubicBezTo>
                        <a:pt x="1367809" y="714778"/>
                        <a:pt x="1034786" y="683213"/>
                        <a:pt x="896947" y="697912"/>
                      </a:cubicBezTo>
                      <a:cubicBezTo>
                        <a:pt x="759108" y="712611"/>
                        <a:pt x="480091" y="721220"/>
                        <a:pt x="116321" y="697912"/>
                      </a:cubicBezTo>
                      <a:cubicBezTo>
                        <a:pt x="53631" y="697942"/>
                        <a:pt x="3194" y="647254"/>
                        <a:pt x="0" y="581591"/>
                      </a:cubicBezTo>
                      <a:cubicBezTo>
                        <a:pt x="-14832" y="417387"/>
                        <a:pt x="13435" y="307465"/>
                        <a:pt x="0" y="116321"/>
                      </a:cubicBezTo>
                      <a:close/>
                    </a:path>
                    <a:path w="8038901" h="697912" stroke="0" extrusionOk="0">
                      <a:moveTo>
                        <a:pt x="0" y="116321"/>
                      </a:moveTo>
                      <a:cubicBezTo>
                        <a:pt x="10412" y="50331"/>
                        <a:pt x="51960" y="4856"/>
                        <a:pt x="116321" y="0"/>
                      </a:cubicBezTo>
                      <a:cubicBezTo>
                        <a:pt x="230903" y="-10032"/>
                        <a:pt x="406765" y="17575"/>
                        <a:pt x="532655" y="0"/>
                      </a:cubicBezTo>
                      <a:cubicBezTo>
                        <a:pt x="658545" y="-17575"/>
                        <a:pt x="778818" y="11248"/>
                        <a:pt x="948989" y="0"/>
                      </a:cubicBezTo>
                      <a:cubicBezTo>
                        <a:pt x="1119160" y="-11248"/>
                        <a:pt x="1346636" y="-4188"/>
                        <a:pt x="1521448" y="0"/>
                      </a:cubicBezTo>
                      <a:cubicBezTo>
                        <a:pt x="1696260" y="4188"/>
                        <a:pt x="2133527" y="-19463"/>
                        <a:pt x="2328094" y="0"/>
                      </a:cubicBezTo>
                      <a:cubicBezTo>
                        <a:pt x="2522661" y="19463"/>
                        <a:pt x="2555529" y="19567"/>
                        <a:pt x="2744428" y="0"/>
                      </a:cubicBezTo>
                      <a:cubicBezTo>
                        <a:pt x="2933327" y="-19567"/>
                        <a:pt x="3094333" y="483"/>
                        <a:pt x="3238825" y="0"/>
                      </a:cubicBezTo>
                      <a:cubicBezTo>
                        <a:pt x="3383317" y="-483"/>
                        <a:pt x="3624790" y="-18274"/>
                        <a:pt x="3733221" y="0"/>
                      </a:cubicBezTo>
                      <a:cubicBezTo>
                        <a:pt x="3841652" y="18274"/>
                        <a:pt x="4026481" y="-24570"/>
                        <a:pt x="4305680" y="0"/>
                      </a:cubicBezTo>
                      <a:cubicBezTo>
                        <a:pt x="4584879" y="24570"/>
                        <a:pt x="4726677" y="15419"/>
                        <a:pt x="4956202" y="0"/>
                      </a:cubicBezTo>
                      <a:cubicBezTo>
                        <a:pt x="5185727" y="-15419"/>
                        <a:pt x="5253478" y="644"/>
                        <a:pt x="5372535" y="0"/>
                      </a:cubicBezTo>
                      <a:cubicBezTo>
                        <a:pt x="5491592" y="-644"/>
                        <a:pt x="5674281" y="22942"/>
                        <a:pt x="5866932" y="0"/>
                      </a:cubicBezTo>
                      <a:cubicBezTo>
                        <a:pt x="6059583" y="-22942"/>
                        <a:pt x="6249903" y="20199"/>
                        <a:pt x="6595516" y="0"/>
                      </a:cubicBezTo>
                      <a:cubicBezTo>
                        <a:pt x="6941129" y="-20199"/>
                        <a:pt x="7101461" y="-31195"/>
                        <a:pt x="7324100" y="0"/>
                      </a:cubicBezTo>
                      <a:cubicBezTo>
                        <a:pt x="7546739" y="31195"/>
                        <a:pt x="7674039" y="-19596"/>
                        <a:pt x="7922580" y="0"/>
                      </a:cubicBezTo>
                      <a:cubicBezTo>
                        <a:pt x="7989722" y="-7709"/>
                        <a:pt x="8033173" y="46879"/>
                        <a:pt x="8038901" y="116321"/>
                      </a:cubicBezTo>
                      <a:cubicBezTo>
                        <a:pt x="8017252" y="299678"/>
                        <a:pt x="8032311" y="484824"/>
                        <a:pt x="8038901" y="581591"/>
                      </a:cubicBezTo>
                      <a:cubicBezTo>
                        <a:pt x="8046414" y="644901"/>
                        <a:pt x="8001090" y="702489"/>
                        <a:pt x="7922580" y="697912"/>
                      </a:cubicBezTo>
                      <a:cubicBezTo>
                        <a:pt x="7585272" y="700008"/>
                        <a:pt x="7410744" y="728357"/>
                        <a:pt x="7115933" y="697912"/>
                      </a:cubicBezTo>
                      <a:cubicBezTo>
                        <a:pt x="6821122" y="667467"/>
                        <a:pt x="6480810" y="731464"/>
                        <a:pt x="6309286" y="697912"/>
                      </a:cubicBezTo>
                      <a:cubicBezTo>
                        <a:pt x="6137762" y="664360"/>
                        <a:pt x="5839058" y="662628"/>
                        <a:pt x="5502640" y="697912"/>
                      </a:cubicBezTo>
                      <a:cubicBezTo>
                        <a:pt x="5166222" y="733196"/>
                        <a:pt x="5037300" y="684485"/>
                        <a:pt x="4852118" y="697912"/>
                      </a:cubicBezTo>
                      <a:cubicBezTo>
                        <a:pt x="4666936" y="711339"/>
                        <a:pt x="4355305" y="671325"/>
                        <a:pt x="4201597" y="697912"/>
                      </a:cubicBezTo>
                      <a:cubicBezTo>
                        <a:pt x="4047889" y="724499"/>
                        <a:pt x="3890328" y="695652"/>
                        <a:pt x="3629138" y="697912"/>
                      </a:cubicBezTo>
                      <a:cubicBezTo>
                        <a:pt x="3367948" y="700172"/>
                        <a:pt x="3323759" y="691823"/>
                        <a:pt x="3134741" y="697912"/>
                      </a:cubicBezTo>
                      <a:cubicBezTo>
                        <a:pt x="2945723" y="704001"/>
                        <a:pt x="2847142" y="692344"/>
                        <a:pt x="2640345" y="697912"/>
                      </a:cubicBezTo>
                      <a:cubicBezTo>
                        <a:pt x="2433548" y="703480"/>
                        <a:pt x="2203014" y="685343"/>
                        <a:pt x="2067886" y="697912"/>
                      </a:cubicBezTo>
                      <a:cubicBezTo>
                        <a:pt x="1932758" y="710481"/>
                        <a:pt x="1528443" y="665397"/>
                        <a:pt x="1339302" y="697912"/>
                      </a:cubicBezTo>
                      <a:cubicBezTo>
                        <a:pt x="1150161" y="730427"/>
                        <a:pt x="962855" y="702644"/>
                        <a:pt x="844905" y="697912"/>
                      </a:cubicBezTo>
                      <a:cubicBezTo>
                        <a:pt x="726955" y="693180"/>
                        <a:pt x="410227" y="664406"/>
                        <a:pt x="116321" y="697912"/>
                      </a:cubicBezTo>
                      <a:cubicBezTo>
                        <a:pt x="41307" y="693947"/>
                        <a:pt x="-3940" y="630522"/>
                        <a:pt x="0" y="581591"/>
                      </a:cubicBezTo>
                      <a:cubicBezTo>
                        <a:pt x="9254" y="385857"/>
                        <a:pt x="9456" y="247781"/>
                        <a:pt x="0" y="116321"/>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Hộp Văn bản 19">
                  <a:extLst>
                    <a:ext uri="{FF2B5EF4-FFF2-40B4-BE49-F238E27FC236}">
                      <a16:creationId xmlns:a16="http://schemas.microsoft.com/office/drawing/2014/main" id="{FC5F6892-1F1A-590E-8972-A23F1718D796}"/>
                    </a:ext>
                  </a:extLst>
                </p:cNvPr>
                <p:cNvSpPr txBox="1"/>
                <p:nvPr/>
              </p:nvSpPr>
              <p:spPr>
                <a:xfrm>
                  <a:off x="710078" y="3582335"/>
                  <a:ext cx="7957610" cy="830997"/>
                </a:xfrm>
                <a:prstGeom prst="rect">
                  <a:avLst/>
                </a:prstGeom>
                <a:noFill/>
              </p:spPr>
              <p:txBody>
                <a:bodyPr wrap="square" rtlCol="0">
                  <a:spAutoFit/>
                </a:bodyPr>
                <a:lstStyle/>
                <a:p>
                  <a:pPr algn="ctr"/>
                  <a:r>
                    <a:rPr lang="vi-VN" sz="2400" dirty="0">
                      <a:solidFill>
                        <a:srgbClr val="002060"/>
                      </a:solidFill>
                      <a:latin typeface="Calibri" panose="020F0502020204030204" pitchFamily="34" charset="0"/>
                      <a:cs typeface="Calibri" panose="020F0502020204030204" pitchFamily="34" charset="0"/>
                    </a:rPr>
                    <a:t>Đoạn kết của câu chuyện cho biết Tú đã nhận ra điều gì và sẽ thay đổi như thế nào?</a:t>
                  </a:r>
                  <a:endParaRPr lang="en-US" sz="2400" dirty="0">
                    <a:solidFill>
                      <a:srgbClr val="002060"/>
                    </a:solidFill>
                    <a:latin typeface="Calibri" panose="020F0502020204030204" pitchFamily="34" charset="0"/>
                    <a:cs typeface="Calibri" panose="020F0502020204030204" pitchFamily="34" charset="0"/>
                  </a:endParaRPr>
                </a:p>
              </p:txBody>
            </p:sp>
          </p:grpSp>
          <p:pic>
            <p:nvPicPr>
              <p:cNvPr id="9" name="Hình ảnh 48">
                <a:extLst>
                  <a:ext uri="{FF2B5EF4-FFF2-40B4-BE49-F238E27FC236}">
                    <a16:creationId xmlns:a16="http://schemas.microsoft.com/office/drawing/2014/main" id="{BE0D89EF-51CD-0790-D229-2E7B14FFE3A5}"/>
                  </a:ext>
                </a:extLst>
              </p:cNvPr>
              <p:cNvPicPr>
                <a:picLocks noChangeAspect="1"/>
              </p:cNvPicPr>
              <p:nvPr/>
            </p:nvPicPr>
            <p:blipFill rotWithShape="1">
              <a:blip r:embed="rId3"/>
              <a:srcRect l="8956" t="37666" r="68907" b="36153"/>
              <a:stretch/>
            </p:blipFill>
            <p:spPr>
              <a:xfrm>
                <a:off x="8624" y="3369268"/>
                <a:ext cx="733592" cy="867626"/>
              </a:xfrm>
              <a:prstGeom prst="rect">
                <a:avLst/>
              </a:prstGeom>
            </p:spPr>
          </p:pic>
        </p:grpSp>
      </p:grpSp>
      <p:sp>
        <p:nvSpPr>
          <p:cNvPr id="26" name="TextBox 255">
            <a:extLst>
              <a:ext uri="{FF2B5EF4-FFF2-40B4-BE49-F238E27FC236}">
                <a16:creationId xmlns:a16="http://schemas.microsoft.com/office/drawing/2014/main" id="{5ECAABB4-9369-2E13-99C6-7C96868E50D6}"/>
              </a:ext>
            </a:extLst>
          </p:cNvPr>
          <p:cNvSpPr txBox="1"/>
          <p:nvPr/>
        </p:nvSpPr>
        <p:spPr>
          <a:xfrm rot="21618">
            <a:off x="869793" y="154909"/>
            <a:ext cx="7437323" cy="646331"/>
          </a:xfrm>
          <a:prstGeom prst="rect">
            <a:avLst/>
          </a:prstGeom>
          <a:noFill/>
        </p:spPr>
        <p:txBody>
          <a:bodyPr wrap="square" rtlCol="0">
            <a:spAutoFit/>
          </a:bodyPr>
          <a:lstStyle/>
          <a:p>
            <a:pPr algn="ctr"/>
            <a:r>
              <a:rPr lang="vi-VN" sz="3600" dirty="0">
                <a:solidFill>
                  <a:srgbClr val="0070C0"/>
                </a:solidFill>
                <a:latin typeface="Calibri" panose="020F0502020204030204" pitchFamily="34" charset="0"/>
                <a:cs typeface="Calibri" panose="020F0502020204030204" pitchFamily="34" charset="0"/>
              </a:rPr>
              <a:t>Cùng tìm hiểu bài</a:t>
            </a:r>
            <a:endParaRPr lang="en-US" sz="3600" dirty="0">
              <a:solidFill>
                <a:srgbClr val="0070C0"/>
              </a:solidFill>
              <a:latin typeface="Calibri" panose="020F0502020204030204"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5" name="Nhóm 44">
            <a:extLst>
              <a:ext uri="{FF2B5EF4-FFF2-40B4-BE49-F238E27FC236}">
                <a16:creationId xmlns:a16="http://schemas.microsoft.com/office/drawing/2014/main" id="{396966C6-DD53-C08F-EE3A-1A1019CC5E74}"/>
              </a:ext>
            </a:extLst>
          </p:cNvPr>
          <p:cNvGrpSpPr/>
          <p:nvPr/>
        </p:nvGrpSpPr>
        <p:grpSpPr>
          <a:xfrm>
            <a:off x="207034" y="995774"/>
            <a:ext cx="8807569" cy="878810"/>
            <a:chOff x="339191" y="915487"/>
            <a:chExt cx="8426548" cy="878810"/>
          </a:xfrm>
        </p:grpSpPr>
        <p:grpSp>
          <p:nvGrpSpPr>
            <p:cNvPr id="6" name="Nhóm 32">
              <a:extLst>
                <a:ext uri="{FF2B5EF4-FFF2-40B4-BE49-F238E27FC236}">
                  <a16:creationId xmlns:a16="http://schemas.microsoft.com/office/drawing/2014/main" id="{4521EA98-C8CD-7EBE-72E5-142B3FE8DB0D}"/>
                </a:ext>
              </a:extLst>
            </p:cNvPr>
            <p:cNvGrpSpPr/>
            <p:nvPr/>
          </p:nvGrpSpPr>
          <p:grpSpPr>
            <a:xfrm>
              <a:off x="820460" y="1044556"/>
              <a:ext cx="7945279" cy="603038"/>
              <a:chOff x="861954" y="1107353"/>
              <a:chExt cx="7945279" cy="603038"/>
            </a:xfrm>
          </p:grpSpPr>
          <p:sp>
            <p:nvSpPr>
              <p:cNvPr id="8" name="Hình chữ nhật: Góc Tròn 26">
                <a:extLst>
                  <a:ext uri="{FF2B5EF4-FFF2-40B4-BE49-F238E27FC236}">
                    <a16:creationId xmlns:a16="http://schemas.microsoft.com/office/drawing/2014/main" id="{E7B47CA1-6AEE-FABD-D2F3-E3883483B56B}"/>
                  </a:ext>
                </a:extLst>
              </p:cNvPr>
              <p:cNvSpPr/>
              <p:nvPr/>
            </p:nvSpPr>
            <p:spPr>
              <a:xfrm>
                <a:off x="945441" y="1107353"/>
                <a:ext cx="7710871" cy="603038"/>
              </a:xfrm>
              <a:custGeom>
                <a:avLst/>
                <a:gdLst>
                  <a:gd name="connsiteX0" fmla="*/ 0 w 8059532"/>
                  <a:gd name="connsiteY0" fmla="*/ 100508 h 603038"/>
                  <a:gd name="connsiteX1" fmla="*/ 100508 w 8059532"/>
                  <a:gd name="connsiteY1" fmla="*/ 0 h 603038"/>
                  <a:gd name="connsiteX2" fmla="*/ 676799 w 8059532"/>
                  <a:gd name="connsiteY2" fmla="*/ 0 h 603038"/>
                  <a:gd name="connsiteX3" fmla="*/ 1095920 w 8059532"/>
                  <a:gd name="connsiteY3" fmla="*/ 0 h 603038"/>
                  <a:gd name="connsiteX4" fmla="*/ 1750796 w 8059532"/>
                  <a:gd name="connsiteY4" fmla="*/ 0 h 603038"/>
                  <a:gd name="connsiteX5" fmla="*/ 2484258 w 8059532"/>
                  <a:gd name="connsiteY5" fmla="*/ 0 h 603038"/>
                  <a:gd name="connsiteX6" fmla="*/ 3296305 w 8059532"/>
                  <a:gd name="connsiteY6" fmla="*/ 0 h 603038"/>
                  <a:gd name="connsiteX7" fmla="*/ 3715425 w 8059532"/>
                  <a:gd name="connsiteY7" fmla="*/ 0 h 603038"/>
                  <a:gd name="connsiteX8" fmla="*/ 4448887 w 8059532"/>
                  <a:gd name="connsiteY8" fmla="*/ 0 h 603038"/>
                  <a:gd name="connsiteX9" fmla="*/ 4868008 w 8059532"/>
                  <a:gd name="connsiteY9" fmla="*/ 0 h 603038"/>
                  <a:gd name="connsiteX10" fmla="*/ 5365714 w 8059532"/>
                  <a:gd name="connsiteY10" fmla="*/ 0 h 603038"/>
                  <a:gd name="connsiteX11" fmla="*/ 5942005 w 8059532"/>
                  <a:gd name="connsiteY11" fmla="*/ 0 h 603038"/>
                  <a:gd name="connsiteX12" fmla="*/ 6361126 w 8059532"/>
                  <a:gd name="connsiteY12" fmla="*/ 0 h 603038"/>
                  <a:gd name="connsiteX13" fmla="*/ 6937417 w 8059532"/>
                  <a:gd name="connsiteY13" fmla="*/ 0 h 603038"/>
                  <a:gd name="connsiteX14" fmla="*/ 7959024 w 8059532"/>
                  <a:gd name="connsiteY14" fmla="*/ 0 h 603038"/>
                  <a:gd name="connsiteX15" fmla="*/ 8059532 w 8059532"/>
                  <a:gd name="connsiteY15" fmla="*/ 100508 h 603038"/>
                  <a:gd name="connsiteX16" fmla="*/ 8059532 w 8059532"/>
                  <a:gd name="connsiteY16" fmla="*/ 502530 h 603038"/>
                  <a:gd name="connsiteX17" fmla="*/ 7959024 w 8059532"/>
                  <a:gd name="connsiteY17" fmla="*/ 603038 h 603038"/>
                  <a:gd name="connsiteX18" fmla="*/ 7146977 w 8059532"/>
                  <a:gd name="connsiteY18" fmla="*/ 603038 h 603038"/>
                  <a:gd name="connsiteX19" fmla="*/ 6492101 w 8059532"/>
                  <a:gd name="connsiteY19" fmla="*/ 603038 h 603038"/>
                  <a:gd name="connsiteX20" fmla="*/ 5994395 w 8059532"/>
                  <a:gd name="connsiteY20" fmla="*/ 603038 h 603038"/>
                  <a:gd name="connsiteX21" fmla="*/ 5575274 w 8059532"/>
                  <a:gd name="connsiteY21" fmla="*/ 603038 h 603038"/>
                  <a:gd name="connsiteX22" fmla="*/ 4998983 w 8059532"/>
                  <a:gd name="connsiteY22" fmla="*/ 603038 h 603038"/>
                  <a:gd name="connsiteX23" fmla="*/ 4579862 w 8059532"/>
                  <a:gd name="connsiteY23" fmla="*/ 603038 h 603038"/>
                  <a:gd name="connsiteX24" fmla="*/ 3846401 w 8059532"/>
                  <a:gd name="connsiteY24" fmla="*/ 603038 h 603038"/>
                  <a:gd name="connsiteX25" fmla="*/ 3034354 w 8059532"/>
                  <a:gd name="connsiteY25" fmla="*/ 603038 h 603038"/>
                  <a:gd name="connsiteX26" fmla="*/ 2300892 w 8059532"/>
                  <a:gd name="connsiteY26" fmla="*/ 603038 h 603038"/>
                  <a:gd name="connsiteX27" fmla="*/ 1881772 w 8059532"/>
                  <a:gd name="connsiteY27" fmla="*/ 603038 h 603038"/>
                  <a:gd name="connsiteX28" fmla="*/ 1462651 w 8059532"/>
                  <a:gd name="connsiteY28" fmla="*/ 603038 h 603038"/>
                  <a:gd name="connsiteX29" fmla="*/ 886360 w 8059532"/>
                  <a:gd name="connsiteY29" fmla="*/ 603038 h 603038"/>
                  <a:gd name="connsiteX30" fmla="*/ 100508 w 8059532"/>
                  <a:gd name="connsiteY30" fmla="*/ 603038 h 603038"/>
                  <a:gd name="connsiteX31" fmla="*/ 0 w 8059532"/>
                  <a:gd name="connsiteY31" fmla="*/ 502530 h 603038"/>
                  <a:gd name="connsiteX32" fmla="*/ 0 w 8059532"/>
                  <a:gd name="connsiteY32" fmla="*/ 100508 h 60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59532" h="603038" fill="none" extrusionOk="0">
                    <a:moveTo>
                      <a:pt x="0" y="100508"/>
                    </a:moveTo>
                    <a:cubicBezTo>
                      <a:pt x="9089" y="37467"/>
                      <a:pt x="38072" y="-2281"/>
                      <a:pt x="100508" y="0"/>
                    </a:cubicBezTo>
                    <a:cubicBezTo>
                      <a:pt x="246425" y="7556"/>
                      <a:pt x="425283" y="-21096"/>
                      <a:pt x="676799" y="0"/>
                    </a:cubicBezTo>
                    <a:cubicBezTo>
                      <a:pt x="928315" y="21096"/>
                      <a:pt x="941870" y="18815"/>
                      <a:pt x="1095920" y="0"/>
                    </a:cubicBezTo>
                    <a:cubicBezTo>
                      <a:pt x="1249970" y="-18815"/>
                      <a:pt x="1496275" y="2559"/>
                      <a:pt x="1750796" y="0"/>
                    </a:cubicBezTo>
                    <a:cubicBezTo>
                      <a:pt x="2005317" y="-2559"/>
                      <a:pt x="2304725" y="-19578"/>
                      <a:pt x="2484258" y="0"/>
                    </a:cubicBezTo>
                    <a:cubicBezTo>
                      <a:pt x="2663791" y="19578"/>
                      <a:pt x="3132791" y="33027"/>
                      <a:pt x="3296305" y="0"/>
                    </a:cubicBezTo>
                    <a:cubicBezTo>
                      <a:pt x="3459819" y="-33027"/>
                      <a:pt x="3520101" y="6766"/>
                      <a:pt x="3715425" y="0"/>
                    </a:cubicBezTo>
                    <a:cubicBezTo>
                      <a:pt x="3910749" y="-6766"/>
                      <a:pt x="4145451" y="23837"/>
                      <a:pt x="4448887" y="0"/>
                    </a:cubicBezTo>
                    <a:cubicBezTo>
                      <a:pt x="4752323" y="-23837"/>
                      <a:pt x="4783583" y="-6682"/>
                      <a:pt x="4868008" y="0"/>
                    </a:cubicBezTo>
                    <a:cubicBezTo>
                      <a:pt x="4952433" y="6682"/>
                      <a:pt x="5200671" y="10257"/>
                      <a:pt x="5365714" y="0"/>
                    </a:cubicBezTo>
                    <a:cubicBezTo>
                      <a:pt x="5530757" y="-10257"/>
                      <a:pt x="5812500" y="-20359"/>
                      <a:pt x="5942005" y="0"/>
                    </a:cubicBezTo>
                    <a:cubicBezTo>
                      <a:pt x="6071510" y="20359"/>
                      <a:pt x="6186745" y="7583"/>
                      <a:pt x="6361126" y="0"/>
                    </a:cubicBezTo>
                    <a:cubicBezTo>
                      <a:pt x="6535507" y="-7583"/>
                      <a:pt x="6741309" y="-8463"/>
                      <a:pt x="6937417" y="0"/>
                    </a:cubicBezTo>
                    <a:cubicBezTo>
                      <a:pt x="7133525" y="8463"/>
                      <a:pt x="7541623" y="-20921"/>
                      <a:pt x="7959024" y="0"/>
                    </a:cubicBezTo>
                    <a:cubicBezTo>
                      <a:pt x="8002817" y="1723"/>
                      <a:pt x="8061779" y="46546"/>
                      <a:pt x="8059532" y="100508"/>
                    </a:cubicBezTo>
                    <a:cubicBezTo>
                      <a:pt x="8056332" y="269218"/>
                      <a:pt x="8071937" y="401671"/>
                      <a:pt x="8059532" y="502530"/>
                    </a:cubicBezTo>
                    <a:cubicBezTo>
                      <a:pt x="8055630" y="570631"/>
                      <a:pt x="8013837" y="614169"/>
                      <a:pt x="7959024" y="603038"/>
                    </a:cubicBezTo>
                    <a:cubicBezTo>
                      <a:pt x="7699857" y="603735"/>
                      <a:pt x="7515061" y="635356"/>
                      <a:pt x="7146977" y="603038"/>
                    </a:cubicBezTo>
                    <a:cubicBezTo>
                      <a:pt x="6778893" y="570720"/>
                      <a:pt x="6709929" y="600035"/>
                      <a:pt x="6492101" y="603038"/>
                    </a:cubicBezTo>
                    <a:cubicBezTo>
                      <a:pt x="6274273" y="606041"/>
                      <a:pt x="6103644" y="594340"/>
                      <a:pt x="5994395" y="603038"/>
                    </a:cubicBezTo>
                    <a:cubicBezTo>
                      <a:pt x="5885146" y="611736"/>
                      <a:pt x="5659218" y="607775"/>
                      <a:pt x="5575274" y="603038"/>
                    </a:cubicBezTo>
                    <a:cubicBezTo>
                      <a:pt x="5491330" y="598301"/>
                      <a:pt x="5138126" y="620793"/>
                      <a:pt x="4998983" y="603038"/>
                    </a:cubicBezTo>
                    <a:cubicBezTo>
                      <a:pt x="4859840" y="585283"/>
                      <a:pt x="4723016" y="593149"/>
                      <a:pt x="4579862" y="603038"/>
                    </a:cubicBezTo>
                    <a:cubicBezTo>
                      <a:pt x="4436708" y="612927"/>
                      <a:pt x="4037798" y="568723"/>
                      <a:pt x="3846401" y="603038"/>
                    </a:cubicBezTo>
                    <a:cubicBezTo>
                      <a:pt x="3655004" y="637353"/>
                      <a:pt x="3427431" y="596090"/>
                      <a:pt x="3034354" y="603038"/>
                    </a:cubicBezTo>
                    <a:cubicBezTo>
                      <a:pt x="2641277" y="609986"/>
                      <a:pt x="2581913" y="578123"/>
                      <a:pt x="2300892" y="603038"/>
                    </a:cubicBezTo>
                    <a:cubicBezTo>
                      <a:pt x="2019871" y="627953"/>
                      <a:pt x="2067069" y="597978"/>
                      <a:pt x="1881772" y="603038"/>
                    </a:cubicBezTo>
                    <a:cubicBezTo>
                      <a:pt x="1696475" y="608098"/>
                      <a:pt x="1592037" y="587343"/>
                      <a:pt x="1462651" y="603038"/>
                    </a:cubicBezTo>
                    <a:cubicBezTo>
                      <a:pt x="1333265" y="618733"/>
                      <a:pt x="1123054" y="622686"/>
                      <a:pt x="886360" y="603038"/>
                    </a:cubicBezTo>
                    <a:cubicBezTo>
                      <a:pt x="649666" y="583390"/>
                      <a:pt x="433529" y="593437"/>
                      <a:pt x="100508" y="603038"/>
                    </a:cubicBezTo>
                    <a:cubicBezTo>
                      <a:pt x="48709" y="603110"/>
                      <a:pt x="1773" y="558828"/>
                      <a:pt x="0" y="502530"/>
                    </a:cubicBezTo>
                    <a:cubicBezTo>
                      <a:pt x="2523" y="360805"/>
                      <a:pt x="7052" y="190698"/>
                      <a:pt x="0" y="100508"/>
                    </a:cubicBezTo>
                    <a:close/>
                  </a:path>
                  <a:path w="8059532" h="603038" stroke="0" extrusionOk="0">
                    <a:moveTo>
                      <a:pt x="0" y="100508"/>
                    </a:moveTo>
                    <a:cubicBezTo>
                      <a:pt x="9652" y="43378"/>
                      <a:pt x="44816" y="7459"/>
                      <a:pt x="100508" y="0"/>
                    </a:cubicBezTo>
                    <a:cubicBezTo>
                      <a:pt x="220763" y="-7742"/>
                      <a:pt x="397227" y="17008"/>
                      <a:pt x="519629" y="0"/>
                    </a:cubicBezTo>
                    <a:cubicBezTo>
                      <a:pt x="642031" y="-17008"/>
                      <a:pt x="811140" y="4391"/>
                      <a:pt x="938750" y="0"/>
                    </a:cubicBezTo>
                    <a:cubicBezTo>
                      <a:pt x="1066360" y="-4391"/>
                      <a:pt x="1254033" y="13367"/>
                      <a:pt x="1515041" y="0"/>
                    </a:cubicBezTo>
                    <a:cubicBezTo>
                      <a:pt x="1776049" y="-13367"/>
                      <a:pt x="2073770" y="30757"/>
                      <a:pt x="2327088" y="0"/>
                    </a:cubicBezTo>
                    <a:cubicBezTo>
                      <a:pt x="2580406" y="-30757"/>
                      <a:pt x="2618938" y="6819"/>
                      <a:pt x="2746208" y="0"/>
                    </a:cubicBezTo>
                    <a:cubicBezTo>
                      <a:pt x="2873478" y="-6819"/>
                      <a:pt x="3094964" y="-21146"/>
                      <a:pt x="3243914" y="0"/>
                    </a:cubicBezTo>
                    <a:cubicBezTo>
                      <a:pt x="3392864" y="21146"/>
                      <a:pt x="3531258" y="-18541"/>
                      <a:pt x="3741620" y="0"/>
                    </a:cubicBezTo>
                    <a:cubicBezTo>
                      <a:pt x="3951982" y="18541"/>
                      <a:pt x="4080347" y="-18292"/>
                      <a:pt x="4317912" y="0"/>
                    </a:cubicBezTo>
                    <a:cubicBezTo>
                      <a:pt x="4555477" y="18292"/>
                      <a:pt x="4738914" y="31707"/>
                      <a:pt x="4972788" y="0"/>
                    </a:cubicBezTo>
                    <a:cubicBezTo>
                      <a:pt x="5206662" y="-31707"/>
                      <a:pt x="5302390" y="-15642"/>
                      <a:pt x="5391909" y="0"/>
                    </a:cubicBezTo>
                    <a:cubicBezTo>
                      <a:pt x="5481428" y="15642"/>
                      <a:pt x="5672820" y="20492"/>
                      <a:pt x="5889615" y="0"/>
                    </a:cubicBezTo>
                    <a:cubicBezTo>
                      <a:pt x="6106410" y="-20492"/>
                      <a:pt x="6329938" y="20523"/>
                      <a:pt x="6623076" y="0"/>
                    </a:cubicBezTo>
                    <a:cubicBezTo>
                      <a:pt x="6916214" y="-20523"/>
                      <a:pt x="7090289" y="12464"/>
                      <a:pt x="7356538" y="0"/>
                    </a:cubicBezTo>
                    <a:cubicBezTo>
                      <a:pt x="7622787" y="-12464"/>
                      <a:pt x="7780216" y="-15268"/>
                      <a:pt x="7959024" y="0"/>
                    </a:cubicBezTo>
                    <a:cubicBezTo>
                      <a:pt x="8017118" y="-6870"/>
                      <a:pt x="8056703" y="42430"/>
                      <a:pt x="8059532" y="100508"/>
                    </a:cubicBezTo>
                    <a:cubicBezTo>
                      <a:pt x="8072331" y="276864"/>
                      <a:pt x="8068271" y="341042"/>
                      <a:pt x="8059532" y="502530"/>
                    </a:cubicBezTo>
                    <a:cubicBezTo>
                      <a:pt x="8061601" y="557782"/>
                      <a:pt x="8022675" y="605650"/>
                      <a:pt x="7959024" y="603038"/>
                    </a:cubicBezTo>
                    <a:cubicBezTo>
                      <a:pt x="7630631" y="604032"/>
                      <a:pt x="7352649" y="607407"/>
                      <a:pt x="7146977" y="603038"/>
                    </a:cubicBezTo>
                    <a:cubicBezTo>
                      <a:pt x="6941305" y="598669"/>
                      <a:pt x="6713239" y="627155"/>
                      <a:pt x="6334931" y="603038"/>
                    </a:cubicBezTo>
                    <a:cubicBezTo>
                      <a:pt x="5956623" y="578921"/>
                      <a:pt x="5802502" y="641590"/>
                      <a:pt x="5522884" y="603038"/>
                    </a:cubicBezTo>
                    <a:cubicBezTo>
                      <a:pt x="5243266" y="564486"/>
                      <a:pt x="5164987" y="605686"/>
                      <a:pt x="4868008" y="603038"/>
                    </a:cubicBezTo>
                    <a:cubicBezTo>
                      <a:pt x="4571029" y="600390"/>
                      <a:pt x="4414991" y="622355"/>
                      <a:pt x="4213131" y="603038"/>
                    </a:cubicBezTo>
                    <a:cubicBezTo>
                      <a:pt x="4011271" y="583721"/>
                      <a:pt x="3898557" y="607820"/>
                      <a:pt x="3636840" y="603038"/>
                    </a:cubicBezTo>
                    <a:cubicBezTo>
                      <a:pt x="3375123" y="598256"/>
                      <a:pt x="3337953" y="585828"/>
                      <a:pt x="3139134" y="603038"/>
                    </a:cubicBezTo>
                    <a:cubicBezTo>
                      <a:pt x="2940315" y="620248"/>
                      <a:pt x="2774474" y="618285"/>
                      <a:pt x="2641428" y="603038"/>
                    </a:cubicBezTo>
                    <a:cubicBezTo>
                      <a:pt x="2508382" y="587791"/>
                      <a:pt x="2307624" y="608465"/>
                      <a:pt x="2065137" y="603038"/>
                    </a:cubicBezTo>
                    <a:cubicBezTo>
                      <a:pt x="1822650" y="597611"/>
                      <a:pt x="1564852" y="582802"/>
                      <a:pt x="1331676" y="603038"/>
                    </a:cubicBezTo>
                    <a:cubicBezTo>
                      <a:pt x="1098500" y="623274"/>
                      <a:pt x="1007354" y="599783"/>
                      <a:pt x="833969" y="603038"/>
                    </a:cubicBezTo>
                    <a:cubicBezTo>
                      <a:pt x="660584" y="606293"/>
                      <a:pt x="296337" y="583973"/>
                      <a:pt x="100508" y="603038"/>
                    </a:cubicBezTo>
                    <a:cubicBezTo>
                      <a:pt x="40887" y="601524"/>
                      <a:pt x="-1856" y="550826"/>
                      <a:pt x="0" y="502530"/>
                    </a:cubicBezTo>
                    <a:cubicBezTo>
                      <a:pt x="7999" y="328093"/>
                      <a:pt x="-3995" y="215662"/>
                      <a:pt x="0" y="100508"/>
                    </a:cubicBezTo>
                    <a:close/>
                  </a:path>
                </a:pathLst>
              </a:custGeom>
              <a:solidFill>
                <a:schemeClr val="accent3"/>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latin typeface="Cambria" panose="02040503050406030204" pitchFamily="18" charset="0"/>
                  <a:ea typeface="Cambria" panose="02040503050406030204" pitchFamily="18" charset="0"/>
                </a:endParaRPr>
              </a:p>
            </p:txBody>
          </p:sp>
          <p:sp>
            <p:nvSpPr>
              <p:cNvPr id="9" name="Hộp Văn bản 27">
                <a:extLst>
                  <a:ext uri="{FF2B5EF4-FFF2-40B4-BE49-F238E27FC236}">
                    <a16:creationId xmlns:a16="http://schemas.microsoft.com/office/drawing/2014/main" id="{BFE57089-222C-19E2-3A14-44A3DA7229A2}"/>
                  </a:ext>
                </a:extLst>
              </p:cNvPr>
              <p:cNvSpPr txBox="1"/>
              <p:nvPr/>
            </p:nvSpPr>
            <p:spPr>
              <a:xfrm>
                <a:off x="861954" y="1171468"/>
                <a:ext cx="7945279" cy="492443"/>
              </a:xfrm>
              <a:prstGeom prst="rect">
                <a:avLst/>
              </a:prstGeom>
              <a:noFill/>
            </p:spPr>
            <p:txBody>
              <a:bodyPr wrap="square" rtlCol="0">
                <a:spAutoFit/>
              </a:bodyPr>
              <a:lstStyle/>
              <a:p>
                <a:pPr algn="ctr"/>
                <a:r>
                  <a:rPr lang="vi-VN" sz="2600" dirty="0">
                    <a:solidFill>
                      <a:srgbClr val="002060"/>
                    </a:solidFill>
                    <a:latin typeface="Cambria" panose="02040503050406030204" pitchFamily="18" charset="0"/>
                    <a:ea typeface="Cambria" panose="02040503050406030204" pitchFamily="18" charset="0"/>
                    <a:cs typeface="Calibri" panose="020F0502020204030204" pitchFamily="34" charset="0"/>
                  </a:rPr>
                  <a:t>Tú đã làm gì khi thấy con vẹt bị thương trong vườn nhà?</a:t>
                </a:r>
              </a:p>
            </p:txBody>
          </p:sp>
        </p:grpSp>
        <p:pic>
          <p:nvPicPr>
            <p:cNvPr id="7" name="Hình ảnh 28">
              <a:extLst>
                <a:ext uri="{FF2B5EF4-FFF2-40B4-BE49-F238E27FC236}">
                  <a16:creationId xmlns:a16="http://schemas.microsoft.com/office/drawing/2014/main" id="{7BD9C193-C114-D06E-618A-A08EE192279F}"/>
                </a:ext>
              </a:extLst>
            </p:cNvPr>
            <p:cNvPicPr>
              <a:picLocks noChangeAspect="1"/>
            </p:cNvPicPr>
            <p:nvPr/>
          </p:nvPicPr>
          <p:blipFill rotWithShape="1">
            <a:blip r:embed="rId3"/>
            <a:srcRect l="31483" t="5898" r="50744" b="64236"/>
            <a:stretch/>
          </p:blipFill>
          <p:spPr>
            <a:xfrm>
              <a:off x="339191" y="915487"/>
              <a:ext cx="523013" cy="878810"/>
            </a:xfrm>
            <a:prstGeom prst="rect">
              <a:avLst/>
            </a:prstGeom>
          </p:spPr>
        </p:pic>
      </p:grpSp>
      <p:grpSp>
        <p:nvGrpSpPr>
          <p:cNvPr id="13" name="Nhóm 13">
            <a:extLst>
              <a:ext uri="{FF2B5EF4-FFF2-40B4-BE49-F238E27FC236}">
                <a16:creationId xmlns:a16="http://schemas.microsoft.com/office/drawing/2014/main" id="{E8683AC1-35EF-86F2-77AD-272AAC4EC23C}"/>
              </a:ext>
            </a:extLst>
          </p:cNvPr>
          <p:cNvGrpSpPr/>
          <p:nvPr/>
        </p:nvGrpSpPr>
        <p:grpSpPr>
          <a:xfrm>
            <a:off x="391099" y="2106191"/>
            <a:ext cx="8361802" cy="2572264"/>
            <a:chOff x="391099" y="1747899"/>
            <a:chExt cx="8361802" cy="3061748"/>
          </a:xfrm>
        </p:grpSpPr>
        <p:sp>
          <p:nvSpPr>
            <p:cNvPr id="14" name="Rectangle: Rounded Corners 11">
              <a:extLst>
                <a:ext uri="{FF2B5EF4-FFF2-40B4-BE49-F238E27FC236}">
                  <a16:creationId xmlns:a16="http://schemas.microsoft.com/office/drawing/2014/main" id="{A09984F1-A01E-0808-171B-2797E7646CE8}"/>
                </a:ext>
              </a:extLst>
            </p:cNvPr>
            <p:cNvSpPr/>
            <p:nvPr/>
          </p:nvSpPr>
          <p:spPr>
            <a:xfrm>
              <a:off x="391099" y="1747899"/>
              <a:ext cx="8361802" cy="2959099"/>
            </a:xfrm>
            <a:custGeom>
              <a:avLst/>
              <a:gdLst>
                <a:gd name="connsiteX0" fmla="*/ 0 w 8361802"/>
                <a:gd name="connsiteY0" fmla="*/ 295081 h 2959099"/>
                <a:gd name="connsiteX1" fmla="*/ 295081 w 8361802"/>
                <a:gd name="connsiteY1" fmla="*/ 0 h 2959099"/>
                <a:gd name="connsiteX2" fmla="*/ 8066721 w 8361802"/>
                <a:gd name="connsiteY2" fmla="*/ 0 h 2959099"/>
                <a:gd name="connsiteX3" fmla="*/ 8361802 w 8361802"/>
                <a:gd name="connsiteY3" fmla="*/ 295081 h 2959099"/>
                <a:gd name="connsiteX4" fmla="*/ 8361802 w 8361802"/>
                <a:gd name="connsiteY4" fmla="*/ 2664018 h 2959099"/>
                <a:gd name="connsiteX5" fmla="*/ 8066721 w 8361802"/>
                <a:gd name="connsiteY5" fmla="*/ 2959099 h 2959099"/>
                <a:gd name="connsiteX6" fmla="*/ 295081 w 8361802"/>
                <a:gd name="connsiteY6" fmla="*/ 2959099 h 2959099"/>
                <a:gd name="connsiteX7" fmla="*/ 0 w 8361802"/>
                <a:gd name="connsiteY7" fmla="*/ 2664018 h 2959099"/>
                <a:gd name="connsiteX8" fmla="*/ 0 w 8361802"/>
                <a:gd name="connsiteY8" fmla="*/ 295081 h 29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959099" fill="none" extrusionOk="0">
                  <a:moveTo>
                    <a:pt x="0" y="295081"/>
                  </a:moveTo>
                  <a:cubicBezTo>
                    <a:pt x="855" y="155259"/>
                    <a:pt x="141406" y="15598"/>
                    <a:pt x="295081" y="0"/>
                  </a:cubicBezTo>
                  <a:cubicBezTo>
                    <a:pt x="1267439" y="72427"/>
                    <a:pt x="6091600" y="61419"/>
                    <a:pt x="8066721" y="0"/>
                  </a:cubicBezTo>
                  <a:cubicBezTo>
                    <a:pt x="8226449" y="-22310"/>
                    <a:pt x="8346201" y="127393"/>
                    <a:pt x="8361802" y="295081"/>
                  </a:cubicBezTo>
                  <a:cubicBezTo>
                    <a:pt x="8462678" y="701248"/>
                    <a:pt x="8254489" y="2088028"/>
                    <a:pt x="8361802" y="2664018"/>
                  </a:cubicBezTo>
                  <a:cubicBezTo>
                    <a:pt x="8364649" y="2812539"/>
                    <a:pt x="8215408" y="2943088"/>
                    <a:pt x="8066721" y="2959099"/>
                  </a:cubicBezTo>
                  <a:cubicBezTo>
                    <a:pt x="4274396" y="2988926"/>
                    <a:pt x="4000189" y="2879793"/>
                    <a:pt x="295081" y="2959099"/>
                  </a:cubicBezTo>
                  <a:cubicBezTo>
                    <a:pt x="147749" y="2957331"/>
                    <a:pt x="-22739" y="2831483"/>
                    <a:pt x="0" y="2664018"/>
                  </a:cubicBezTo>
                  <a:cubicBezTo>
                    <a:pt x="50037" y="1818381"/>
                    <a:pt x="770" y="1227524"/>
                    <a:pt x="0" y="295081"/>
                  </a:cubicBezTo>
                  <a:close/>
                </a:path>
                <a:path w="8361802" h="2959099" stroke="0" extrusionOk="0">
                  <a:moveTo>
                    <a:pt x="0" y="295081"/>
                  </a:moveTo>
                  <a:cubicBezTo>
                    <a:pt x="14381" y="136032"/>
                    <a:pt x="138255" y="12799"/>
                    <a:pt x="295081" y="0"/>
                  </a:cubicBezTo>
                  <a:cubicBezTo>
                    <a:pt x="2608733" y="123000"/>
                    <a:pt x="5979250" y="-96860"/>
                    <a:pt x="8066721" y="0"/>
                  </a:cubicBezTo>
                  <a:cubicBezTo>
                    <a:pt x="8211492" y="-13870"/>
                    <a:pt x="8367596" y="120430"/>
                    <a:pt x="8361802" y="295081"/>
                  </a:cubicBezTo>
                  <a:cubicBezTo>
                    <a:pt x="8364975" y="958217"/>
                    <a:pt x="8456069" y="2075425"/>
                    <a:pt x="8361802" y="2664018"/>
                  </a:cubicBezTo>
                  <a:cubicBezTo>
                    <a:pt x="8347835" y="2832047"/>
                    <a:pt x="8223115" y="2958023"/>
                    <a:pt x="8066721" y="2959099"/>
                  </a:cubicBezTo>
                  <a:cubicBezTo>
                    <a:pt x="5489074" y="2798392"/>
                    <a:pt x="3254836" y="2998766"/>
                    <a:pt x="295081" y="2959099"/>
                  </a:cubicBezTo>
                  <a:cubicBezTo>
                    <a:pt x="124245" y="2957510"/>
                    <a:pt x="-21348" y="2817316"/>
                    <a:pt x="0" y="2664018"/>
                  </a:cubicBezTo>
                  <a:cubicBezTo>
                    <a:pt x="32216" y="1513817"/>
                    <a:pt x="57206" y="564311"/>
                    <a:pt x="0" y="295081"/>
                  </a:cubicBezTo>
                  <a:close/>
                </a:path>
              </a:pathLst>
            </a:custGeom>
            <a:solidFill>
              <a:srgbClr val="FFFFFF">
                <a:alpha val="80000"/>
              </a:srgbClr>
            </a:solidFill>
            <a:ln w="38100">
              <a:solidFill>
                <a:srgbClr val="AF0001"/>
              </a:solid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Hộp Văn bản 16">
              <a:extLst>
                <a:ext uri="{FF2B5EF4-FFF2-40B4-BE49-F238E27FC236}">
                  <a16:creationId xmlns:a16="http://schemas.microsoft.com/office/drawing/2014/main" id="{B71A276B-1930-6FE2-F15B-9AC433B92FC9}"/>
                </a:ext>
              </a:extLst>
            </p:cNvPr>
            <p:cNvSpPr txBox="1"/>
            <p:nvPr/>
          </p:nvSpPr>
          <p:spPr>
            <a:xfrm>
              <a:off x="592071" y="1768990"/>
              <a:ext cx="7952574" cy="3040657"/>
            </a:xfrm>
            <a:prstGeom prst="rect">
              <a:avLst/>
            </a:prstGeom>
            <a:noFill/>
          </p:spPr>
          <p:txBody>
            <a:bodyPr wrap="square">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Một hôm, trong vườn nhà Tú xuất hiện một con vẹt nhỏ bị thương ở cánh. Thương vẹt, Tú chăm sóc nó rất cẩn thận. Anh của Tú bảo, vẹt có thể bắt chước tiếng người nên Tú rất háo hức được nghe nó nói.</a:t>
              </a:r>
            </a:p>
          </p:txBody>
        </p:sp>
      </p:grpSp>
      <p:pic>
        <p:nvPicPr>
          <p:cNvPr id="19" name="Picture 18">
            <a:extLst>
              <a:ext uri="{FF2B5EF4-FFF2-40B4-BE49-F238E27FC236}">
                <a16:creationId xmlns:a16="http://schemas.microsoft.com/office/drawing/2014/main" id="{C1DF5DA9-5DD1-1952-D73A-D3A34C1C23D6}"/>
              </a:ext>
            </a:extLst>
          </p:cNvPr>
          <p:cNvPicPr>
            <a:picLocks noChangeAspect="1"/>
          </p:cNvPicPr>
          <p:nvPr/>
        </p:nvPicPr>
        <p:blipFill>
          <a:blip r:embed="rId4"/>
          <a:stretch>
            <a:fillRect/>
          </a:stretch>
        </p:blipFill>
        <p:spPr>
          <a:xfrm>
            <a:off x="1406694" y="116788"/>
            <a:ext cx="6407451" cy="944962"/>
          </a:xfrm>
          <a:prstGeom prst="rect">
            <a:avLst/>
          </a:prstGeom>
        </p:spPr>
      </p:pic>
      <p:sp>
        <p:nvSpPr>
          <p:cNvPr id="21" name="Hình chữ nhật 11">
            <a:extLst>
              <a:ext uri="{FF2B5EF4-FFF2-40B4-BE49-F238E27FC236}">
                <a16:creationId xmlns:a16="http://schemas.microsoft.com/office/drawing/2014/main" id="{8771A13B-0F0B-735D-0F8F-B5E4D8A2EF8D}"/>
              </a:ext>
            </a:extLst>
          </p:cNvPr>
          <p:cNvSpPr/>
          <p:nvPr/>
        </p:nvSpPr>
        <p:spPr>
          <a:xfrm>
            <a:off x="6254150" y="2621136"/>
            <a:ext cx="2198287" cy="58036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Hình chữ nhật 11">
            <a:extLst>
              <a:ext uri="{FF2B5EF4-FFF2-40B4-BE49-F238E27FC236}">
                <a16:creationId xmlns:a16="http://schemas.microsoft.com/office/drawing/2014/main" id="{CFBAB110-53D7-653D-A437-89BDAF6389D3}"/>
              </a:ext>
            </a:extLst>
          </p:cNvPr>
          <p:cNvSpPr/>
          <p:nvPr/>
        </p:nvSpPr>
        <p:spPr>
          <a:xfrm>
            <a:off x="545566" y="3135967"/>
            <a:ext cx="5648200" cy="58036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2" name="Picture 2" descr="Káº¿t quáº£ hÃ¬nh áº£nh cho home icon">
            <a:hlinkClick r:id="" action="ppaction://noaction"/>
            <a:extLst>
              <a:ext uri="{FF2B5EF4-FFF2-40B4-BE49-F238E27FC236}">
                <a16:creationId xmlns:a16="http://schemas.microsoft.com/office/drawing/2014/main" id="{55FEAA69-E13D-3D8A-C41A-A35C24F6BE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2347" y="4057734"/>
            <a:ext cx="825408" cy="825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3" name="Title 2">
            <a:extLst>
              <a:ext uri="{FF2B5EF4-FFF2-40B4-BE49-F238E27FC236}">
                <a16:creationId xmlns:a16="http://schemas.microsoft.com/office/drawing/2014/main" id="{E6C4DA8E-5AB8-6FA0-2CE4-AC96DFB81F54}"/>
              </a:ext>
            </a:extLst>
          </p:cNvPr>
          <p:cNvSpPr>
            <a:spLocks noGrp="1"/>
          </p:cNvSpPr>
          <p:nvPr>
            <p:ph type="title"/>
          </p:nvPr>
        </p:nvSpPr>
        <p:spPr/>
        <p:txBody>
          <a:bodyPr/>
          <a:lstStyle/>
          <a:p>
            <a:endParaRPr lang="en-US">
              <a:latin typeface="Cambria" panose="02040503050406030204" pitchFamily="18" charset="0"/>
              <a:ea typeface="Cambria" panose="02040503050406030204" pitchFamily="18" charset="0"/>
            </a:endParaRPr>
          </a:p>
        </p:txBody>
      </p:sp>
      <p:sp>
        <p:nvSpPr>
          <p:cNvPr id="5" name="Subtitle 4">
            <a:extLst>
              <a:ext uri="{FF2B5EF4-FFF2-40B4-BE49-F238E27FC236}">
                <a16:creationId xmlns:a16="http://schemas.microsoft.com/office/drawing/2014/main" id="{B222DBE8-5727-ACB2-252F-B2C95545108D}"/>
              </a:ext>
            </a:extLst>
          </p:cNvPr>
          <p:cNvSpPr>
            <a:spLocks noGrp="1"/>
          </p:cNvSpPr>
          <p:nvPr>
            <p:ph type="subTitle" idx="1"/>
          </p:nvPr>
        </p:nvSpPr>
        <p:spPr/>
        <p:txBody>
          <a:bodyPr/>
          <a:lstStyle/>
          <a:p>
            <a:endParaRPr lang="en-US">
              <a:latin typeface="Cambria" panose="02040503050406030204" pitchFamily="18" charset="0"/>
              <a:ea typeface="Cambria" panose="02040503050406030204" pitchFamily="18" charset="0"/>
            </a:endParaRPr>
          </a:p>
        </p:txBody>
      </p:sp>
      <p:grpSp>
        <p:nvGrpSpPr>
          <p:cNvPr id="9" name="Nhóm 3">
            <a:extLst>
              <a:ext uri="{FF2B5EF4-FFF2-40B4-BE49-F238E27FC236}">
                <a16:creationId xmlns:a16="http://schemas.microsoft.com/office/drawing/2014/main" id="{DC5F3990-EE6B-3B89-965C-BF7A419FB86E}"/>
              </a:ext>
            </a:extLst>
          </p:cNvPr>
          <p:cNvGrpSpPr/>
          <p:nvPr/>
        </p:nvGrpSpPr>
        <p:grpSpPr>
          <a:xfrm>
            <a:off x="204236" y="890100"/>
            <a:ext cx="8770034" cy="853061"/>
            <a:chOff x="282740" y="1772216"/>
            <a:chExt cx="8770034" cy="853061"/>
          </a:xfrm>
        </p:grpSpPr>
        <p:grpSp>
          <p:nvGrpSpPr>
            <p:cNvPr id="10" name="Nhóm 20">
              <a:extLst>
                <a:ext uri="{FF2B5EF4-FFF2-40B4-BE49-F238E27FC236}">
                  <a16:creationId xmlns:a16="http://schemas.microsoft.com/office/drawing/2014/main" id="{E2E51FBC-99CA-A4D8-8182-809B3A4FA86A}"/>
                </a:ext>
              </a:extLst>
            </p:cNvPr>
            <p:cNvGrpSpPr/>
            <p:nvPr/>
          </p:nvGrpSpPr>
          <p:grpSpPr>
            <a:xfrm>
              <a:off x="898990" y="1862950"/>
              <a:ext cx="8153784" cy="610567"/>
              <a:chOff x="4589524" y="999162"/>
              <a:chExt cx="8153784" cy="610567"/>
            </a:xfrm>
          </p:grpSpPr>
          <p:sp>
            <p:nvSpPr>
              <p:cNvPr id="12" name="Hình chữ nhật: Góc Tròn 22">
                <a:extLst>
                  <a:ext uri="{FF2B5EF4-FFF2-40B4-BE49-F238E27FC236}">
                    <a16:creationId xmlns:a16="http://schemas.microsoft.com/office/drawing/2014/main" id="{292FFEC5-6F7E-1A53-E245-AB5DFFE65C6E}"/>
                  </a:ext>
                </a:extLst>
              </p:cNvPr>
              <p:cNvSpPr/>
              <p:nvPr/>
            </p:nvSpPr>
            <p:spPr>
              <a:xfrm>
                <a:off x="4589524" y="999162"/>
                <a:ext cx="8153784" cy="610567"/>
              </a:xfrm>
              <a:custGeom>
                <a:avLst/>
                <a:gdLst>
                  <a:gd name="connsiteX0" fmla="*/ 0 w 8153784"/>
                  <a:gd name="connsiteY0" fmla="*/ 101763 h 610567"/>
                  <a:gd name="connsiteX1" fmla="*/ 101763 w 8153784"/>
                  <a:gd name="connsiteY1" fmla="*/ 0 h 610567"/>
                  <a:gd name="connsiteX2" fmla="*/ 684782 w 8153784"/>
                  <a:gd name="connsiteY2" fmla="*/ 0 h 610567"/>
                  <a:gd name="connsiteX3" fmla="*/ 1108796 w 8153784"/>
                  <a:gd name="connsiteY3" fmla="*/ 0 h 610567"/>
                  <a:gd name="connsiteX4" fmla="*/ 1771317 w 8153784"/>
                  <a:gd name="connsiteY4" fmla="*/ 0 h 610567"/>
                  <a:gd name="connsiteX5" fmla="*/ 2513341 w 8153784"/>
                  <a:gd name="connsiteY5" fmla="*/ 0 h 610567"/>
                  <a:gd name="connsiteX6" fmla="*/ 3334868 w 8153784"/>
                  <a:gd name="connsiteY6" fmla="*/ 0 h 610567"/>
                  <a:gd name="connsiteX7" fmla="*/ 3758882 w 8153784"/>
                  <a:gd name="connsiteY7" fmla="*/ 0 h 610567"/>
                  <a:gd name="connsiteX8" fmla="*/ 4500906 w 8153784"/>
                  <a:gd name="connsiteY8" fmla="*/ 0 h 610567"/>
                  <a:gd name="connsiteX9" fmla="*/ 4924920 w 8153784"/>
                  <a:gd name="connsiteY9" fmla="*/ 0 h 610567"/>
                  <a:gd name="connsiteX10" fmla="*/ 5428436 w 8153784"/>
                  <a:gd name="connsiteY10" fmla="*/ 0 h 610567"/>
                  <a:gd name="connsiteX11" fmla="*/ 6011455 w 8153784"/>
                  <a:gd name="connsiteY11" fmla="*/ 0 h 610567"/>
                  <a:gd name="connsiteX12" fmla="*/ 6435469 w 8153784"/>
                  <a:gd name="connsiteY12" fmla="*/ 0 h 610567"/>
                  <a:gd name="connsiteX13" fmla="*/ 7018487 w 8153784"/>
                  <a:gd name="connsiteY13" fmla="*/ 0 h 610567"/>
                  <a:gd name="connsiteX14" fmla="*/ 8052021 w 8153784"/>
                  <a:gd name="connsiteY14" fmla="*/ 0 h 610567"/>
                  <a:gd name="connsiteX15" fmla="*/ 8153784 w 8153784"/>
                  <a:gd name="connsiteY15" fmla="*/ 101763 h 610567"/>
                  <a:gd name="connsiteX16" fmla="*/ 8153784 w 8153784"/>
                  <a:gd name="connsiteY16" fmla="*/ 508804 h 610567"/>
                  <a:gd name="connsiteX17" fmla="*/ 8052021 w 8153784"/>
                  <a:gd name="connsiteY17" fmla="*/ 610567 h 610567"/>
                  <a:gd name="connsiteX18" fmla="*/ 7230494 w 8153784"/>
                  <a:gd name="connsiteY18" fmla="*/ 610567 h 610567"/>
                  <a:gd name="connsiteX19" fmla="*/ 6567973 w 8153784"/>
                  <a:gd name="connsiteY19" fmla="*/ 610567 h 610567"/>
                  <a:gd name="connsiteX20" fmla="*/ 6064457 w 8153784"/>
                  <a:gd name="connsiteY20" fmla="*/ 610567 h 610567"/>
                  <a:gd name="connsiteX21" fmla="*/ 5640443 w 8153784"/>
                  <a:gd name="connsiteY21" fmla="*/ 610567 h 610567"/>
                  <a:gd name="connsiteX22" fmla="*/ 5057424 w 8153784"/>
                  <a:gd name="connsiteY22" fmla="*/ 610567 h 610567"/>
                  <a:gd name="connsiteX23" fmla="*/ 4633410 w 8153784"/>
                  <a:gd name="connsiteY23" fmla="*/ 610567 h 610567"/>
                  <a:gd name="connsiteX24" fmla="*/ 3891386 w 8153784"/>
                  <a:gd name="connsiteY24" fmla="*/ 610567 h 610567"/>
                  <a:gd name="connsiteX25" fmla="*/ 3069859 w 8153784"/>
                  <a:gd name="connsiteY25" fmla="*/ 610567 h 610567"/>
                  <a:gd name="connsiteX26" fmla="*/ 2327835 w 8153784"/>
                  <a:gd name="connsiteY26" fmla="*/ 610567 h 610567"/>
                  <a:gd name="connsiteX27" fmla="*/ 1903821 w 8153784"/>
                  <a:gd name="connsiteY27" fmla="*/ 610567 h 610567"/>
                  <a:gd name="connsiteX28" fmla="*/ 1479808 w 8153784"/>
                  <a:gd name="connsiteY28" fmla="*/ 610567 h 610567"/>
                  <a:gd name="connsiteX29" fmla="*/ 896789 w 8153784"/>
                  <a:gd name="connsiteY29" fmla="*/ 610567 h 610567"/>
                  <a:gd name="connsiteX30" fmla="*/ 101763 w 8153784"/>
                  <a:gd name="connsiteY30" fmla="*/ 610567 h 610567"/>
                  <a:gd name="connsiteX31" fmla="*/ 0 w 8153784"/>
                  <a:gd name="connsiteY31" fmla="*/ 508804 h 610567"/>
                  <a:gd name="connsiteX32" fmla="*/ 0 w 8153784"/>
                  <a:gd name="connsiteY32" fmla="*/ 101763 h 61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153784" h="610567" fill="none" extrusionOk="0">
                    <a:moveTo>
                      <a:pt x="0" y="101763"/>
                    </a:moveTo>
                    <a:cubicBezTo>
                      <a:pt x="10369" y="36968"/>
                      <a:pt x="36121" y="-3109"/>
                      <a:pt x="101763" y="0"/>
                    </a:cubicBezTo>
                    <a:cubicBezTo>
                      <a:pt x="355983" y="-18385"/>
                      <a:pt x="471661" y="20347"/>
                      <a:pt x="684782" y="0"/>
                    </a:cubicBezTo>
                    <a:cubicBezTo>
                      <a:pt x="897903" y="-20347"/>
                      <a:pt x="1003158" y="168"/>
                      <a:pt x="1108796" y="0"/>
                    </a:cubicBezTo>
                    <a:cubicBezTo>
                      <a:pt x="1214434" y="-168"/>
                      <a:pt x="1582297" y="-4750"/>
                      <a:pt x="1771317" y="0"/>
                    </a:cubicBezTo>
                    <a:cubicBezTo>
                      <a:pt x="1960337" y="4750"/>
                      <a:pt x="2294580" y="20520"/>
                      <a:pt x="2513341" y="0"/>
                    </a:cubicBezTo>
                    <a:cubicBezTo>
                      <a:pt x="2732102" y="-20520"/>
                      <a:pt x="3037972" y="15239"/>
                      <a:pt x="3334868" y="0"/>
                    </a:cubicBezTo>
                    <a:cubicBezTo>
                      <a:pt x="3631764" y="-15239"/>
                      <a:pt x="3622873" y="3897"/>
                      <a:pt x="3758882" y="0"/>
                    </a:cubicBezTo>
                    <a:cubicBezTo>
                      <a:pt x="3894891" y="-3897"/>
                      <a:pt x="4297897" y="-29423"/>
                      <a:pt x="4500906" y="0"/>
                    </a:cubicBezTo>
                    <a:cubicBezTo>
                      <a:pt x="4703915" y="29423"/>
                      <a:pt x="4725933" y="-15926"/>
                      <a:pt x="4924920" y="0"/>
                    </a:cubicBezTo>
                    <a:cubicBezTo>
                      <a:pt x="5123907" y="15926"/>
                      <a:pt x="5262149" y="-14742"/>
                      <a:pt x="5428436" y="0"/>
                    </a:cubicBezTo>
                    <a:cubicBezTo>
                      <a:pt x="5594723" y="14742"/>
                      <a:pt x="5757272" y="22578"/>
                      <a:pt x="6011455" y="0"/>
                    </a:cubicBezTo>
                    <a:cubicBezTo>
                      <a:pt x="6265638" y="-22578"/>
                      <a:pt x="6282680" y="-19809"/>
                      <a:pt x="6435469" y="0"/>
                    </a:cubicBezTo>
                    <a:cubicBezTo>
                      <a:pt x="6588258" y="19809"/>
                      <a:pt x="6834048" y="10764"/>
                      <a:pt x="7018487" y="0"/>
                    </a:cubicBezTo>
                    <a:cubicBezTo>
                      <a:pt x="7202926" y="-10764"/>
                      <a:pt x="7582415" y="9097"/>
                      <a:pt x="8052021" y="0"/>
                    </a:cubicBezTo>
                    <a:cubicBezTo>
                      <a:pt x="8102302" y="871"/>
                      <a:pt x="8164084" y="52654"/>
                      <a:pt x="8153784" y="101763"/>
                    </a:cubicBezTo>
                    <a:cubicBezTo>
                      <a:pt x="8164975" y="239354"/>
                      <a:pt x="8143599" y="313660"/>
                      <a:pt x="8153784" y="508804"/>
                    </a:cubicBezTo>
                    <a:cubicBezTo>
                      <a:pt x="8150170" y="576667"/>
                      <a:pt x="8107873" y="616168"/>
                      <a:pt x="8052021" y="610567"/>
                    </a:cubicBezTo>
                    <a:cubicBezTo>
                      <a:pt x="7884069" y="573427"/>
                      <a:pt x="7574981" y="631432"/>
                      <a:pt x="7230494" y="610567"/>
                    </a:cubicBezTo>
                    <a:cubicBezTo>
                      <a:pt x="6886007" y="589702"/>
                      <a:pt x="6869096" y="608339"/>
                      <a:pt x="6567973" y="610567"/>
                    </a:cubicBezTo>
                    <a:cubicBezTo>
                      <a:pt x="6266850" y="612795"/>
                      <a:pt x="6170766" y="602460"/>
                      <a:pt x="6064457" y="610567"/>
                    </a:cubicBezTo>
                    <a:cubicBezTo>
                      <a:pt x="5958148" y="618674"/>
                      <a:pt x="5784870" y="613164"/>
                      <a:pt x="5640443" y="610567"/>
                    </a:cubicBezTo>
                    <a:cubicBezTo>
                      <a:pt x="5496016" y="607970"/>
                      <a:pt x="5254881" y="585434"/>
                      <a:pt x="5057424" y="610567"/>
                    </a:cubicBezTo>
                    <a:cubicBezTo>
                      <a:pt x="4859967" y="635700"/>
                      <a:pt x="4729655" y="628043"/>
                      <a:pt x="4633410" y="610567"/>
                    </a:cubicBezTo>
                    <a:cubicBezTo>
                      <a:pt x="4537165" y="593091"/>
                      <a:pt x="4057489" y="578374"/>
                      <a:pt x="3891386" y="610567"/>
                    </a:cubicBezTo>
                    <a:cubicBezTo>
                      <a:pt x="3725283" y="642760"/>
                      <a:pt x="3382493" y="646340"/>
                      <a:pt x="3069859" y="610567"/>
                    </a:cubicBezTo>
                    <a:cubicBezTo>
                      <a:pt x="2757225" y="574794"/>
                      <a:pt x="2515998" y="638189"/>
                      <a:pt x="2327835" y="610567"/>
                    </a:cubicBezTo>
                    <a:cubicBezTo>
                      <a:pt x="2139672" y="582945"/>
                      <a:pt x="2026770" y="615927"/>
                      <a:pt x="1903821" y="610567"/>
                    </a:cubicBezTo>
                    <a:cubicBezTo>
                      <a:pt x="1780872" y="605207"/>
                      <a:pt x="1574742" y="589908"/>
                      <a:pt x="1479808" y="610567"/>
                    </a:cubicBezTo>
                    <a:cubicBezTo>
                      <a:pt x="1384874" y="631226"/>
                      <a:pt x="1146362" y="581925"/>
                      <a:pt x="896789" y="610567"/>
                    </a:cubicBezTo>
                    <a:cubicBezTo>
                      <a:pt x="647216" y="639209"/>
                      <a:pt x="326742" y="585867"/>
                      <a:pt x="101763" y="610567"/>
                    </a:cubicBezTo>
                    <a:cubicBezTo>
                      <a:pt x="54452" y="610738"/>
                      <a:pt x="12143" y="570409"/>
                      <a:pt x="0" y="508804"/>
                    </a:cubicBezTo>
                    <a:cubicBezTo>
                      <a:pt x="3734" y="355633"/>
                      <a:pt x="-6488" y="214685"/>
                      <a:pt x="0" y="101763"/>
                    </a:cubicBezTo>
                    <a:close/>
                  </a:path>
                  <a:path w="8153784" h="610567" stroke="0" extrusionOk="0">
                    <a:moveTo>
                      <a:pt x="0" y="101763"/>
                    </a:moveTo>
                    <a:cubicBezTo>
                      <a:pt x="6189" y="44522"/>
                      <a:pt x="45301" y="10613"/>
                      <a:pt x="101763" y="0"/>
                    </a:cubicBezTo>
                    <a:cubicBezTo>
                      <a:pt x="284060" y="-16562"/>
                      <a:pt x="421181" y="-557"/>
                      <a:pt x="525777" y="0"/>
                    </a:cubicBezTo>
                    <a:cubicBezTo>
                      <a:pt x="630373" y="557"/>
                      <a:pt x="743574" y="-11028"/>
                      <a:pt x="949791" y="0"/>
                    </a:cubicBezTo>
                    <a:cubicBezTo>
                      <a:pt x="1156008" y="11028"/>
                      <a:pt x="1403523" y="-26457"/>
                      <a:pt x="1532809" y="0"/>
                    </a:cubicBezTo>
                    <a:cubicBezTo>
                      <a:pt x="1662095" y="26457"/>
                      <a:pt x="2007920" y="-7017"/>
                      <a:pt x="2354336" y="0"/>
                    </a:cubicBezTo>
                    <a:cubicBezTo>
                      <a:pt x="2700752" y="7017"/>
                      <a:pt x="2616966" y="-15400"/>
                      <a:pt x="2778350" y="0"/>
                    </a:cubicBezTo>
                    <a:cubicBezTo>
                      <a:pt x="2939734" y="15400"/>
                      <a:pt x="3050253" y="15359"/>
                      <a:pt x="3281866" y="0"/>
                    </a:cubicBezTo>
                    <a:cubicBezTo>
                      <a:pt x="3513479" y="-15359"/>
                      <a:pt x="3607760" y="-6169"/>
                      <a:pt x="3785383" y="0"/>
                    </a:cubicBezTo>
                    <a:cubicBezTo>
                      <a:pt x="3963006" y="6169"/>
                      <a:pt x="4138718" y="-7778"/>
                      <a:pt x="4368401" y="0"/>
                    </a:cubicBezTo>
                    <a:cubicBezTo>
                      <a:pt x="4598084" y="7778"/>
                      <a:pt x="4808232" y="-28289"/>
                      <a:pt x="5030923" y="0"/>
                    </a:cubicBezTo>
                    <a:cubicBezTo>
                      <a:pt x="5253614" y="28289"/>
                      <a:pt x="5321471" y="-14818"/>
                      <a:pt x="5454937" y="0"/>
                    </a:cubicBezTo>
                    <a:cubicBezTo>
                      <a:pt x="5588403" y="14818"/>
                      <a:pt x="5856773" y="-4219"/>
                      <a:pt x="5958453" y="0"/>
                    </a:cubicBezTo>
                    <a:cubicBezTo>
                      <a:pt x="6060133" y="4219"/>
                      <a:pt x="6384629" y="28670"/>
                      <a:pt x="6700477" y="0"/>
                    </a:cubicBezTo>
                    <a:cubicBezTo>
                      <a:pt x="7016325" y="-28670"/>
                      <a:pt x="7165472" y="-7908"/>
                      <a:pt x="7442501" y="0"/>
                    </a:cubicBezTo>
                    <a:cubicBezTo>
                      <a:pt x="7719530" y="7908"/>
                      <a:pt x="7851930" y="-22364"/>
                      <a:pt x="8052021" y="0"/>
                    </a:cubicBezTo>
                    <a:cubicBezTo>
                      <a:pt x="8113109" y="-12987"/>
                      <a:pt x="8150732" y="42790"/>
                      <a:pt x="8153784" y="101763"/>
                    </a:cubicBezTo>
                    <a:cubicBezTo>
                      <a:pt x="8159002" y="240835"/>
                      <a:pt x="8149923" y="324450"/>
                      <a:pt x="8153784" y="508804"/>
                    </a:cubicBezTo>
                    <a:cubicBezTo>
                      <a:pt x="8161925" y="563996"/>
                      <a:pt x="8118724" y="613936"/>
                      <a:pt x="8052021" y="610567"/>
                    </a:cubicBezTo>
                    <a:cubicBezTo>
                      <a:pt x="7789686" y="582849"/>
                      <a:pt x="7534331" y="649054"/>
                      <a:pt x="7230494" y="610567"/>
                    </a:cubicBezTo>
                    <a:cubicBezTo>
                      <a:pt x="6926657" y="572080"/>
                      <a:pt x="6793034" y="594471"/>
                      <a:pt x="6408968" y="610567"/>
                    </a:cubicBezTo>
                    <a:cubicBezTo>
                      <a:pt x="6024902" y="626663"/>
                      <a:pt x="5836275" y="602591"/>
                      <a:pt x="5587441" y="610567"/>
                    </a:cubicBezTo>
                    <a:cubicBezTo>
                      <a:pt x="5338607" y="618543"/>
                      <a:pt x="5253190" y="632678"/>
                      <a:pt x="4924920" y="610567"/>
                    </a:cubicBezTo>
                    <a:cubicBezTo>
                      <a:pt x="4596650" y="588456"/>
                      <a:pt x="4574743" y="590427"/>
                      <a:pt x="4262398" y="610567"/>
                    </a:cubicBezTo>
                    <a:cubicBezTo>
                      <a:pt x="3950053" y="630707"/>
                      <a:pt x="3807984" y="620966"/>
                      <a:pt x="3679379" y="610567"/>
                    </a:cubicBezTo>
                    <a:cubicBezTo>
                      <a:pt x="3550774" y="600168"/>
                      <a:pt x="3332937" y="586563"/>
                      <a:pt x="3175863" y="610567"/>
                    </a:cubicBezTo>
                    <a:cubicBezTo>
                      <a:pt x="3018789" y="634571"/>
                      <a:pt x="2776040" y="618469"/>
                      <a:pt x="2672346" y="610567"/>
                    </a:cubicBezTo>
                    <a:cubicBezTo>
                      <a:pt x="2568652" y="602665"/>
                      <a:pt x="2280963" y="634572"/>
                      <a:pt x="2089328" y="610567"/>
                    </a:cubicBezTo>
                    <a:cubicBezTo>
                      <a:pt x="1897693" y="586562"/>
                      <a:pt x="1520910" y="583878"/>
                      <a:pt x="1347303" y="610567"/>
                    </a:cubicBezTo>
                    <a:cubicBezTo>
                      <a:pt x="1173696" y="637256"/>
                      <a:pt x="983256" y="599356"/>
                      <a:pt x="843787" y="610567"/>
                    </a:cubicBezTo>
                    <a:cubicBezTo>
                      <a:pt x="704318" y="621778"/>
                      <a:pt x="339008" y="580619"/>
                      <a:pt x="101763" y="610567"/>
                    </a:cubicBezTo>
                    <a:cubicBezTo>
                      <a:pt x="33614" y="606170"/>
                      <a:pt x="-3325" y="552084"/>
                      <a:pt x="0" y="508804"/>
                    </a:cubicBezTo>
                    <a:cubicBezTo>
                      <a:pt x="12773" y="315086"/>
                      <a:pt x="2130" y="281994"/>
                      <a:pt x="0" y="101763"/>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13" name="Hộp Văn bản 23">
                <a:extLst>
                  <a:ext uri="{FF2B5EF4-FFF2-40B4-BE49-F238E27FC236}">
                    <a16:creationId xmlns:a16="http://schemas.microsoft.com/office/drawing/2014/main" id="{5D2CDBEE-B810-76A2-661F-118ED9C81531}"/>
                  </a:ext>
                </a:extLst>
              </p:cNvPr>
              <p:cNvSpPr txBox="1"/>
              <p:nvPr/>
            </p:nvSpPr>
            <p:spPr>
              <a:xfrm>
                <a:off x="4589524" y="1023908"/>
                <a:ext cx="8153784" cy="544830"/>
              </a:xfrm>
              <a:prstGeom prst="roundRect">
                <a:avLst/>
              </a:prstGeom>
              <a:noFill/>
            </p:spPr>
            <p:txBody>
              <a:bodyPr wrap="square" rtlCol="0">
                <a:spAutoFit/>
              </a:bodyPr>
              <a:lstStyle/>
              <a:p>
                <a:pPr algn="ctr"/>
                <a:r>
                  <a:rPr lang="vi-VN" sz="2600" dirty="0">
                    <a:solidFill>
                      <a:srgbClr val="002060"/>
                    </a:solidFill>
                    <a:latin typeface="Cambria" panose="02040503050406030204" pitchFamily="18" charset="0"/>
                    <a:ea typeface="Cambria" panose="02040503050406030204" pitchFamily="18" charset="0"/>
                    <a:cs typeface="Calibri" panose="020F0502020204030204" pitchFamily="34" charset="0"/>
                  </a:rPr>
                  <a:t>Những chi tiết nào cho thấy Tú yêu thương vẹt?</a:t>
                </a:r>
              </a:p>
            </p:txBody>
          </p:sp>
        </p:grpSp>
        <p:pic>
          <p:nvPicPr>
            <p:cNvPr id="11" name="Hình ảnh 21">
              <a:extLst>
                <a:ext uri="{FF2B5EF4-FFF2-40B4-BE49-F238E27FC236}">
                  <a16:creationId xmlns:a16="http://schemas.microsoft.com/office/drawing/2014/main" id="{DBEECFBA-FCB9-5838-81B8-B41AB410A72F}"/>
                </a:ext>
              </a:extLst>
            </p:cNvPr>
            <p:cNvPicPr>
              <a:picLocks noChangeAspect="1"/>
            </p:cNvPicPr>
            <p:nvPr/>
          </p:nvPicPr>
          <p:blipFill rotWithShape="1">
            <a:blip r:embed="rId3"/>
            <a:srcRect l="50655" t="3903" r="28184" b="63507"/>
            <a:stretch/>
          </p:blipFill>
          <p:spPr>
            <a:xfrm>
              <a:off x="282740" y="1772216"/>
              <a:ext cx="553899" cy="853061"/>
            </a:xfrm>
            <a:prstGeom prst="roundRect">
              <a:avLst/>
            </a:prstGeom>
          </p:spPr>
        </p:pic>
      </p:grpSp>
      <p:grpSp>
        <p:nvGrpSpPr>
          <p:cNvPr id="14" name="Nhóm 38">
            <a:extLst>
              <a:ext uri="{FF2B5EF4-FFF2-40B4-BE49-F238E27FC236}">
                <a16:creationId xmlns:a16="http://schemas.microsoft.com/office/drawing/2014/main" id="{FD80B4FF-A2D7-E225-6C72-8C1956FEDF7B}"/>
              </a:ext>
            </a:extLst>
          </p:cNvPr>
          <p:cNvGrpSpPr/>
          <p:nvPr/>
        </p:nvGrpSpPr>
        <p:grpSpPr>
          <a:xfrm>
            <a:off x="391099" y="2127032"/>
            <a:ext cx="8361802" cy="2847355"/>
            <a:chOff x="391099" y="1979086"/>
            <a:chExt cx="8361802" cy="2847355"/>
          </a:xfrm>
        </p:grpSpPr>
        <p:sp>
          <p:nvSpPr>
            <p:cNvPr id="15" name="Rectangle: Rounded Corners 11">
              <a:extLst>
                <a:ext uri="{FF2B5EF4-FFF2-40B4-BE49-F238E27FC236}">
                  <a16:creationId xmlns:a16="http://schemas.microsoft.com/office/drawing/2014/main" id="{229675DD-CDAB-B89E-856B-73A7C089A4E2}"/>
                </a:ext>
              </a:extLst>
            </p:cNvPr>
            <p:cNvSpPr/>
            <p:nvPr/>
          </p:nvSpPr>
          <p:spPr>
            <a:xfrm>
              <a:off x="391099" y="1979086"/>
              <a:ext cx="8361802" cy="2844538"/>
            </a:xfrm>
            <a:custGeom>
              <a:avLst/>
              <a:gdLst>
                <a:gd name="connsiteX0" fmla="*/ 0 w 8361802"/>
                <a:gd name="connsiteY0" fmla="*/ 283657 h 2844538"/>
                <a:gd name="connsiteX1" fmla="*/ 283657 w 8361802"/>
                <a:gd name="connsiteY1" fmla="*/ 0 h 2844538"/>
                <a:gd name="connsiteX2" fmla="*/ 8078145 w 8361802"/>
                <a:gd name="connsiteY2" fmla="*/ 0 h 2844538"/>
                <a:gd name="connsiteX3" fmla="*/ 8361802 w 8361802"/>
                <a:gd name="connsiteY3" fmla="*/ 283657 h 2844538"/>
                <a:gd name="connsiteX4" fmla="*/ 8361802 w 8361802"/>
                <a:gd name="connsiteY4" fmla="*/ 2560881 h 2844538"/>
                <a:gd name="connsiteX5" fmla="*/ 8078145 w 8361802"/>
                <a:gd name="connsiteY5" fmla="*/ 2844538 h 2844538"/>
                <a:gd name="connsiteX6" fmla="*/ 283657 w 8361802"/>
                <a:gd name="connsiteY6" fmla="*/ 2844538 h 2844538"/>
                <a:gd name="connsiteX7" fmla="*/ 0 w 8361802"/>
                <a:gd name="connsiteY7" fmla="*/ 2560881 h 2844538"/>
                <a:gd name="connsiteX8" fmla="*/ 0 w 8361802"/>
                <a:gd name="connsiteY8" fmla="*/ 283657 h 28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844538" fill="none" extrusionOk="0">
                  <a:moveTo>
                    <a:pt x="0" y="283657"/>
                  </a:moveTo>
                  <a:cubicBezTo>
                    <a:pt x="758" y="147509"/>
                    <a:pt x="140619" y="22860"/>
                    <a:pt x="283657" y="0"/>
                  </a:cubicBezTo>
                  <a:cubicBezTo>
                    <a:pt x="3133165" y="72427"/>
                    <a:pt x="4575822" y="61419"/>
                    <a:pt x="8078145" y="0"/>
                  </a:cubicBezTo>
                  <a:cubicBezTo>
                    <a:pt x="8233570" y="-8494"/>
                    <a:pt x="8355739" y="125164"/>
                    <a:pt x="8361802" y="283657"/>
                  </a:cubicBezTo>
                  <a:cubicBezTo>
                    <a:pt x="8462678" y="715147"/>
                    <a:pt x="8254489" y="2127343"/>
                    <a:pt x="8361802" y="2560881"/>
                  </a:cubicBezTo>
                  <a:cubicBezTo>
                    <a:pt x="8363036" y="2711280"/>
                    <a:pt x="8230954" y="2840223"/>
                    <a:pt x="8078145" y="2844538"/>
                  </a:cubicBezTo>
                  <a:cubicBezTo>
                    <a:pt x="6281033" y="2874365"/>
                    <a:pt x="3349977" y="2765232"/>
                    <a:pt x="283657" y="2844538"/>
                  </a:cubicBezTo>
                  <a:cubicBezTo>
                    <a:pt x="137571" y="2843343"/>
                    <a:pt x="-27747" y="2723027"/>
                    <a:pt x="0" y="2560881"/>
                  </a:cubicBezTo>
                  <a:cubicBezTo>
                    <a:pt x="50037" y="2213740"/>
                    <a:pt x="770" y="1389312"/>
                    <a:pt x="0" y="283657"/>
                  </a:cubicBezTo>
                  <a:close/>
                </a:path>
                <a:path w="8361802" h="2844538" stroke="0" extrusionOk="0">
                  <a:moveTo>
                    <a:pt x="0" y="283657"/>
                  </a:moveTo>
                  <a:cubicBezTo>
                    <a:pt x="25992" y="134083"/>
                    <a:pt x="139148" y="25315"/>
                    <a:pt x="283657" y="0"/>
                  </a:cubicBezTo>
                  <a:cubicBezTo>
                    <a:pt x="2499063" y="123000"/>
                    <a:pt x="5325215" y="-96860"/>
                    <a:pt x="8078145" y="0"/>
                  </a:cubicBezTo>
                  <a:cubicBezTo>
                    <a:pt x="8218119" y="-12716"/>
                    <a:pt x="8374852" y="100689"/>
                    <a:pt x="8361802" y="283657"/>
                  </a:cubicBezTo>
                  <a:cubicBezTo>
                    <a:pt x="8364975" y="582559"/>
                    <a:pt x="8456069" y="2096774"/>
                    <a:pt x="8361802" y="2560881"/>
                  </a:cubicBezTo>
                  <a:cubicBezTo>
                    <a:pt x="8355015" y="2719999"/>
                    <a:pt x="8229751" y="2843711"/>
                    <a:pt x="8078145" y="2844538"/>
                  </a:cubicBezTo>
                  <a:cubicBezTo>
                    <a:pt x="7151079" y="2683831"/>
                    <a:pt x="3455898" y="2884205"/>
                    <a:pt x="283657" y="2844538"/>
                  </a:cubicBezTo>
                  <a:cubicBezTo>
                    <a:pt x="99221" y="2838928"/>
                    <a:pt x="-16324" y="2710145"/>
                    <a:pt x="0" y="2560881"/>
                  </a:cubicBezTo>
                  <a:cubicBezTo>
                    <a:pt x="32216" y="1480743"/>
                    <a:pt x="57206" y="599579"/>
                    <a:pt x="0" y="283657"/>
                  </a:cubicBezTo>
                  <a:close/>
                </a:path>
              </a:pathLst>
            </a:custGeom>
            <a:solidFill>
              <a:srgbClr val="FFFFFF">
                <a:alpha val="80000"/>
              </a:srgbClr>
            </a:solidFill>
            <a:ln w="38100">
              <a:solidFill>
                <a:srgbClr val="AF0001"/>
              </a:solid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6" name="Hộp Văn bản 37">
              <a:extLst>
                <a:ext uri="{FF2B5EF4-FFF2-40B4-BE49-F238E27FC236}">
                  <a16:creationId xmlns:a16="http://schemas.microsoft.com/office/drawing/2014/main" id="{7A7536C0-A5BD-4DAD-6FD1-831B9E7FCD02}"/>
                </a:ext>
              </a:extLst>
            </p:cNvPr>
            <p:cNvSpPr txBox="1"/>
            <p:nvPr/>
          </p:nvSpPr>
          <p:spPr>
            <a:xfrm>
              <a:off x="492942" y="2148785"/>
              <a:ext cx="8158115" cy="2677656"/>
            </a:xfrm>
            <a:prstGeom prst="rect">
              <a:avLst/>
            </a:prstGeom>
            <a:noFill/>
          </p:spPr>
          <p:txBody>
            <a:bodyPr wrap="square">
              <a:spAutoFit/>
            </a:bodyPr>
            <a:lstStyle/>
            <a:p>
              <a:pPr algn="just" defTabSz="685800">
                <a:buClrTx/>
              </a:pPr>
              <a:r>
                <a:rPr lang="vi-VN" sz="2400" kern="1200" dirty="0">
                  <a:solidFill>
                    <a:prstClr val="black"/>
                  </a:solidFill>
                  <a:latin typeface="Cambria" panose="02040503050406030204" pitchFamily="18" charset="0"/>
                  <a:ea typeface="Cambria" panose="02040503050406030204" pitchFamily="18" charset="0"/>
                  <a:cs typeface="+mn-cs"/>
                </a:rPr>
                <a:t>Đi học về, Tú chạy đến bên con vẹt nhỏ. Nhận ra Tú, vẹt nhảy nhót há mỏ đòi ăn. Tú vừa cho ăn, vừa nói với nó như nựng trẻ con:</a:t>
              </a:r>
            </a:p>
            <a:p>
              <a:pPr algn="just" defTabSz="685800">
                <a:buClrTx/>
              </a:pPr>
              <a:r>
                <a:rPr lang="vi-VN" sz="2400" kern="1200" dirty="0">
                  <a:solidFill>
                    <a:prstClr val="black"/>
                  </a:solidFill>
                  <a:latin typeface="Cambria" panose="02040503050406030204" pitchFamily="18" charset="0"/>
                  <a:ea typeface="Cambria" panose="02040503050406030204" pitchFamily="18" charset="0"/>
                  <a:cs typeface="+mn-cs"/>
                </a:rPr>
                <a:t>   - Vẹt à, dạ!</a:t>
              </a:r>
            </a:p>
            <a:p>
              <a:pPr algn="just" defTabSz="685800">
                <a:buClrTx/>
              </a:pPr>
              <a:r>
                <a:rPr lang="vi-VN" sz="2400" kern="1200" dirty="0">
                  <a:solidFill>
                    <a:prstClr val="black"/>
                  </a:solidFill>
                  <a:latin typeface="Cambria" panose="02040503050406030204" pitchFamily="18" charset="0"/>
                  <a:ea typeface="Cambria" panose="02040503050406030204" pitchFamily="18" charset="0"/>
                  <a:cs typeface="+mn-cs"/>
                </a:rPr>
                <a:t>   Vẹt xù lông cổ, rụt đầu, gù một cái, không thành tiếng dạ, nhưng Tú cũng xuýt xoa:</a:t>
              </a:r>
            </a:p>
            <a:p>
              <a:pPr algn="just" defTabSz="685800">
                <a:buClrTx/>
              </a:pPr>
              <a:r>
                <a:rPr lang="vi-VN" sz="2400" kern="1200" dirty="0">
                  <a:solidFill>
                    <a:prstClr val="black"/>
                  </a:solidFill>
                  <a:latin typeface="Cambria" panose="02040503050406030204" pitchFamily="18" charset="0"/>
                  <a:ea typeface="Cambria" panose="02040503050406030204" pitchFamily="18" charset="0"/>
                  <a:cs typeface="+mn-cs"/>
                </a:rPr>
                <a:t>   - Giỏi lắm!</a:t>
              </a:r>
              <a:endParaRPr lang="vi-VN" sz="2400" b="0" i="0" dirty="0">
                <a:solidFill>
                  <a:srgbClr val="000000"/>
                </a:solidFill>
                <a:effectLst/>
                <a:latin typeface="Cambria" panose="02040503050406030204" pitchFamily="18" charset="0"/>
                <a:ea typeface="Cambria" panose="02040503050406030204" pitchFamily="18" charset="0"/>
              </a:endParaRPr>
            </a:p>
          </p:txBody>
        </p:sp>
      </p:grpSp>
      <p:pic>
        <p:nvPicPr>
          <p:cNvPr id="20" name="Picture 19">
            <a:extLst>
              <a:ext uri="{FF2B5EF4-FFF2-40B4-BE49-F238E27FC236}">
                <a16:creationId xmlns:a16="http://schemas.microsoft.com/office/drawing/2014/main" id="{2F6175E5-8F3C-56C3-1585-7D34A9697137}"/>
              </a:ext>
            </a:extLst>
          </p:cNvPr>
          <p:cNvPicPr>
            <a:picLocks noChangeAspect="1"/>
          </p:cNvPicPr>
          <p:nvPr/>
        </p:nvPicPr>
        <p:blipFill>
          <a:blip r:embed="rId4"/>
          <a:stretch>
            <a:fillRect/>
          </a:stretch>
        </p:blipFill>
        <p:spPr>
          <a:xfrm>
            <a:off x="1515212" y="0"/>
            <a:ext cx="6407451" cy="944962"/>
          </a:xfrm>
          <a:prstGeom prst="rect">
            <a:avLst/>
          </a:prstGeom>
        </p:spPr>
      </p:pic>
      <p:sp>
        <p:nvSpPr>
          <p:cNvPr id="25" name="Hình chữ nhật 11">
            <a:extLst>
              <a:ext uri="{FF2B5EF4-FFF2-40B4-BE49-F238E27FC236}">
                <a16:creationId xmlns:a16="http://schemas.microsoft.com/office/drawing/2014/main" id="{0663AFDF-8F91-710B-E11A-D51C0A1A2BF3}"/>
              </a:ext>
            </a:extLst>
          </p:cNvPr>
          <p:cNvSpPr/>
          <p:nvPr/>
        </p:nvSpPr>
        <p:spPr>
          <a:xfrm>
            <a:off x="468727" y="2282157"/>
            <a:ext cx="8098970" cy="44293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6" name="Hình chữ nhật 11">
            <a:extLst>
              <a:ext uri="{FF2B5EF4-FFF2-40B4-BE49-F238E27FC236}">
                <a16:creationId xmlns:a16="http://schemas.microsoft.com/office/drawing/2014/main" id="{366201A6-B009-AE0D-97F7-46AAB69F7944}"/>
              </a:ext>
            </a:extLst>
          </p:cNvPr>
          <p:cNvSpPr/>
          <p:nvPr/>
        </p:nvSpPr>
        <p:spPr>
          <a:xfrm>
            <a:off x="491779" y="2712463"/>
            <a:ext cx="8098970" cy="44293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7" name="Hình chữ nhật 11">
            <a:extLst>
              <a:ext uri="{FF2B5EF4-FFF2-40B4-BE49-F238E27FC236}">
                <a16:creationId xmlns:a16="http://schemas.microsoft.com/office/drawing/2014/main" id="{7A62CE8E-95EC-F3C4-4257-CAA7067D8CD2}"/>
              </a:ext>
            </a:extLst>
          </p:cNvPr>
          <p:cNvSpPr/>
          <p:nvPr/>
        </p:nvSpPr>
        <p:spPr>
          <a:xfrm>
            <a:off x="445674" y="3142769"/>
            <a:ext cx="1132960" cy="23878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Hình chữ nhật 11">
            <a:extLst>
              <a:ext uri="{FF2B5EF4-FFF2-40B4-BE49-F238E27FC236}">
                <a16:creationId xmlns:a16="http://schemas.microsoft.com/office/drawing/2014/main" id="{A52F4ECD-1878-B3F9-A953-74E26C750AB0}"/>
              </a:ext>
            </a:extLst>
          </p:cNvPr>
          <p:cNvSpPr/>
          <p:nvPr/>
        </p:nvSpPr>
        <p:spPr>
          <a:xfrm>
            <a:off x="822192" y="3519287"/>
            <a:ext cx="1536806" cy="35346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2" name="Picture 2" descr="Káº¿t quáº£ hÃ¬nh áº£nh cho home icon">
            <a:hlinkClick r:id="" action="ppaction://noaction"/>
            <a:extLst>
              <a:ext uri="{FF2B5EF4-FFF2-40B4-BE49-F238E27FC236}">
                <a16:creationId xmlns:a16="http://schemas.microsoft.com/office/drawing/2014/main" id="{C1C2D005-DF9B-199F-B157-9A474F4308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4709" y="89582"/>
            <a:ext cx="825408" cy="8254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7F2D852-48EF-2D53-5294-2C1C69A246A0}"/>
              </a:ext>
            </a:extLst>
          </p:cNvPr>
          <p:cNvPicPr>
            <a:picLocks noChangeAspect="1"/>
          </p:cNvPicPr>
          <p:nvPr/>
        </p:nvPicPr>
        <p:blipFill>
          <a:blip r:embed="rId6"/>
          <a:stretch>
            <a:fillRect/>
          </a:stretch>
        </p:blipFill>
        <p:spPr>
          <a:xfrm>
            <a:off x="0" y="1677046"/>
            <a:ext cx="9144000" cy="346645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5">
            <a:extLst>
              <a:ext uri="{FF2B5EF4-FFF2-40B4-BE49-F238E27FC236}">
                <a16:creationId xmlns:a16="http://schemas.microsoft.com/office/drawing/2014/main" id="{4EB2FF13-5824-AF1B-ED29-AD33873B9383}"/>
              </a:ext>
            </a:extLst>
          </p:cNvPr>
          <p:cNvGrpSpPr/>
          <p:nvPr/>
        </p:nvGrpSpPr>
        <p:grpSpPr>
          <a:xfrm>
            <a:off x="282608" y="886948"/>
            <a:ext cx="8676975" cy="915061"/>
            <a:chOff x="268093" y="2551432"/>
            <a:chExt cx="8676975" cy="915061"/>
          </a:xfrm>
        </p:grpSpPr>
        <p:pic>
          <p:nvPicPr>
            <p:cNvPr id="10" name="Hình ảnh 12">
              <a:extLst>
                <a:ext uri="{FF2B5EF4-FFF2-40B4-BE49-F238E27FC236}">
                  <a16:creationId xmlns:a16="http://schemas.microsoft.com/office/drawing/2014/main" id="{DA43C832-E6DB-FB28-A891-84FD48F0955C}"/>
                </a:ext>
              </a:extLst>
            </p:cNvPr>
            <p:cNvPicPr>
              <a:picLocks noChangeAspect="1"/>
            </p:cNvPicPr>
            <p:nvPr/>
          </p:nvPicPr>
          <p:blipFill rotWithShape="1">
            <a:blip r:embed="rId2"/>
            <a:srcRect l="71687" t="2707" r="6176" b="64704"/>
            <a:stretch/>
          </p:blipFill>
          <p:spPr>
            <a:xfrm>
              <a:off x="268093" y="2551432"/>
              <a:ext cx="621567" cy="915061"/>
            </a:xfrm>
            <a:prstGeom prst="rect">
              <a:avLst/>
            </a:prstGeom>
          </p:spPr>
        </p:pic>
        <p:grpSp>
          <p:nvGrpSpPr>
            <p:cNvPr id="11" name="Nhóm 13">
              <a:extLst>
                <a:ext uri="{FF2B5EF4-FFF2-40B4-BE49-F238E27FC236}">
                  <a16:creationId xmlns:a16="http://schemas.microsoft.com/office/drawing/2014/main" id="{D269A306-E301-0EEC-208C-6A197C179F73}"/>
                </a:ext>
              </a:extLst>
            </p:cNvPr>
            <p:cNvGrpSpPr/>
            <p:nvPr/>
          </p:nvGrpSpPr>
          <p:grpSpPr>
            <a:xfrm>
              <a:off x="815360" y="2607911"/>
              <a:ext cx="8129708" cy="578012"/>
              <a:chOff x="815360" y="2607911"/>
              <a:chExt cx="8129708" cy="578012"/>
            </a:xfrm>
          </p:grpSpPr>
          <p:sp>
            <p:nvSpPr>
              <p:cNvPr id="12" name="Hình chữ nhật: Góc Tròn 14">
                <a:extLst>
                  <a:ext uri="{FF2B5EF4-FFF2-40B4-BE49-F238E27FC236}">
                    <a16:creationId xmlns:a16="http://schemas.microsoft.com/office/drawing/2014/main" id="{C36D0DED-0E58-81E9-A69C-11987A0547E1}"/>
                  </a:ext>
                </a:extLst>
              </p:cNvPr>
              <p:cNvSpPr/>
              <p:nvPr/>
            </p:nvSpPr>
            <p:spPr>
              <a:xfrm>
                <a:off x="898990" y="2607911"/>
                <a:ext cx="8046078" cy="578012"/>
              </a:xfrm>
              <a:custGeom>
                <a:avLst/>
                <a:gdLst>
                  <a:gd name="connsiteX0" fmla="*/ 0 w 8046078"/>
                  <a:gd name="connsiteY0" fmla="*/ 96337 h 578012"/>
                  <a:gd name="connsiteX1" fmla="*/ 96337 w 8046078"/>
                  <a:gd name="connsiteY1" fmla="*/ 0 h 578012"/>
                  <a:gd name="connsiteX2" fmla="*/ 672253 w 8046078"/>
                  <a:gd name="connsiteY2" fmla="*/ 0 h 578012"/>
                  <a:gd name="connsiteX3" fmla="*/ 1091102 w 8046078"/>
                  <a:gd name="connsiteY3" fmla="*/ 0 h 578012"/>
                  <a:gd name="connsiteX4" fmla="*/ 1745552 w 8046078"/>
                  <a:gd name="connsiteY4" fmla="*/ 0 h 578012"/>
                  <a:gd name="connsiteX5" fmla="*/ 2478536 w 8046078"/>
                  <a:gd name="connsiteY5" fmla="*/ 0 h 578012"/>
                  <a:gd name="connsiteX6" fmla="*/ 3290055 w 8046078"/>
                  <a:gd name="connsiteY6" fmla="*/ 0 h 578012"/>
                  <a:gd name="connsiteX7" fmla="*/ 3708903 w 8046078"/>
                  <a:gd name="connsiteY7" fmla="*/ 0 h 578012"/>
                  <a:gd name="connsiteX8" fmla="*/ 4441887 w 8046078"/>
                  <a:gd name="connsiteY8" fmla="*/ 0 h 578012"/>
                  <a:gd name="connsiteX9" fmla="*/ 4860735 w 8046078"/>
                  <a:gd name="connsiteY9" fmla="*/ 0 h 578012"/>
                  <a:gd name="connsiteX10" fmla="*/ 5358118 w 8046078"/>
                  <a:gd name="connsiteY10" fmla="*/ 0 h 578012"/>
                  <a:gd name="connsiteX11" fmla="*/ 5934034 w 8046078"/>
                  <a:gd name="connsiteY11" fmla="*/ 0 h 578012"/>
                  <a:gd name="connsiteX12" fmla="*/ 6352882 w 8046078"/>
                  <a:gd name="connsiteY12" fmla="*/ 0 h 578012"/>
                  <a:gd name="connsiteX13" fmla="*/ 6928798 w 8046078"/>
                  <a:gd name="connsiteY13" fmla="*/ 0 h 578012"/>
                  <a:gd name="connsiteX14" fmla="*/ 7949741 w 8046078"/>
                  <a:gd name="connsiteY14" fmla="*/ 0 h 578012"/>
                  <a:gd name="connsiteX15" fmla="*/ 8046078 w 8046078"/>
                  <a:gd name="connsiteY15" fmla="*/ 96337 h 578012"/>
                  <a:gd name="connsiteX16" fmla="*/ 8046078 w 8046078"/>
                  <a:gd name="connsiteY16" fmla="*/ 481675 h 578012"/>
                  <a:gd name="connsiteX17" fmla="*/ 7949741 w 8046078"/>
                  <a:gd name="connsiteY17" fmla="*/ 578012 h 578012"/>
                  <a:gd name="connsiteX18" fmla="*/ 7138223 w 8046078"/>
                  <a:gd name="connsiteY18" fmla="*/ 578012 h 578012"/>
                  <a:gd name="connsiteX19" fmla="*/ 6483772 w 8046078"/>
                  <a:gd name="connsiteY19" fmla="*/ 578012 h 578012"/>
                  <a:gd name="connsiteX20" fmla="*/ 5986390 w 8046078"/>
                  <a:gd name="connsiteY20" fmla="*/ 578012 h 578012"/>
                  <a:gd name="connsiteX21" fmla="*/ 5567542 w 8046078"/>
                  <a:gd name="connsiteY21" fmla="*/ 578012 h 578012"/>
                  <a:gd name="connsiteX22" fmla="*/ 4991625 w 8046078"/>
                  <a:gd name="connsiteY22" fmla="*/ 578012 h 578012"/>
                  <a:gd name="connsiteX23" fmla="*/ 4572777 w 8046078"/>
                  <a:gd name="connsiteY23" fmla="*/ 578012 h 578012"/>
                  <a:gd name="connsiteX24" fmla="*/ 3839793 w 8046078"/>
                  <a:gd name="connsiteY24" fmla="*/ 578012 h 578012"/>
                  <a:gd name="connsiteX25" fmla="*/ 3028274 w 8046078"/>
                  <a:gd name="connsiteY25" fmla="*/ 578012 h 578012"/>
                  <a:gd name="connsiteX26" fmla="*/ 2295290 w 8046078"/>
                  <a:gd name="connsiteY26" fmla="*/ 578012 h 578012"/>
                  <a:gd name="connsiteX27" fmla="*/ 1876442 w 8046078"/>
                  <a:gd name="connsiteY27" fmla="*/ 578012 h 578012"/>
                  <a:gd name="connsiteX28" fmla="*/ 1457594 w 8046078"/>
                  <a:gd name="connsiteY28" fmla="*/ 578012 h 578012"/>
                  <a:gd name="connsiteX29" fmla="*/ 881677 w 8046078"/>
                  <a:gd name="connsiteY29" fmla="*/ 578012 h 578012"/>
                  <a:gd name="connsiteX30" fmla="*/ 96337 w 8046078"/>
                  <a:gd name="connsiteY30" fmla="*/ 578012 h 578012"/>
                  <a:gd name="connsiteX31" fmla="*/ 0 w 8046078"/>
                  <a:gd name="connsiteY31" fmla="*/ 481675 h 578012"/>
                  <a:gd name="connsiteX32" fmla="*/ 0 w 8046078"/>
                  <a:gd name="connsiteY32" fmla="*/ 96337 h 57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46078" h="578012" fill="none" extrusionOk="0">
                    <a:moveTo>
                      <a:pt x="0" y="96337"/>
                    </a:moveTo>
                    <a:cubicBezTo>
                      <a:pt x="4793" y="39160"/>
                      <a:pt x="38169" y="-1635"/>
                      <a:pt x="96337" y="0"/>
                    </a:cubicBezTo>
                    <a:cubicBezTo>
                      <a:pt x="341814" y="9872"/>
                      <a:pt x="480278" y="-22697"/>
                      <a:pt x="672253" y="0"/>
                    </a:cubicBezTo>
                    <a:cubicBezTo>
                      <a:pt x="864228" y="22697"/>
                      <a:pt x="976170" y="-727"/>
                      <a:pt x="1091102" y="0"/>
                    </a:cubicBezTo>
                    <a:cubicBezTo>
                      <a:pt x="1206034" y="727"/>
                      <a:pt x="1542744" y="22761"/>
                      <a:pt x="1745552" y="0"/>
                    </a:cubicBezTo>
                    <a:cubicBezTo>
                      <a:pt x="1948360" y="-22761"/>
                      <a:pt x="2169048" y="-8885"/>
                      <a:pt x="2478536" y="0"/>
                    </a:cubicBezTo>
                    <a:cubicBezTo>
                      <a:pt x="2788024" y="8885"/>
                      <a:pt x="2973652" y="-340"/>
                      <a:pt x="3290055" y="0"/>
                    </a:cubicBezTo>
                    <a:cubicBezTo>
                      <a:pt x="3606458" y="340"/>
                      <a:pt x="3541103" y="17660"/>
                      <a:pt x="3708903" y="0"/>
                    </a:cubicBezTo>
                    <a:cubicBezTo>
                      <a:pt x="3876703" y="-17660"/>
                      <a:pt x="4129796" y="-28397"/>
                      <a:pt x="4441887" y="0"/>
                    </a:cubicBezTo>
                    <a:cubicBezTo>
                      <a:pt x="4753978" y="28397"/>
                      <a:pt x="4728161" y="11663"/>
                      <a:pt x="4860735" y="0"/>
                    </a:cubicBezTo>
                    <a:cubicBezTo>
                      <a:pt x="4993309" y="-11663"/>
                      <a:pt x="5177049" y="10247"/>
                      <a:pt x="5358118" y="0"/>
                    </a:cubicBezTo>
                    <a:cubicBezTo>
                      <a:pt x="5539187" y="-10247"/>
                      <a:pt x="5659262" y="-4926"/>
                      <a:pt x="5934034" y="0"/>
                    </a:cubicBezTo>
                    <a:cubicBezTo>
                      <a:pt x="6208806" y="4926"/>
                      <a:pt x="6222451" y="5395"/>
                      <a:pt x="6352882" y="0"/>
                    </a:cubicBezTo>
                    <a:cubicBezTo>
                      <a:pt x="6483313" y="-5395"/>
                      <a:pt x="6730475" y="3708"/>
                      <a:pt x="6928798" y="0"/>
                    </a:cubicBezTo>
                    <a:cubicBezTo>
                      <a:pt x="7127121" y="-3708"/>
                      <a:pt x="7708311" y="20785"/>
                      <a:pt x="7949741" y="0"/>
                    </a:cubicBezTo>
                    <a:cubicBezTo>
                      <a:pt x="7990034" y="1899"/>
                      <a:pt x="8048096" y="44522"/>
                      <a:pt x="8046078" y="96337"/>
                    </a:cubicBezTo>
                    <a:cubicBezTo>
                      <a:pt x="8037402" y="263696"/>
                      <a:pt x="8034567" y="323998"/>
                      <a:pt x="8046078" y="481675"/>
                    </a:cubicBezTo>
                    <a:cubicBezTo>
                      <a:pt x="8042528" y="546335"/>
                      <a:pt x="8002210" y="589784"/>
                      <a:pt x="7949741" y="578012"/>
                    </a:cubicBezTo>
                    <a:cubicBezTo>
                      <a:pt x="7625222" y="582394"/>
                      <a:pt x="7516126" y="604353"/>
                      <a:pt x="7138223" y="578012"/>
                    </a:cubicBezTo>
                    <a:cubicBezTo>
                      <a:pt x="6760320" y="551671"/>
                      <a:pt x="6619609" y="549169"/>
                      <a:pt x="6483772" y="578012"/>
                    </a:cubicBezTo>
                    <a:cubicBezTo>
                      <a:pt x="6347935" y="606855"/>
                      <a:pt x="6194439" y="598522"/>
                      <a:pt x="5986390" y="578012"/>
                    </a:cubicBezTo>
                    <a:cubicBezTo>
                      <a:pt x="5778341" y="557502"/>
                      <a:pt x="5718943" y="591855"/>
                      <a:pt x="5567542" y="578012"/>
                    </a:cubicBezTo>
                    <a:cubicBezTo>
                      <a:pt x="5416141" y="564169"/>
                      <a:pt x="5227892" y="597747"/>
                      <a:pt x="4991625" y="578012"/>
                    </a:cubicBezTo>
                    <a:cubicBezTo>
                      <a:pt x="4755358" y="558277"/>
                      <a:pt x="4754704" y="582904"/>
                      <a:pt x="4572777" y="578012"/>
                    </a:cubicBezTo>
                    <a:cubicBezTo>
                      <a:pt x="4390850" y="573120"/>
                      <a:pt x="4171473" y="606387"/>
                      <a:pt x="3839793" y="578012"/>
                    </a:cubicBezTo>
                    <a:cubicBezTo>
                      <a:pt x="3508113" y="549637"/>
                      <a:pt x="3279753" y="586898"/>
                      <a:pt x="3028274" y="578012"/>
                    </a:cubicBezTo>
                    <a:cubicBezTo>
                      <a:pt x="2776795" y="569126"/>
                      <a:pt x="2592151" y="559126"/>
                      <a:pt x="2295290" y="578012"/>
                    </a:cubicBezTo>
                    <a:cubicBezTo>
                      <a:pt x="1998429" y="596898"/>
                      <a:pt x="1975008" y="575999"/>
                      <a:pt x="1876442" y="578012"/>
                    </a:cubicBezTo>
                    <a:cubicBezTo>
                      <a:pt x="1777876" y="580025"/>
                      <a:pt x="1564098" y="586800"/>
                      <a:pt x="1457594" y="578012"/>
                    </a:cubicBezTo>
                    <a:cubicBezTo>
                      <a:pt x="1351090" y="569224"/>
                      <a:pt x="1131966" y="584440"/>
                      <a:pt x="881677" y="578012"/>
                    </a:cubicBezTo>
                    <a:cubicBezTo>
                      <a:pt x="631388" y="571584"/>
                      <a:pt x="431346" y="569239"/>
                      <a:pt x="96337" y="578012"/>
                    </a:cubicBezTo>
                    <a:cubicBezTo>
                      <a:pt x="45914" y="578066"/>
                      <a:pt x="8887" y="538835"/>
                      <a:pt x="0" y="481675"/>
                    </a:cubicBezTo>
                    <a:cubicBezTo>
                      <a:pt x="7556" y="348490"/>
                      <a:pt x="-636" y="229292"/>
                      <a:pt x="0" y="96337"/>
                    </a:cubicBezTo>
                    <a:close/>
                  </a:path>
                  <a:path w="8046078" h="578012" stroke="0" extrusionOk="0">
                    <a:moveTo>
                      <a:pt x="0" y="96337"/>
                    </a:moveTo>
                    <a:cubicBezTo>
                      <a:pt x="11742" y="41161"/>
                      <a:pt x="42915" y="8859"/>
                      <a:pt x="96337" y="0"/>
                    </a:cubicBezTo>
                    <a:cubicBezTo>
                      <a:pt x="216653" y="2243"/>
                      <a:pt x="365972" y="-3814"/>
                      <a:pt x="515185" y="0"/>
                    </a:cubicBezTo>
                    <a:cubicBezTo>
                      <a:pt x="664398" y="3814"/>
                      <a:pt x="835957" y="8474"/>
                      <a:pt x="934033" y="0"/>
                    </a:cubicBezTo>
                    <a:cubicBezTo>
                      <a:pt x="1032109" y="-8474"/>
                      <a:pt x="1237992" y="-19337"/>
                      <a:pt x="1509950" y="0"/>
                    </a:cubicBezTo>
                    <a:cubicBezTo>
                      <a:pt x="1781908" y="19337"/>
                      <a:pt x="1987890" y="-4299"/>
                      <a:pt x="2321468" y="0"/>
                    </a:cubicBezTo>
                    <a:cubicBezTo>
                      <a:pt x="2655046" y="4299"/>
                      <a:pt x="2592683" y="-17942"/>
                      <a:pt x="2740316" y="0"/>
                    </a:cubicBezTo>
                    <a:cubicBezTo>
                      <a:pt x="2887949" y="17942"/>
                      <a:pt x="3052755" y="-12574"/>
                      <a:pt x="3237699" y="0"/>
                    </a:cubicBezTo>
                    <a:cubicBezTo>
                      <a:pt x="3422643" y="12574"/>
                      <a:pt x="3554057" y="6224"/>
                      <a:pt x="3735081" y="0"/>
                    </a:cubicBezTo>
                    <a:cubicBezTo>
                      <a:pt x="3916105" y="-6224"/>
                      <a:pt x="4101888" y="11272"/>
                      <a:pt x="4310997" y="0"/>
                    </a:cubicBezTo>
                    <a:cubicBezTo>
                      <a:pt x="4520106" y="-11272"/>
                      <a:pt x="4737837" y="2331"/>
                      <a:pt x="4965447" y="0"/>
                    </a:cubicBezTo>
                    <a:cubicBezTo>
                      <a:pt x="5193057" y="-2331"/>
                      <a:pt x="5292786" y="20005"/>
                      <a:pt x="5384296" y="0"/>
                    </a:cubicBezTo>
                    <a:cubicBezTo>
                      <a:pt x="5475806" y="-20005"/>
                      <a:pt x="5774022" y="16266"/>
                      <a:pt x="5881678" y="0"/>
                    </a:cubicBezTo>
                    <a:cubicBezTo>
                      <a:pt x="5989334" y="-16266"/>
                      <a:pt x="6288898" y="11274"/>
                      <a:pt x="6614662" y="0"/>
                    </a:cubicBezTo>
                    <a:cubicBezTo>
                      <a:pt x="6940426" y="-11274"/>
                      <a:pt x="7192161" y="12773"/>
                      <a:pt x="7347647" y="0"/>
                    </a:cubicBezTo>
                    <a:cubicBezTo>
                      <a:pt x="7503134" y="-12773"/>
                      <a:pt x="7807507" y="-13638"/>
                      <a:pt x="7949741" y="0"/>
                    </a:cubicBezTo>
                    <a:cubicBezTo>
                      <a:pt x="8004382" y="-3817"/>
                      <a:pt x="8041809" y="39256"/>
                      <a:pt x="8046078" y="96337"/>
                    </a:cubicBezTo>
                    <a:cubicBezTo>
                      <a:pt x="8027792" y="245881"/>
                      <a:pt x="8062363" y="337895"/>
                      <a:pt x="8046078" y="481675"/>
                    </a:cubicBezTo>
                    <a:cubicBezTo>
                      <a:pt x="8050365" y="534348"/>
                      <a:pt x="8010959" y="580583"/>
                      <a:pt x="7949741" y="578012"/>
                    </a:cubicBezTo>
                    <a:cubicBezTo>
                      <a:pt x="7755503" y="579733"/>
                      <a:pt x="7315319" y="595314"/>
                      <a:pt x="7138223" y="578012"/>
                    </a:cubicBezTo>
                    <a:cubicBezTo>
                      <a:pt x="6961127" y="560710"/>
                      <a:pt x="6533966" y="538694"/>
                      <a:pt x="6326704" y="578012"/>
                    </a:cubicBezTo>
                    <a:cubicBezTo>
                      <a:pt x="6119442" y="617330"/>
                      <a:pt x="5787176" y="594103"/>
                      <a:pt x="5515186" y="578012"/>
                    </a:cubicBezTo>
                    <a:cubicBezTo>
                      <a:pt x="5243196" y="561921"/>
                      <a:pt x="5126223" y="569082"/>
                      <a:pt x="4860735" y="578012"/>
                    </a:cubicBezTo>
                    <a:cubicBezTo>
                      <a:pt x="4595247" y="586942"/>
                      <a:pt x="4349022" y="589807"/>
                      <a:pt x="4206285" y="578012"/>
                    </a:cubicBezTo>
                    <a:cubicBezTo>
                      <a:pt x="4063548" y="566218"/>
                      <a:pt x="3754913" y="580324"/>
                      <a:pt x="3630369" y="578012"/>
                    </a:cubicBezTo>
                    <a:cubicBezTo>
                      <a:pt x="3505825" y="575700"/>
                      <a:pt x="3337696" y="571124"/>
                      <a:pt x="3132987" y="578012"/>
                    </a:cubicBezTo>
                    <a:cubicBezTo>
                      <a:pt x="2928278" y="584900"/>
                      <a:pt x="2779654" y="555051"/>
                      <a:pt x="2635604" y="578012"/>
                    </a:cubicBezTo>
                    <a:cubicBezTo>
                      <a:pt x="2491554" y="600973"/>
                      <a:pt x="2281617" y="559531"/>
                      <a:pt x="2059688" y="578012"/>
                    </a:cubicBezTo>
                    <a:cubicBezTo>
                      <a:pt x="1837759" y="596493"/>
                      <a:pt x="1601465" y="607485"/>
                      <a:pt x="1326704" y="578012"/>
                    </a:cubicBezTo>
                    <a:cubicBezTo>
                      <a:pt x="1051943" y="548539"/>
                      <a:pt x="1059378" y="572846"/>
                      <a:pt x="829321" y="578012"/>
                    </a:cubicBezTo>
                    <a:cubicBezTo>
                      <a:pt x="599264" y="583178"/>
                      <a:pt x="326220" y="579940"/>
                      <a:pt x="96337" y="578012"/>
                    </a:cubicBezTo>
                    <a:cubicBezTo>
                      <a:pt x="37700" y="576013"/>
                      <a:pt x="-3142" y="522671"/>
                      <a:pt x="0" y="481675"/>
                    </a:cubicBezTo>
                    <a:cubicBezTo>
                      <a:pt x="15532" y="316396"/>
                      <a:pt x="16519" y="234905"/>
                      <a:pt x="0" y="96337"/>
                    </a:cubicBezTo>
                    <a:close/>
                  </a:path>
                </a:pathLst>
              </a:custGeom>
              <a:solidFill>
                <a:schemeClr val="accent4">
                  <a:lumMod val="40000"/>
                  <a:lumOff val="60000"/>
                </a:schemeClr>
              </a:solidFill>
              <a:ln w="19050">
                <a:solidFill>
                  <a:srgbClr val="FFC000"/>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3" name="Hộp Văn bản 15">
                <a:extLst>
                  <a:ext uri="{FF2B5EF4-FFF2-40B4-BE49-F238E27FC236}">
                    <a16:creationId xmlns:a16="http://schemas.microsoft.com/office/drawing/2014/main" id="{FFF3CC28-65D4-AA06-A955-F2A14FF9E6A9}"/>
                  </a:ext>
                </a:extLst>
              </p:cNvPr>
              <p:cNvSpPr txBox="1"/>
              <p:nvPr/>
            </p:nvSpPr>
            <p:spPr>
              <a:xfrm>
                <a:off x="815360" y="2640109"/>
                <a:ext cx="8124344" cy="446276"/>
              </a:xfrm>
              <a:prstGeom prst="rect">
                <a:avLst/>
              </a:prstGeom>
              <a:noFill/>
            </p:spPr>
            <p:txBody>
              <a:bodyPr wrap="square" rtlCol="0">
                <a:spAutoFit/>
              </a:bodyPr>
              <a:lstStyle/>
              <a:p>
                <a:pPr algn="ctr"/>
                <a:r>
                  <a:rPr lang="vi-VN" sz="2300" dirty="0">
                    <a:solidFill>
                      <a:srgbClr val="002060"/>
                    </a:solidFill>
                    <a:latin typeface="Cambria" panose="02040503050406030204" pitchFamily="18" charset="0"/>
                    <a:ea typeface="Cambria" panose="02040503050406030204" pitchFamily="18" charset="0"/>
                    <a:cs typeface="Calibri" panose="020F0502020204030204" pitchFamily="34" charset="0"/>
                  </a:rPr>
                  <a:t>Nêu tâm trạng, cảm xúc của Tú trong mỗi tình huống dưới đây:</a:t>
                </a:r>
              </a:p>
            </p:txBody>
          </p:sp>
        </p:grpSp>
      </p:grpSp>
      <p:pic>
        <p:nvPicPr>
          <p:cNvPr id="20" name="Picture 19">
            <a:extLst>
              <a:ext uri="{FF2B5EF4-FFF2-40B4-BE49-F238E27FC236}">
                <a16:creationId xmlns:a16="http://schemas.microsoft.com/office/drawing/2014/main" id="{1F471BF9-21C9-6DC0-027F-AFCF51D569FA}"/>
              </a:ext>
            </a:extLst>
          </p:cNvPr>
          <p:cNvPicPr>
            <a:picLocks noChangeAspect="1"/>
          </p:cNvPicPr>
          <p:nvPr/>
        </p:nvPicPr>
        <p:blipFill>
          <a:blip r:embed="rId3"/>
          <a:stretch>
            <a:fillRect/>
          </a:stretch>
        </p:blipFill>
        <p:spPr>
          <a:xfrm>
            <a:off x="1386690" y="0"/>
            <a:ext cx="6401355" cy="944962"/>
          </a:xfrm>
          <a:prstGeom prst="rect">
            <a:avLst/>
          </a:prstGeom>
        </p:spPr>
      </p:pic>
      <p:sp>
        <p:nvSpPr>
          <p:cNvPr id="21" name="Cloud 20">
            <a:extLst>
              <a:ext uri="{FF2B5EF4-FFF2-40B4-BE49-F238E27FC236}">
                <a16:creationId xmlns:a16="http://schemas.microsoft.com/office/drawing/2014/main" id="{CEE3548C-D005-035F-A43C-6D894E1A31B8}"/>
              </a:ext>
            </a:extLst>
          </p:cNvPr>
          <p:cNvSpPr/>
          <p:nvPr/>
        </p:nvSpPr>
        <p:spPr>
          <a:xfrm>
            <a:off x="353466" y="1751960"/>
            <a:ext cx="2558783" cy="1620968"/>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Nghe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anh</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trai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nói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vẹt</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có</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thể</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bắt</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chước</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tiếng</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người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a:t>
            </a:r>
          </a:p>
        </p:txBody>
      </p:sp>
      <p:sp>
        <p:nvSpPr>
          <p:cNvPr id="22" name="Cloud 21">
            <a:extLst>
              <a:ext uri="{FF2B5EF4-FFF2-40B4-BE49-F238E27FC236}">
                <a16:creationId xmlns:a16="http://schemas.microsoft.com/office/drawing/2014/main" id="{7F888875-8C56-BF19-CA7C-E363AED8C20E}"/>
              </a:ext>
            </a:extLst>
          </p:cNvPr>
          <p:cNvSpPr/>
          <p:nvPr/>
        </p:nvSpPr>
        <p:spPr>
          <a:xfrm>
            <a:off x="3112034" y="1736592"/>
            <a:ext cx="2558783" cy="1662216"/>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Lần</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đầu</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tiên</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nghe</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vẹt</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bắt</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chước</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tiếng</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mình</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a:t>
            </a:r>
          </a:p>
        </p:txBody>
      </p:sp>
      <p:sp>
        <p:nvSpPr>
          <p:cNvPr id="23" name="Cloud 22">
            <a:extLst>
              <a:ext uri="{FF2B5EF4-FFF2-40B4-BE49-F238E27FC236}">
                <a16:creationId xmlns:a16="http://schemas.microsoft.com/office/drawing/2014/main" id="{FC6A9989-15DD-C62F-416B-F17068D1C1E7}"/>
              </a:ext>
            </a:extLst>
          </p:cNvPr>
          <p:cNvSpPr/>
          <p:nvPr/>
        </p:nvSpPr>
        <p:spPr>
          <a:xfrm>
            <a:off x="5724606" y="1790381"/>
            <a:ext cx="3196557" cy="1573921"/>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Nghe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lời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vẹt</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bắt</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chước</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những</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lời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mình</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nói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trông</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không</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với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anh</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a:t>
            </a:r>
          </a:p>
        </p:txBody>
      </p:sp>
      <p:pic>
        <p:nvPicPr>
          <p:cNvPr id="2" name="Picture 2" descr="Káº¿t quáº£ hÃ¬nh áº£nh cho home icon">
            <a:hlinkClick r:id="" action="ppaction://noaction"/>
            <a:extLst>
              <a:ext uri="{FF2B5EF4-FFF2-40B4-BE49-F238E27FC236}">
                <a16:creationId xmlns:a16="http://schemas.microsoft.com/office/drawing/2014/main" id="{AE18A945-A1AF-F5DB-028F-F1527734DE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4709" y="0"/>
            <a:ext cx="825408" cy="825408"/>
          </a:xfrm>
          <a:prstGeom prst="rect">
            <a:avLst/>
          </a:prstGeom>
          <a:noFill/>
          <a:extLst>
            <a:ext uri="{909E8E84-426E-40DD-AFC4-6F175D3DCCD1}">
              <a14:hiddenFill xmlns:a14="http://schemas.microsoft.com/office/drawing/2010/main">
                <a:solidFill>
                  <a:srgbClr val="FFFFFF"/>
                </a:solidFill>
              </a14:hiddenFill>
            </a:ext>
          </a:extLst>
        </p:spPr>
      </p:pic>
      <p:sp>
        <p:nvSpPr>
          <p:cNvPr id="3" name="Arrow: Down 2">
            <a:extLst>
              <a:ext uri="{FF2B5EF4-FFF2-40B4-BE49-F238E27FC236}">
                <a16:creationId xmlns:a16="http://schemas.microsoft.com/office/drawing/2014/main" id="{441C0BFB-1582-37A6-0BC6-3F8FDFA4F82E}"/>
              </a:ext>
            </a:extLst>
          </p:cNvPr>
          <p:cNvSpPr/>
          <p:nvPr/>
        </p:nvSpPr>
        <p:spPr>
          <a:xfrm>
            <a:off x="1311216" y="3424687"/>
            <a:ext cx="474453" cy="43994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A19889F3-51C5-EB3D-CAA7-274926B3E9D0}"/>
              </a:ext>
            </a:extLst>
          </p:cNvPr>
          <p:cNvSpPr/>
          <p:nvPr/>
        </p:nvSpPr>
        <p:spPr>
          <a:xfrm>
            <a:off x="517585" y="3907764"/>
            <a:ext cx="1984075" cy="90577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Tú </a:t>
            </a:r>
            <a:r>
              <a:rPr lang="en-US" sz="3200" dirty="0" err="1">
                <a:solidFill>
                  <a:srgbClr val="FF0000"/>
                </a:solidFill>
                <a:latin typeface="Cambria" panose="02040503050406030204" pitchFamily="18" charset="0"/>
                <a:ea typeface="Cambria" panose="02040503050406030204" pitchFamily="18" charset="0"/>
              </a:rPr>
              <a:t>rất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háo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hức</a:t>
            </a:r>
            <a:endParaRPr lang="en-US" sz="3200" dirty="0">
              <a:solidFill>
                <a:srgbClr val="FF0000"/>
              </a:solidFill>
              <a:latin typeface="Cambria" panose="02040503050406030204" pitchFamily="18" charset="0"/>
              <a:ea typeface="Cambria" panose="02040503050406030204" pitchFamily="18" charset="0"/>
            </a:endParaRPr>
          </a:p>
        </p:txBody>
      </p:sp>
      <p:sp>
        <p:nvSpPr>
          <p:cNvPr id="5" name="Arrow: Down 4">
            <a:extLst>
              <a:ext uri="{FF2B5EF4-FFF2-40B4-BE49-F238E27FC236}">
                <a16:creationId xmlns:a16="http://schemas.microsoft.com/office/drawing/2014/main" id="{945E7078-C03E-4BCF-2CF2-DD59394046AC}"/>
              </a:ext>
            </a:extLst>
          </p:cNvPr>
          <p:cNvSpPr/>
          <p:nvPr/>
        </p:nvSpPr>
        <p:spPr>
          <a:xfrm>
            <a:off x="4140680" y="3441940"/>
            <a:ext cx="474453" cy="43994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BDE37555-072A-C6EC-4425-A85CA0ABA5E7}"/>
              </a:ext>
            </a:extLst>
          </p:cNvPr>
          <p:cNvSpPr/>
          <p:nvPr/>
        </p:nvSpPr>
        <p:spPr>
          <a:xfrm>
            <a:off x="3096883" y="3925017"/>
            <a:ext cx="2398143" cy="90577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Tú </a:t>
            </a:r>
            <a:r>
              <a:rPr lang="en-US" sz="3200" dirty="0" err="1">
                <a:solidFill>
                  <a:srgbClr val="FF0000"/>
                </a:solidFill>
                <a:latin typeface="Cambria" panose="02040503050406030204" pitchFamily="18" charset="0"/>
                <a:ea typeface="Cambria" panose="02040503050406030204" pitchFamily="18" charset="0"/>
              </a:rPr>
              <a:t>rất</a:t>
            </a:r>
            <a:r>
              <a:rPr lang="en-US" sz="3200" dirty="0">
                <a:solidFill>
                  <a:srgbClr val="FF0000"/>
                </a:solidFill>
                <a:latin typeface="Cambria" panose="02040503050406030204" pitchFamily="18" charset="0"/>
                <a:ea typeface="Cambria" panose="02040503050406030204" pitchFamily="18" charset="0"/>
              </a:rPr>
              <a:t> sung </a:t>
            </a:r>
            <a:r>
              <a:rPr lang="en-US" sz="3200" dirty="0" err="1">
                <a:solidFill>
                  <a:srgbClr val="FF0000"/>
                </a:solidFill>
                <a:latin typeface="Cambria" panose="02040503050406030204" pitchFamily="18" charset="0"/>
                <a:ea typeface="Cambria" panose="02040503050406030204" pitchFamily="18" charset="0"/>
              </a:rPr>
              <a:t>sướng</a:t>
            </a:r>
            <a:endParaRPr lang="en-US" sz="3200" dirty="0">
              <a:solidFill>
                <a:srgbClr val="FF0000"/>
              </a:solidFill>
              <a:latin typeface="Cambria" panose="02040503050406030204" pitchFamily="18" charset="0"/>
              <a:ea typeface="Cambria" panose="02040503050406030204" pitchFamily="18" charset="0"/>
            </a:endParaRPr>
          </a:p>
        </p:txBody>
      </p:sp>
      <p:sp>
        <p:nvSpPr>
          <p:cNvPr id="7" name="Arrow: Down 6">
            <a:extLst>
              <a:ext uri="{FF2B5EF4-FFF2-40B4-BE49-F238E27FC236}">
                <a16:creationId xmlns:a16="http://schemas.microsoft.com/office/drawing/2014/main" id="{6B39F898-B784-0B60-C444-8B47E7A4577E}"/>
              </a:ext>
            </a:extLst>
          </p:cNvPr>
          <p:cNvSpPr/>
          <p:nvPr/>
        </p:nvSpPr>
        <p:spPr>
          <a:xfrm>
            <a:off x="6970144" y="3381555"/>
            <a:ext cx="474453" cy="43994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613C2D4F-46F4-D0B8-CE7F-21FB46C47E22}"/>
              </a:ext>
            </a:extLst>
          </p:cNvPr>
          <p:cNvSpPr/>
          <p:nvPr/>
        </p:nvSpPr>
        <p:spPr>
          <a:xfrm>
            <a:off x="5926347" y="3864632"/>
            <a:ext cx="2398143" cy="90577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Tú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sửng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ân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hận</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7579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3" grpId="0" animBg="1"/>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6">
            <a:extLst>
              <a:ext uri="{FF2B5EF4-FFF2-40B4-BE49-F238E27FC236}">
                <a16:creationId xmlns:a16="http://schemas.microsoft.com/office/drawing/2014/main" id="{F6DB0142-AC28-0EAC-9493-5E0C7994FC47}"/>
              </a:ext>
            </a:extLst>
          </p:cNvPr>
          <p:cNvGrpSpPr/>
          <p:nvPr/>
        </p:nvGrpSpPr>
        <p:grpSpPr>
          <a:xfrm>
            <a:off x="219294" y="1051475"/>
            <a:ext cx="8705411" cy="877217"/>
            <a:chOff x="157235" y="3616875"/>
            <a:chExt cx="8705411" cy="877217"/>
          </a:xfrm>
        </p:grpSpPr>
        <p:pic>
          <p:nvPicPr>
            <p:cNvPr id="10" name="Hình ảnh 7">
              <a:extLst>
                <a:ext uri="{FF2B5EF4-FFF2-40B4-BE49-F238E27FC236}">
                  <a16:creationId xmlns:a16="http://schemas.microsoft.com/office/drawing/2014/main" id="{528E1C52-3E48-0769-A90D-252661BFBC7F}"/>
                </a:ext>
              </a:extLst>
            </p:cNvPr>
            <p:cNvPicPr>
              <a:picLocks noChangeAspect="1"/>
            </p:cNvPicPr>
            <p:nvPr/>
          </p:nvPicPr>
          <p:blipFill rotWithShape="1">
            <a:blip r:embed="rId2"/>
            <a:srcRect l="8956" t="37666" r="68907" b="36153"/>
            <a:stretch/>
          </p:blipFill>
          <p:spPr>
            <a:xfrm>
              <a:off x="157235" y="3657660"/>
              <a:ext cx="694421" cy="821299"/>
            </a:xfrm>
            <a:prstGeom prst="rect">
              <a:avLst/>
            </a:prstGeom>
          </p:spPr>
        </p:pic>
        <p:grpSp>
          <p:nvGrpSpPr>
            <p:cNvPr id="11" name="Nhóm 8">
              <a:extLst>
                <a:ext uri="{FF2B5EF4-FFF2-40B4-BE49-F238E27FC236}">
                  <a16:creationId xmlns:a16="http://schemas.microsoft.com/office/drawing/2014/main" id="{AC5AF044-2C04-706F-B9AA-C09BE0B4F9E9}"/>
                </a:ext>
              </a:extLst>
            </p:cNvPr>
            <p:cNvGrpSpPr/>
            <p:nvPr/>
          </p:nvGrpSpPr>
          <p:grpSpPr>
            <a:xfrm>
              <a:off x="913813" y="3616875"/>
              <a:ext cx="7948833" cy="877217"/>
              <a:chOff x="913813" y="3616875"/>
              <a:chExt cx="7948833" cy="877217"/>
            </a:xfrm>
          </p:grpSpPr>
          <p:sp>
            <p:nvSpPr>
              <p:cNvPr id="12" name="Hình chữ nhật: Góc Tròn 9">
                <a:extLst>
                  <a:ext uri="{FF2B5EF4-FFF2-40B4-BE49-F238E27FC236}">
                    <a16:creationId xmlns:a16="http://schemas.microsoft.com/office/drawing/2014/main" id="{2FA14809-FEB1-3CA4-40C7-B911DB914FE6}"/>
                  </a:ext>
                </a:extLst>
              </p:cNvPr>
              <p:cNvSpPr/>
              <p:nvPr/>
            </p:nvSpPr>
            <p:spPr>
              <a:xfrm>
                <a:off x="931456" y="3616875"/>
                <a:ext cx="7931190" cy="877217"/>
              </a:xfrm>
              <a:custGeom>
                <a:avLst/>
                <a:gdLst>
                  <a:gd name="connsiteX0" fmla="*/ 0 w 7931190"/>
                  <a:gd name="connsiteY0" fmla="*/ 146206 h 877217"/>
                  <a:gd name="connsiteX1" fmla="*/ 146206 w 7931190"/>
                  <a:gd name="connsiteY1" fmla="*/ 0 h 877217"/>
                  <a:gd name="connsiteX2" fmla="*/ 687865 w 7931190"/>
                  <a:gd name="connsiteY2" fmla="*/ 0 h 877217"/>
                  <a:gd name="connsiteX3" fmla="*/ 1229524 w 7931190"/>
                  <a:gd name="connsiteY3" fmla="*/ 0 h 877217"/>
                  <a:gd name="connsiteX4" fmla="*/ 2000346 w 7931190"/>
                  <a:gd name="connsiteY4" fmla="*/ 0 h 877217"/>
                  <a:gd name="connsiteX5" fmla="*/ 2465617 w 7931190"/>
                  <a:gd name="connsiteY5" fmla="*/ 0 h 877217"/>
                  <a:gd name="connsiteX6" fmla="*/ 3160051 w 7931190"/>
                  <a:gd name="connsiteY6" fmla="*/ 0 h 877217"/>
                  <a:gd name="connsiteX7" fmla="*/ 3930873 w 7931190"/>
                  <a:gd name="connsiteY7" fmla="*/ 0 h 877217"/>
                  <a:gd name="connsiteX8" fmla="*/ 4778083 w 7931190"/>
                  <a:gd name="connsiteY8" fmla="*/ 0 h 877217"/>
                  <a:gd name="connsiteX9" fmla="*/ 5243354 w 7931190"/>
                  <a:gd name="connsiteY9" fmla="*/ 0 h 877217"/>
                  <a:gd name="connsiteX10" fmla="*/ 6014176 w 7931190"/>
                  <a:gd name="connsiteY10" fmla="*/ 0 h 877217"/>
                  <a:gd name="connsiteX11" fmla="*/ 6479447 w 7931190"/>
                  <a:gd name="connsiteY11" fmla="*/ 0 h 877217"/>
                  <a:gd name="connsiteX12" fmla="*/ 7021106 w 7931190"/>
                  <a:gd name="connsiteY12" fmla="*/ 0 h 877217"/>
                  <a:gd name="connsiteX13" fmla="*/ 7784984 w 7931190"/>
                  <a:gd name="connsiteY13" fmla="*/ 0 h 877217"/>
                  <a:gd name="connsiteX14" fmla="*/ 7931190 w 7931190"/>
                  <a:gd name="connsiteY14" fmla="*/ 146206 h 877217"/>
                  <a:gd name="connsiteX15" fmla="*/ 7931190 w 7931190"/>
                  <a:gd name="connsiteY15" fmla="*/ 731011 h 877217"/>
                  <a:gd name="connsiteX16" fmla="*/ 7784984 w 7931190"/>
                  <a:gd name="connsiteY16" fmla="*/ 877217 h 877217"/>
                  <a:gd name="connsiteX17" fmla="*/ 7090550 w 7931190"/>
                  <a:gd name="connsiteY17" fmla="*/ 877217 h 877217"/>
                  <a:gd name="connsiteX18" fmla="*/ 6243340 w 7931190"/>
                  <a:gd name="connsiteY18" fmla="*/ 877217 h 877217"/>
                  <a:gd name="connsiteX19" fmla="*/ 5472518 w 7931190"/>
                  <a:gd name="connsiteY19" fmla="*/ 877217 h 877217"/>
                  <a:gd name="connsiteX20" fmla="*/ 4930859 w 7931190"/>
                  <a:gd name="connsiteY20" fmla="*/ 877217 h 877217"/>
                  <a:gd name="connsiteX21" fmla="*/ 4236424 w 7931190"/>
                  <a:gd name="connsiteY21" fmla="*/ 877217 h 877217"/>
                  <a:gd name="connsiteX22" fmla="*/ 3694766 w 7931190"/>
                  <a:gd name="connsiteY22" fmla="*/ 877217 h 877217"/>
                  <a:gd name="connsiteX23" fmla="*/ 3229495 w 7931190"/>
                  <a:gd name="connsiteY23" fmla="*/ 877217 h 877217"/>
                  <a:gd name="connsiteX24" fmla="*/ 2611448 w 7931190"/>
                  <a:gd name="connsiteY24" fmla="*/ 877217 h 877217"/>
                  <a:gd name="connsiteX25" fmla="*/ 2146177 w 7931190"/>
                  <a:gd name="connsiteY25" fmla="*/ 877217 h 877217"/>
                  <a:gd name="connsiteX26" fmla="*/ 1375355 w 7931190"/>
                  <a:gd name="connsiteY26" fmla="*/ 877217 h 877217"/>
                  <a:gd name="connsiteX27" fmla="*/ 146206 w 7931190"/>
                  <a:gd name="connsiteY27" fmla="*/ 877217 h 877217"/>
                  <a:gd name="connsiteX28" fmla="*/ 0 w 7931190"/>
                  <a:gd name="connsiteY28" fmla="*/ 731011 h 877217"/>
                  <a:gd name="connsiteX29" fmla="*/ 0 w 7931190"/>
                  <a:gd name="connsiteY29" fmla="*/ 146206 h 87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31190" h="877217" fill="none" extrusionOk="0">
                    <a:moveTo>
                      <a:pt x="0" y="146206"/>
                    </a:moveTo>
                    <a:cubicBezTo>
                      <a:pt x="832" y="62135"/>
                      <a:pt x="78999" y="2092"/>
                      <a:pt x="146206" y="0"/>
                    </a:cubicBezTo>
                    <a:cubicBezTo>
                      <a:pt x="375728" y="14432"/>
                      <a:pt x="578790" y="26122"/>
                      <a:pt x="687865" y="0"/>
                    </a:cubicBezTo>
                    <a:cubicBezTo>
                      <a:pt x="796940" y="-26122"/>
                      <a:pt x="1085849" y="-11717"/>
                      <a:pt x="1229524" y="0"/>
                    </a:cubicBezTo>
                    <a:cubicBezTo>
                      <a:pt x="1373199" y="11717"/>
                      <a:pt x="1622833" y="-11128"/>
                      <a:pt x="2000346" y="0"/>
                    </a:cubicBezTo>
                    <a:cubicBezTo>
                      <a:pt x="2377859" y="11128"/>
                      <a:pt x="2291773" y="-11517"/>
                      <a:pt x="2465617" y="0"/>
                    </a:cubicBezTo>
                    <a:cubicBezTo>
                      <a:pt x="2639461" y="11517"/>
                      <a:pt x="2970560" y="-12301"/>
                      <a:pt x="3160051" y="0"/>
                    </a:cubicBezTo>
                    <a:cubicBezTo>
                      <a:pt x="3349542" y="12301"/>
                      <a:pt x="3607375" y="35177"/>
                      <a:pt x="3930873" y="0"/>
                    </a:cubicBezTo>
                    <a:cubicBezTo>
                      <a:pt x="4254371" y="-35177"/>
                      <a:pt x="4387069" y="14503"/>
                      <a:pt x="4778083" y="0"/>
                    </a:cubicBezTo>
                    <a:cubicBezTo>
                      <a:pt x="5169097" y="-14503"/>
                      <a:pt x="5059392" y="-23179"/>
                      <a:pt x="5243354" y="0"/>
                    </a:cubicBezTo>
                    <a:cubicBezTo>
                      <a:pt x="5427316" y="23179"/>
                      <a:pt x="5716249" y="31247"/>
                      <a:pt x="6014176" y="0"/>
                    </a:cubicBezTo>
                    <a:cubicBezTo>
                      <a:pt x="6312103" y="-31247"/>
                      <a:pt x="6263696" y="4037"/>
                      <a:pt x="6479447" y="0"/>
                    </a:cubicBezTo>
                    <a:cubicBezTo>
                      <a:pt x="6695198" y="-4037"/>
                      <a:pt x="6828800" y="-16994"/>
                      <a:pt x="7021106" y="0"/>
                    </a:cubicBezTo>
                    <a:cubicBezTo>
                      <a:pt x="7213412" y="16994"/>
                      <a:pt x="7512290" y="-15683"/>
                      <a:pt x="7784984" y="0"/>
                    </a:cubicBezTo>
                    <a:cubicBezTo>
                      <a:pt x="7847033" y="-5828"/>
                      <a:pt x="7921879" y="82217"/>
                      <a:pt x="7931190" y="146206"/>
                    </a:cubicBezTo>
                    <a:cubicBezTo>
                      <a:pt x="7914337" y="344881"/>
                      <a:pt x="7907260" y="585501"/>
                      <a:pt x="7931190" y="731011"/>
                    </a:cubicBezTo>
                    <a:cubicBezTo>
                      <a:pt x="7911463" y="814659"/>
                      <a:pt x="7879157" y="886464"/>
                      <a:pt x="7784984" y="877217"/>
                    </a:cubicBezTo>
                    <a:cubicBezTo>
                      <a:pt x="7631282" y="853534"/>
                      <a:pt x="7367452" y="862130"/>
                      <a:pt x="7090550" y="877217"/>
                    </a:cubicBezTo>
                    <a:cubicBezTo>
                      <a:pt x="6813648" y="892304"/>
                      <a:pt x="6439945" y="918433"/>
                      <a:pt x="6243340" y="877217"/>
                    </a:cubicBezTo>
                    <a:cubicBezTo>
                      <a:pt x="6046735" y="836002"/>
                      <a:pt x="5853465" y="863937"/>
                      <a:pt x="5472518" y="877217"/>
                    </a:cubicBezTo>
                    <a:cubicBezTo>
                      <a:pt x="5091571" y="890497"/>
                      <a:pt x="5080700" y="860893"/>
                      <a:pt x="4930859" y="877217"/>
                    </a:cubicBezTo>
                    <a:cubicBezTo>
                      <a:pt x="4781018" y="893541"/>
                      <a:pt x="4454538" y="856217"/>
                      <a:pt x="4236424" y="877217"/>
                    </a:cubicBezTo>
                    <a:cubicBezTo>
                      <a:pt x="4018310" y="898217"/>
                      <a:pt x="3811867" y="861054"/>
                      <a:pt x="3694766" y="877217"/>
                    </a:cubicBezTo>
                    <a:cubicBezTo>
                      <a:pt x="3577665" y="893380"/>
                      <a:pt x="3366017" y="868319"/>
                      <a:pt x="3229495" y="877217"/>
                    </a:cubicBezTo>
                    <a:cubicBezTo>
                      <a:pt x="3092973" y="886115"/>
                      <a:pt x="2769381" y="867451"/>
                      <a:pt x="2611448" y="877217"/>
                    </a:cubicBezTo>
                    <a:cubicBezTo>
                      <a:pt x="2453515" y="886983"/>
                      <a:pt x="2241703" y="900152"/>
                      <a:pt x="2146177" y="877217"/>
                    </a:cubicBezTo>
                    <a:cubicBezTo>
                      <a:pt x="2050651" y="854282"/>
                      <a:pt x="1549567" y="915437"/>
                      <a:pt x="1375355" y="877217"/>
                    </a:cubicBezTo>
                    <a:cubicBezTo>
                      <a:pt x="1201143" y="838997"/>
                      <a:pt x="514133" y="849985"/>
                      <a:pt x="146206" y="877217"/>
                    </a:cubicBezTo>
                    <a:cubicBezTo>
                      <a:pt x="70883" y="872608"/>
                      <a:pt x="-1872" y="824084"/>
                      <a:pt x="0" y="731011"/>
                    </a:cubicBezTo>
                    <a:cubicBezTo>
                      <a:pt x="-310" y="444875"/>
                      <a:pt x="-10127" y="368559"/>
                      <a:pt x="0" y="146206"/>
                    </a:cubicBezTo>
                    <a:close/>
                  </a:path>
                  <a:path w="7931190" h="877217" stroke="0" extrusionOk="0">
                    <a:moveTo>
                      <a:pt x="0" y="146206"/>
                    </a:moveTo>
                    <a:cubicBezTo>
                      <a:pt x="16817" y="62635"/>
                      <a:pt x="65368" y="3706"/>
                      <a:pt x="146206" y="0"/>
                    </a:cubicBezTo>
                    <a:cubicBezTo>
                      <a:pt x="259256" y="-21715"/>
                      <a:pt x="492501" y="-4113"/>
                      <a:pt x="611477" y="0"/>
                    </a:cubicBezTo>
                    <a:cubicBezTo>
                      <a:pt x="730453" y="4113"/>
                      <a:pt x="957655" y="-8675"/>
                      <a:pt x="1076748" y="0"/>
                    </a:cubicBezTo>
                    <a:cubicBezTo>
                      <a:pt x="1195841" y="8675"/>
                      <a:pt x="1496387" y="-19214"/>
                      <a:pt x="1694795" y="0"/>
                    </a:cubicBezTo>
                    <a:cubicBezTo>
                      <a:pt x="1893203" y="19214"/>
                      <a:pt x="2280526" y="-12184"/>
                      <a:pt x="2542005" y="0"/>
                    </a:cubicBezTo>
                    <a:cubicBezTo>
                      <a:pt x="2803484" y="12184"/>
                      <a:pt x="2895513" y="-12560"/>
                      <a:pt x="3007276" y="0"/>
                    </a:cubicBezTo>
                    <a:cubicBezTo>
                      <a:pt x="3119039" y="12560"/>
                      <a:pt x="3401726" y="15521"/>
                      <a:pt x="3548934" y="0"/>
                    </a:cubicBezTo>
                    <a:cubicBezTo>
                      <a:pt x="3696142" y="-15521"/>
                      <a:pt x="3896156" y="24264"/>
                      <a:pt x="4090593" y="0"/>
                    </a:cubicBezTo>
                    <a:cubicBezTo>
                      <a:pt x="4285030" y="-24264"/>
                      <a:pt x="4506587" y="805"/>
                      <a:pt x="4708640" y="0"/>
                    </a:cubicBezTo>
                    <a:cubicBezTo>
                      <a:pt x="4910693" y="-805"/>
                      <a:pt x="5196834" y="23"/>
                      <a:pt x="5403074" y="0"/>
                    </a:cubicBezTo>
                    <a:cubicBezTo>
                      <a:pt x="5609314" y="-23"/>
                      <a:pt x="5687799" y="15879"/>
                      <a:pt x="5868345" y="0"/>
                    </a:cubicBezTo>
                    <a:cubicBezTo>
                      <a:pt x="6048891" y="-15879"/>
                      <a:pt x="6270923" y="-976"/>
                      <a:pt x="6410004" y="0"/>
                    </a:cubicBezTo>
                    <a:cubicBezTo>
                      <a:pt x="6549085" y="976"/>
                      <a:pt x="7019606" y="7765"/>
                      <a:pt x="7180826" y="0"/>
                    </a:cubicBezTo>
                    <a:cubicBezTo>
                      <a:pt x="7342046" y="-7765"/>
                      <a:pt x="7486080" y="7611"/>
                      <a:pt x="7784984" y="0"/>
                    </a:cubicBezTo>
                    <a:cubicBezTo>
                      <a:pt x="7863632" y="-17719"/>
                      <a:pt x="7925004" y="84272"/>
                      <a:pt x="7931190" y="146206"/>
                    </a:cubicBezTo>
                    <a:cubicBezTo>
                      <a:pt x="7909237" y="287707"/>
                      <a:pt x="7947455" y="607756"/>
                      <a:pt x="7931190" y="731011"/>
                    </a:cubicBezTo>
                    <a:cubicBezTo>
                      <a:pt x="7931045" y="805757"/>
                      <a:pt x="7851229" y="872586"/>
                      <a:pt x="7784984" y="877217"/>
                    </a:cubicBezTo>
                    <a:cubicBezTo>
                      <a:pt x="7674942" y="861596"/>
                      <a:pt x="7479053" y="883006"/>
                      <a:pt x="7319713" y="877217"/>
                    </a:cubicBezTo>
                    <a:cubicBezTo>
                      <a:pt x="7160373" y="871428"/>
                      <a:pt x="6747668" y="909635"/>
                      <a:pt x="6548891" y="877217"/>
                    </a:cubicBezTo>
                    <a:cubicBezTo>
                      <a:pt x="6350114" y="844799"/>
                      <a:pt x="6011871" y="844088"/>
                      <a:pt x="5701681" y="877217"/>
                    </a:cubicBezTo>
                    <a:cubicBezTo>
                      <a:pt x="5391491" y="910347"/>
                      <a:pt x="5141282" y="888485"/>
                      <a:pt x="4854471" y="877217"/>
                    </a:cubicBezTo>
                    <a:cubicBezTo>
                      <a:pt x="4567660" y="865950"/>
                      <a:pt x="4503954" y="876372"/>
                      <a:pt x="4160037" y="877217"/>
                    </a:cubicBezTo>
                    <a:cubicBezTo>
                      <a:pt x="3816120" y="878062"/>
                      <a:pt x="3663435" y="872212"/>
                      <a:pt x="3465602" y="877217"/>
                    </a:cubicBezTo>
                    <a:cubicBezTo>
                      <a:pt x="3267770" y="882222"/>
                      <a:pt x="3043582" y="881242"/>
                      <a:pt x="2847556" y="877217"/>
                    </a:cubicBezTo>
                    <a:cubicBezTo>
                      <a:pt x="2651530" y="873192"/>
                      <a:pt x="2537012" y="852363"/>
                      <a:pt x="2305897" y="877217"/>
                    </a:cubicBezTo>
                    <a:cubicBezTo>
                      <a:pt x="2074782" y="902071"/>
                      <a:pt x="1898622" y="893870"/>
                      <a:pt x="1764238" y="877217"/>
                    </a:cubicBezTo>
                    <a:cubicBezTo>
                      <a:pt x="1629854" y="860564"/>
                      <a:pt x="1414786" y="866093"/>
                      <a:pt x="1146191" y="877217"/>
                    </a:cubicBezTo>
                    <a:cubicBezTo>
                      <a:pt x="877596" y="888341"/>
                      <a:pt x="597188" y="906197"/>
                      <a:pt x="146206" y="877217"/>
                    </a:cubicBezTo>
                    <a:cubicBezTo>
                      <a:pt x="58711" y="876950"/>
                      <a:pt x="-4988" y="802816"/>
                      <a:pt x="0" y="731011"/>
                    </a:cubicBezTo>
                    <a:cubicBezTo>
                      <a:pt x="-1235" y="475828"/>
                      <a:pt x="9852" y="410262"/>
                      <a:pt x="0" y="146206"/>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13" name="Hộp Văn bản 10">
                <a:extLst>
                  <a:ext uri="{FF2B5EF4-FFF2-40B4-BE49-F238E27FC236}">
                    <a16:creationId xmlns:a16="http://schemas.microsoft.com/office/drawing/2014/main" id="{4399F26B-11E9-1C7E-C424-3858B1597999}"/>
                  </a:ext>
                </a:extLst>
              </p:cNvPr>
              <p:cNvSpPr txBox="1"/>
              <p:nvPr/>
            </p:nvSpPr>
            <p:spPr>
              <a:xfrm>
                <a:off x="913813" y="3657660"/>
                <a:ext cx="7745506" cy="830997"/>
              </a:xfrm>
              <a:prstGeom prst="rect">
                <a:avLst/>
              </a:prstGeom>
              <a:noFill/>
            </p:spPr>
            <p:txBody>
              <a:bodyPr wrap="square" rtlCol="0">
                <a:spAutoFit/>
              </a:bodyPr>
              <a:lstStyle/>
              <a:p>
                <a:pPr algn="ctr"/>
                <a:r>
                  <a:rPr lang="vi-VN" sz="2400" b="1" dirty="0">
                    <a:solidFill>
                      <a:srgbClr val="002060"/>
                    </a:solidFill>
                    <a:latin typeface="Cambria" panose="02040503050406030204" pitchFamily="18" charset="0"/>
                    <a:ea typeface="Cambria" panose="02040503050406030204" pitchFamily="18" charset="0"/>
                    <a:cs typeface="Calibri" panose="020F0502020204030204" pitchFamily="34" charset="0"/>
                  </a:rPr>
                  <a:t>Đoạn kết của câu chuyện cho biết Tú đã nhận ra điều gì và sẽ thay đổi như thế nào?</a:t>
                </a:r>
              </a:p>
            </p:txBody>
          </p:sp>
        </p:grpSp>
      </p:grpSp>
      <p:pic>
        <p:nvPicPr>
          <p:cNvPr id="21" name="Picture 20">
            <a:extLst>
              <a:ext uri="{FF2B5EF4-FFF2-40B4-BE49-F238E27FC236}">
                <a16:creationId xmlns:a16="http://schemas.microsoft.com/office/drawing/2014/main" id="{BDFE6031-0A18-FB3C-0BC0-E5808E18502B}"/>
              </a:ext>
            </a:extLst>
          </p:cNvPr>
          <p:cNvPicPr>
            <a:picLocks noChangeAspect="1"/>
          </p:cNvPicPr>
          <p:nvPr/>
        </p:nvPicPr>
        <p:blipFill>
          <a:blip r:embed="rId3"/>
          <a:stretch>
            <a:fillRect/>
          </a:stretch>
        </p:blipFill>
        <p:spPr>
          <a:xfrm>
            <a:off x="1391326" y="101420"/>
            <a:ext cx="6407451" cy="944962"/>
          </a:xfrm>
          <a:prstGeom prst="rect">
            <a:avLst/>
          </a:prstGeom>
        </p:spPr>
      </p:pic>
      <p:grpSp>
        <p:nvGrpSpPr>
          <p:cNvPr id="23" name="Nhóm 13">
            <a:extLst>
              <a:ext uri="{FF2B5EF4-FFF2-40B4-BE49-F238E27FC236}">
                <a16:creationId xmlns:a16="http://schemas.microsoft.com/office/drawing/2014/main" id="{03B5C863-9A85-BC38-6E41-AAC02AE59A9A}"/>
              </a:ext>
            </a:extLst>
          </p:cNvPr>
          <p:cNvGrpSpPr/>
          <p:nvPr/>
        </p:nvGrpSpPr>
        <p:grpSpPr>
          <a:xfrm>
            <a:off x="391099" y="2106191"/>
            <a:ext cx="8361802" cy="2510710"/>
            <a:chOff x="391099" y="1747899"/>
            <a:chExt cx="8361802" cy="2988480"/>
          </a:xfrm>
        </p:grpSpPr>
        <p:sp>
          <p:nvSpPr>
            <p:cNvPr id="24" name="Rectangle: Rounded Corners 11">
              <a:extLst>
                <a:ext uri="{FF2B5EF4-FFF2-40B4-BE49-F238E27FC236}">
                  <a16:creationId xmlns:a16="http://schemas.microsoft.com/office/drawing/2014/main" id="{FD248C7F-72CE-F50A-538A-6D2C4135D3AC}"/>
                </a:ext>
              </a:extLst>
            </p:cNvPr>
            <p:cNvSpPr/>
            <p:nvPr/>
          </p:nvSpPr>
          <p:spPr>
            <a:xfrm>
              <a:off x="391099" y="1747899"/>
              <a:ext cx="8361802" cy="2959099"/>
            </a:xfrm>
            <a:custGeom>
              <a:avLst/>
              <a:gdLst>
                <a:gd name="connsiteX0" fmla="*/ 0 w 8361802"/>
                <a:gd name="connsiteY0" fmla="*/ 295081 h 2959099"/>
                <a:gd name="connsiteX1" fmla="*/ 295081 w 8361802"/>
                <a:gd name="connsiteY1" fmla="*/ 0 h 2959099"/>
                <a:gd name="connsiteX2" fmla="*/ 8066721 w 8361802"/>
                <a:gd name="connsiteY2" fmla="*/ 0 h 2959099"/>
                <a:gd name="connsiteX3" fmla="*/ 8361802 w 8361802"/>
                <a:gd name="connsiteY3" fmla="*/ 295081 h 2959099"/>
                <a:gd name="connsiteX4" fmla="*/ 8361802 w 8361802"/>
                <a:gd name="connsiteY4" fmla="*/ 2664018 h 2959099"/>
                <a:gd name="connsiteX5" fmla="*/ 8066721 w 8361802"/>
                <a:gd name="connsiteY5" fmla="*/ 2959099 h 2959099"/>
                <a:gd name="connsiteX6" fmla="*/ 295081 w 8361802"/>
                <a:gd name="connsiteY6" fmla="*/ 2959099 h 2959099"/>
                <a:gd name="connsiteX7" fmla="*/ 0 w 8361802"/>
                <a:gd name="connsiteY7" fmla="*/ 2664018 h 2959099"/>
                <a:gd name="connsiteX8" fmla="*/ 0 w 8361802"/>
                <a:gd name="connsiteY8" fmla="*/ 295081 h 29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959099" fill="none" extrusionOk="0">
                  <a:moveTo>
                    <a:pt x="0" y="295081"/>
                  </a:moveTo>
                  <a:cubicBezTo>
                    <a:pt x="855" y="155259"/>
                    <a:pt x="141406" y="15598"/>
                    <a:pt x="295081" y="0"/>
                  </a:cubicBezTo>
                  <a:cubicBezTo>
                    <a:pt x="1267439" y="72427"/>
                    <a:pt x="6091600" y="61419"/>
                    <a:pt x="8066721" y="0"/>
                  </a:cubicBezTo>
                  <a:cubicBezTo>
                    <a:pt x="8226449" y="-22310"/>
                    <a:pt x="8346201" y="127393"/>
                    <a:pt x="8361802" y="295081"/>
                  </a:cubicBezTo>
                  <a:cubicBezTo>
                    <a:pt x="8462678" y="701248"/>
                    <a:pt x="8254489" y="2088028"/>
                    <a:pt x="8361802" y="2664018"/>
                  </a:cubicBezTo>
                  <a:cubicBezTo>
                    <a:pt x="8364649" y="2812539"/>
                    <a:pt x="8215408" y="2943088"/>
                    <a:pt x="8066721" y="2959099"/>
                  </a:cubicBezTo>
                  <a:cubicBezTo>
                    <a:pt x="4274396" y="2988926"/>
                    <a:pt x="4000189" y="2879793"/>
                    <a:pt x="295081" y="2959099"/>
                  </a:cubicBezTo>
                  <a:cubicBezTo>
                    <a:pt x="147749" y="2957331"/>
                    <a:pt x="-22739" y="2831483"/>
                    <a:pt x="0" y="2664018"/>
                  </a:cubicBezTo>
                  <a:cubicBezTo>
                    <a:pt x="50037" y="1818381"/>
                    <a:pt x="770" y="1227524"/>
                    <a:pt x="0" y="295081"/>
                  </a:cubicBezTo>
                  <a:close/>
                </a:path>
                <a:path w="8361802" h="2959099" stroke="0" extrusionOk="0">
                  <a:moveTo>
                    <a:pt x="0" y="295081"/>
                  </a:moveTo>
                  <a:cubicBezTo>
                    <a:pt x="14381" y="136032"/>
                    <a:pt x="138255" y="12799"/>
                    <a:pt x="295081" y="0"/>
                  </a:cubicBezTo>
                  <a:cubicBezTo>
                    <a:pt x="2608733" y="123000"/>
                    <a:pt x="5979250" y="-96860"/>
                    <a:pt x="8066721" y="0"/>
                  </a:cubicBezTo>
                  <a:cubicBezTo>
                    <a:pt x="8211492" y="-13870"/>
                    <a:pt x="8367596" y="120430"/>
                    <a:pt x="8361802" y="295081"/>
                  </a:cubicBezTo>
                  <a:cubicBezTo>
                    <a:pt x="8364975" y="958217"/>
                    <a:pt x="8456069" y="2075425"/>
                    <a:pt x="8361802" y="2664018"/>
                  </a:cubicBezTo>
                  <a:cubicBezTo>
                    <a:pt x="8347835" y="2832047"/>
                    <a:pt x="8223115" y="2958023"/>
                    <a:pt x="8066721" y="2959099"/>
                  </a:cubicBezTo>
                  <a:cubicBezTo>
                    <a:pt x="5489074" y="2798392"/>
                    <a:pt x="3254836" y="2998766"/>
                    <a:pt x="295081" y="2959099"/>
                  </a:cubicBezTo>
                  <a:cubicBezTo>
                    <a:pt x="124245" y="2957510"/>
                    <a:pt x="-21348" y="2817316"/>
                    <a:pt x="0" y="2664018"/>
                  </a:cubicBezTo>
                  <a:cubicBezTo>
                    <a:pt x="32216" y="1513817"/>
                    <a:pt x="57206" y="564311"/>
                    <a:pt x="0" y="295081"/>
                  </a:cubicBezTo>
                  <a:close/>
                </a:path>
              </a:pathLst>
            </a:custGeom>
            <a:solidFill>
              <a:srgbClr val="FFFFFF">
                <a:alpha val="80000"/>
              </a:srgbClr>
            </a:solidFill>
            <a:ln w="38100">
              <a:solidFill>
                <a:srgbClr val="AF0001"/>
              </a:solid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5" name="Hộp Văn bản 16">
              <a:extLst>
                <a:ext uri="{FF2B5EF4-FFF2-40B4-BE49-F238E27FC236}">
                  <a16:creationId xmlns:a16="http://schemas.microsoft.com/office/drawing/2014/main" id="{961F37A3-DC8D-47A6-6306-95D4F6747423}"/>
                </a:ext>
              </a:extLst>
            </p:cNvPr>
            <p:cNvSpPr txBox="1"/>
            <p:nvPr/>
          </p:nvSpPr>
          <p:spPr>
            <a:xfrm>
              <a:off x="592071" y="1768990"/>
              <a:ext cx="7952574" cy="2967389"/>
            </a:xfrm>
            <a:prstGeom prst="rect">
              <a:avLst/>
            </a:prstGeom>
            <a:noFill/>
          </p:spPr>
          <p:txBody>
            <a:bodyPr wrap="square">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Bạn về rồi, Tú vẫn ngồi lặng như thế. Tú nhớ lại bao lần anh gọi, Tú đã trả lời “Cái gì?” và cằn nhằn “Kêu chi kêu hoài". Tú hối hận quá, chỉ mong anh gọi để Tú “dạ” một tiếng thật to, thật lễ phép. Con vẹt nhìn Tú, dường như cũng biết lỗi nên xù lông cổ, rụt đầu, gù một cái nghe như tiếng:"Dạ!”.</a:t>
              </a:r>
            </a:p>
          </p:txBody>
        </p:sp>
      </p:grpSp>
      <p:sp>
        <p:nvSpPr>
          <p:cNvPr id="26" name="Hình chữ nhật 11">
            <a:extLst>
              <a:ext uri="{FF2B5EF4-FFF2-40B4-BE49-F238E27FC236}">
                <a16:creationId xmlns:a16="http://schemas.microsoft.com/office/drawing/2014/main" id="{EF64C650-D9D1-BA92-7B5C-2B4729FC2182}"/>
              </a:ext>
            </a:extLst>
          </p:cNvPr>
          <p:cNvSpPr/>
          <p:nvPr/>
        </p:nvSpPr>
        <p:spPr>
          <a:xfrm>
            <a:off x="5885970" y="2189949"/>
            <a:ext cx="261257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7" name="Hình chữ nhật 11">
            <a:extLst>
              <a:ext uri="{FF2B5EF4-FFF2-40B4-BE49-F238E27FC236}">
                <a16:creationId xmlns:a16="http://schemas.microsoft.com/office/drawing/2014/main" id="{47301FFB-8367-BFC5-3567-E86998BBE8B1}"/>
              </a:ext>
            </a:extLst>
          </p:cNvPr>
          <p:cNvSpPr/>
          <p:nvPr/>
        </p:nvSpPr>
        <p:spPr>
          <a:xfrm>
            <a:off x="683879" y="2581835"/>
            <a:ext cx="781466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Hình chữ nhật 11">
            <a:extLst>
              <a:ext uri="{FF2B5EF4-FFF2-40B4-BE49-F238E27FC236}">
                <a16:creationId xmlns:a16="http://schemas.microsoft.com/office/drawing/2014/main" id="{A38CBC5E-D596-0DD6-78F3-0A13F422C818}"/>
              </a:ext>
            </a:extLst>
          </p:cNvPr>
          <p:cNvSpPr/>
          <p:nvPr/>
        </p:nvSpPr>
        <p:spPr>
          <a:xfrm>
            <a:off x="683879" y="3027509"/>
            <a:ext cx="781466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9" name="Hình chữ nhật 11">
            <a:extLst>
              <a:ext uri="{FF2B5EF4-FFF2-40B4-BE49-F238E27FC236}">
                <a16:creationId xmlns:a16="http://schemas.microsoft.com/office/drawing/2014/main" id="{968ED19A-F237-9516-4982-7D472C92F441}"/>
              </a:ext>
            </a:extLst>
          </p:cNvPr>
          <p:cNvSpPr/>
          <p:nvPr/>
        </p:nvSpPr>
        <p:spPr>
          <a:xfrm>
            <a:off x="630091" y="3457815"/>
            <a:ext cx="379591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2" name="Picture 2" descr="Káº¿t quáº£ hÃ¬nh áº£nh cho home icon">
            <a:hlinkClick r:id="" action="ppaction://noaction"/>
            <a:extLst>
              <a:ext uri="{FF2B5EF4-FFF2-40B4-BE49-F238E27FC236}">
                <a16:creationId xmlns:a16="http://schemas.microsoft.com/office/drawing/2014/main" id="{EE4571B7-7A43-0F75-8F83-4635A44608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6852" y="0"/>
            <a:ext cx="825408" cy="8254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D5CEFE6-298D-35E8-B6D0-CC88E888D12F}"/>
              </a:ext>
            </a:extLst>
          </p:cNvPr>
          <p:cNvPicPr>
            <a:picLocks noChangeAspect="1"/>
          </p:cNvPicPr>
          <p:nvPr/>
        </p:nvPicPr>
        <p:blipFill>
          <a:blip r:embed="rId5"/>
          <a:stretch>
            <a:fillRect/>
          </a:stretch>
        </p:blipFill>
        <p:spPr>
          <a:xfrm>
            <a:off x="474452" y="2072417"/>
            <a:ext cx="8393503" cy="2858796"/>
          </a:xfrm>
          <a:prstGeom prst="rect">
            <a:avLst/>
          </a:prstGeom>
        </p:spPr>
      </p:pic>
    </p:spTree>
    <p:extLst>
      <p:ext uri="{BB962C8B-B14F-4D97-AF65-F5344CB8AC3E}">
        <p14:creationId xmlns:p14="http://schemas.microsoft.com/office/powerpoint/2010/main" val="1647899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Góc Tròn 42">
            <a:extLst>
              <a:ext uri="{FF2B5EF4-FFF2-40B4-BE49-F238E27FC236}">
                <a16:creationId xmlns:a16="http://schemas.microsoft.com/office/drawing/2014/main" id="{0330D3E4-EDE3-A3F3-5910-9EA99B54BE34}"/>
              </a:ext>
            </a:extLst>
          </p:cNvPr>
          <p:cNvSpPr/>
          <p:nvPr/>
        </p:nvSpPr>
        <p:spPr>
          <a:xfrm>
            <a:off x="767493" y="242833"/>
            <a:ext cx="7910181" cy="854326"/>
          </a:xfrm>
          <a:custGeom>
            <a:avLst/>
            <a:gdLst>
              <a:gd name="connsiteX0" fmla="*/ 0 w 7910181"/>
              <a:gd name="connsiteY0" fmla="*/ 142391 h 854326"/>
              <a:gd name="connsiteX1" fmla="*/ 142391 w 7910181"/>
              <a:gd name="connsiteY1" fmla="*/ 0 h 854326"/>
              <a:gd name="connsiteX2" fmla="*/ 683101 w 7910181"/>
              <a:gd name="connsiteY2" fmla="*/ 0 h 854326"/>
              <a:gd name="connsiteX3" fmla="*/ 1223811 w 7910181"/>
              <a:gd name="connsiteY3" fmla="*/ 0 h 854326"/>
              <a:gd name="connsiteX4" fmla="*/ 1993283 w 7910181"/>
              <a:gd name="connsiteY4" fmla="*/ 0 h 854326"/>
              <a:gd name="connsiteX5" fmla="*/ 2457739 w 7910181"/>
              <a:gd name="connsiteY5" fmla="*/ 0 h 854326"/>
              <a:gd name="connsiteX6" fmla="*/ 3150958 w 7910181"/>
              <a:gd name="connsiteY6" fmla="*/ 0 h 854326"/>
              <a:gd name="connsiteX7" fmla="*/ 3920430 w 7910181"/>
              <a:gd name="connsiteY7" fmla="*/ 0 h 854326"/>
              <a:gd name="connsiteX8" fmla="*/ 4766156 w 7910181"/>
              <a:gd name="connsiteY8" fmla="*/ 0 h 854326"/>
              <a:gd name="connsiteX9" fmla="*/ 5230612 w 7910181"/>
              <a:gd name="connsiteY9" fmla="*/ 0 h 854326"/>
              <a:gd name="connsiteX10" fmla="*/ 6000084 w 7910181"/>
              <a:gd name="connsiteY10" fmla="*/ 0 h 854326"/>
              <a:gd name="connsiteX11" fmla="*/ 6464540 w 7910181"/>
              <a:gd name="connsiteY11" fmla="*/ 0 h 854326"/>
              <a:gd name="connsiteX12" fmla="*/ 7005250 w 7910181"/>
              <a:gd name="connsiteY12" fmla="*/ 0 h 854326"/>
              <a:gd name="connsiteX13" fmla="*/ 7767790 w 7910181"/>
              <a:gd name="connsiteY13" fmla="*/ 0 h 854326"/>
              <a:gd name="connsiteX14" fmla="*/ 7910181 w 7910181"/>
              <a:gd name="connsiteY14" fmla="*/ 142391 h 854326"/>
              <a:gd name="connsiteX15" fmla="*/ 7910181 w 7910181"/>
              <a:gd name="connsiteY15" fmla="*/ 711935 h 854326"/>
              <a:gd name="connsiteX16" fmla="*/ 7767790 w 7910181"/>
              <a:gd name="connsiteY16" fmla="*/ 854326 h 854326"/>
              <a:gd name="connsiteX17" fmla="*/ 7074572 w 7910181"/>
              <a:gd name="connsiteY17" fmla="*/ 854326 h 854326"/>
              <a:gd name="connsiteX18" fmla="*/ 6228846 w 7910181"/>
              <a:gd name="connsiteY18" fmla="*/ 854326 h 854326"/>
              <a:gd name="connsiteX19" fmla="*/ 5459374 w 7910181"/>
              <a:gd name="connsiteY19" fmla="*/ 854326 h 854326"/>
              <a:gd name="connsiteX20" fmla="*/ 4918664 w 7910181"/>
              <a:gd name="connsiteY20" fmla="*/ 854326 h 854326"/>
              <a:gd name="connsiteX21" fmla="*/ 4225446 w 7910181"/>
              <a:gd name="connsiteY21" fmla="*/ 854326 h 854326"/>
              <a:gd name="connsiteX22" fmla="*/ 3684735 w 7910181"/>
              <a:gd name="connsiteY22" fmla="*/ 854326 h 854326"/>
              <a:gd name="connsiteX23" fmla="*/ 3220279 w 7910181"/>
              <a:gd name="connsiteY23" fmla="*/ 854326 h 854326"/>
              <a:gd name="connsiteX24" fmla="*/ 2603315 w 7910181"/>
              <a:gd name="connsiteY24" fmla="*/ 854326 h 854326"/>
              <a:gd name="connsiteX25" fmla="*/ 2138859 w 7910181"/>
              <a:gd name="connsiteY25" fmla="*/ 854326 h 854326"/>
              <a:gd name="connsiteX26" fmla="*/ 1369387 w 7910181"/>
              <a:gd name="connsiteY26" fmla="*/ 854326 h 854326"/>
              <a:gd name="connsiteX27" fmla="*/ 142391 w 7910181"/>
              <a:gd name="connsiteY27" fmla="*/ 854326 h 854326"/>
              <a:gd name="connsiteX28" fmla="*/ 0 w 7910181"/>
              <a:gd name="connsiteY28" fmla="*/ 711935 h 854326"/>
              <a:gd name="connsiteX29" fmla="*/ 0 w 7910181"/>
              <a:gd name="connsiteY29" fmla="*/ 14239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0181" h="854326" fill="none" extrusionOk="0">
                <a:moveTo>
                  <a:pt x="0" y="142391"/>
                </a:moveTo>
                <a:cubicBezTo>
                  <a:pt x="2025" y="55657"/>
                  <a:pt x="67269" y="543"/>
                  <a:pt x="142391" y="0"/>
                </a:cubicBezTo>
                <a:cubicBezTo>
                  <a:pt x="342155" y="26277"/>
                  <a:pt x="514045" y="20412"/>
                  <a:pt x="683101" y="0"/>
                </a:cubicBezTo>
                <a:cubicBezTo>
                  <a:pt x="852157" y="-20412"/>
                  <a:pt x="1104612" y="-23989"/>
                  <a:pt x="1223811" y="0"/>
                </a:cubicBezTo>
                <a:cubicBezTo>
                  <a:pt x="1343010" y="23989"/>
                  <a:pt x="1816288" y="-6560"/>
                  <a:pt x="1993283" y="0"/>
                </a:cubicBezTo>
                <a:cubicBezTo>
                  <a:pt x="2170278" y="6560"/>
                  <a:pt x="2303049" y="-21802"/>
                  <a:pt x="2457739" y="0"/>
                </a:cubicBezTo>
                <a:cubicBezTo>
                  <a:pt x="2612429" y="21802"/>
                  <a:pt x="2878222" y="16243"/>
                  <a:pt x="3150958" y="0"/>
                </a:cubicBezTo>
                <a:cubicBezTo>
                  <a:pt x="3423694" y="-16243"/>
                  <a:pt x="3746434" y="2180"/>
                  <a:pt x="3920430" y="0"/>
                </a:cubicBezTo>
                <a:cubicBezTo>
                  <a:pt x="4094426" y="-2180"/>
                  <a:pt x="4452065" y="4554"/>
                  <a:pt x="4766156" y="0"/>
                </a:cubicBezTo>
                <a:cubicBezTo>
                  <a:pt x="5080247" y="-4554"/>
                  <a:pt x="5065803" y="12665"/>
                  <a:pt x="5230612" y="0"/>
                </a:cubicBezTo>
                <a:cubicBezTo>
                  <a:pt x="5395421" y="-12665"/>
                  <a:pt x="5688017" y="23161"/>
                  <a:pt x="6000084" y="0"/>
                </a:cubicBezTo>
                <a:cubicBezTo>
                  <a:pt x="6312151" y="-23161"/>
                  <a:pt x="6349851" y="-1969"/>
                  <a:pt x="6464540" y="0"/>
                </a:cubicBezTo>
                <a:cubicBezTo>
                  <a:pt x="6579229" y="1969"/>
                  <a:pt x="6826521" y="-11532"/>
                  <a:pt x="7005250" y="0"/>
                </a:cubicBezTo>
                <a:cubicBezTo>
                  <a:pt x="7183979" y="11532"/>
                  <a:pt x="7599606" y="17557"/>
                  <a:pt x="7767790" y="0"/>
                </a:cubicBezTo>
                <a:cubicBezTo>
                  <a:pt x="7836270" y="-3167"/>
                  <a:pt x="7902942" y="76781"/>
                  <a:pt x="7910181" y="142391"/>
                </a:cubicBezTo>
                <a:cubicBezTo>
                  <a:pt x="7907396" y="417226"/>
                  <a:pt x="7931188" y="428706"/>
                  <a:pt x="7910181" y="711935"/>
                </a:cubicBezTo>
                <a:cubicBezTo>
                  <a:pt x="7896494" y="792588"/>
                  <a:pt x="7860835" y="864247"/>
                  <a:pt x="7767790" y="854326"/>
                </a:cubicBezTo>
                <a:cubicBezTo>
                  <a:pt x="7421200" y="847813"/>
                  <a:pt x="7386799" y="866779"/>
                  <a:pt x="7074572" y="854326"/>
                </a:cubicBezTo>
                <a:cubicBezTo>
                  <a:pt x="6762345" y="841873"/>
                  <a:pt x="6575166" y="835189"/>
                  <a:pt x="6228846" y="854326"/>
                </a:cubicBezTo>
                <a:cubicBezTo>
                  <a:pt x="5882526" y="873463"/>
                  <a:pt x="5625776" y="891945"/>
                  <a:pt x="5459374" y="854326"/>
                </a:cubicBezTo>
                <a:cubicBezTo>
                  <a:pt x="5292972" y="816707"/>
                  <a:pt x="5048014" y="880883"/>
                  <a:pt x="4918664" y="854326"/>
                </a:cubicBezTo>
                <a:cubicBezTo>
                  <a:pt x="4789314" y="827770"/>
                  <a:pt x="4400566" y="872675"/>
                  <a:pt x="4225446" y="854326"/>
                </a:cubicBezTo>
                <a:cubicBezTo>
                  <a:pt x="4050326" y="835977"/>
                  <a:pt x="3943283" y="872252"/>
                  <a:pt x="3684735" y="854326"/>
                </a:cubicBezTo>
                <a:cubicBezTo>
                  <a:pt x="3426187" y="836400"/>
                  <a:pt x="3367042" y="873270"/>
                  <a:pt x="3220279" y="854326"/>
                </a:cubicBezTo>
                <a:cubicBezTo>
                  <a:pt x="3073516" y="835382"/>
                  <a:pt x="2777816" y="841699"/>
                  <a:pt x="2603315" y="854326"/>
                </a:cubicBezTo>
                <a:cubicBezTo>
                  <a:pt x="2428814" y="866953"/>
                  <a:pt x="2268614" y="850464"/>
                  <a:pt x="2138859" y="854326"/>
                </a:cubicBezTo>
                <a:cubicBezTo>
                  <a:pt x="2009104" y="858188"/>
                  <a:pt x="1529920" y="816893"/>
                  <a:pt x="1369387" y="854326"/>
                </a:cubicBezTo>
                <a:cubicBezTo>
                  <a:pt x="1208854" y="891759"/>
                  <a:pt x="564234" y="887835"/>
                  <a:pt x="142391" y="854326"/>
                </a:cubicBezTo>
                <a:cubicBezTo>
                  <a:pt x="71535" y="847712"/>
                  <a:pt x="-1024" y="797319"/>
                  <a:pt x="0" y="711935"/>
                </a:cubicBezTo>
                <a:cubicBezTo>
                  <a:pt x="20777" y="532696"/>
                  <a:pt x="-19819" y="416761"/>
                  <a:pt x="0" y="142391"/>
                </a:cubicBezTo>
                <a:close/>
              </a:path>
              <a:path w="7910181" h="854326" stroke="0" extrusionOk="0">
                <a:moveTo>
                  <a:pt x="0" y="142391"/>
                </a:moveTo>
                <a:cubicBezTo>
                  <a:pt x="10827" y="61933"/>
                  <a:pt x="63605" y="5959"/>
                  <a:pt x="142391" y="0"/>
                </a:cubicBezTo>
                <a:cubicBezTo>
                  <a:pt x="304886" y="2129"/>
                  <a:pt x="471680" y="8933"/>
                  <a:pt x="606847" y="0"/>
                </a:cubicBezTo>
                <a:cubicBezTo>
                  <a:pt x="742014" y="-8933"/>
                  <a:pt x="906490" y="20966"/>
                  <a:pt x="1071303" y="0"/>
                </a:cubicBezTo>
                <a:cubicBezTo>
                  <a:pt x="1236116" y="-20966"/>
                  <a:pt x="1394131" y="9737"/>
                  <a:pt x="1688267" y="0"/>
                </a:cubicBezTo>
                <a:cubicBezTo>
                  <a:pt x="1982403" y="-9737"/>
                  <a:pt x="2178661" y="40813"/>
                  <a:pt x="2533993" y="0"/>
                </a:cubicBezTo>
                <a:cubicBezTo>
                  <a:pt x="2889325" y="-40813"/>
                  <a:pt x="2877523" y="12102"/>
                  <a:pt x="2998450" y="0"/>
                </a:cubicBezTo>
                <a:cubicBezTo>
                  <a:pt x="3119377" y="-12102"/>
                  <a:pt x="3400844" y="-14508"/>
                  <a:pt x="3539160" y="0"/>
                </a:cubicBezTo>
                <a:cubicBezTo>
                  <a:pt x="3677476" y="14508"/>
                  <a:pt x="3940691" y="-5319"/>
                  <a:pt x="4079870" y="0"/>
                </a:cubicBezTo>
                <a:cubicBezTo>
                  <a:pt x="4219049" y="5319"/>
                  <a:pt x="4401689" y="28030"/>
                  <a:pt x="4696834" y="0"/>
                </a:cubicBezTo>
                <a:cubicBezTo>
                  <a:pt x="4991979" y="-28030"/>
                  <a:pt x="5044215" y="10081"/>
                  <a:pt x="5390052" y="0"/>
                </a:cubicBezTo>
                <a:cubicBezTo>
                  <a:pt x="5735889" y="-10081"/>
                  <a:pt x="5703249" y="10484"/>
                  <a:pt x="5854508" y="0"/>
                </a:cubicBezTo>
                <a:cubicBezTo>
                  <a:pt x="6005767" y="-10484"/>
                  <a:pt x="6201631" y="5520"/>
                  <a:pt x="6395218" y="0"/>
                </a:cubicBezTo>
                <a:cubicBezTo>
                  <a:pt x="6588805" y="-5520"/>
                  <a:pt x="6815032" y="16495"/>
                  <a:pt x="7164690" y="0"/>
                </a:cubicBezTo>
                <a:cubicBezTo>
                  <a:pt x="7514348" y="-16495"/>
                  <a:pt x="7569719" y="2840"/>
                  <a:pt x="7767790" y="0"/>
                </a:cubicBezTo>
                <a:cubicBezTo>
                  <a:pt x="7844956" y="-12440"/>
                  <a:pt x="7905908" y="76748"/>
                  <a:pt x="7910181" y="142391"/>
                </a:cubicBezTo>
                <a:cubicBezTo>
                  <a:pt x="7906315" y="270712"/>
                  <a:pt x="7924382" y="532101"/>
                  <a:pt x="7910181" y="711935"/>
                </a:cubicBezTo>
                <a:cubicBezTo>
                  <a:pt x="7909974" y="782015"/>
                  <a:pt x="7835254" y="850757"/>
                  <a:pt x="7767790" y="854326"/>
                </a:cubicBezTo>
                <a:cubicBezTo>
                  <a:pt x="7578068" y="875888"/>
                  <a:pt x="7512307" y="851163"/>
                  <a:pt x="7303334" y="854326"/>
                </a:cubicBezTo>
                <a:cubicBezTo>
                  <a:pt x="7094361" y="857489"/>
                  <a:pt x="6767006" y="816353"/>
                  <a:pt x="6533862" y="854326"/>
                </a:cubicBezTo>
                <a:cubicBezTo>
                  <a:pt x="6300718" y="892299"/>
                  <a:pt x="5998603" y="886211"/>
                  <a:pt x="5688136" y="854326"/>
                </a:cubicBezTo>
                <a:cubicBezTo>
                  <a:pt x="5377669" y="822441"/>
                  <a:pt x="5052646" y="830490"/>
                  <a:pt x="4842410" y="854326"/>
                </a:cubicBezTo>
                <a:cubicBezTo>
                  <a:pt x="4632174" y="878162"/>
                  <a:pt x="4482529" y="849409"/>
                  <a:pt x="4149192" y="854326"/>
                </a:cubicBezTo>
                <a:cubicBezTo>
                  <a:pt x="3815855" y="859243"/>
                  <a:pt x="3614751" y="824260"/>
                  <a:pt x="3455973" y="854326"/>
                </a:cubicBezTo>
                <a:cubicBezTo>
                  <a:pt x="3297195" y="884392"/>
                  <a:pt x="3122493" y="847488"/>
                  <a:pt x="2839009" y="854326"/>
                </a:cubicBezTo>
                <a:cubicBezTo>
                  <a:pt x="2555525" y="861164"/>
                  <a:pt x="2499609" y="837976"/>
                  <a:pt x="2298299" y="854326"/>
                </a:cubicBezTo>
                <a:cubicBezTo>
                  <a:pt x="2096989" y="870677"/>
                  <a:pt x="1886491" y="867846"/>
                  <a:pt x="1757589" y="854326"/>
                </a:cubicBezTo>
                <a:cubicBezTo>
                  <a:pt x="1628687" y="840807"/>
                  <a:pt x="1433659" y="825312"/>
                  <a:pt x="1140625" y="854326"/>
                </a:cubicBezTo>
                <a:cubicBezTo>
                  <a:pt x="847591" y="883340"/>
                  <a:pt x="481137" y="826585"/>
                  <a:pt x="142391" y="854326"/>
                </a:cubicBezTo>
                <a:cubicBezTo>
                  <a:pt x="47574" y="853686"/>
                  <a:pt x="-3066" y="785078"/>
                  <a:pt x="0" y="711935"/>
                </a:cubicBezTo>
                <a:cubicBezTo>
                  <a:pt x="13438" y="475867"/>
                  <a:pt x="-19516" y="377954"/>
                  <a:pt x="0" y="142391"/>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Hộp Văn bản 16">
            <a:extLst>
              <a:ext uri="{FF2B5EF4-FFF2-40B4-BE49-F238E27FC236}">
                <a16:creationId xmlns:a16="http://schemas.microsoft.com/office/drawing/2014/main" id="{2CBD5C64-3CC0-8EA1-0F10-B1B722E471BC}"/>
              </a:ext>
            </a:extLst>
          </p:cNvPr>
          <p:cNvSpPr txBox="1"/>
          <p:nvPr/>
        </p:nvSpPr>
        <p:spPr>
          <a:xfrm>
            <a:off x="567236" y="293753"/>
            <a:ext cx="8315507" cy="830997"/>
          </a:xfrm>
          <a:prstGeom prst="rect">
            <a:avLst/>
          </a:prstGeom>
          <a:noFill/>
        </p:spPr>
        <p:txBody>
          <a:bodyPr wrap="square" rtlCol="0">
            <a:spAutoFit/>
          </a:bodyPr>
          <a:lstStyle/>
          <a:p>
            <a:pPr algn="ctr"/>
            <a:r>
              <a:rPr lang="vi-VN" sz="2400" dirty="0">
                <a:solidFill>
                  <a:srgbClr val="002060"/>
                </a:solidFill>
                <a:latin typeface="Cambria" panose="02040503050406030204" pitchFamily="18" charset="0"/>
                <a:ea typeface="Cambria" panose="02040503050406030204" pitchFamily="18" charset="0"/>
                <a:cs typeface="Calibri" panose="020F0502020204030204" pitchFamily="34" charset="0"/>
              </a:rPr>
              <a:t>Sắp xếp các câu dưới đây thành đoạn văn tóm tắt nội dung câu chuyện Con vẹt xanh.</a:t>
            </a:r>
            <a:endParaRPr lang="en-US" sz="24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12" name="Hình ảnh 44">
            <a:extLst>
              <a:ext uri="{FF2B5EF4-FFF2-40B4-BE49-F238E27FC236}">
                <a16:creationId xmlns:a16="http://schemas.microsoft.com/office/drawing/2014/main" id="{D7FE3CF8-030A-84A9-4ADA-587BDEDD1AFA}"/>
              </a:ext>
            </a:extLst>
          </p:cNvPr>
          <p:cNvPicPr>
            <a:picLocks noChangeAspect="1"/>
          </p:cNvPicPr>
          <p:nvPr/>
        </p:nvPicPr>
        <p:blipFill rotWithShape="1">
          <a:blip r:embed="rId2"/>
          <a:srcRect l="30952" t="35570" r="49999" b="37592"/>
          <a:stretch/>
        </p:blipFill>
        <p:spPr>
          <a:xfrm>
            <a:off x="45898" y="184562"/>
            <a:ext cx="641795" cy="904223"/>
          </a:xfrm>
          <a:prstGeom prst="rect">
            <a:avLst/>
          </a:prstGeom>
        </p:spPr>
      </p:pic>
      <p:sp>
        <p:nvSpPr>
          <p:cNvPr id="13" name="TextBox 12">
            <a:extLst>
              <a:ext uri="{FF2B5EF4-FFF2-40B4-BE49-F238E27FC236}">
                <a16:creationId xmlns:a16="http://schemas.microsoft.com/office/drawing/2014/main" id="{9F595C08-7D52-0C12-57E0-1DA9CB27F314}"/>
              </a:ext>
            </a:extLst>
          </p:cNvPr>
          <p:cNvSpPr txBox="1"/>
          <p:nvPr/>
        </p:nvSpPr>
        <p:spPr>
          <a:xfrm>
            <a:off x="476410" y="1475334"/>
            <a:ext cx="8503688" cy="2677656"/>
          </a:xfrm>
          <a:prstGeom prst="rect">
            <a:avLst/>
          </a:prstGeom>
          <a:noFill/>
        </p:spPr>
        <p:txBody>
          <a:bodyPr wrap="square" rtlCol="0">
            <a:spAutoFit/>
          </a:bodyPr>
          <a:lstStyle/>
          <a:p>
            <a:pPr algn="just"/>
            <a:r>
              <a:rPr lang="vi-VN" sz="24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 Một ngày, vẹt bắt chước tiếng nói của Tú khiến Tú rất vui.</a:t>
            </a:r>
          </a:p>
          <a:p>
            <a:pPr algn="just"/>
            <a:r>
              <a:rPr lang="vi-VN" sz="24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b. Tú nhận ra mình đã không lễ phép với anh và rất hối hận về điều đó.</a:t>
            </a:r>
          </a:p>
          <a:p>
            <a:pPr algn="just"/>
            <a:r>
              <a:rPr lang="vi-VN" sz="24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 Nhưng khi vẹt nói nhiều hơn, Tú thấy vẹt toàn bắt chước những lời Tú nói trống không với anh trai.</a:t>
            </a:r>
          </a:p>
          <a:p>
            <a:pPr algn="just"/>
            <a:r>
              <a:rPr lang="vi-VN" sz="24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d. Có một chú vẹt nhỏ bị thương ở cánh được Tú yêu thương và chăm sóc cẩn thận.</a:t>
            </a:r>
          </a:p>
        </p:txBody>
      </p:sp>
      <p:grpSp>
        <p:nvGrpSpPr>
          <p:cNvPr id="14" name="Nhóm 38">
            <a:extLst>
              <a:ext uri="{FF2B5EF4-FFF2-40B4-BE49-F238E27FC236}">
                <a16:creationId xmlns:a16="http://schemas.microsoft.com/office/drawing/2014/main" id="{8CC2DBB6-2D8C-62A4-7E38-0B888FC3B9E6}"/>
              </a:ext>
            </a:extLst>
          </p:cNvPr>
          <p:cNvGrpSpPr/>
          <p:nvPr/>
        </p:nvGrpSpPr>
        <p:grpSpPr>
          <a:xfrm>
            <a:off x="288395" y="1208417"/>
            <a:ext cx="8700394" cy="3700573"/>
            <a:chOff x="391099" y="1979086"/>
            <a:chExt cx="8361802" cy="2570260"/>
          </a:xfrm>
        </p:grpSpPr>
        <p:sp>
          <p:nvSpPr>
            <p:cNvPr id="15" name="Rectangle: Rounded Corners 11">
              <a:extLst>
                <a:ext uri="{FF2B5EF4-FFF2-40B4-BE49-F238E27FC236}">
                  <a16:creationId xmlns:a16="http://schemas.microsoft.com/office/drawing/2014/main" id="{B32EC8FF-0121-C7F3-25CB-23B5493CF327}"/>
                </a:ext>
              </a:extLst>
            </p:cNvPr>
            <p:cNvSpPr/>
            <p:nvPr/>
          </p:nvSpPr>
          <p:spPr>
            <a:xfrm>
              <a:off x="391099" y="1979086"/>
              <a:ext cx="8361802" cy="2570260"/>
            </a:xfrm>
            <a:custGeom>
              <a:avLst/>
              <a:gdLst>
                <a:gd name="connsiteX0" fmla="*/ 0 w 8361802"/>
                <a:gd name="connsiteY0" fmla="*/ 256306 h 2570260"/>
                <a:gd name="connsiteX1" fmla="*/ 256306 w 8361802"/>
                <a:gd name="connsiteY1" fmla="*/ 0 h 2570260"/>
                <a:gd name="connsiteX2" fmla="*/ 8105496 w 8361802"/>
                <a:gd name="connsiteY2" fmla="*/ 0 h 2570260"/>
                <a:gd name="connsiteX3" fmla="*/ 8361802 w 8361802"/>
                <a:gd name="connsiteY3" fmla="*/ 256306 h 2570260"/>
                <a:gd name="connsiteX4" fmla="*/ 8361802 w 8361802"/>
                <a:gd name="connsiteY4" fmla="*/ 2313954 h 2570260"/>
                <a:gd name="connsiteX5" fmla="*/ 8105496 w 8361802"/>
                <a:gd name="connsiteY5" fmla="*/ 2570260 h 2570260"/>
                <a:gd name="connsiteX6" fmla="*/ 256306 w 8361802"/>
                <a:gd name="connsiteY6" fmla="*/ 2570260 h 2570260"/>
                <a:gd name="connsiteX7" fmla="*/ 0 w 8361802"/>
                <a:gd name="connsiteY7" fmla="*/ 2313954 h 2570260"/>
                <a:gd name="connsiteX8" fmla="*/ 0 w 8361802"/>
                <a:gd name="connsiteY8" fmla="*/ 256306 h 257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570260" fill="none" extrusionOk="0">
                  <a:moveTo>
                    <a:pt x="0" y="256306"/>
                  </a:moveTo>
                  <a:cubicBezTo>
                    <a:pt x="179" y="119607"/>
                    <a:pt x="117970" y="5401"/>
                    <a:pt x="256306" y="0"/>
                  </a:cubicBezTo>
                  <a:cubicBezTo>
                    <a:pt x="3297053" y="72427"/>
                    <a:pt x="6062845" y="61419"/>
                    <a:pt x="8105496" y="0"/>
                  </a:cubicBezTo>
                  <a:cubicBezTo>
                    <a:pt x="8243392" y="-25183"/>
                    <a:pt x="8343575" y="109239"/>
                    <a:pt x="8361802" y="256306"/>
                  </a:cubicBezTo>
                  <a:cubicBezTo>
                    <a:pt x="8462678" y="1218190"/>
                    <a:pt x="8254489" y="1808406"/>
                    <a:pt x="8361802" y="2313954"/>
                  </a:cubicBezTo>
                  <a:cubicBezTo>
                    <a:pt x="8364550" y="2441559"/>
                    <a:pt x="8232507" y="2553957"/>
                    <a:pt x="8105496" y="2570260"/>
                  </a:cubicBezTo>
                  <a:cubicBezTo>
                    <a:pt x="5156132" y="2600087"/>
                    <a:pt x="2956558" y="2490954"/>
                    <a:pt x="256306" y="2570260"/>
                  </a:cubicBezTo>
                  <a:cubicBezTo>
                    <a:pt x="120737" y="2569583"/>
                    <a:pt x="-14195" y="2458315"/>
                    <a:pt x="0" y="2313954"/>
                  </a:cubicBezTo>
                  <a:cubicBezTo>
                    <a:pt x="50037" y="1783677"/>
                    <a:pt x="770" y="810039"/>
                    <a:pt x="0" y="256306"/>
                  </a:cubicBezTo>
                  <a:close/>
                </a:path>
                <a:path w="8361802" h="2570260" stroke="0" extrusionOk="0">
                  <a:moveTo>
                    <a:pt x="0" y="256306"/>
                  </a:moveTo>
                  <a:cubicBezTo>
                    <a:pt x="17303" y="119469"/>
                    <a:pt x="118411" y="7623"/>
                    <a:pt x="256306" y="0"/>
                  </a:cubicBezTo>
                  <a:cubicBezTo>
                    <a:pt x="2236493" y="123000"/>
                    <a:pt x="6548797" y="-96860"/>
                    <a:pt x="8105496" y="0"/>
                  </a:cubicBezTo>
                  <a:cubicBezTo>
                    <a:pt x="8227353" y="-15012"/>
                    <a:pt x="8365845" y="106601"/>
                    <a:pt x="8361802" y="256306"/>
                  </a:cubicBezTo>
                  <a:cubicBezTo>
                    <a:pt x="8364975" y="637785"/>
                    <a:pt x="8456069" y="1956296"/>
                    <a:pt x="8361802" y="2313954"/>
                  </a:cubicBezTo>
                  <a:cubicBezTo>
                    <a:pt x="8360122" y="2456117"/>
                    <a:pt x="8220486" y="2565913"/>
                    <a:pt x="8105496" y="2570260"/>
                  </a:cubicBezTo>
                  <a:cubicBezTo>
                    <a:pt x="6014149" y="2409553"/>
                    <a:pt x="3937276" y="2609927"/>
                    <a:pt x="256306" y="2570260"/>
                  </a:cubicBezTo>
                  <a:cubicBezTo>
                    <a:pt x="87607" y="2564777"/>
                    <a:pt x="-21163" y="2445920"/>
                    <a:pt x="0" y="2313954"/>
                  </a:cubicBezTo>
                  <a:cubicBezTo>
                    <a:pt x="32216" y="1802614"/>
                    <a:pt x="57206" y="824771"/>
                    <a:pt x="0" y="256306"/>
                  </a:cubicBezTo>
                  <a:close/>
                </a:path>
              </a:pathLst>
            </a:custGeom>
            <a:solidFill>
              <a:srgbClr val="FFFF00"/>
            </a:solidFill>
            <a:ln>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Hộp Văn bản 37">
              <a:extLst>
                <a:ext uri="{FF2B5EF4-FFF2-40B4-BE49-F238E27FC236}">
                  <a16:creationId xmlns:a16="http://schemas.microsoft.com/office/drawing/2014/main" id="{5D38D777-BA62-D6D8-CB66-2B70F80943C1}"/>
                </a:ext>
              </a:extLst>
            </p:cNvPr>
            <p:cNvSpPr txBox="1"/>
            <p:nvPr/>
          </p:nvSpPr>
          <p:spPr>
            <a:xfrm>
              <a:off x="411708" y="2027607"/>
              <a:ext cx="8158115" cy="2458337"/>
            </a:xfrm>
            <a:prstGeom prst="rect">
              <a:avLst/>
            </a:prstGeom>
            <a:noFill/>
          </p:spPr>
          <p:txBody>
            <a:bodyPr wrap="square">
              <a:spAutoFit/>
            </a:bodyPr>
            <a:lstStyle/>
            <a:p>
              <a:pPr algn="just" defTabSz="685800">
                <a:buClrTx/>
              </a:pPr>
              <a:r>
                <a:rPr lang="vi-VN" sz="2800" kern="1200" dirty="0">
                  <a:solidFill>
                    <a:prstClr val="black"/>
                  </a:solidFill>
                  <a:latin typeface="Cambria" panose="02040503050406030204" pitchFamily="18" charset="0"/>
                  <a:ea typeface="Cambria" panose="02040503050406030204" pitchFamily="18" charset="0"/>
                  <a:cs typeface="+mn-cs"/>
                </a:rPr>
                <a:t>d. Có một chú vẹt nhỏ bị thương ở cánh được Tú yêu</a:t>
              </a:r>
              <a:r>
                <a:rPr lang="en-US" sz="2800" kern="1200" dirty="0">
                  <a:solidFill>
                    <a:prstClr val="black"/>
                  </a:solidFill>
                  <a:latin typeface="Cambria" panose="02040503050406030204" pitchFamily="18" charset="0"/>
                  <a:ea typeface="Cambria" panose="02040503050406030204" pitchFamily="18" charset="0"/>
                  <a:cs typeface="+mn-cs"/>
                </a:rPr>
                <a:t> </a:t>
              </a:r>
              <a:r>
                <a:rPr lang="en-US" sz="2800" kern="1200" dirty="0" err="1">
                  <a:solidFill>
                    <a:prstClr val="black"/>
                  </a:solidFill>
                  <a:latin typeface="Cambria" panose="02040503050406030204" pitchFamily="18" charset="0"/>
                  <a:ea typeface="Cambria" panose="02040503050406030204" pitchFamily="18" charset="0"/>
                  <a:cs typeface="+mn-cs"/>
                </a:rPr>
                <a:t>thương</a:t>
              </a:r>
              <a:r>
                <a:rPr lang="en-US" sz="2800" kern="1200" dirty="0">
                  <a:solidFill>
                    <a:prstClr val="black"/>
                  </a:solidFill>
                  <a:latin typeface="Cambria" panose="02040503050406030204" pitchFamily="18" charset="0"/>
                  <a:ea typeface="Cambria" panose="02040503050406030204" pitchFamily="18" charset="0"/>
                  <a:cs typeface="+mn-cs"/>
                </a:rPr>
                <a:t> </a:t>
              </a:r>
              <a:r>
                <a:rPr lang="en-US" sz="2800" kern="1200" dirty="0" err="1">
                  <a:solidFill>
                    <a:prstClr val="black"/>
                  </a:solidFill>
                  <a:latin typeface="Cambria" panose="02040503050406030204" pitchFamily="18" charset="0"/>
                  <a:ea typeface="Cambria" panose="02040503050406030204" pitchFamily="18" charset="0"/>
                  <a:cs typeface="+mn-cs"/>
                </a:rPr>
                <a:t>và</a:t>
              </a:r>
              <a:r>
                <a:rPr lang="en-US" sz="2800" kern="1200" dirty="0">
                  <a:solidFill>
                    <a:prstClr val="black"/>
                  </a:solidFill>
                  <a:latin typeface="Cambria" panose="02040503050406030204" pitchFamily="18" charset="0"/>
                  <a:ea typeface="Cambria" panose="02040503050406030204" pitchFamily="18" charset="0"/>
                  <a:cs typeface="+mn-cs"/>
                </a:rPr>
                <a:t> </a:t>
              </a:r>
              <a:r>
                <a:rPr lang="en-US" sz="2800" kern="1200" dirty="0" err="1">
                  <a:solidFill>
                    <a:prstClr val="black"/>
                  </a:solidFill>
                  <a:latin typeface="Cambria" panose="02040503050406030204" pitchFamily="18" charset="0"/>
                  <a:ea typeface="Cambria" panose="02040503050406030204" pitchFamily="18" charset="0"/>
                  <a:cs typeface="+mn-cs"/>
                </a:rPr>
                <a:t>chăm</a:t>
              </a:r>
              <a:r>
                <a:rPr lang="en-US" sz="2800" kern="1200" dirty="0">
                  <a:solidFill>
                    <a:prstClr val="black"/>
                  </a:solidFill>
                  <a:latin typeface="Cambria" panose="02040503050406030204" pitchFamily="18" charset="0"/>
                  <a:ea typeface="Cambria" panose="02040503050406030204" pitchFamily="18" charset="0"/>
                  <a:cs typeface="+mn-cs"/>
                </a:rPr>
                <a:t> </a:t>
              </a:r>
              <a:r>
                <a:rPr lang="en-US" sz="2800" kern="1200" dirty="0" err="1">
                  <a:solidFill>
                    <a:prstClr val="black"/>
                  </a:solidFill>
                  <a:latin typeface="Cambria" panose="02040503050406030204" pitchFamily="18" charset="0"/>
                  <a:ea typeface="Cambria" panose="02040503050406030204" pitchFamily="18" charset="0"/>
                  <a:cs typeface="+mn-cs"/>
                </a:rPr>
                <a:t>sóc</a:t>
              </a:r>
              <a:r>
                <a:rPr lang="en-US" sz="2800" kern="1200" dirty="0">
                  <a:solidFill>
                    <a:prstClr val="black"/>
                  </a:solidFill>
                  <a:latin typeface="Cambria" panose="02040503050406030204" pitchFamily="18" charset="0"/>
                  <a:ea typeface="Cambria" panose="02040503050406030204" pitchFamily="18" charset="0"/>
                  <a:cs typeface="+mn-cs"/>
                </a:rPr>
                <a:t> </a:t>
              </a:r>
              <a:r>
                <a:rPr lang="en-US" sz="2800" kern="1200" dirty="0" err="1">
                  <a:solidFill>
                    <a:prstClr val="black"/>
                  </a:solidFill>
                  <a:latin typeface="Cambria" panose="02040503050406030204" pitchFamily="18" charset="0"/>
                  <a:ea typeface="Cambria" panose="02040503050406030204" pitchFamily="18" charset="0"/>
                  <a:cs typeface="+mn-cs"/>
                </a:rPr>
                <a:t>cẩn</a:t>
              </a:r>
              <a:r>
                <a:rPr lang="en-US" sz="2800" kern="1200" dirty="0">
                  <a:solidFill>
                    <a:prstClr val="black"/>
                  </a:solidFill>
                  <a:latin typeface="Cambria" panose="02040503050406030204" pitchFamily="18" charset="0"/>
                  <a:ea typeface="Cambria" panose="02040503050406030204" pitchFamily="18" charset="0"/>
                  <a:cs typeface="+mn-cs"/>
                </a:rPr>
                <a:t> </a:t>
              </a:r>
              <a:r>
                <a:rPr lang="en-US" sz="2800" kern="1200" dirty="0" err="1">
                  <a:solidFill>
                    <a:prstClr val="black"/>
                  </a:solidFill>
                  <a:latin typeface="Cambria" panose="02040503050406030204" pitchFamily="18" charset="0"/>
                  <a:ea typeface="Cambria" panose="02040503050406030204" pitchFamily="18" charset="0"/>
                  <a:cs typeface="+mn-cs"/>
                </a:rPr>
                <a:t>thận</a:t>
              </a:r>
              <a:r>
                <a:rPr lang="vi-VN" sz="2800" kern="1200" dirty="0">
                  <a:solidFill>
                    <a:prstClr val="black"/>
                  </a:solidFill>
                  <a:latin typeface="Cambria" panose="02040503050406030204" pitchFamily="18" charset="0"/>
                  <a:ea typeface="Cambria" panose="02040503050406030204" pitchFamily="18" charset="0"/>
                  <a:cs typeface="+mn-cs"/>
                </a:rPr>
                <a:t> </a:t>
              </a:r>
              <a:endParaRPr lang="en-US" sz="2800" kern="1200" dirty="0">
                <a:solidFill>
                  <a:prstClr val="black"/>
                </a:solidFill>
                <a:latin typeface="Cambria" panose="02040503050406030204" pitchFamily="18" charset="0"/>
                <a:ea typeface="Cambria" panose="02040503050406030204" pitchFamily="18" charset="0"/>
                <a:cs typeface="+mn-cs"/>
              </a:endParaRPr>
            </a:p>
            <a:p>
              <a:pPr algn="just" defTabSz="685800">
                <a:buClrTx/>
              </a:pPr>
              <a:r>
                <a:rPr lang="vi-VN" sz="2800" kern="1200" dirty="0">
                  <a:solidFill>
                    <a:prstClr val="black"/>
                  </a:solidFill>
                  <a:latin typeface="Cambria" panose="02040503050406030204" pitchFamily="18" charset="0"/>
                  <a:ea typeface="Cambria" panose="02040503050406030204" pitchFamily="18" charset="0"/>
                  <a:cs typeface="+mn-cs"/>
                </a:rPr>
                <a:t>a. Một ngày, vẹt bắt chước tiếng nói của T</a:t>
              </a:r>
              <a:r>
                <a:rPr lang="en-US" sz="2800" kern="1200" dirty="0">
                  <a:solidFill>
                    <a:prstClr val="black"/>
                  </a:solidFill>
                  <a:latin typeface="Cambria" panose="02040503050406030204" pitchFamily="18" charset="0"/>
                  <a:ea typeface="Cambria" panose="02040503050406030204" pitchFamily="18" charset="0"/>
                  <a:cs typeface="+mn-cs"/>
                </a:rPr>
                <a:t>ú</a:t>
              </a:r>
              <a:r>
                <a:rPr lang="vi-VN" sz="2800" kern="1200" dirty="0">
                  <a:solidFill>
                    <a:prstClr val="black"/>
                  </a:solidFill>
                  <a:latin typeface="Cambria" panose="02040503050406030204" pitchFamily="18" charset="0"/>
                  <a:ea typeface="Cambria" panose="02040503050406030204" pitchFamily="18" charset="0"/>
                  <a:cs typeface="+mn-cs"/>
                </a:rPr>
                <a:t> khiến Tú rất vui.</a:t>
              </a:r>
            </a:p>
            <a:p>
              <a:pPr algn="just" defTabSz="685800">
                <a:buClrTx/>
              </a:pPr>
              <a:r>
                <a:rPr lang="vi-VN" sz="2800" kern="1200" dirty="0">
                  <a:solidFill>
                    <a:prstClr val="black"/>
                  </a:solidFill>
                  <a:latin typeface="Cambria" panose="02040503050406030204" pitchFamily="18" charset="0"/>
                  <a:ea typeface="Cambria" panose="02040503050406030204" pitchFamily="18" charset="0"/>
                  <a:cs typeface="+mn-cs"/>
                </a:rPr>
                <a:t>c. Nhưng khi vẹt nói nhiều hơn, Tú thấy vẹt toàn bắt chước những lời T</a:t>
              </a:r>
              <a:r>
                <a:rPr lang="en-US" sz="2800" kern="1200" dirty="0">
                  <a:solidFill>
                    <a:prstClr val="black"/>
                  </a:solidFill>
                  <a:latin typeface="Cambria" panose="02040503050406030204" pitchFamily="18" charset="0"/>
                  <a:ea typeface="Cambria" panose="02040503050406030204" pitchFamily="18" charset="0"/>
                  <a:cs typeface="+mn-cs"/>
                </a:rPr>
                <a:t>ú</a:t>
              </a:r>
              <a:r>
                <a:rPr lang="vi-VN" sz="2800" kern="1200" dirty="0">
                  <a:solidFill>
                    <a:prstClr val="black"/>
                  </a:solidFill>
                  <a:latin typeface="Cambria" panose="02040503050406030204" pitchFamily="18" charset="0"/>
                  <a:ea typeface="Cambria" panose="02040503050406030204" pitchFamily="18" charset="0"/>
                  <a:cs typeface="+mn-cs"/>
                </a:rPr>
                <a:t> nói trống không với anh trai.</a:t>
              </a:r>
            </a:p>
            <a:p>
              <a:pPr algn="just" defTabSz="685800">
                <a:buClrTx/>
              </a:pPr>
              <a:r>
                <a:rPr lang="vi-VN" sz="2800" kern="1200" dirty="0">
                  <a:solidFill>
                    <a:prstClr val="black"/>
                  </a:solidFill>
                  <a:latin typeface="Cambria" panose="02040503050406030204" pitchFamily="18" charset="0"/>
                  <a:ea typeface="Cambria" panose="02040503050406030204" pitchFamily="18" charset="0"/>
                  <a:cs typeface="+mn-cs"/>
                </a:rPr>
                <a:t>b. Tú nhận ra mình đã không lễ phép với anh và rất hối hận về điều đó.</a:t>
              </a:r>
            </a:p>
          </p:txBody>
        </p:sp>
      </p:grpSp>
      <p:pic>
        <p:nvPicPr>
          <p:cNvPr id="2" name="Picture 2" descr="Káº¿t quáº£ hÃ¬nh áº£nh cho home icon">
            <a:hlinkClick r:id="" action="ppaction://noaction"/>
            <a:extLst>
              <a:ext uri="{FF2B5EF4-FFF2-40B4-BE49-F238E27FC236}">
                <a16:creationId xmlns:a16="http://schemas.microsoft.com/office/drawing/2014/main" id="{F3328C41-5FCA-CAA5-5F49-26A89E7F7A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8592" y="4238888"/>
            <a:ext cx="825408" cy="82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8338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Góc Tròn 42">
            <a:extLst>
              <a:ext uri="{FF2B5EF4-FFF2-40B4-BE49-F238E27FC236}">
                <a16:creationId xmlns:a16="http://schemas.microsoft.com/office/drawing/2014/main" id="{0330D3E4-EDE3-A3F3-5910-9EA99B54BE34}"/>
              </a:ext>
            </a:extLst>
          </p:cNvPr>
          <p:cNvSpPr/>
          <p:nvPr/>
        </p:nvSpPr>
        <p:spPr>
          <a:xfrm>
            <a:off x="767493" y="242833"/>
            <a:ext cx="7910181" cy="854326"/>
          </a:xfrm>
          <a:custGeom>
            <a:avLst/>
            <a:gdLst>
              <a:gd name="connsiteX0" fmla="*/ 0 w 7910181"/>
              <a:gd name="connsiteY0" fmla="*/ 142391 h 854326"/>
              <a:gd name="connsiteX1" fmla="*/ 142391 w 7910181"/>
              <a:gd name="connsiteY1" fmla="*/ 0 h 854326"/>
              <a:gd name="connsiteX2" fmla="*/ 683101 w 7910181"/>
              <a:gd name="connsiteY2" fmla="*/ 0 h 854326"/>
              <a:gd name="connsiteX3" fmla="*/ 1223811 w 7910181"/>
              <a:gd name="connsiteY3" fmla="*/ 0 h 854326"/>
              <a:gd name="connsiteX4" fmla="*/ 1993283 w 7910181"/>
              <a:gd name="connsiteY4" fmla="*/ 0 h 854326"/>
              <a:gd name="connsiteX5" fmla="*/ 2457739 w 7910181"/>
              <a:gd name="connsiteY5" fmla="*/ 0 h 854326"/>
              <a:gd name="connsiteX6" fmla="*/ 3150958 w 7910181"/>
              <a:gd name="connsiteY6" fmla="*/ 0 h 854326"/>
              <a:gd name="connsiteX7" fmla="*/ 3920430 w 7910181"/>
              <a:gd name="connsiteY7" fmla="*/ 0 h 854326"/>
              <a:gd name="connsiteX8" fmla="*/ 4766156 w 7910181"/>
              <a:gd name="connsiteY8" fmla="*/ 0 h 854326"/>
              <a:gd name="connsiteX9" fmla="*/ 5230612 w 7910181"/>
              <a:gd name="connsiteY9" fmla="*/ 0 h 854326"/>
              <a:gd name="connsiteX10" fmla="*/ 6000084 w 7910181"/>
              <a:gd name="connsiteY10" fmla="*/ 0 h 854326"/>
              <a:gd name="connsiteX11" fmla="*/ 6464540 w 7910181"/>
              <a:gd name="connsiteY11" fmla="*/ 0 h 854326"/>
              <a:gd name="connsiteX12" fmla="*/ 7005250 w 7910181"/>
              <a:gd name="connsiteY12" fmla="*/ 0 h 854326"/>
              <a:gd name="connsiteX13" fmla="*/ 7767790 w 7910181"/>
              <a:gd name="connsiteY13" fmla="*/ 0 h 854326"/>
              <a:gd name="connsiteX14" fmla="*/ 7910181 w 7910181"/>
              <a:gd name="connsiteY14" fmla="*/ 142391 h 854326"/>
              <a:gd name="connsiteX15" fmla="*/ 7910181 w 7910181"/>
              <a:gd name="connsiteY15" fmla="*/ 711935 h 854326"/>
              <a:gd name="connsiteX16" fmla="*/ 7767790 w 7910181"/>
              <a:gd name="connsiteY16" fmla="*/ 854326 h 854326"/>
              <a:gd name="connsiteX17" fmla="*/ 7074572 w 7910181"/>
              <a:gd name="connsiteY17" fmla="*/ 854326 h 854326"/>
              <a:gd name="connsiteX18" fmla="*/ 6228846 w 7910181"/>
              <a:gd name="connsiteY18" fmla="*/ 854326 h 854326"/>
              <a:gd name="connsiteX19" fmla="*/ 5459374 w 7910181"/>
              <a:gd name="connsiteY19" fmla="*/ 854326 h 854326"/>
              <a:gd name="connsiteX20" fmla="*/ 4918664 w 7910181"/>
              <a:gd name="connsiteY20" fmla="*/ 854326 h 854326"/>
              <a:gd name="connsiteX21" fmla="*/ 4225446 w 7910181"/>
              <a:gd name="connsiteY21" fmla="*/ 854326 h 854326"/>
              <a:gd name="connsiteX22" fmla="*/ 3684735 w 7910181"/>
              <a:gd name="connsiteY22" fmla="*/ 854326 h 854326"/>
              <a:gd name="connsiteX23" fmla="*/ 3220279 w 7910181"/>
              <a:gd name="connsiteY23" fmla="*/ 854326 h 854326"/>
              <a:gd name="connsiteX24" fmla="*/ 2603315 w 7910181"/>
              <a:gd name="connsiteY24" fmla="*/ 854326 h 854326"/>
              <a:gd name="connsiteX25" fmla="*/ 2138859 w 7910181"/>
              <a:gd name="connsiteY25" fmla="*/ 854326 h 854326"/>
              <a:gd name="connsiteX26" fmla="*/ 1369387 w 7910181"/>
              <a:gd name="connsiteY26" fmla="*/ 854326 h 854326"/>
              <a:gd name="connsiteX27" fmla="*/ 142391 w 7910181"/>
              <a:gd name="connsiteY27" fmla="*/ 854326 h 854326"/>
              <a:gd name="connsiteX28" fmla="*/ 0 w 7910181"/>
              <a:gd name="connsiteY28" fmla="*/ 711935 h 854326"/>
              <a:gd name="connsiteX29" fmla="*/ 0 w 7910181"/>
              <a:gd name="connsiteY29" fmla="*/ 14239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0181" h="854326" fill="none" extrusionOk="0">
                <a:moveTo>
                  <a:pt x="0" y="142391"/>
                </a:moveTo>
                <a:cubicBezTo>
                  <a:pt x="2025" y="55657"/>
                  <a:pt x="67269" y="543"/>
                  <a:pt x="142391" y="0"/>
                </a:cubicBezTo>
                <a:cubicBezTo>
                  <a:pt x="342155" y="26277"/>
                  <a:pt x="514045" y="20412"/>
                  <a:pt x="683101" y="0"/>
                </a:cubicBezTo>
                <a:cubicBezTo>
                  <a:pt x="852157" y="-20412"/>
                  <a:pt x="1104612" y="-23989"/>
                  <a:pt x="1223811" y="0"/>
                </a:cubicBezTo>
                <a:cubicBezTo>
                  <a:pt x="1343010" y="23989"/>
                  <a:pt x="1816288" y="-6560"/>
                  <a:pt x="1993283" y="0"/>
                </a:cubicBezTo>
                <a:cubicBezTo>
                  <a:pt x="2170278" y="6560"/>
                  <a:pt x="2303049" y="-21802"/>
                  <a:pt x="2457739" y="0"/>
                </a:cubicBezTo>
                <a:cubicBezTo>
                  <a:pt x="2612429" y="21802"/>
                  <a:pt x="2878222" y="16243"/>
                  <a:pt x="3150958" y="0"/>
                </a:cubicBezTo>
                <a:cubicBezTo>
                  <a:pt x="3423694" y="-16243"/>
                  <a:pt x="3746434" y="2180"/>
                  <a:pt x="3920430" y="0"/>
                </a:cubicBezTo>
                <a:cubicBezTo>
                  <a:pt x="4094426" y="-2180"/>
                  <a:pt x="4452065" y="4554"/>
                  <a:pt x="4766156" y="0"/>
                </a:cubicBezTo>
                <a:cubicBezTo>
                  <a:pt x="5080247" y="-4554"/>
                  <a:pt x="5065803" y="12665"/>
                  <a:pt x="5230612" y="0"/>
                </a:cubicBezTo>
                <a:cubicBezTo>
                  <a:pt x="5395421" y="-12665"/>
                  <a:pt x="5688017" y="23161"/>
                  <a:pt x="6000084" y="0"/>
                </a:cubicBezTo>
                <a:cubicBezTo>
                  <a:pt x="6312151" y="-23161"/>
                  <a:pt x="6349851" y="-1969"/>
                  <a:pt x="6464540" y="0"/>
                </a:cubicBezTo>
                <a:cubicBezTo>
                  <a:pt x="6579229" y="1969"/>
                  <a:pt x="6826521" y="-11532"/>
                  <a:pt x="7005250" y="0"/>
                </a:cubicBezTo>
                <a:cubicBezTo>
                  <a:pt x="7183979" y="11532"/>
                  <a:pt x="7599606" y="17557"/>
                  <a:pt x="7767790" y="0"/>
                </a:cubicBezTo>
                <a:cubicBezTo>
                  <a:pt x="7836270" y="-3167"/>
                  <a:pt x="7902942" y="76781"/>
                  <a:pt x="7910181" y="142391"/>
                </a:cubicBezTo>
                <a:cubicBezTo>
                  <a:pt x="7907396" y="417226"/>
                  <a:pt x="7931188" y="428706"/>
                  <a:pt x="7910181" y="711935"/>
                </a:cubicBezTo>
                <a:cubicBezTo>
                  <a:pt x="7896494" y="792588"/>
                  <a:pt x="7860835" y="864247"/>
                  <a:pt x="7767790" y="854326"/>
                </a:cubicBezTo>
                <a:cubicBezTo>
                  <a:pt x="7421200" y="847813"/>
                  <a:pt x="7386799" y="866779"/>
                  <a:pt x="7074572" y="854326"/>
                </a:cubicBezTo>
                <a:cubicBezTo>
                  <a:pt x="6762345" y="841873"/>
                  <a:pt x="6575166" y="835189"/>
                  <a:pt x="6228846" y="854326"/>
                </a:cubicBezTo>
                <a:cubicBezTo>
                  <a:pt x="5882526" y="873463"/>
                  <a:pt x="5625776" y="891945"/>
                  <a:pt x="5459374" y="854326"/>
                </a:cubicBezTo>
                <a:cubicBezTo>
                  <a:pt x="5292972" y="816707"/>
                  <a:pt x="5048014" y="880883"/>
                  <a:pt x="4918664" y="854326"/>
                </a:cubicBezTo>
                <a:cubicBezTo>
                  <a:pt x="4789314" y="827770"/>
                  <a:pt x="4400566" y="872675"/>
                  <a:pt x="4225446" y="854326"/>
                </a:cubicBezTo>
                <a:cubicBezTo>
                  <a:pt x="4050326" y="835977"/>
                  <a:pt x="3943283" y="872252"/>
                  <a:pt x="3684735" y="854326"/>
                </a:cubicBezTo>
                <a:cubicBezTo>
                  <a:pt x="3426187" y="836400"/>
                  <a:pt x="3367042" y="873270"/>
                  <a:pt x="3220279" y="854326"/>
                </a:cubicBezTo>
                <a:cubicBezTo>
                  <a:pt x="3073516" y="835382"/>
                  <a:pt x="2777816" y="841699"/>
                  <a:pt x="2603315" y="854326"/>
                </a:cubicBezTo>
                <a:cubicBezTo>
                  <a:pt x="2428814" y="866953"/>
                  <a:pt x="2268614" y="850464"/>
                  <a:pt x="2138859" y="854326"/>
                </a:cubicBezTo>
                <a:cubicBezTo>
                  <a:pt x="2009104" y="858188"/>
                  <a:pt x="1529920" y="816893"/>
                  <a:pt x="1369387" y="854326"/>
                </a:cubicBezTo>
                <a:cubicBezTo>
                  <a:pt x="1208854" y="891759"/>
                  <a:pt x="564234" y="887835"/>
                  <a:pt x="142391" y="854326"/>
                </a:cubicBezTo>
                <a:cubicBezTo>
                  <a:pt x="71535" y="847712"/>
                  <a:pt x="-1024" y="797319"/>
                  <a:pt x="0" y="711935"/>
                </a:cubicBezTo>
                <a:cubicBezTo>
                  <a:pt x="20777" y="532696"/>
                  <a:pt x="-19819" y="416761"/>
                  <a:pt x="0" y="142391"/>
                </a:cubicBezTo>
                <a:close/>
              </a:path>
              <a:path w="7910181" h="854326" stroke="0" extrusionOk="0">
                <a:moveTo>
                  <a:pt x="0" y="142391"/>
                </a:moveTo>
                <a:cubicBezTo>
                  <a:pt x="10827" y="61933"/>
                  <a:pt x="63605" y="5959"/>
                  <a:pt x="142391" y="0"/>
                </a:cubicBezTo>
                <a:cubicBezTo>
                  <a:pt x="304886" y="2129"/>
                  <a:pt x="471680" y="8933"/>
                  <a:pt x="606847" y="0"/>
                </a:cubicBezTo>
                <a:cubicBezTo>
                  <a:pt x="742014" y="-8933"/>
                  <a:pt x="906490" y="20966"/>
                  <a:pt x="1071303" y="0"/>
                </a:cubicBezTo>
                <a:cubicBezTo>
                  <a:pt x="1236116" y="-20966"/>
                  <a:pt x="1394131" y="9737"/>
                  <a:pt x="1688267" y="0"/>
                </a:cubicBezTo>
                <a:cubicBezTo>
                  <a:pt x="1982403" y="-9737"/>
                  <a:pt x="2178661" y="40813"/>
                  <a:pt x="2533993" y="0"/>
                </a:cubicBezTo>
                <a:cubicBezTo>
                  <a:pt x="2889325" y="-40813"/>
                  <a:pt x="2877523" y="12102"/>
                  <a:pt x="2998450" y="0"/>
                </a:cubicBezTo>
                <a:cubicBezTo>
                  <a:pt x="3119377" y="-12102"/>
                  <a:pt x="3400844" y="-14508"/>
                  <a:pt x="3539160" y="0"/>
                </a:cubicBezTo>
                <a:cubicBezTo>
                  <a:pt x="3677476" y="14508"/>
                  <a:pt x="3940691" y="-5319"/>
                  <a:pt x="4079870" y="0"/>
                </a:cubicBezTo>
                <a:cubicBezTo>
                  <a:pt x="4219049" y="5319"/>
                  <a:pt x="4401689" y="28030"/>
                  <a:pt x="4696834" y="0"/>
                </a:cubicBezTo>
                <a:cubicBezTo>
                  <a:pt x="4991979" y="-28030"/>
                  <a:pt x="5044215" y="10081"/>
                  <a:pt x="5390052" y="0"/>
                </a:cubicBezTo>
                <a:cubicBezTo>
                  <a:pt x="5735889" y="-10081"/>
                  <a:pt x="5703249" y="10484"/>
                  <a:pt x="5854508" y="0"/>
                </a:cubicBezTo>
                <a:cubicBezTo>
                  <a:pt x="6005767" y="-10484"/>
                  <a:pt x="6201631" y="5520"/>
                  <a:pt x="6395218" y="0"/>
                </a:cubicBezTo>
                <a:cubicBezTo>
                  <a:pt x="6588805" y="-5520"/>
                  <a:pt x="6815032" y="16495"/>
                  <a:pt x="7164690" y="0"/>
                </a:cubicBezTo>
                <a:cubicBezTo>
                  <a:pt x="7514348" y="-16495"/>
                  <a:pt x="7569719" y="2840"/>
                  <a:pt x="7767790" y="0"/>
                </a:cubicBezTo>
                <a:cubicBezTo>
                  <a:pt x="7844956" y="-12440"/>
                  <a:pt x="7905908" y="76748"/>
                  <a:pt x="7910181" y="142391"/>
                </a:cubicBezTo>
                <a:cubicBezTo>
                  <a:pt x="7906315" y="270712"/>
                  <a:pt x="7924382" y="532101"/>
                  <a:pt x="7910181" y="711935"/>
                </a:cubicBezTo>
                <a:cubicBezTo>
                  <a:pt x="7909974" y="782015"/>
                  <a:pt x="7835254" y="850757"/>
                  <a:pt x="7767790" y="854326"/>
                </a:cubicBezTo>
                <a:cubicBezTo>
                  <a:pt x="7578068" y="875888"/>
                  <a:pt x="7512307" y="851163"/>
                  <a:pt x="7303334" y="854326"/>
                </a:cubicBezTo>
                <a:cubicBezTo>
                  <a:pt x="7094361" y="857489"/>
                  <a:pt x="6767006" y="816353"/>
                  <a:pt x="6533862" y="854326"/>
                </a:cubicBezTo>
                <a:cubicBezTo>
                  <a:pt x="6300718" y="892299"/>
                  <a:pt x="5998603" y="886211"/>
                  <a:pt x="5688136" y="854326"/>
                </a:cubicBezTo>
                <a:cubicBezTo>
                  <a:pt x="5377669" y="822441"/>
                  <a:pt x="5052646" y="830490"/>
                  <a:pt x="4842410" y="854326"/>
                </a:cubicBezTo>
                <a:cubicBezTo>
                  <a:pt x="4632174" y="878162"/>
                  <a:pt x="4482529" y="849409"/>
                  <a:pt x="4149192" y="854326"/>
                </a:cubicBezTo>
                <a:cubicBezTo>
                  <a:pt x="3815855" y="859243"/>
                  <a:pt x="3614751" y="824260"/>
                  <a:pt x="3455973" y="854326"/>
                </a:cubicBezTo>
                <a:cubicBezTo>
                  <a:pt x="3297195" y="884392"/>
                  <a:pt x="3122493" y="847488"/>
                  <a:pt x="2839009" y="854326"/>
                </a:cubicBezTo>
                <a:cubicBezTo>
                  <a:pt x="2555525" y="861164"/>
                  <a:pt x="2499609" y="837976"/>
                  <a:pt x="2298299" y="854326"/>
                </a:cubicBezTo>
                <a:cubicBezTo>
                  <a:pt x="2096989" y="870677"/>
                  <a:pt x="1886491" y="867846"/>
                  <a:pt x="1757589" y="854326"/>
                </a:cubicBezTo>
                <a:cubicBezTo>
                  <a:pt x="1628687" y="840807"/>
                  <a:pt x="1433659" y="825312"/>
                  <a:pt x="1140625" y="854326"/>
                </a:cubicBezTo>
                <a:cubicBezTo>
                  <a:pt x="847591" y="883340"/>
                  <a:pt x="481137" y="826585"/>
                  <a:pt x="142391" y="854326"/>
                </a:cubicBezTo>
                <a:cubicBezTo>
                  <a:pt x="47574" y="853686"/>
                  <a:pt x="-3066" y="785078"/>
                  <a:pt x="0" y="711935"/>
                </a:cubicBezTo>
                <a:cubicBezTo>
                  <a:pt x="13438" y="475867"/>
                  <a:pt x="-19516" y="377954"/>
                  <a:pt x="0" y="142391"/>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2400" b="0" i="0" u="none" strike="noStrike" kern="0" cap="none" spc="0" normalizeH="0" baseline="0" noProof="0">
              <a:ln>
                <a:noFill/>
              </a:ln>
              <a:solidFill>
                <a:srgbClr val="9E9E9E"/>
              </a:solidFill>
              <a:effectLst/>
              <a:uLnTx/>
              <a:uFillTx/>
              <a:latin typeface="Cambria" panose="02040503050406030204" pitchFamily="18" charset="0"/>
              <a:ea typeface="Cambria" panose="02040503050406030204" pitchFamily="18" charset="0"/>
              <a:sym typeface="Arial" panose="020B0604020202020204"/>
            </a:endParaRPr>
          </a:p>
        </p:txBody>
      </p:sp>
      <p:sp>
        <p:nvSpPr>
          <p:cNvPr id="11" name="Hộp Văn bản 16">
            <a:extLst>
              <a:ext uri="{FF2B5EF4-FFF2-40B4-BE49-F238E27FC236}">
                <a16:creationId xmlns:a16="http://schemas.microsoft.com/office/drawing/2014/main" id="{2CBD5C64-3CC0-8EA1-0F10-B1B722E471BC}"/>
              </a:ext>
            </a:extLst>
          </p:cNvPr>
          <p:cNvSpPr txBox="1"/>
          <p:nvPr/>
        </p:nvSpPr>
        <p:spPr>
          <a:xfrm>
            <a:off x="467343" y="385962"/>
            <a:ext cx="831550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Nội</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 dung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chính</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của</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bài</a:t>
            </a:r>
            <a:endPar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endParaRPr>
          </a:p>
        </p:txBody>
      </p:sp>
      <p:grpSp>
        <p:nvGrpSpPr>
          <p:cNvPr id="14" name="Nhóm 38">
            <a:extLst>
              <a:ext uri="{FF2B5EF4-FFF2-40B4-BE49-F238E27FC236}">
                <a16:creationId xmlns:a16="http://schemas.microsoft.com/office/drawing/2014/main" id="{8CC2DBB6-2D8C-62A4-7E38-0B888FC3B9E6}"/>
              </a:ext>
            </a:extLst>
          </p:cNvPr>
          <p:cNvGrpSpPr/>
          <p:nvPr/>
        </p:nvGrpSpPr>
        <p:grpSpPr>
          <a:xfrm>
            <a:off x="97825" y="1365030"/>
            <a:ext cx="6326027" cy="3222337"/>
            <a:chOff x="391099" y="1979086"/>
            <a:chExt cx="8361802" cy="2570260"/>
          </a:xfrm>
          <a:solidFill>
            <a:schemeClr val="tx2">
              <a:lumMod val="20000"/>
              <a:lumOff val="80000"/>
            </a:schemeClr>
          </a:solidFill>
        </p:grpSpPr>
        <p:sp>
          <p:nvSpPr>
            <p:cNvPr id="15" name="Rectangle: Rounded Corners 11">
              <a:extLst>
                <a:ext uri="{FF2B5EF4-FFF2-40B4-BE49-F238E27FC236}">
                  <a16:creationId xmlns:a16="http://schemas.microsoft.com/office/drawing/2014/main" id="{B32EC8FF-0121-C7F3-25CB-23B5493CF327}"/>
                </a:ext>
              </a:extLst>
            </p:cNvPr>
            <p:cNvSpPr/>
            <p:nvPr/>
          </p:nvSpPr>
          <p:spPr>
            <a:xfrm>
              <a:off x="391099" y="1979086"/>
              <a:ext cx="8361802" cy="2570260"/>
            </a:xfrm>
            <a:custGeom>
              <a:avLst/>
              <a:gdLst>
                <a:gd name="connsiteX0" fmla="*/ 0 w 8361802"/>
                <a:gd name="connsiteY0" fmla="*/ 256306 h 2570260"/>
                <a:gd name="connsiteX1" fmla="*/ 256306 w 8361802"/>
                <a:gd name="connsiteY1" fmla="*/ 0 h 2570260"/>
                <a:gd name="connsiteX2" fmla="*/ 8105496 w 8361802"/>
                <a:gd name="connsiteY2" fmla="*/ 0 h 2570260"/>
                <a:gd name="connsiteX3" fmla="*/ 8361802 w 8361802"/>
                <a:gd name="connsiteY3" fmla="*/ 256306 h 2570260"/>
                <a:gd name="connsiteX4" fmla="*/ 8361802 w 8361802"/>
                <a:gd name="connsiteY4" fmla="*/ 2313954 h 2570260"/>
                <a:gd name="connsiteX5" fmla="*/ 8105496 w 8361802"/>
                <a:gd name="connsiteY5" fmla="*/ 2570260 h 2570260"/>
                <a:gd name="connsiteX6" fmla="*/ 256306 w 8361802"/>
                <a:gd name="connsiteY6" fmla="*/ 2570260 h 2570260"/>
                <a:gd name="connsiteX7" fmla="*/ 0 w 8361802"/>
                <a:gd name="connsiteY7" fmla="*/ 2313954 h 2570260"/>
                <a:gd name="connsiteX8" fmla="*/ 0 w 8361802"/>
                <a:gd name="connsiteY8" fmla="*/ 256306 h 257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570260" fill="none" extrusionOk="0">
                  <a:moveTo>
                    <a:pt x="0" y="256306"/>
                  </a:moveTo>
                  <a:cubicBezTo>
                    <a:pt x="179" y="119607"/>
                    <a:pt x="117970" y="5401"/>
                    <a:pt x="256306" y="0"/>
                  </a:cubicBezTo>
                  <a:cubicBezTo>
                    <a:pt x="3297053" y="72427"/>
                    <a:pt x="6062845" y="61419"/>
                    <a:pt x="8105496" y="0"/>
                  </a:cubicBezTo>
                  <a:cubicBezTo>
                    <a:pt x="8243392" y="-25183"/>
                    <a:pt x="8343575" y="109239"/>
                    <a:pt x="8361802" y="256306"/>
                  </a:cubicBezTo>
                  <a:cubicBezTo>
                    <a:pt x="8462678" y="1218190"/>
                    <a:pt x="8254489" y="1808406"/>
                    <a:pt x="8361802" y="2313954"/>
                  </a:cubicBezTo>
                  <a:cubicBezTo>
                    <a:pt x="8364550" y="2441559"/>
                    <a:pt x="8232507" y="2553957"/>
                    <a:pt x="8105496" y="2570260"/>
                  </a:cubicBezTo>
                  <a:cubicBezTo>
                    <a:pt x="5156132" y="2600087"/>
                    <a:pt x="2956558" y="2490954"/>
                    <a:pt x="256306" y="2570260"/>
                  </a:cubicBezTo>
                  <a:cubicBezTo>
                    <a:pt x="120737" y="2569583"/>
                    <a:pt x="-14195" y="2458315"/>
                    <a:pt x="0" y="2313954"/>
                  </a:cubicBezTo>
                  <a:cubicBezTo>
                    <a:pt x="50037" y="1783677"/>
                    <a:pt x="770" y="810039"/>
                    <a:pt x="0" y="256306"/>
                  </a:cubicBezTo>
                  <a:close/>
                </a:path>
                <a:path w="8361802" h="2570260" stroke="0" extrusionOk="0">
                  <a:moveTo>
                    <a:pt x="0" y="256306"/>
                  </a:moveTo>
                  <a:cubicBezTo>
                    <a:pt x="17303" y="119469"/>
                    <a:pt x="118411" y="7623"/>
                    <a:pt x="256306" y="0"/>
                  </a:cubicBezTo>
                  <a:cubicBezTo>
                    <a:pt x="2236493" y="123000"/>
                    <a:pt x="6548797" y="-96860"/>
                    <a:pt x="8105496" y="0"/>
                  </a:cubicBezTo>
                  <a:cubicBezTo>
                    <a:pt x="8227353" y="-15012"/>
                    <a:pt x="8365845" y="106601"/>
                    <a:pt x="8361802" y="256306"/>
                  </a:cubicBezTo>
                  <a:cubicBezTo>
                    <a:pt x="8364975" y="637785"/>
                    <a:pt x="8456069" y="1956296"/>
                    <a:pt x="8361802" y="2313954"/>
                  </a:cubicBezTo>
                  <a:cubicBezTo>
                    <a:pt x="8360122" y="2456117"/>
                    <a:pt x="8220486" y="2565913"/>
                    <a:pt x="8105496" y="2570260"/>
                  </a:cubicBezTo>
                  <a:cubicBezTo>
                    <a:pt x="6014149" y="2409553"/>
                    <a:pt x="3937276" y="2609927"/>
                    <a:pt x="256306" y="2570260"/>
                  </a:cubicBezTo>
                  <a:cubicBezTo>
                    <a:pt x="87607" y="2564777"/>
                    <a:pt x="-21163" y="2445920"/>
                    <a:pt x="0" y="2313954"/>
                  </a:cubicBezTo>
                  <a:cubicBezTo>
                    <a:pt x="32216" y="1802614"/>
                    <a:pt x="57206" y="824771"/>
                    <a:pt x="0" y="256306"/>
                  </a:cubicBezTo>
                  <a:close/>
                </a:path>
              </a:pathLst>
            </a:custGeom>
            <a:grpFill/>
            <a:ln>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panose="020B0604020202020204"/>
              </a:endParaRPr>
            </a:p>
          </p:txBody>
        </p:sp>
        <p:sp>
          <p:nvSpPr>
            <p:cNvPr id="16" name="Hộp Văn bản 37">
              <a:extLst>
                <a:ext uri="{FF2B5EF4-FFF2-40B4-BE49-F238E27FC236}">
                  <a16:creationId xmlns:a16="http://schemas.microsoft.com/office/drawing/2014/main" id="{5D38D777-BA62-D6D8-CB66-2B70F80943C1}"/>
                </a:ext>
              </a:extLst>
            </p:cNvPr>
            <p:cNvSpPr txBox="1"/>
            <p:nvPr/>
          </p:nvSpPr>
          <p:spPr>
            <a:xfrm>
              <a:off x="411709" y="2027607"/>
              <a:ext cx="8158115" cy="2283098"/>
            </a:xfrm>
            <a:prstGeom prst="rect">
              <a:avLst/>
            </a:prstGeom>
            <a:grpFill/>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 typeface="Arial" panose="020B0604020202020204"/>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Qua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động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việc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làm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và</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lời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nói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của</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Tú,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câu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chuyện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muốn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nhắc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em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cần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biết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nói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năng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lễ</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phép</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với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người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lớn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và</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biết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sửa</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lỗi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khi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mắc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lỗi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endParaRPr>
            </a:p>
          </p:txBody>
        </p:sp>
      </p:grpSp>
      <p:pic>
        <p:nvPicPr>
          <p:cNvPr id="2" name="Picture 1">
            <a:extLst>
              <a:ext uri="{FF2B5EF4-FFF2-40B4-BE49-F238E27FC236}">
                <a16:creationId xmlns:a16="http://schemas.microsoft.com/office/drawing/2014/main" id="{3DC6A08A-4510-709E-8D64-F9D302AFD59F}"/>
              </a:ext>
            </a:extLst>
          </p:cNvPr>
          <p:cNvPicPr>
            <a:picLocks noChangeAspect="1"/>
          </p:cNvPicPr>
          <p:nvPr/>
        </p:nvPicPr>
        <p:blipFill>
          <a:blip r:embed="rId2"/>
          <a:stretch>
            <a:fillRect/>
          </a:stretch>
        </p:blipFill>
        <p:spPr>
          <a:xfrm>
            <a:off x="6300907" y="1529123"/>
            <a:ext cx="2781620" cy="2784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01189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74" name="组合 73"/>
          <p:cNvGrpSpPr/>
          <p:nvPr/>
        </p:nvGrpSpPr>
        <p:grpSpPr>
          <a:xfrm>
            <a:off x="0" y="-635"/>
            <a:ext cx="9144000" cy="5143500"/>
            <a:chOff x="0" y="-1"/>
            <a:chExt cx="14400" cy="8100"/>
          </a:xfrm>
        </p:grpSpPr>
        <p:grpSp>
          <p:nvGrpSpPr>
            <p:cNvPr id="6" name="组合 5"/>
            <p:cNvGrpSpPr/>
            <p:nvPr/>
          </p:nvGrpSpPr>
          <p:grpSpPr>
            <a:xfrm>
              <a:off x="0" y="-1"/>
              <a:ext cx="14400" cy="8101"/>
              <a:chOff x="0" y="-41"/>
              <a:chExt cx="14400" cy="8141"/>
            </a:xfrm>
          </p:grpSpPr>
          <p:grpSp>
            <p:nvGrpSpPr>
              <p:cNvPr id="5" name="组合 4"/>
              <p:cNvGrpSpPr/>
              <p:nvPr/>
            </p:nvGrpSpPr>
            <p:grpSpPr>
              <a:xfrm>
                <a:off x="0" y="2646"/>
                <a:ext cx="14400" cy="5453"/>
                <a:chOff x="0" y="2646"/>
                <a:chExt cx="14400" cy="5453"/>
              </a:xfrm>
            </p:grpSpPr>
            <p:grpSp>
              <p:nvGrpSpPr>
                <p:cNvPr id="4" name="组合 3"/>
                <p:cNvGrpSpPr/>
                <p:nvPr/>
              </p:nvGrpSpPr>
              <p:grpSpPr>
                <a:xfrm>
                  <a:off x="173" y="2646"/>
                  <a:ext cx="14016" cy="5221"/>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249"/>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250"/>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custDataLst>
                          <p:tags r:id="rId251"/>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custDataLst>
                          <p:tags r:id="rId252"/>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custDataLst>
                          <p:tags r:id="rId253"/>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217"/>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237"/>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custDataLst>
                          <p:tags r:id="rId238"/>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custDataLst>
                          <p:tags r:id="rId239"/>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custDataLst>
                          <p:tags r:id="rId240"/>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custDataLst>
                          <p:tags r:id="rId241"/>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custDataLst>
                          <p:tags r:id="rId242"/>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custDataLst>
                          <p:tags r:id="rId243"/>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custDataLst>
                          <p:tags r:id="rId244"/>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custDataLst>
                          <p:tags r:id="rId245"/>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custDataLst>
                          <p:tags r:id="rId246"/>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custDataLst>
                          <p:tags r:id="rId247"/>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custDataLst>
                          <p:tags r:id="rId248"/>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0" name="Google Shape;30;p2"/>
                    <p:cNvSpPr/>
                    <p:nvPr>
                      <p:custDataLst>
                        <p:tags r:id="rId218"/>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custDataLst>
                        <p:tags r:id="rId219"/>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custDataLst>
                        <p:tags r:id="rId220"/>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custDataLst>
                        <p:tags r:id="rId221"/>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custDataLst>
                        <p:tags r:id="rId222"/>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custDataLst>
                        <p:tags r:id="rId223"/>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custDataLst>
                        <p:tags r:id="rId224"/>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custDataLst>
                        <p:tags r:id="rId225"/>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custDataLst>
                        <p:tags r:id="rId226"/>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custDataLst>
                        <p:tags r:id="rId227"/>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custDataLst>
                        <p:tags r:id="rId228"/>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custDataLst>
                        <p:tags r:id="rId229"/>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custDataLst>
                        <p:tags r:id="rId230"/>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custDataLst>
                        <p:tags r:id="rId231"/>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2"/>
                    <p:cNvSpPr/>
                    <p:nvPr>
                      <p:custDataLst>
                        <p:tags r:id="rId232"/>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2"/>
                    <p:cNvSpPr/>
                    <p:nvPr>
                      <p:custDataLst>
                        <p:tags r:id="rId233"/>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2"/>
                    <p:cNvSpPr/>
                    <p:nvPr>
                      <p:custDataLst>
                        <p:tags r:id="rId234"/>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2"/>
                    <p:cNvSpPr/>
                    <p:nvPr>
                      <p:custDataLst>
                        <p:tags r:id="rId235"/>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custDataLst>
                        <p:tags r:id="rId236"/>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005" name="Google Shape;2005;p31"/>
                <p:cNvGrpSpPr/>
                <p:nvPr/>
              </p:nvGrpSpPr>
              <p:grpSpPr>
                <a:xfrm>
                  <a:off x="0" y="4031"/>
                  <a:ext cx="14400" cy="4069"/>
                  <a:chOff x="306490" y="4517800"/>
                  <a:chExt cx="1055467" cy="405551"/>
                </a:xfrm>
              </p:grpSpPr>
              <p:sp>
                <p:nvSpPr>
                  <p:cNvPr id="2006" name="Google Shape;2006;p31"/>
                  <p:cNvSpPr/>
                  <p:nvPr>
                    <p:custDataLst>
                      <p:tags r:id="rId206"/>
                    </p:custDataLst>
                  </p:nvPr>
                </p:nvSpPr>
                <p:spPr>
                  <a:xfrm>
                    <a:off x="306490" y="4517800"/>
                    <a:ext cx="1055463" cy="405474"/>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7" name="Google Shape;2007;p31"/>
                  <p:cNvSpPr/>
                  <p:nvPr>
                    <p:custDataLst>
                      <p:tags r:id="rId207"/>
                    </p:custDataLst>
                  </p:nvPr>
                </p:nvSpPr>
                <p:spPr>
                  <a:xfrm>
                    <a:off x="306494" y="4610435"/>
                    <a:ext cx="1055463" cy="312915"/>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8" name="Google Shape;2008;p31"/>
                  <p:cNvSpPr/>
                  <p:nvPr>
                    <p:custDataLst>
                      <p:tags r:id="rId208"/>
                    </p:custDataLst>
                  </p:nvPr>
                </p:nvSpPr>
                <p:spPr>
                  <a:xfrm>
                    <a:off x="574395" y="4611359"/>
                    <a:ext cx="166344" cy="8140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9" name="Google Shape;2009;p31"/>
                  <p:cNvSpPr/>
                  <p:nvPr>
                    <p:custDataLst>
                      <p:tags r:id="rId209"/>
                    </p:custDataLst>
                  </p:nvPr>
                </p:nvSpPr>
                <p:spPr>
                  <a:xfrm>
                    <a:off x="404665" y="4699686"/>
                    <a:ext cx="159727" cy="6693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0" name="Google Shape;2010;p31"/>
                  <p:cNvSpPr/>
                  <p:nvPr>
                    <p:custDataLst>
                      <p:tags r:id="rId210"/>
                    </p:custDataLst>
                  </p:nvPr>
                </p:nvSpPr>
                <p:spPr>
                  <a:xfrm>
                    <a:off x="356578" y="4817558"/>
                    <a:ext cx="200736" cy="38239"/>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1" name="Google Shape;2011;p31"/>
                  <p:cNvSpPr/>
                  <p:nvPr>
                    <p:custDataLst>
                      <p:tags r:id="rId211"/>
                    </p:custDataLst>
                  </p:nvPr>
                </p:nvSpPr>
                <p:spPr>
                  <a:xfrm>
                    <a:off x="603786" y="4846641"/>
                    <a:ext cx="191042" cy="41086"/>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2" name="Google Shape;2012;p31"/>
                  <p:cNvSpPr/>
                  <p:nvPr>
                    <p:custDataLst>
                      <p:tags r:id="rId212"/>
                    </p:custDataLst>
                  </p:nvPr>
                </p:nvSpPr>
                <p:spPr>
                  <a:xfrm>
                    <a:off x="901852" y="4860875"/>
                    <a:ext cx="147725" cy="44164"/>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3" name="Google Shape;2013;p31"/>
                  <p:cNvSpPr/>
                  <p:nvPr>
                    <p:custDataLst>
                      <p:tags r:id="rId213"/>
                    </p:custDataLst>
                  </p:nvPr>
                </p:nvSpPr>
                <p:spPr>
                  <a:xfrm>
                    <a:off x="1138750" y="4877263"/>
                    <a:ext cx="82018" cy="23005"/>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4" name="Google Shape;2014;p31"/>
                  <p:cNvSpPr/>
                  <p:nvPr>
                    <p:custDataLst>
                      <p:tags r:id="rId214"/>
                    </p:custDataLst>
                  </p:nvPr>
                </p:nvSpPr>
                <p:spPr>
                  <a:xfrm>
                    <a:off x="1222307" y="4821020"/>
                    <a:ext cx="104408" cy="32623"/>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5" name="Google Shape;2015;p31"/>
                  <p:cNvSpPr/>
                  <p:nvPr>
                    <p:custDataLst>
                      <p:tags r:id="rId215"/>
                    </p:custDataLst>
                  </p:nvPr>
                </p:nvSpPr>
                <p:spPr>
                  <a:xfrm>
                    <a:off x="862458" y="4757314"/>
                    <a:ext cx="72324" cy="410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6" name="Google Shape;2016;p31"/>
                  <p:cNvSpPr/>
                  <p:nvPr>
                    <p:custDataLst>
                      <p:tags r:id="rId216"/>
                    </p:custDataLst>
                  </p:nvPr>
                </p:nvSpPr>
                <p:spPr>
                  <a:xfrm>
                    <a:off x="643641" y="4760468"/>
                    <a:ext cx="109716" cy="32853"/>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1" name="Google Shape;51;p2"/>
              <p:cNvSpPr/>
              <p:nvPr>
                <p:custDataLst>
                  <p:tags r:id="rId195"/>
                </p:custDataLst>
              </p:nvPr>
            </p:nvSpPr>
            <p:spPr>
              <a:xfrm>
                <a:off x="0" y="-41"/>
                <a:ext cx="14400" cy="8141"/>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999" name="Google Shape;1999;p31"/>
              <p:cNvGrpSpPr/>
              <p:nvPr/>
            </p:nvGrpSpPr>
            <p:grpSpPr>
              <a:xfrm>
                <a:off x="234" y="182"/>
                <a:ext cx="4206" cy="1626"/>
                <a:chOff x="301181" y="5239882"/>
                <a:chExt cx="386470" cy="149417"/>
              </a:xfrm>
            </p:grpSpPr>
            <p:sp>
              <p:nvSpPr>
                <p:cNvPr id="2000" name="Google Shape;2000;p31"/>
                <p:cNvSpPr/>
                <p:nvPr>
                  <p:custDataLst>
                    <p:tags r:id="rId201"/>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1" name="Google Shape;2001;p31"/>
                <p:cNvSpPr/>
                <p:nvPr>
                  <p:custDataLst>
                    <p:tags r:id="rId202"/>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2" name="Google Shape;2002;p31"/>
                <p:cNvSpPr/>
                <p:nvPr>
                  <p:custDataLst>
                    <p:tags r:id="rId203"/>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3" name="Google Shape;2003;p31"/>
                <p:cNvSpPr/>
                <p:nvPr>
                  <p:custDataLst>
                    <p:tags r:id="rId204"/>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4" name="Google Shape;2004;p31"/>
                <p:cNvSpPr/>
                <p:nvPr>
                  <p:custDataLst>
                    <p:tags r:id="rId205"/>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17" name="Google Shape;2017;p31"/>
              <p:cNvGrpSpPr/>
              <p:nvPr/>
            </p:nvGrpSpPr>
            <p:grpSpPr>
              <a:xfrm flipH="1">
                <a:off x="9983" y="182"/>
                <a:ext cx="4206" cy="1626"/>
                <a:chOff x="301181" y="5239882"/>
                <a:chExt cx="386470" cy="149417"/>
              </a:xfrm>
            </p:grpSpPr>
            <p:sp>
              <p:nvSpPr>
                <p:cNvPr id="2018" name="Google Shape;2018;p31"/>
                <p:cNvSpPr/>
                <p:nvPr>
                  <p:custDataLst>
                    <p:tags r:id="rId196"/>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9" name="Google Shape;2019;p31"/>
                <p:cNvSpPr/>
                <p:nvPr>
                  <p:custDataLst>
                    <p:tags r:id="rId197"/>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0" name="Google Shape;2020;p31"/>
                <p:cNvSpPr/>
                <p:nvPr>
                  <p:custDataLst>
                    <p:tags r:id="rId198"/>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1" name="Google Shape;2021;p31"/>
                <p:cNvSpPr/>
                <p:nvPr>
                  <p:custDataLst>
                    <p:tags r:id="rId199"/>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2" name="Google Shape;2022;p31"/>
                <p:cNvSpPr/>
                <p:nvPr>
                  <p:custDataLst>
                    <p:tags r:id="rId200"/>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7" name="组合 6"/>
            <p:cNvGrpSpPr/>
            <p:nvPr/>
          </p:nvGrpSpPr>
          <p:grpSpPr>
            <a:xfrm>
              <a:off x="460" y="229"/>
              <a:ext cx="2281" cy="2727"/>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86"/>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5" name="Google Shape;2025;p31"/>
                <p:cNvSpPr/>
                <p:nvPr>
                  <p:custDataLst>
                    <p:tags r:id="rId187"/>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6" name="Google Shape;2026;p31"/>
                <p:cNvSpPr/>
                <p:nvPr>
                  <p:custDataLst>
                    <p:tags r:id="rId188"/>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7" name="Google Shape;2027;p31"/>
                <p:cNvSpPr/>
                <p:nvPr>
                  <p:custDataLst>
                    <p:tags r:id="rId189"/>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8" name="Google Shape;2028;p31"/>
                <p:cNvSpPr/>
                <p:nvPr>
                  <p:custDataLst>
                    <p:tags r:id="rId190"/>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9" name="Google Shape;2029;p31"/>
                <p:cNvSpPr/>
                <p:nvPr>
                  <p:custDataLst>
                    <p:tags r:id="rId191"/>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0" name="Google Shape;2030;p31"/>
                <p:cNvSpPr/>
                <p:nvPr>
                  <p:custDataLst>
                    <p:tags r:id="rId192"/>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1" name="Google Shape;2031;p31"/>
                <p:cNvSpPr/>
                <p:nvPr>
                  <p:custDataLst>
                    <p:tags r:id="rId193"/>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2" name="Google Shape;2032;p31"/>
                <p:cNvSpPr/>
                <p:nvPr>
                  <p:custDataLst>
                    <p:tags r:id="rId194"/>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79"/>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5" name="Google Shape;2035;p31"/>
                <p:cNvSpPr/>
                <p:nvPr>
                  <p:custDataLst>
                    <p:tags r:id="rId180"/>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6" name="Google Shape;2036;p31"/>
                <p:cNvSpPr/>
                <p:nvPr>
                  <p:custDataLst>
                    <p:tags r:id="rId181"/>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7" name="Google Shape;2037;p31"/>
                <p:cNvSpPr/>
                <p:nvPr>
                  <p:custDataLst>
                    <p:tags r:id="rId182"/>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8" name="Google Shape;2038;p31"/>
                <p:cNvSpPr/>
                <p:nvPr>
                  <p:custDataLst>
                    <p:tags r:id="rId183"/>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9" name="Google Shape;2039;p31"/>
                <p:cNvSpPr/>
                <p:nvPr>
                  <p:custDataLst>
                    <p:tags r:id="rId184"/>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0" name="Google Shape;2040;p31"/>
                <p:cNvSpPr/>
                <p:nvPr>
                  <p:custDataLst>
                    <p:tags r:id="rId185"/>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74"/>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3" name="Google Shape;2043;p31"/>
                <p:cNvSpPr/>
                <p:nvPr>
                  <p:custDataLst>
                    <p:tags r:id="rId175"/>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4" name="Google Shape;2044;p31"/>
                <p:cNvSpPr/>
                <p:nvPr>
                  <p:custDataLst>
                    <p:tags r:id="rId176"/>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5" name="Google Shape;2045;p31"/>
                <p:cNvSpPr/>
                <p:nvPr>
                  <p:custDataLst>
                    <p:tags r:id="rId177"/>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6" name="Google Shape;2046;p31"/>
                <p:cNvSpPr/>
                <p:nvPr>
                  <p:custDataLst>
                    <p:tags r:id="rId178"/>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8" name="组合 7"/>
            <p:cNvGrpSpPr/>
            <p:nvPr/>
          </p:nvGrpSpPr>
          <p:grpSpPr>
            <a:xfrm>
              <a:off x="11471" y="229"/>
              <a:ext cx="2281" cy="2727"/>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65"/>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2025;p31"/>
                <p:cNvSpPr/>
                <p:nvPr>
                  <p:custDataLst>
                    <p:tags r:id="rId166"/>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026;p31"/>
                <p:cNvSpPr/>
                <p:nvPr>
                  <p:custDataLst>
                    <p:tags r:id="rId167"/>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027;p31"/>
                <p:cNvSpPr/>
                <p:nvPr>
                  <p:custDataLst>
                    <p:tags r:id="rId168"/>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028;p31"/>
                <p:cNvSpPr/>
                <p:nvPr>
                  <p:custDataLst>
                    <p:tags r:id="rId169"/>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029;p31"/>
                <p:cNvSpPr/>
                <p:nvPr>
                  <p:custDataLst>
                    <p:tags r:id="rId170"/>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030;p31"/>
                <p:cNvSpPr/>
                <p:nvPr>
                  <p:custDataLst>
                    <p:tags r:id="rId171"/>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031;p31"/>
                <p:cNvSpPr/>
                <p:nvPr>
                  <p:custDataLst>
                    <p:tags r:id="rId172"/>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032;p31"/>
                <p:cNvSpPr/>
                <p:nvPr>
                  <p:custDataLst>
                    <p:tags r:id="rId173"/>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60"/>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2037;p31"/>
                <p:cNvSpPr/>
                <p:nvPr>
                  <p:custDataLst>
                    <p:tags r:id="rId161"/>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2038;p31"/>
                <p:cNvSpPr/>
                <p:nvPr>
                  <p:custDataLst>
                    <p:tags r:id="rId162"/>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039;p31"/>
                <p:cNvSpPr/>
                <p:nvPr>
                  <p:custDataLst>
                    <p:tags r:id="rId163"/>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2040;p31"/>
                <p:cNvSpPr/>
                <p:nvPr>
                  <p:custDataLst>
                    <p:tags r:id="rId164"/>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155"/>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2043;p31"/>
                <p:cNvSpPr/>
                <p:nvPr>
                  <p:custDataLst>
                    <p:tags r:id="rId156"/>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2044;p31"/>
                <p:cNvSpPr/>
                <p:nvPr>
                  <p:custDataLst>
                    <p:tags r:id="rId157"/>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2045;p31"/>
                <p:cNvSpPr/>
                <p:nvPr>
                  <p:custDataLst>
                    <p:tags r:id="rId158"/>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2046;p31"/>
                <p:cNvSpPr/>
                <p:nvPr>
                  <p:custDataLst>
                    <p:tags r:id="rId159"/>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grpSp>
        <p:nvGrpSpPr>
          <p:cNvPr id="4491" name="Google Shape;4491;p50"/>
          <p:cNvGrpSpPr/>
          <p:nvPr/>
        </p:nvGrpSpPr>
        <p:grpSpPr>
          <a:xfrm>
            <a:off x="1894514" y="2110747"/>
            <a:ext cx="2920365" cy="2661925"/>
            <a:chOff x="7099599" y="3435792"/>
            <a:chExt cx="745933" cy="570049"/>
          </a:xfrm>
        </p:grpSpPr>
        <p:sp>
          <p:nvSpPr>
            <p:cNvPr id="4492" name="Google Shape;4492;p50"/>
            <p:cNvSpPr/>
            <p:nvPr>
              <p:custDataLst>
                <p:tags r:id="rId136"/>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3" name="Google Shape;4493;p50"/>
            <p:cNvSpPr/>
            <p:nvPr>
              <p:custDataLst>
                <p:tags r:id="rId137"/>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4" name="Google Shape;4494;p50"/>
            <p:cNvSpPr/>
            <p:nvPr>
              <p:custDataLst>
                <p:tags r:id="rId138"/>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5" name="Google Shape;4495;p50"/>
            <p:cNvSpPr/>
            <p:nvPr>
              <p:custDataLst>
                <p:tags r:id="rId139"/>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6" name="Google Shape;4496;p50"/>
            <p:cNvSpPr/>
            <p:nvPr>
              <p:custDataLst>
                <p:tags r:id="rId140"/>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7" name="Google Shape;4497;p50"/>
            <p:cNvSpPr/>
            <p:nvPr>
              <p:custDataLst>
                <p:tags r:id="rId141"/>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8" name="Google Shape;4498;p50"/>
            <p:cNvSpPr/>
            <p:nvPr>
              <p:custDataLst>
                <p:tags r:id="rId142"/>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9" name="Google Shape;4499;p50"/>
            <p:cNvSpPr/>
            <p:nvPr>
              <p:custDataLst>
                <p:tags r:id="rId143"/>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0" name="Google Shape;4500;p50"/>
            <p:cNvSpPr/>
            <p:nvPr>
              <p:custDataLst>
                <p:tags r:id="rId144"/>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1" name="Google Shape;4501;p50"/>
            <p:cNvSpPr/>
            <p:nvPr>
              <p:custDataLst>
                <p:tags r:id="rId145"/>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2" name="Google Shape;4502;p50"/>
            <p:cNvSpPr/>
            <p:nvPr>
              <p:custDataLst>
                <p:tags r:id="rId146"/>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3" name="Google Shape;4503;p50"/>
            <p:cNvSpPr/>
            <p:nvPr>
              <p:custDataLst>
                <p:tags r:id="rId147"/>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4" name="Google Shape;4504;p50"/>
            <p:cNvSpPr/>
            <p:nvPr>
              <p:custDataLst>
                <p:tags r:id="rId148"/>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5" name="Google Shape;4505;p50"/>
            <p:cNvSpPr/>
            <p:nvPr>
              <p:custDataLst>
                <p:tags r:id="rId149"/>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6" name="Google Shape;4506;p50"/>
            <p:cNvSpPr/>
            <p:nvPr>
              <p:custDataLst>
                <p:tags r:id="rId150"/>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7" name="Google Shape;4507;p50"/>
            <p:cNvSpPr/>
            <p:nvPr>
              <p:custDataLst>
                <p:tags r:id="rId151"/>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8" name="Google Shape;4508;p50"/>
            <p:cNvSpPr/>
            <p:nvPr>
              <p:custDataLst>
                <p:tags r:id="rId152"/>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9" name="Google Shape;4509;p50"/>
            <p:cNvSpPr/>
            <p:nvPr>
              <p:custDataLst>
                <p:tags r:id="rId153"/>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0" name="Google Shape;4510;p50"/>
            <p:cNvSpPr/>
            <p:nvPr>
              <p:custDataLst>
                <p:tags r:id="rId154"/>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5" name="Google Shape;4491;p50"/>
          <p:cNvGrpSpPr/>
          <p:nvPr/>
        </p:nvGrpSpPr>
        <p:grpSpPr>
          <a:xfrm flipH="1">
            <a:off x="-31750" y="2869565"/>
            <a:ext cx="2138045" cy="1703705"/>
            <a:chOff x="7099599" y="3435792"/>
            <a:chExt cx="745933" cy="570048"/>
          </a:xfrm>
        </p:grpSpPr>
        <p:sp>
          <p:nvSpPr>
            <p:cNvPr id="76" name="Google Shape;4492;p50"/>
            <p:cNvSpPr/>
            <p:nvPr>
              <p:custDataLst>
                <p:tags r:id="rId117"/>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4493;p50"/>
            <p:cNvSpPr/>
            <p:nvPr>
              <p:custDataLst>
                <p:tags r:id="rId118"/>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4494;p50"/>
            <p:cNvSpPr/>
            <p:nvPr>
              <p:custDataLst>
                <p:tags r:id="rId119"/>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4495;p50"/>
            <p:cNvSpPr/>
            <p:nvPr>
              <p:custDataLst>
                <p:tags r:id="rId120"/>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4496;p50"/>
            <p:cNvSpPr/>
            <p:nvPr>
              <p:custDataLst>
                <p:tags r:id="rId121"/>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4497;p50"/>
            <p:cNvSpPr/>
            <p:nvPr>
              <p:custDataLst>
                <p:tags r:id="rId122"/>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4498;p50"/>
            <p:cNvSpPr/>
            <p:nvPr>
              <p:custDataLst>
                <p:tags r:id="rId123"/>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4499;p50"/>
            <p:cNvSpPr/>
            <p:nvPr>
              <p:custDataLst>
                <p:tags r:id="rId124"/>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4500;p50"/>
            <p:cNvSpPr/>
            <p:nvPr>
              <p:custDataLst>
                <p:tags r:id="rId125"/>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4501;p50"/>
            <p:cNvSpPr/>
            <p:nvPr>
              <p:custDataLst>
                <p:tags r:id="rId126"/>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4502;p50"/>
            <p:cNvSpPr/>
            <p:nvPr>
              <p:custDataLst>
                <p:tags r:id="rId127"/>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4503;p50"/>
            <p:cNvSpPr/>
            <p:nvPr>
              <p:custDataLst>
                <p:tags r:id="rId128"/>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4504;p50"/>
            <p:cNvSpPr/>
            <p:nvPr>
              <p:custDataLst>
                <p:tags r:id="rId129"/>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4505;p50"/>
            <p:cNvSpPr/>
            <p:nvPr>
              <p:custDataLst>
                <p:tags r:id="rId130"/>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4506;p50"/>
            <p:cNvSpPr/>
            <p:nvPr>
              <p:custDataLst>
                <p:tags r:id="rId131"/>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4507;p50"/>
            <p:cNvSpPr/>
            <p:nvPr>
              <p:custDataLst>
                <p:tags r:id="rId132"/>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4508;p50"/>
            <p:cNvSpPr/>
            <p:nvPr>
              <p:custDataLst>
                <p:tags r:id="rId133"/>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4509;p50"/>
            <p:cNvSpPr/>
            <p:nvPr>
              <p:custDataLst>
                <p:tags r:id="rId134"/>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4510;p50"/>
            <p:cNvSpPr/>
            <p:nvPr>
              <p:custDataLst>
                <p:tags r:id="rId135"/>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3" name="组合 202"/>
          <p:cNvGrpSpPr/>
          <p:nvPr/>
        </p:nvGrpSpPr>
        <p:grpSpPr>
          <a:xfrm>
            <a:off x="250825" y="2292985"/>
            <a:ext cx="8865870" cy="2722880"/>
            <a:chOff x="395" y="3611"/>
            <a:chExt cx="13962" cy="4288"/>
          </a:xfrm>
        </p:grpSpPr>
        <p:grpSp>
          <p:nvGrpSpPr>
            <p:cNvPr id="102" name="组合 101"/>
            <p:cNvGrpSpPr/>
            <p:nvPr/>
          </p:nvGrpSpPr>
          <p:grpSpPr>
            <a:xfrm>
              <a:off x="11761" y="6064"/>
              <a:ext cx="2597" cy="1812"/>
              <a:chOff x="65" y="6371"/>
              <a:chExt cx="2597" cy="1812"/>
            </a:xfrm>
          </p:grpSpPr>
          <p:grpSp>
            <p:nvGrpSpPr>
              <p:cNvPr id="2126" name="Google Shape;2126;p31"/>
              <p:cNvGrpSpPr/>
              <p:nvPr/>
            </p:nvGrpSpPr>
            <p:grpSpPr>
              <a:xfrm rot="1073164" flipH="1">
                <a:off x="65" y="6371"/>
                <a:ext cx="1611" cy="1812"/>
                <a:chOff x="12324056" y="1574768"/>
                <a:chExt cx="202121" cy="227358"/>
              </a:xfrm>
            </p:grpSpPr>
            <p:sp>
              <p:nvSpPr>
                <p:cNvPr id="2127" name="Google Shape;2127;p31"/>
                <p:cNvSpPr/>
                <p:nvPr>
                  <p:custDataLst>
                    <p:tags r:id="rId111"/>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8" name="Google Shape;2128;p31"/>
                <p:cNvSpPr/>
                <p:nvPr>
                  <p:custDataLst>
                    <p:tags r:id="rId112"/>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9" name="Google Shape;2129;p31"/>
                <p:cNvSpPr/>
                <p:nvPr>
                  <p:custDataLst>
                    <p:tags r:id="rId113"/>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0" name="Google Shape;2130;p31"/>
                <p:cNvSpPr/>
                <p:nvPr>
                  <p:custDataLst>
                    <p:tags r:id="rId114"/>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1" name="Google Shape;2131;p31"/>
                <p:cNvSpPr/>
                <p:nvPr>
                  <p:custDataLst>
                    <p:tags r:id="rId115"/>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2" name="Google Shape;2132;p31"/>
                <p:cNvSpPr/>
                <p:nvPr>
                  <p:custDataLst>
                    <p:tags r:id="rId116"/>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5" name="Google Shape;2126;p31"/>
              <p:cNvGrpSpPr/>
              <p:nvPr/>
            </p:nvGrpSpPr>
            <p:grpSpPr>
              <a:xfrm rot="20526835">
                <a:off x="1052" y="6371"/>
                <a:ext cx="1611" cy="1812"/>
                <a:chOff x="12324056" y="1574768"/>
                <a:chExt cx="202121" cy="227358"/>
              </a:xfrm>
            </p:grpSpPr>
            <p:sp>
              <p:nvSpPr>
                <p:cNvPr id="96" name="Google Shape;2127;p31"/>
                <p:cNvSpPr/>
                <p:nvPr>
                  <p:custDataLst>
                    <p:tags r:id="rId105"/>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2128;p31"/>
                <p:cNvSpPr/>
                <p:nvPr>
                  <p:custDataLst>
                    <p:tags r:id="rId106"/>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2129;p31"/>
                <p:cNvSpPr/>
                <p:nvPr>
                  <p:custDataLst>
                    <p:tags r:id="rId107"/>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2130;p31"/>
                <p:cNvSpPr/>
                <p:nvPr>
                  <p:custDataLst>
                    <p:tags r:id="rId108"/>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2131;p31"/>
                <p:cNvSpPr/>
                <p:nvPr>
                  <p:custDataLst>
                    <p:tags r:id="rId109"/>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2132;p31"/>
                <p:cNvSpPr/>
                <p:nvPr>
                  <p:custDataLst>
                    <p:tags r:id="rId110"/>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03" name="组合 102"/>
            <p:cNvGrpSpPr/>
            <p:nvPr/>
          </p:nvGrpSpPr>
          <p:grpSpPr>
            <a:xfrm>
              <a:off x="8343" y="6080"/>
              <a:ext cx="1503" cy="1049"/>
              <a:chOff x="65" y="6371"/>
              <a:chExt cx="2597" cy="1812"/>
            </a:xfrm>
          </p:grpSpPr>
          <p:grpSp>
            <p:nvGrpSpPr>
              <p:cNvPr id="104" name="Google Shape;2126;p31"/>
              <p:cNvGrpSpPr/>
              <p:nvPr/>
            </p:nvGrpSpPr>
            <p:grpSpPr>
              <a:xfrm rot="1073164" flipH="1">
                <a:off x="65" y="6371"/>
                <a:ext cx="1611" cy="1812"/>
                <a:chOff x="12324056" y="1574768"/>
                <a:chExt cx="202121" cy="227358"/>
              </a:xfrm>
            </p:grpSpPr>
            <p:sp>
              <p:nvSpPr>
                <p:cNvPr id="105" name="Google Shape;2127;p31"/>
                <p:cNvSpPr/>
                <p:nvPr>
                  <p:custDataLst>
                    <p:tags r:id="rId99"/>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28;p31"/>
                <p:cNvSpPr/>
                <p:nvPr>
                  <p:custDataLst>
                    <p:tags r:id="rId100"/>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29;p31"/>
                <p:cNvSpPr/>
                <p:nvPr>
                  <p:custDataLst>
                    <p:tags r:id="rId101"/>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30;p31"/>
                <p:cNvSpPr/>
                <p:nvPr>
                  <p:custDataLst>
                    <p:tags r:id="rId102"/>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131;p31"/>
                <p:cNvSpPr/>
                <p:nvPr>
                  <p:custDataLst>
                    <p:tags r:id="rId103"/>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132;p31"/>
                <p:cNvSpPr/>
                <p:nvPr>
                  <p:custDataLst>
                    <p:tags r:id="rId104"/>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1" name="Google Shape;2126;p31"/>
              <p:cNvGrpSpPr/>
              <p:nvPr/>
            </p:nvGrpSpPr>
            <p:grpSpPr>
              <a:xfrm rot="20526835">
                <a:off x="1052" y="6371"/>
                <a:ext cx="1611" cy="1812"/>
                <a:chOff x="12324056" y="1574768"/>
                <a:chExt cx="202121" cy="227358"/>
              </a:xfrm>
            </p:grpSpPr>
            <p:sp>
              <p:nvSpPr>
                <p:cNvPr id="112" name="Google Shape;2127;p31"/>
                <p:cNvSpPr/>
                <p:nvPr>
                  <p:custDataLst>
                    <p:tags r:id="rId93"/>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128;p31"/>
                <p:cNvSpPr/>
                <p:nvPr>
                  <p:custDataLst>
                    <p:tags r:id="rId94"/>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2129;p31"/>
                <p:cNvSpPr/>
                <p:nvPr>
                  <p:custDataLst>
                    <p:tags r:id="rId95"/>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2130;p31"/>
                <p:cNvSpPr/>
                <p:nvPr>
                  <p:custDataLst>
                    <p:tags r:id="rId96"/>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131;p31"/>
                <p:cNvSpPr/>
                <p:nvPr>
                  <p:custDataLst>
                    <p:tags r:id="rId97"/>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2132;p31"/>
                <p:cNvSpPr/>
                <p:nvPr>
                  <p:custDataLst>
                    <p:tags r:id="rId98"/>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18" name="组合 117"/>
            <p:cNvGrpSpPr/>
            <p:nvPr/>
          </p:nvGrpSpPr>
          <p:grpSpPr>
            <a:xfrm>
              <a:off x="10262" y="6861"/>
              <a:ext cx="777" cy="542"/>
              <a:chOff x="65" y="6371"/>
              <a:chExt cx="2597" cy="1812"/>
            </a:xfrm>
          </p:grpSpPr>
          <p:grpSp>
            <p:nvGrpSpPr>
              <p:cNvPr id="119" name="Google Shape;2126;p31"/>
              <p:cNvGrpSpPr/>
              <p:nvPr/>
            </p:nvGrpSpPr>
            <p:grpSpPr>
              <a:xfrm rot="1073164" flipH="1">
                <a:off x="65" y="6371"/>
                <a:ext cx="1611" cy="1812"/>
                <a:chOff x="12324056" y="1574768"/>
                <a:chExt cx="202121" cy="227358"/>
              </a:xfrm>
            </p:grpSpPr>
            <p:sp>
              <p:nvSpPr>
                <p:cNvPr id="120" name="Google Shape;2127;p31"/>
                <p:cNvSpPr/>
                <p:nvPr>
                  <p:custDataLst>
                    <p:tags r:id="rId87"/>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128;p31"/>
                <p:cNvSpPr/>
                <p:nvPr>
                  <p:custDataLst>
                    <p:tags r:id="rId88"/>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2129;p31"/>
                <p:cNvSpPr/>
                <p:nvPr>
                  <p:custDataLst>
                    <p:tags r:id="rId89"/>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2130;p31"/>
                <p:cNvSpPr/>
                <p:nvPr>
                  <p:custDataLst>
                    <p:tags r:id="rId90"/>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2131;p31"/>
                <p:cNvSpPr/>
                <p:nvPr>
                  <p:custDataLst>
                    <p:tags r:id="rId91"/>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2132;p31"/>
                <p:cNvSpPr/>
                <p:nvPr>
                  <p:custDataLst>
                    <p:tags r:id="rId92"/>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6" name="Google Shape;2126;p31"/>
              <p:cNvGrpSpPr/>
              <p:nvPr/>
            </p:nvGrpSpPr>
            <p:grpSpPr>
              <a:xfrm rot="20526835">
                <a:off x="1052" y="6371"/>
                <a:ext cx="1611" cy="1812"/>
                <a:chOff x="12324056" y="1574768"/>
                <a:chExt cx="202121" cy="227358"/>
              </a:xfrm>
            </p:grpSpPr>
            <p:sp>
              <p:nvSpPr>
                <p:cNvPr id="127" name="Google Shape;2127;p31"/>
                <p:cNvSpPr/>
                <p:nvPr>
                  <p:custDataLst>
                    <p:tags r:id="rId81"/>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2128;p31"/>
                <p:cNvSpPr/>
                <p:nvPr>
                  <p:custDataLst>
                    <p:tags r:id="rId82"/>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2129;p31"/>
                <p:cNvSpPr/>
                <p:nvPr>
                  <p:custDataLst>
                    <p:tags r:id="rId83"/>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2130;p31"/>
                <p:cNvSpPr/>
                <p:nvPr>
                  <p:custDataLst>
                    <p:tags r:id="rId84"/>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2131;p31"/>
                <p:cNvSpPr/>
                <p:nvPr>
                  <p:custDataLst>
                    <p:tags r:id="rId85"/>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2132;p31"/>
                <p:cNvSpPr/>
                <p:nvPr>
                  <p:custDataLst>
                    <p:tags r:id="rId86"/>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33" name="组合 132"/>
            <p:cNvGrpSpPr/>
            <p:nvPr/>
          </p:nvGrpSpPr>
          <p:grpSpPr>
            <a:xfrm>
              <a:off x="395" y="4838"/>
              <a:ext cx="777" cy="542"/>
              <a:chOff x="65" y="6371"/>
              <a:chExt cx="2597" cy="1812"/>
            </a:xfrm>
          </p:grpSpPr>
          <p:grpSp>
            <p:nvGrpSpPr>
              <p:cNvPr id="134" name="Google Shape;2126;p31"/>
              <p:cNvGrpSpPr/>
              <p:nvPr/>
            </p:nvGrpSpPr>
            <p:grpSpPr>
              <a:xfrm rot="1073164" flipH="1">
                <a:off x="65" y="6371"/>
                <a:ext cx="1611" cy="1812"/>
                <a:chOff x="12324056" y="1574768"/>
                <a:chExt cx="202121" cy="227358"/>
              </a:xfrm>
            </p:grpSpPr>
            <p:sp>
              <p:nvSpPr>
                <p:cNvPr id="135" name="Google Shape;2127;p31"/>
                <p:cNvSpPr/>
                <p:nvPr>
                  <p:custDataLst>
                    <p:tags r:id="rId75"/>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2128;p31"/>
                <p:cNvSpPr/>
                <p:nvPr>
                  <p:custDataLst>
                    <p:tags r:id="rId76"/>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2129;p31"/>
                <p:cNvSpPr/>
                <p:nvPr>
                  <p:custDataLst>
                    <p:tags r:id="rId77"/>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2130;p31"/>
                <p:cNvSpPr/>
                <p:nvPr>
                  <p:custDataLst>
                    <p:tags r:id="rId78"/>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2131;p31"/>
                <p:cNvSpPr/>
                <p:nvPr>
                  <p:custDataLst>
                    <p:tags r:id="rId79"/>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2132;p31"/>
                <p:cNvSpPr/>
                <p:nvPr>
                  <p:custDataLst>
                    <p:tags r:id="rId80"/>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1" name="Google Shape;2126;p31"/>
              <p:cNvGrpSpPr/>
              <p:nvPr/>
            </p:nvGrpSpPr>
            <p:grpSpPr>
              <a:xfrm rot="20526835">
                <a:off x="1052" y="6371"/>
                <a:ext cx="1611" cy="1812"/>
                <a:chOff x="12324056" y="1574768"/>
                <a:chExt cx="202121" cy="227358"/>
              </a:xfrm>
            </p:grpSpPr>
            <p:sp>
              <p:nvSpPr>
                <p:cNvPr id="142" name="Google Shape;2127;p31"/>
                <p:cNvSpPr/>
                <p:nvPr>
                  <p:custDataLst>
                    <p:tags r:id="rId69"/>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2128;p31"/>
                <p:cNvSpPr/>
                <p:nvPr>
                  <p:custDataLst>
                    <p:tags r:id="rId70"/>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2129;p31"/>
                <p:cNvSpPr/>
                <p:nvPr>
                  <p:custDataLst>
                    <p:tags r:id="rId71"/>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2130;p31"/>
                <p:cNvSpPr/>
                <p:nvPr>
                  <p:custDataLst>
                    <p:tags r:id="rId72"/>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2131;p31"/>
                <p:cNvSpPr/>
                <p:nvPr>
                  <p:custDataLst>
                    <p:tags r:id="rId73"/>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2132;p31"/>
                <p:cNvSpPr/>
                <p:nvPr>
                  <p:custDataLst>
                    <p:tags r:id="rId74"/>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48" name="组合 147"/>
            <p:cNvGrpSpPr/>
            <p:nvPr/>
          </p:nvGrpSpPr>
          <p:grpSpPr>
            <a:xfrm>
              <a:off x="566" y="3611"/>
              <a:ext cx="777" cy="542"/>
              <a:chOff x="65" y="6371"/>
              <a:chExt cx="2597" cy="1812"/>
            </a:xfrm>
          </p:grpSpPr>
          <p:grpSp>
            <p:nvGrpSpPr>
              <p:cNvPr id="149" name="Google Shape;2126;p31"/>
              <p:cNvGrpSpPr/>
              <p:nvPr/>
            </p:nvGrpSpPr>
            <p:grpSpPr>
              <a:xfrm rot="1073164" flipH="1">
                <a:off x="65" y="6371"/>
                <a:ext cx="1611" cy="1812"/>
                <a:chOff x="12324056" y="1574768"/>
                <a:chExt cx="202121" cy="227358"/>
              </a:xfrm>
            </p:grpSpPr>
            <p:sp>
              <p:nvSpPr>
                <p:cNvPr id="150" name="Google Shape;2127;p31"/>
                <p:cNvSpPr/>
                <p:nvPr>
                  <p:custDataLst>
                    <p:tags r:id="rId63"/>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128;p31"/>
                <p:cNvSpPr/>
                <p:nvPr>
                  <p:custDataLst>
                    <p:tags r:id="rId64"/>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129;p31"/>
                <p:cNvSpPr/>
                <p:nvPr>
                  <p:custDataLst>
                    <p:tags r:id="rId65"/>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2130;p31"/>
                <p:cNvSpPr/>
                <p:nvPr>
                  <p:custDataLst>
                    <p:tags r:id="rId66"/>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2131;p31"/>
                <p:cNvSpPr/>
                <p:nvPr>
                  <p:custDataLst>
                    <p:tags r:id="rId67"/>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2132;p31"/>
                <p:cNvSpPr/>
                <p:nvPr>
                  <p:custDataLst>
                    <p:tags r:id="rId68"/>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6" name="Google Shape;2126;p31"/>
              <p:cNvGrpSpPr/>
              <p:nvPr/>
            </p:nvGrpSpPr>
            <p:grpSpPr>
              <a:xfrm rot="20526835">
                <a:off x="1052" y="6371"/>
                <a:ext cx="1611" cy="1812"/>
                <a:chOff x="12324056" y="1574768"/>
                <a:chExt cx="202121" cy="227358"/>
              </a:xfrm>
            </p:grpSpPr>
            <p:sp>
              <p:nvSpPr>
                <p:cNvPr id="157" name="Google Shape;2127;p31"/>
                <p:cNvSpPr/>
                <p:nvPr>
                  <p:custDataLst>
                    <p:tags r:id="rId57"/>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2128;p31"/>
                <p:cNvSpPr/>
                <p:nvPr>
                  <p:custDataLst>
                    <p:tags r:id="rId58"/>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2129;p31"/>
                <p:cNvSpPr/>
                <p:nvPr>
                  <p:custDataLst>
                    <p:tags r:id="rId59"/>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2130;p31"/>
                <p:cNvSpPr/>
                <p:nvPr>
                  <p:custDataLst>
                    <p:tags r:id="rId60"/>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2131;p31"/>
                <p:cNvSpPr/>
                <p:nvPr>
                  <p:custDataLst>
                    <p:tags r:id="rId61"/>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2132;p31"/>
                <p:cNvSpPr/>
                <p:nvPr>
                  <p:custDataLst>
                    <p:tags r:id="rId62"/>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3" name="组合 162"/>
            <p:cNvGrpSpPr/>
            <p:nvPr/>
          </p:nvGrpSpPr>
          <p:grpSpPr>
            <a:xfrm>
              <a:off x="3074" y="6519"/>
              <a:ext cx="1409" cy="1380"/>
              <a:chOff x="2984" y="6596"/>
              <a:chExt cx="1409" cy="1380"/>
            </a:xfrm>
          </p:grpSpPr>
          <p:sp>
            <p:nvSpPr>
              <p:cNvPr id="2062" name="Google Shape;2062;p31"/>
              <p:cNvSpPr/>
              <p:nvPr>
                <p:custDataLst>
                  <p:tags r:id="rId29"/>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3" name="Google Shape;2063;p31"/>
              <p:cNvSpPr/>
              <p:nvPr>
                <p:custDataLst>
                  <p:tags r:id="rId30"/>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4" name="Google Shape;2064;p31"/>
              <p:cNvSpPr/>
              <p:nvPr>
                <p:custDataLst>
                  <p:tags r:id="rId31"/>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2065;p31"/>
              <p:cNvSpPr/>
              <p:nvPr>
                <p:custDataLst>
                  <p:tags r:id="rId32"/>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6" name="Google Shape;2066;p31"/>
              <p:cNvSpPr/>
              <p:nvPr>
                <p:custDataLst>
                  <p:tags r:id="rId33"/>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7" name="Google Shape;2067;p31"/>
              <p:cNvSpPr/>
              <p:nvPr>
                <p:custDataLst>
                  <p:tags r:id="rId34"/>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8" name="Google Shape;2068;p31"/>
              <p:cNvSpPr/>
              <p:nvPr>
                <p:custDataLst>
                  <p:tags r:id="rId35"/>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9" name="Google Shape;2069;p31"/>
              <p:cNvSpPr/>
              <p:nvPr>
                <p:custDataLst>
                  <p:tags r:id="rId36"/>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0" name="Google Shape;2070;p31"/>
              <p:cNvSpPr/>
              <p:nvPr>
                <p:custDataLst>
                  <p:tags r:id="rId37"/>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1" name="Google Shape;2071;p31"/>
              <p:cNvSpPr/>
              <p:nvPr>
                <p:custDataLst>
                  <p:tags r:id="rId38"/>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2" name="Google Shape;2072;p31"/>
              <p:cNvSpPr/>
              <p:nvPr>
                <p:custDataLst>
                  <p:tags r:id="rId39"/>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3" name="Google Shape;2073;p31"/>
              <p:cNvSpPr/>
              <p:nvPr>
                <p:custDataLst>
                  <p:tags r:id="rId40"/>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4" name="Google Shape;2074;p31"/>
              <p:cNvSpPr/>
              <p:nvPr>
                <p:custDataLst>
                  <p:tags r:id="rId41"/>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5" name="Google Shape;2075;p31"/>
              <p:cNvSpPr/>
              <p:nvPr>
                <p:custDataLst>
                  <p:tags r:id="rId42"/>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6" name="Google Shape;2076;p31"/>
              <p:cNvSpPr/>
              <p:nvPr>
                <p:custDataLst>
                  <p:tags r:id="rId43"/>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7" name="Google Shape;2077;p31"/>
              <p:cNvSpPr/>
              <p:nvPr>
                <p:custDataLst>
                  <p:tags r:id="rId44"/>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8" name="Google Shape;2078;p31"/>
              <p:cNvSpPr/>
              <p:nvPr>
                <p:custDataLst>
                  <p:tags r:id="rId45"/>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9" name="Google Shape;2079;p31"/>
              <p:cNvSpPr/>
              <p:nvPr>
                <p:custDataLst>
                  <p:tags r:id="rId46"/>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0" name="Google Shape;2080;p31"/>
              <p:cNvSpPr/>
              <p:nvPr>
                <p:custDataLst>
                  <p:tags r:id="rId47"/>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1" name="Google Shape;2081;p31"/>
              <p:cNvSpPr/>
              <p:nvPr>
                <p:custDataLst>
                  <p:tags r:id="rId48"/>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2" name="Google Shape;2082;p31"/>
              <p:cNvSpPr/>
              <p:nvPr>
                <p:custDataLst>
                  <p:tags r:id="rId49"/>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3" name="Google Shape;2083;p31"/>
              <p:cNvSpPr/>
              <p:nvPr>
                <p:custDataLst>
                  <p:tags r:id="rId50"/>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4" name="Google Shape;2084;p31"/>
              <p:cNvSpPr/>
              <p:nvPr>
                <p:custDataLst>
                  <p:tags r:id="rId51"/>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5" name="Google Shape;2085;p31"/>
              <p:cNvSpPr/>
              <p:nvPr>
                <p:custDataLst>
                  <p:tags r:id="rId52"/>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6" name="Google Shape;2086;p31"/>
              <p:cNvSpPr/>
              <p:nvPr>
                <p:custDataLst>
                  <p:tags r:id="rId53"/>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7" name="Google Shape;2087;p31"/>
              <p:cNvSpPr/>
              <p:nvPr>
                <p:custDataLst>
                  <p:tags r:id="rId54"/>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8" name="Google Shape;2088;p31"/>
              <p:cNvSpPr/>
              <p:nvPr>
                <p:custDataLst>
                  <p:tags r:id="rId55"/>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9" name="Google Shape;2089;p31"/>
              <p:cNvSpPr/>
              <p:nvPr>
                <p:custDataLst>
                  <p:tags r:id="rId56"/>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4" name="组合 163"/>
            <p:cNvGrpSpPr/>
            <p:nvPr/>
          </p:nvGrpSpPr>
          <p:grpSpPr>
            <a:xfrm>
              <a:off x="800" y="6519"/>
              <a:ext cx="1409" cy="1380"/>
              <a:chOff x="2984" y="6596"/>
              <a:chExt cx="1409" cy="1380"/>
            </a:xfrm>
          </p:grpSpPr>
          <p:sp>
            <p:nvSpPr>
              <p:cNvPr id="165" name="Google Shape;2062;p31"/>
              <p:cNvSpPr/>
              <p:nvPr>
                <p:custDataLst>
                  <p:tags r:id="rId1"/>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2063;p31"/>
              <p:cNvSpPr/>
              <p:nvPr>
                <p:custDataLst>
                  <p:tags r:id="rId2"/>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2064;p31"/>
              <p:cNvSpPr/>
              <p:nvPr>
                <p:custDataLst>
                  <p:tags r:id="rId3"/>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2065;p31"/>
              <p:cNvSpPr/>
              <p:nvPr>
                <p:custDataLst>
                  <p:tags r:id="rId4"/>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2066;p31"/>
              <p:cNvSpPr/>
              <p:nvPr>
                <p:custDataLst>
                  <p:tags r:id="rId5"/>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2067;p31"/>
              <p:cNvSpPr/>
              <p:nvPr>
                <p:custDataLst>
                  <p:tags r:id="rId6"/>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2068;p31"/>
              <p:cNvSpPr/>
              <p:nvPr>
                <p:custDataLst>
                  <p:tags r:id="rId7"/>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2069;p31"/>
              <p:cNvSpPr/>
              <p:nvPr>
                <p:custDataLst>
                  <p:tags r:id="rId8"/>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2070;p31"/>
              <p:cNvSpPr/>
              <p:nvPr>
                <p:custDataLst>
                  <p:tags r:id="rId9"/>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2071;p31"/>
              <p:cNvSpPr/>
              <p:nvPr>
                <p:custDataLst>
                  <p:tags r:id="rId10"/>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2072;p31"/>
              <p:cNvSpPr/>
              <p:nvPr>
                <p:custDataLst>
                  <p:tags r:id="rId11"/>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2073;p31"/>
              <p:cNvSpPr/>
              <p:nvPr>
                <p:custDataLst>
                  <p:tags r:id="rId12"/>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2074;p31"/>
              <p:cNvSpPr/>
              <p:nvPr>
                <p:custDataLst>
                  <p:tags r:id="rId13"/>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2075;p31"/>
              <p:cNvSpPr/>
              <p:nvPr>
                <p:custDataLst>
                  <p:tags r:id="rId14"/>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2076;p31"/>
              <p:cNvSpPr/>
              <p:nvPr>
                <p:custDataLst>
                  <p:tags r:id="rId15"/>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2077;p31"/>
              <p:cNvSpPr/>
              <p:nvPr>
                <p:custDataLst>
                  <p:tags r:id="rId16"/>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2078;p31"/>
              <p:cNvSpPr/>
              <p:nvPr>
                <p:custDataLst>
                  <p:tags r:id="rId17"/>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2079;p31"/>
              <p:cNvSpPr/>
              <p:nvPr>
                <p:custDataLst>
                  <p:tags r:id="rId18"/>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2080;p31"/>
              <p:cNvSpPr/>
              <p:nvPr>
                <p:custDataLst>
                  <p:tags r:id="rId19"/>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2081;p31"/>
              <p:cNvSpPr/>
              <p:nvPr>
                <p:custDataLst>
                  <p:tags r:id="rId20"/>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2082;p31"/>
              <p:cNvSpPr/>
              <p:nvPr>
                <p:custDataLst>
                  <p:tags r:id="rId21"/>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2083;p31"/>
              <p:cNvSpPr/>
              <p:nvPr>
                <p:custDataLst>
                  <p:tags r:id="rId22"/>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2084;p31"/>
              <p:cNvSpPr/>
              <p:nvPr>
                <p:custDataLst>
                  <p:tags r:id="rId23"/>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2085;p31"/>
              <p:cNvSpPr/>
              <p:nvPr>
                <p:custDataLst>
                  <p:tags r:id="rId24"/>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2086;p31"/>
              <p:cNvSpPr/>
              <p:nvPr>
                <p:custDataLst>
                  <p:tags r:id="rId25"/>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87;p31"/>
              <p:cNvSpPr/>
              <p:nvPr>
                <p:custDataLst>
                  <p:tags r:id="rId26"/>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88;p31"/>
              <p:cNvSpPr/>
              <p:nvPr>
                <p:custDataLst>
                  <p:tags r:id="rId27"/>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89;p31"/>
              <p:cNvSpPr/>
              <p:nvPr>
                <p:custDataLst>
                  <p:tags r:id="rId28"/>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0" name="TextBox 12">
            <a:extLst>
              <a:ext uri="{FF2B5EF4-FFF2-40B4-BE49-F238E27FC236}">
                <a16:creationId xmlns:a16="http://schemas.microsoft.com/office/drawing/2014/main" id="{D1D9CC6C-0949-A093-0AAF-636BAB1A4DD3}"/>
              </a:ext>
            </a:extLst>
          </p:cNvPr>
          <p:cNvSpPr txBox="1"/>
          <p:nvPr/>
        </p:nvSpPr>
        <p:spPr>
          <a:xfrm>
            <a:off x="2155118" y="508101"/>
            <a:ext cx="6042138" cy="461665"/>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b="1" dirty="0" err="1">
                <a:solidFill>
                  <a:srgbClr val="0070C0"/>
                </a:solidFill>
                <a:latin typeface="Calibri" panose="020F0502020204030204" pitchFamily="34" charset="0"/>
                <a:cs typeface="Calibri" panose="020F0502020204030204" pitchFamily="34" charset="0"/>
              </a:rPr>
              <a:t>Thứ</a:t>
            </a:r>
            <a:r>
              <a:rPr lang="en-US" sz="2400" b="1" dirty="0">
                <a:solidFill>
                  <a:srgbClr val="0070C0"/>
                </a:solidFill>
                <a:latin typeface="Calibri" panose="020F0502020204030204" pitchFamily="34" charset="0"/>
                <a:cs typeface="Calibri" panose="020F0502020204030204" pitchFamily="34" charset="0"/>
              </a:rPr>
              <a:t> … </a:t>
            </a:r>
            <a:r>
              <a:rPr lang="en-US" sz="2400" b="1" dirty="0" err="1">
                <a:solidFill>
                  <a:srgbClr val="0070C0"/>
                </a:solidFill>
                <a:latin typeface="Calibri" panose="020F0502020204030204" pitchFamily="34" charset="0"/>
                <a:cs typeface="Calibri" panose="020F0502020204030204" pitchFamily="34" charset="0"/>
              </a:rPr>
              <a:t>ngày</a:t>
            </a:r>
            <a:r>
              <a:rPr lang="en-US" sz="2400" b="1" dirty="0">
                <a:solidFill>
                  <a:srgbClr val="0070C0"/>
                </a:solidFill>
                <a:latin typeface="Calibri" panose="020F0502020204030204" pitchFamily="34" charset="0"/>
                <a:cs typeface="Calibri" panose="020F0502020204030204" pitchFamily="34" charset="0"/>
              </a:rPr>
              <a:t> … </a:t>
            </a:r>
            <a:r>
              <a:rPr lang="en-US" sz="2400" b="1" dirty="0" err="1">
                <a:solidFill>
                  <a:srgbClr val="0070C0"/>
                </a:solidFill>
                <a:latin typeface="Calibri" panose="020F0502020204030204" pitchFamily="34" charset="0"/>
                <a:cs typeface="Calibri" panose="020F0502020204030204" pitchFamily="34" charset="0"/>
              </a:rPr>
              <a:t>tháng</a:t>
            </a:r>
            <a:r>
              <a:rPr lang="en-US" sz="2400" b="1" dirty="0">
                <a:solidFill>
                  <a:srgbClr val="0070C0"/>
                </a:solidFill>
                <a:latin typeface="Calibri" panose="020F0502020204030204" pitchFamily="34" charset="0"/>
                <a:cs typeface="Calibri" panose="020F0502020204030204" pitchFamily="34" charset="0"/>
              </a:rPr>
              <a:t> … </a:t>
            </a:r>
            <a:r>
              <a:rPr lang="en-US" sz="2400" b="1" dirty="0" err="1">
                <a:solidFill>
                  <a:srgbClr val="0070C0"/>
                </a:solidFill>
                <a:latin typeface="Calibri" panose="020F0502020204030204" pitchFamily="34" charset="0"/>
                <a:cs typeface="Calibri" panose="020F0502020204030204" pitchFamily="34" charset="0"/>
              </a:rPr>
              <a:t>năm</a:t>
            </a:r>
            <a:r>
              <a:rPr lang="en-US" sz="2400" b="1" dirty="0">
                <a:solidFill>
                  <a:srgbClr val="0070C0"/>
                </a:solidFill>
                <a:latin typeface="Calibri" panose="020F0502020204030204" pitchFamily="34" charset="0"/>
                <a:cs typeface="Calibri" panose="020F0502020204030204" pitchFamily="34" charset="0"/>
              </a:rPr>
              <a:t> …</a:t>
            </a:r>
          </a:p>
        </p:txBody>
      </p:sp>
      <p:pic>
        <p:nvPicPr>
          <p:cNvPr id="61" name="Hình ảnh 7" descr="Ảnh có chứa văn bản, màn hình&#10;&#10;Mô tả được tạo tự động">
            <a:extLst>
              <a:ext uri="{FF2B5EF4-FFF2-40B4-BE49-F238E27FC236}">
                <a16:creationId xmlns:a16="http://schemas.microsoft.com/office/drawing/2014/main" id="{B2FB3992-FA9B-3FCB-8299-4DA759147F7D}"/>
              </a:ext>
            </a:extLst>
          </p:cNvPr>
          <p:cNvPicPr>
            <a:picLocks noChangeAspect="1"/>
          </p:cNvPicPr>
          <p:nvPr/>
        </p:nvPicPr>
        <p:blipFill>
          <a:blip r:embed="rId256"/>
          <a:stretch>
            <a:fillRect/>
          </a:stretch>
        </p:blipFill>
        <p:spPr>
          <a:xfrm>
            <a:off x="4218127" y="1011775"/>
            <a:ext cx="2469371" cy="521580"/>
          </a:xfrm>
          <a:prstGeom prst="rect">
            <a:avLst/>
          </a:prstGeom>
        </p:spPr>
      </p:pic>
      <p:pic>
        <p:nvPicPr>
          <p:cNvPr id="1984" name="Picture 1983">
            <a:extLst>
              <a:ext uri="{FF2B5EF4-FFF2-40B4-BE49-F238E27FC236}">
                <a16:creationId xmlns:a16="http://schemas.microsoft.com/office/drawing/2014/main" id="{0260664D-9134-813B-B6E1-483ABA1FC191}"/>
              </a:ext>
            </a:extLst>
          </p:cNvPr>
          <p:cNvPicPr>
            <a:picLocks noChangeAspect="1"/>
          </p:cNvPicPr>
          <p:nvPr/>
        </p:nvPicPr>
        <p:blipFill>
          <a:blip r:embed="rId257"/>
          <a:stretch>
            <a:fillRect/>
          </a:stretch>
        </p:blipFill>
        <p:spPr>
          <a:xfrm>
            <a:off x="2450510" y="1870589"/>
            <a:ext cx="7224386" cy="1018120"/>
          </a:xfrm>
          <a:prstGeom prst="rect">
            <a:avLst/>
          </a:prstGeom>
        </p:spPr>
      </p:pic>
      <p:pic>
        <p:nvPicPr>
          <p:cNvPr id="1986" name="Picture 1985">
            <a:extLst>
              <a:ext uri="{FF2B5EF4-FFF2-40B4-BE49-F238E27FC236}">
                <a16:creationId xmlns:a16="http://schemas.microsoft.com/office/drawing/2014/main" id="{718E57AB-04A0-42B4-055B-3B8776CC8701}"/>
              </a:ext>
            </a:extLst>
          </p:cNvPr>
          <p:cNvPicPr>
            <a:picLocks noChangeAspect="1"/>
          </p:cNvPicPr>
          <p:nvPr/>
        </p:nvPicPr>
        <p:blipFill>
          <a:blip r:embed="rId258"/>
          <a:stretch>
            <a:fillRect/>
          </a:stretch>
        </p:blipFill>
        <p:spPr>
          <a:xfrm rot="20810701">
            <a:off x="2414995" y="1295620"/>
            <a:ext cx="1639966" cy="969348"/>
          </a:xfrm>
          <a:prstGeom prst="rect">
            <a:avLst/>
          </a:prstGeom>
        </p:spPr>
      </p:pic>
      <p:pic>
        <p:nvPicPr>
          <p:cNvPr id="62" name="Picture 61" descr="A round pink circle with white text and a black background&#10;&#10;AI-generated content may be incorrect.">
            <a:extLst>
              <a:ext uri="{FF2B5EF4-FFF2-40B4-BE49-F238E27FC236}">
                <a16:creationId xmlns:a16="http://schemas.microsoft.com/office/drawing/2014/main" id="{4F0F5882-9BF8-3B7D-413D-7C8E5664D061}"/>
              </a:ext>
            </a:extLst>
          </p:cNvPr>
          <p:cNvPicPr>
            <a:picLocks noChangeAspect="1"/>
          </p:cNvPicPr>
          <p:nvPr/>
        </p:nvPicPr>
        <p:blipFill>
          <a:blip r:embed="rId259"/>
          <a:stretch>
            <a:fillRect/>
          </a:stretch>
        </p:blipFill>
        <p:spPr>
          <a:xfrm>
            <a:off x="-1367624" y="103334"/>
            <a:ext cx="1172354" cy="117235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86"/>
                                        </p:tgtEl>
                                        <p:attrNameLst>
                                          <p:attrName>style.visibility</p:attrName>
                                        </p:attrNameLst>
                                      </p:cBhvr>
                                      <p:to>
                                        <p:strVal val="visible"/>
                                      </p:to>
                                    </p:set>
                                    <p:animEffect transition="in" filter="barn(inVertical)">
                                      <p:cBhvr>
                                        <p:cTn id="15" dur="500"/>
                                        <p:tgtEl>
                                          <p:spTgt spid="1986"/>
                                        </p:tgtEl>
                                      </p:cBhvr>
                                    </p:animEffect>
                                  </p:childTnLst>
                                </p:cTn>
                              </p:par>
                              <p:par>
                                <p:cTn id="16" presetID="16" presetClass="entr" presetSubtype="21" fill="hold" nodeType="withEffect">
                                  <p:stCondLst>
                                    <p:cond delay="0"/>
                                  </p:stCondLst>
                                  <p:childTnLst>
                                    <p:set>
                                      <p:cBhvr>
                                        <p:cTn id="17" dur="1" fill="hold">
                                          <p:stCondLst>
                                            <p:cond delay="0"/>
                                          </p:stCondLst>
                                        </p:cTn>
                                        <p:tgtEl>
                                          <p:spTgt spid="1984"/>
                                        </p:tgtEl>
                                        <p:attrNameLst>
                                          <p:attrName>style.visibility</p:attrName>
                                        </p:attrNameLst>
                                      </p:cBhvr>
                                      <p:to>
                                        <p:strVal val="visible"/>
                                      </p:to>
                                    </p:set>
                                    <p:animEffect transition="in" filter="barn(inVertical)">
                                      <p:cBhvr>
                                        <p:cTn id="18" dur="500"/>
                                        <p:tgtEl>
                                          <p:spTgt spid="1984"/>
                                        </p:tgtEl>
                                      </p:cBhvr>
                                    </p:animEffect>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4491"/>
                                        </p:tgtEl>
                                        <p:attrNameLst>
                                          <p:attrName>style.visibility</p:attrName>
                                        </p:attrNameLst>
                                      </p:cBhvr>
                                      <p:to>
                                        <p:strVal val="visible"/>
                                      </p:to>
                                    </p:set>
                                    <p:animEffect transition="in" filter="barn(inVertical)">
                                      <p:cBhvr>
                                        <p:cTn id="22" dur="500"/>
                                        <p:tgtEl>
                                          <p:spTgt spid="4491"/>
                                        </p:tgtEl>
                                      </p:cBhvr>
                                    </p:animEffect>
                                  </p:childTnLst>
                                </p:cTn>
                              </p:par>
                            </p:childTnLst>
                          </p:cTn>
                        </p:par>
                        <p:par>
                          <p:cTn id="23" fill="hold">
                            <p:stCondLst>
                              <p:cond delay="1000"/>
                            </p:stCondLst>
                            <p:childTnLst>
                              <p:par>
                                <p:cTn id="24" presetID="16" presetClass="entr" presetSubtype="21"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barn(inVertical)">
                                      <p:cBhvr>
                                        <p:cTn id="2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pSp>
        <p:nvGrpSpPr>
          <p:cNvPr id="532" name="Group 531">
            <a:extLst>
              <a:ext uri="{FF2B5EF4-FFF2-40B4-BE49-F238E27FC236}">
                <a16:creationId xmlns:a16="http://schemas.microsoft.com/office/drawing/2014/main" id="{1995EE51-ADA4-18BE-1D76-7E718C94BE44}"/>
              </a:ext>
            </a:extLst>
          </p:cNvPr>
          <p:cNvGrpSpPr/>
          <p:nvPr/>
        </p:nvGrpSpPr>
        <p:grpSpPr>
          <a:xfrm>
            <a:off x="1082623" y="919765"/>
            <a:ext cx="4719860" cy="1715311"/>
            <a:chOff x="2975205" y="1255651"/>
            <a:chExt cx="5432196" cy="2287081"/>
          </a:xfrm>
        </p:grpSpPr>
        <p:sp>
          <p:nvSpPr>
            <p:cNvPr id="547" name="Rectangle: Rounded Corners 9">
              <a:extLst>
                <a:ext uri="{FF2B5EF4-FFF2-40B4-BE49-F238E27FC236}">
                  <a16:creationId xmlns:a16="http://schemas.microsoft.com/office/drawing/2014/main" id="{BC8ECF5F-F755-78D8-1B48-1A127F32838B}"/>
                </a:ext>
              </a:extLst>
            </p:cNvPr>
            <p:cNvSpPr/>
            <p:nvPr/>
          </p:nvSpPr>
          <p:spPr>
            <a:xfrm>
              <a:off x="2975205" y="1724298"/>
              <a:ext cx="5432196" cy="1818434"/>
            </a:xfrm>
            <a:custGeom>
              <a:avLst/>
              <a:gdLst>
                <a:gd name="connsiteX0" fmla="*/ 0 w 5432196"/>
                <a:gd name="connsiteY0" fmla="*/ 366815 h 1818434"/>
                <a:gd name="connsiteX1" fmla="*/ 316631 w 5432196"/>
                <a:gd name="connsiteY1" fmla="*/ 0 h 1818434"/>
                <a:gd name="connsiteX2" fmla="*/ 916498 w 5432196"/>
                <a:gd name="connsiteY2" fmla="*/ 0 h 1818434"/>
                <a:gd name="connsiteX3" fmla="*/ 1420386 w 5432196"/>
                <a:gd name="connsiteY3" fmla="*/ 0 h 1818434"/>
                <a:gd name="connsiteX4" fmla="*/ 1924274 w 5432196"/>
                <a:gd name="connsiteY4" fmla="*/ 0 h 1818434"/>
                <a:gd name="connsiteX5" fmla="*/ 2572130 w 5432196"/>
                <a:gd name="connsiteY5" fmla="*/ 0 h 1818434"/>
                <a:gd name="connsiteX6" fmla="*/ 3028028 w 5432196"/>
                <a:gd name="connsiteY6" fmla="*/ 0 h 1818434"/>
                <a:gd name="connsiteX7" fmla="*/ 3531916 w 5432196"/>
                <a:gd name="connsiteY7" fmla="*/ 0 h 1818434"/>
                <a:gd name="connsiteX8" fmla="*/ 4227761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515697 w 5432196"/>
                <a:gd name="connsiteY14" fmla="*/ 1818434 h 1818434"/>
                <a:gd name="connsiteX15" fmla="*/ 3915831 w 5432196"/>
                <a:gd name="connsiteY15" fmla="*/ 1818434 h 1818434"/>
                <a:gd name="connsiteX16" fmla="*/ 3267975 w 5432196"/>
                <a:gd name="connsiteY16" fmla="*/ 1818434 h 1818434"/>
                <a:gd name="connsiteX17" fmla="*/ 2668108 w 5432196"/>
                <a:gd name="connsiteY17" fmla="*/ 1818434 h 1818434"/>
                <a:gd name="connsiteX18" fmla="*/ 2116231 w 5432196"/>
                <a:gd name="connsiteY18" fmla="*/ 1818434 h 1818434"/>
                <a:gd name="connsiteX19" fmla="*/ 1564353 w 5432196"/>
                <a:gd name="connsiteY19" fmla="*/ 1818434 h 1818434"/>
                <a:gd name="connsiteX20" fmla="*/ 1108455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920065 h 1818434"/>
                <a:gd name="connsiteX24" fmla="*/ 0 w 5432196"/>
                <a:gd name="connsiteY24" fmla="*/ 366815 h 1818434"/>
                <a:gd name="connsiteX0" fmla="*/ 0 w 5432196"/>
                <a:gd name="connsiteY0" fmla="*/ 366815 h 1818434"/>
                <a:gd name="connsiteX1" fmla="*/ 316631 w 5432196"/>
                <a:gd name="connsiteY1" fmla="*/ 0 h 1818434"/>
                <a:gd name="connsiteX2" fmla="*/ 964487 w 5432196"/>
                <a:gd name="connsiteY2" fmla="*/ 0 h 1818434"/>
                <a:gd name="connsiteX3" fmla="*/ 1468375 w 5432196"/>
                <a:gd name="connsiteY3" fmla="*/ 0 h 1818434"/>
                <a:gd name="connsiteX4" fmla="*/ 1972263 w 5432196"/>
                <a:gd name="connsiteY4" fmla="*/ 0 h 1818434"/>
                <a:gd name="connsiteX5" fmla="*/ 2620119 w 5432196"/>
                <a:gd name="connsiteY5" fmla="*/ 0 h 1818434"/>
                <a:gd name="connsiteX6" fmla="*/ 3171996 w 5432196"/>
                <a:gd name="connsiteY6" fmla="*/ 0 h 1818434"/>
                <a:gd name="connsiteX7" fmla="*/ 3867842 w 5432196"/>
                <a:gd name="connsiteY7" fmla="*/ 0 h 1818434"/>
                <a:gd name="connsiteX8" fmla="*/ 4563687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659665 w 5432196"/>
                <a:gd name="connsiteY14" fmla="*/ 1818434 h 1818434"/>
                <a:gd name="connsiteX15" fmla="*/ 3963820 w 5432196"/>
                <a:gd name="connsiteY15" fmla="*/ 1818434 h 1818434"/>
                <a:gd name="connsiteX16" fmla="*/ 3411942 w 5432196"/>
                <a:gd name="connsiteY16" fmla="*/ 1818434 h 1818434"/>
                <a:gd name="connsiteX17" fmla="*/ 2860065 w 5432196"/>
                <a:gd name="connsiteY17" fmla="*/ 1818434 h 1818434"/>
                <a:gd name="connsiteX18" fmla="*/ 2164220 w 5432196"/>
                <a:gd name="connsiteY18" fmla="*/ 1818434 h 1818434"/>
                <a:gd name="connsiteX19" fmla="*/ 1516364 w 5432196"/>
                <a:gd name="connsiteY19" fmla="*/ 1818434 h 1818434"/>
                <a:gd name="connsiteX20" fmla="*/ 964487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898369 h 1818434"/>
                <a:gd name="connsiteX24" fmla="*/ 0 w 5432196"/>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1818434" fill="none" extrusionOk="0">
                  <a:moveTo>
                    <a:pt x="0" y="366815"/>
                  </a:moveTo>
                  <a:cubicBezTo>
                    <a:pt x="-6081" y="162830"/>
                    <a:pt x="161889" y="36076"/>
                    <a:pt x="316631" y="0"/>
                  </a:cubicBezTo>
                  <a:cubicBezTo>
                    <a:pt x="567145" y="-19049"/>
                    <a:pt x="712515" y="7145"/>
                    <a:pt x="916498" y="0"/>
                  </a:cubicBezTo>
                  <a:cubicBezTo>
                    <a:pt x="1128690" y="-1877"/>
                    <a:pt x="1194538" y="-14526"/>
                    <a:pt x="1420386" y="0"/>
                  </a:cubicBezTo>
                  <a:cubicBezTo>
                    <a:pt x="1638504" y="2416"/>
                    <a:pt x="1797696" y="31324"/>
                    <a:pt x="1924274" y="0"/>
                  </a:cubicBezTo>
                  <a:cubicBezTo>
                    <a:pt x="2059977" y="-6115"/>
                    <a:pt x="2344713" y="27641"/>
                    <a:pt x="2572130" y="0"/>
                  </a:cubicBezTo>
                  <a:cubicBezTo>
                    <a:pt x="2773743" y="9692"/>
                    <a:pt x="2825659" y="16197"/>
                    <a:pt x="3028028" y="0"/>
                  </a:cubicBezTo>
                  <a:cubicBezTo>
                    <a:pt x="3225415" y="-5787"/>
                    <a:pt x="3359040" y="-5058"/>
                    <a:pt x="3531916" y="0"/>
                  </a:cubicBezTo>
                  <a:cubicBezTo>
                    <a:pt x="3685710" y="-19572"/>
                    <a:pt x="3919036" y="15895"/>
                    <a:pt x="4227761" y="0"/>
                  </a:cubicBezTo>
                  <a:cubicBezTo>
                    <a:pt x="4537292" y="-39950"/>
                    <a:pt x="4723437" y="-9611"/>
                    <a:pt x="5115564" y="0"/>
                  </a:cubicBezTo>
                  <a:cubicBezTo>
                    <a:pt x="5284887" y="49818"/>
                    <a:pt x="5436451" y="188976"/>
                    <a:pt x="5432196" y="366815"/>
                  </a:cubicBezTo>
                  <a:cubicBezTo>
                    <a:pt x="5386883" y="509546"/>
                    <a:pt x="5452856" y="739206"/>
                    <a:pt x="5432196" y="909217"/>
                  </a:cubicBezTo>
                  <a:cubicBezTo>
                    <a:pt x="5375540" y="1101217"/>
                    <a:pt x="5429683" y="1267897"/>
                    <a:pt x="5432196" y="1451619"/>
                  </a:cubicBezTo>
                  <a:cubicBezTo>
                    <a:pt x="5398351" y="1659413"/>
                    <a:pt x="5299194" y="1794502"/>
                    <a:pt x="5115564" y="1818434"/>
                  </a:cubicBezTo>
                  <a:cubicBezTo>
                    <a:pt x="4823504" y="1872466"/>
                    <a:pt x="4715404" y="1810952"/>
                    <a:pt x="4515697" y="1818434"/>
                  </a:cubicBezTo>
                  <a:cubicBezTo>
                    <a:pt x="4306367" y="1789389"/>
                    <a:pt x="4168500" y="1828429"/>
                    <a:pt x="3915831" y="1818434"/>
                  </a:cubicBezTo>
                  <a:cubicBezTo>
                    <a:pt x="3645571" y="1812859"/>
                    <a:pt x="3452680" y="1806804"/>
                    <a:pt x="3267975" y="1818434"/>
                  </a:cubicBezTo>
                  <a:cubicBezTo>
                    <a:pt x="3086732" y="1837557"/>
                    <a:pt x="2930715" y="1854300"/>
                    <a:pt x="2668108" y="1818434"/>
                  </a:cubicBezTo>
                  <a:cubicBezTo>
                    <a:pt x="2405562" y="1836926"/>
                    <a:pt x="2242128" y="1841406"/>
                    <a:pt x="2116231" y="1818434"/>
                  </a:cubicBezTo>
                  <a:cubicBezTo>
                    <a:pt x="1978504" y="1769614"/>
                    <a:pt x="1704236" y="1782902"/>
                    <a:pt x="1564353" y="1818434"/>
                  </a:cubicBezTo>
                  <a:cubicBezTo>
                    <a:pt x="1422371" y="1849269"/>
                    <a:pt x="1319991" y="1852378"/>
                    <a:pt x="1108455" y="1818434"/>
                  </a:cubicBezTo>
                  <a:cubicBezTo>
                    <a:pt x="932875" y="1761700"/>
                    <a:pt x="683386" y="1857438"/>
                    <a:pt x="316631" y="1818434"/>
                  </a:cubicBezTo>
                  <a:cubicBezTo>
                    <a:pt x="136454" y="1873965"/>
                    <a:pt x="3662" y="1647557"/>
                    <a:pt x="0" y="1451619"/>
                  </a:cubicBezTo>
                  <a:cubicBezTo>
                    <a:pt x="6114" y="1206905"/>
                    <a:pt x="12568" y="1138774"/>
                    <a:pt x="0" y="920065"/>
                  </a:cubicBezTo>
                  <a:cubicBezTo>
                    <a:pt x="-13153" y="730885"/>
                    <a:pt x="-23584" y="520917"/>
                    <a:pt x="0" y="366815"/>
                  </a:cubicBezTo>
                  <a:close/>
                </a:path>
                <a:path w="5432196" h="1818434" stroke="0" extrusionOk="0">
                  <a:moveTo>
                    <a:pt x="0" y="366815"/>
                  </a:moveTo>
                  <a:cubicBezTo>
                    <a:pt x="16433" y="192266"/>
                    <a:pt x="147400" y="2656"/>
                    <a:pt x="316631" y="0"/>
                  </a:cubicBezTo>
                  <a:cubicBezTo>
                    <a:pt x="479376" y="-33949"/>
                    <a:pt x="815579" y="4554"/>
                    <a:pt x="964487" y="0"/>
                  </a:cubicBezTo>
                  <a:cubicBezTo>
                    <a:pt x="1093677" y="-27953"/>
                    <a:pt x="1380089" y="-30621"/>
                    <a:pt x="1468375" y="0"/>
                  </a:cubicBezTo>
                  <a:cubicBezTo>
                    <a:pt x="1569851" y="26657"/>
                    <a:pt x="1876238" y="-4588"/>
                    <a:pt x="1972263" y="0"/>
                  </a:cubicBezTo>
                  <a:cubicBezTo>
                    <a:pt x="2040971" y="-1636"/>
                    <a:pt x="2342083" y="8802"/>
                    <a:pt x="2620119" y="0"/>
                  </a:cubicBezTo>
                  <a:cubicBezTo>
                    <a:pt x="2841984" y="-6926"/>
                    <a:pt x="2945856" y="5565"/>
                    <a:pt x="3171996" y="0"/>
                  </a:cubicBezTo>
                  <a:cubicBezTo>
                    <a:pt x="3427710" y="6263"/>
                    <a:pt x="3680086" y="69146"/>
                    <a:pt x="3867842" y="0"/>
                  </a:cubicBezTo>
                  <a:cubicBezTo>
                    <a:pt x="4089667" y="-13781"/>
                    <a:pt x="4354965" y="60162"/>
                    <a:pt x="4563687" y="0"/>
                  </a:cubicBezTo>
                  <a:cubicBezTo>
                    <a:pt x="4767698" y="-33252"/>
                    <a:pt x="4865010" y="-51210"/>
                    <a:pt x="5115564" y="0"/>
                  </a:cubicBezTo>
                  <a:cubicBezTo>
                    <a:pt x="5241706" y="6629"/>
                    <a:pt x="5424541" y="150259"/>
                    <a:pt x="5432196" y="366815"/>
                  </a:cubicBezTo>
                  <a:cubicBezTo>
                    <a:pt x="5418970" y="577988"/>
                    <a:pt x="5447720" y="791883"/>
                    <a:pt x="5432196" y="909217"/>
                  </a:cubicBezTo>
                  <a:cubicBezTo>
                    <a:pt x="5421306" y="1059482"/>
                    <a:pt x="5421446" y="1222166"/>
                    <a:pt x="5432196" y="1451619"/>
                  </a:cubicBezTo>
                  <a:cubicBezTo>
                    <a:pt x="5428384" y="1576585"/>
                    <a:pt x="5269237" y="1781654"/>
                    <a:pt x="5115564" y="1818434"/>
                  </a:cubicBezTo>
                  <a:cubicBezTo>
                    <a:pt x="4943109" y="1792039"/>
                    <a:pt x="4874550" y="1798902"/>
                    <a:pt x="4659665" y="1818434"/>
                  </a:cubicBezTo>
                  <a:cubicBezTo>
                    <a:pt x="4425567" y="1843094"/>
                    <a:pt x="4169231" y="1823811"/>
                    <a:pt x="3963820" y="1818434"/>
                  </a:cubicBezTo>
                  <a:cubicBezTo>
                    <a:pt x="3742292" y="1850544"/>
                    <a:pt x="3554043" y="1799650"/>
                    <a:pt x="3411942" y="1818434"/>
                  </a:cubicBezTo>
                  <a:cubicBezTo>
                    <a:pt x="3266270" y="1819592"/>
                    <a:pt x="3136863" y="1828262"/>
                    <a:pt x="2860065" y="1818434"/>
                  </a:cubicBezTo>
                  <a:cubicBezTo>
                    <a:pt x="2619093" y="1824197"/>
                    <a:pt x="2325374" y="1827385"/>
                    <a:pt x="2164220" y="1818434"/>
                  </a:cubicBezTo>
                  <a:cubicBezTo>
                    <a:pt x="2012826" y="1816140"/>
                    <a:pt x="1730484" y="1830946"/>
                    <a:pt x="1516364" y="1818434"/>
                  </a:cubicBezTo>
                  <a:cubicBezTo>
                    <a:pt x="1275762" y="1831355"/>
                    <a:pt x="1172504" y="1803393"/>
                    <a:pt x="964487" y="1818434"/>
                  </a:cubicBezTo>
                  <a:cubicBezTo>
                    <a:pt x="779385" y="1819025"/>
                    <a:pt x="570898" y="1866736"/>
                    <a:pt x="316631" y="1818434"/>
                  </a:cubicBezTo>
                  <a:cubicBezTo>
                    <a:pt x="152697" y="1817200"/>
                    <a:pt x="-65386" y="1658120"/>
                    <a:pt x="0" y="1451619"/>
                  </a:cubicBezTo>
                  <a:cubicBezTo>
                    <a:pt x="21786" y="1313888"/>
                    <a:pt x="-5440" y="1132853"/>
                    <a:pt x="0" y="898369"/>
                  </a:cubicBezTo>
                  <a:cubicBezTo>
                    <a:pt x="35201" y="665960"/>
                    <a:pt x="23314" y="567269"/>
                    <a:pt x="0" y="366815"/>
                  </a:cubicBezTo>
                  <a:close/>
                </a:path>
                <a:path w="5432196" h="1818434" fill="none" stroke="0" extrusionOk="0">
                  <a:moveTo>
                    <a:pt x="0" y="366815"/>
                  </a:moveTo>
                  <a:cubicBezTo>
                    <a:pt x="-3601" y="173230"/>
                    <a:pt x="180471" y="67043"/>
                    <a:pt x="316631" y="0"/>
                  </a:cubicBezTo>
                  <a:cubicBezTo>
                    <a:pt x="481693" y="-8388"/>
                    <a:pt x="688786" y="11451"/>
                    <a:pt x="916498" y="0"/>
                  </a:cubicBezTo>
                  <a:cubicBezTo>
                    <a:pt x="1134976" y="-4504"/>
                    <a:pt x="1176080" y="-7202"/>
                    <a:pt x="1420386" y="0"/>
                  </a:cubicBezTo>
                  <a:cubicBezTo>
                    <a:pt x="1623144" y="13449"/>
                    <a:pt x="1804794" y="-7862"/>
                    <a:pt x="1924274" y="0"/>
                  </a:cubicBezTo>
                  <a:cubicBezTo>
                    <a:pt x="2086107" y="-10278"/>
                    <a:pt x="2393054" y="-24526"/>
                    <a:pt x="2572130" y="0"/>
                  </a:cubicBezTo>
                  <a:cubicBezTo>
                    <a:pt x="2769084" y="4513"/>
                    <a:pt x="2812014" y="19202"/>
                    <a:pt x="3028028" y="0"/>
                  </a:cubicBezTo>
                  <a:cubicBezTo>
                    <a:pt x="3246662" y="-39526"/>
                    <a:pt x="3360601" y="12707"/>
                    <a:pt x="3531916" y="0"/>
                  </a:cubicBezTo>
                  <a:cubicBezTo>
                    <a:pt x="3669596" y="-7502"/>
                    <a:pt x="3857949" y="1167"/>
                    <a:pt x="4227761" y="0"/>
                  </a:cubicBezTo>
                  <a:cubicBezTo>
                    <a:pt x="4549231" y="-19560"/>
                    <a:pt x="4750743" y="-54846"/>
                    <a:pt x="5115564" y="0"/>
                  </a:cubicBezTo>
                  <a:cubicBezTo>
                    <a:pt x="5275535" y="-12046"/>
                    <a:pt x="5467119" y="182716"/>
                    <a:pt x="5432196" y="366815"/>
                  </a:cubicBezTo>
                  <a:cubicBezTo>
                    <a:pt x="5393654" y="541011"/>
                    <a:pt x="5457263" y="715013"/>
                    <a:pt x="5432196" y="909217"/>
                  </a:cubicBezTo>
                  <a:cubicBezTo>
                    <a:pt x="5397778" y="1052650"/>
                    <a:pt x="5415580" y="1305685"/>
                    <a:pt x="5432196" y="1451619"/>
                  </a:cubicBezTo>
                  <a:cubicBezTo>
                    <a:pt x="5467944" y="1644203"/>
                    <a:pt x="5273370" y="1816445"/>
                    <a:pt x="5115564" y="1818434"/>
                  </a:cubicBezTo>
                  <a:cubicBezTo>
                    <a:pt x="4804308" y="1865148"/>
                    <a:pt x="4714311" y="1799374"/>
                    <a:pt x="4515697" y="1818434"/>
                  </a:cubicBezTo>
                  <a:cubicBezTo>
                    <a:pt x="4336487" y="1830805"/>
                    <a:pt x="4162717" y="1808522"/>
                    <a:pt x="3915831" y="1818434"/>
                  </a:cubicBezTo>
                  <a:cubicBezTo>
                    <a:pt x="3630575" y="1824405"/>
                    <a:pt x="3434088" y="1810286"/>
                    <a:pt x="3267975" y="1818434"/>
                  </a:cubicBezTo>
                  <a:cubicBezTo>
                    <a:pt x="3087499" y="1833396"/>
                    <a:pt x="2973627" y="1808488"/>
                    <a:pt x="2668108" y="1818434"/>
                  </a:cubicBezTo>
                  <a:cubicBezTo>
                    <a:pt x="2395826" y="1821374"/>
                    <a:pt x="2258686" y="1848635"/>
                    <a:pt x="2116231" y="1818434"/>
                  </a:cubicBezTo>
                  <a:cubicBezTo>
                    <a:pt x="1992879" y="1797922"/>
                    <a:pt x="1677683" y="1782574"/>
                    <a:pt x="1564353" y="1818434"/>
                  </a:cubicBezTo>
                  <a:cubicBezTo>
                    <a:pt x="1427709" y="1872142"/>
                    <a:pt x="1322721" y="1842057"/>
                    <a:pt x="1108455" y="1818434"/>
                  </a:cubicBezTo>
                  <a:cubicBezTo>
                    <a:pt x="891694" y="1824865"/>
                    <a:pt x="678712" y="1857514"/>
                    <a:pt x="316631" y="1818434"/>
                  </a:cubicBezTo>
                  <a:cubicBezTo>
                    <a:pt x="107715" y="1814972"/>
                    <a:pt x="12651" y="1652359"/>
                    <a:pt x="0" y="1451619"/>
                  </a:cubicBezTo>
                  <a:cubicBezTo>
                    <a:pt x="-6622" y="1229975"/>
                    <a:pt x="7172" y="1109231"/>
                    <a:pt x="0" y="920065"/>
                  </a:cubicBezTo>
                  <a:cubicBezTo>
                    <a:pt x="-5820" y="760197"/>
                    <a:pt x="-26336" y="507857"/>
                    <a:pt x="0" y="366815"/>
                  </a:cubicBezTo>
                  <a:close/>
                </a:path>
              </a:pathLst>
            </a:custGeom>
            <a:solidFill>
              <a:schemeClr val="accent1">
                <a:lumMod val="20000"/>
                <a:lumOff val="80000"/>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6293147"/>
                        <a:gd name="connsiteY0" fmla="*/ 366815 h 1818434"/>
                        <a:gd name="connsiteX1" fmla="*/ 366815 w 6293147"/>
                        <a:gd name="connsiteY1" fmla="*/ 0 h 1818434"/>
                        <a:gd name="connsiteX2" fmla="*/ 1061755 w 6293147"/>
                        <a:gd name="connsiteY2" fmla="*/ 0 h 1818434"/>
                        <a:gd name="connsiteX3" fmla="*/ 1645504 w 6293147"/>
                        <a:gd name="connsiteY3" fmla="*/ 0 h 1818434"/>
                        <a:gd name="connsiteX4" fmla="*/ 2229253 w 6293147"/>
                        <a:gd name="connsiteY4" fmla="*/ 0 h 1818434"/>
                        <a:gd name="connsiteX5" fmla="*/ 2979788 w 6293147"/>
                        <a:gd name="connsiteY5" fmla="*/ 0 h 1818434"/>
                        <a:gd name="connsiteX6" fmla="*/ 3507942 w 6293147"/>
                        <a:gd name="connsiteY6" fmla="*/ 0 h 1818434"/>
                        <a:gd name="connsiteX7" fmla="*/ 4091691 w 6293147"/>
                        <a:gd name="connsiteY7" fmla="*/ 0 h 1818434"/>
                        <a:gd name="connsiteX8" fmla="*/ 4897821 w 6293147"/>
                        <a:gd name="connsiteY8" fmla="*/ 0 h 1818434"/>
                        <a:gd name="connsiteX9" fmla="*/ 5926332 w 6293147"/>
                        <a:gd name="connsiteY9" fmla="*/ 0 h 1818434"/>
                        <a:gd name="connsiteX10" fmla="*/ 6293147 w 6293147"/>
                        <a:gd name="connsiteY10" fmla="*/ 366815 h 1818434"/>
                        <a:gd name="connsiteX11" fmla="*/ 6293147 w 6293147"/>
                        <a:gd name="connsiteY11" fmla="*/ 909217 h 1818434"/>
                        <a:gd name="connsiteX12" fmla="*/ 6293147 w 6293147"/>
                        <a:gd name="connsiteY12" fmla="*/ 1451619 h 1818434"/>
                        <a:gd name="connsiteX13" fmla="*/ 5926332 w 6293147"/>
                        <a:gd name="connsiteY13" fmla="*/ 1818434 h 1818434"/>
                        <a:gd name="connsiteX14" fmla="*/ 5231392 w 6293147"/>
                        <a:gd name="connsiteY14" fmla="*/ 1818434 h 1818434"/>
                        <a:gd name="connsiteX15" fmla="*/ 4536453 w 6293147"/>
                        <a:gd name="connsiteY15" fmla="*/ 1818434 h 1818434"/>
                        <a:gd name="connsiteX16" fmla="*/ 3785918 w 6293147"/>
                        <a:gd name="connsiteY16" fmla="*/ 1818434 h 1818434"/>
                        <a:gd name="connsiteX17" fmla="*/ 3090978 w 6293147"/>
                        <a:gd name="connsiteY17" fmla="*/ 1818434 h 1818434"/>
                        <a:gd name="connsiteX18" fmla="*/ 2451634 w 6293147"/>
                        <a:gd name="connsiteY18" fmla="*/ 1818434 h 1818434"/>
                        <a:gd name="connsiteX19" fmla="*/ 1812289 w 6293147"/>
                        <a:gd name="connsiteY19" fmla="*/ 1818434 h 1818434"/>
                        <a:gd name="connsiteX20" fmla="*/ 1284135 w 6293147"/>
                        <a:gd name="connsiteY20" fmla="*/ 1818434 h 1818434"/>
                        <a:gd name="connsiteX21" fmla="*/ 366815 w 6293147"/>
                        <a:gd name="connsiteY21" fmla="*/ 1818434 h 1818434"/>
                        <a:gd name="connsiteX22" fmla="*/ 0 w 6293147"/>
                        <a:gd name="connsiteY22" fmla="*/ 1451619 h 1818434"/>
                        <a:gd name="connsiteX23" fmla="*/ 0 w 6293147"/>
                        <a:gd name="connsiteY23" fmla="*/ 920065 h 1818434"/>
                        <a:gd name="connsiteX24" fmla="*/ 0 w 6293147"/>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93147" h="1818434" fill="none" extrusionOk="0">
                          <a:moveTo>
                            <a:pt x="0" y="366815"/>
                          </a:moveTo>
                          <a:cubicBezTo>
                            <a:pt x="-5086" y="149062"/>
                            <a:pt x="191358" y="39716"/>
                            <a:pt x="366815" y="0"/>
                          </a:cubicBezTo>
                          <a:cubicBezTo>
                            <a:pt x="608393" y="-9287"/>
                            <a:pt x="818016" y="-243"/>
                            <a:pt x="1061755" y="0"/>
                          </a:cubicBezTo>
                          <a:cubicBezTo>
                            <a:pt x="1305494" y="243"/>
                            <a:pt x="1373694" y="-11037"/>
                            <a:pt x="1645504" y="0"/>
                          </a:cubicBezTo>
                          <a:cubicBezTo>
                            <a:pt x="1917314" y="11037"/>
                            <a:pt x="2078213" y="2120"/>
                            <a:pt x="2229253" y="0"/>
                          </a:cubicBezTo>
                          <a:cubicBezTo>
                            <a:pt x="2380293" y="-2120"/>
                            <a:pt x="2749508" y="-7979"/>
                            <a:pt x="2979788" y="0"/>
                          </a:cubicBezTo>
                          <a:cubicBezTo>
                            <a:pt x="3210068" y="7979"/>
                            <a:pt x="3265482" y="11168"/>
                            <a:pt x="3507942" y="0"/>
                          </a:cubicBezTo>
                          <a:cubicBezTo>
                            <a:pt x="3750402" y="-11168"/>
                            <a:pt x="3888187" y="8416"/>
                            <a:pt x="4091691" y="0"/>
                          </a:cubicBezTo>
                          <a:cubicBezTo>
                            <a:pt x="4295195" y="-8416"/>
                            <a:pt x="4516654" y="19494"/>
                            <a:pt x="4897821" y="0"/>
                          </a:cubicBezTo>
                          <a:cubicBezTo>
                            <a:pt x="5278988" y="-19494"/>
                            <a:pt x="5490781" y="-46607"/>
                            <a:pt x="5926332" y="0"/>
                          </a:cubicBezTo>
                          <a:cubicBezTo>
                            <a:pt x="6104045" y="30933"/>
                            <a:pt x="6319574" y="180184"/>
                            <a:pt x="6293147" y="366815"/>
                          </a:cubicBezTo>
                          <a:cubicBezTo>
                            <a:pt x="6267733" y="534274"/>
                            <a:pt x="6319613" y="743820"/>
                            <a:pt x="6293147" y="909217"/>
                          </a:cubicBezTo>
                          <a:cubicBezTo>
                            <a:pt x="6266681" y="1074614"/>
                            <a:pt x="6282543" y="1271419"/>
                            <a:pt x="6293147" y="1451619"/>
                          </a:cubicBezTo>
                          <a:cubicBezTo>
                            <a:pt x="6299063" y="1653156"/>
                            <a:pt x="6107767" y="1796233"/>
                            <a:pt x="5926332" y="1818434"/>
                          </a:cubicBezTo>
                          <a:cubicBezTo>
                            <a:pt x="5596932" y="1848820"/>
                            <a:pt x="5450490" y="1819057"/>
                            <a:pt x="5231392" y="1818434"/>
                          </a:cubicBezTo>
                          <a:cubicBezTo>
                            <a:pt x="5012294" y="1817811"/>
                            <a:pt x="4835335" y="1829565"/>
                            <a:pt x="4536453" y="1818434"/>
                          </a:cubicBezTo>
                          <a:cubicBezTo>
                            <a:pt x="4237571" y="1807303"/>
                            <a:pt x="3976509" y="1830970"/>
                            <a:pt x="3785918" y="1818434"/>
                          </a:cubicBezTo>
                          <a:cubicBezTo>
                            <a:pt x="3595327" y="1805898"/>
                            <a:pt x="3409430" y="1816819"/>
                            <a:pt x="3090978" y="1818434"/>
                          </a:cubicBezTo>
                          <a:cubicBezTo>
                            <a:pt x="2772526" y="1820049"/>
                            <a:pt x="2598157" y="1845730"/>
                            <a:pt x="2451634" y="1818434"/>
                          </a:cubicBezTo>
                          <a:cubicBezTo>
                            <a:pt x="2305111" y="1791138"/>
                            <a:pt x="1957794" y="1787186"/>
                            <a:pt x="1812289" y="1818434"/>
                          </a:cubicBezTo>
                          <a:cubicBezTo>
                            <a:pt x="1666785" y="1849682"/>
                            <a:pt x="1518563" y="1825187"/>
                            <a:pt x="1284135" y="1818434"/>
                          </a:cubicBezTo>
                          <a:cubicBezTo>
                            <a:pt x="1049707" y="1811681"/>
                            <a:pt x="779749" y="1861980"/>
                            <a:pt x="366815" y="1818434"/>
                          </a:cubicBezTo>
                          <a:cubicBezTo>
                            <a:pt x="131832" y="1833107"/>
                            <a:pt x="8277" y="1644297"/>
                            <a:pt x="0" y="1451619"/>
                          </a:cubicBezTo>
                          <a:cubicBezTo>
                            <a:pt x="1202" y="1225632"/>
                            <a:pt x="19197" y="1110012"/>
                            <a:pt x="0" y="920065"/>
                          </a:cubicBezTo>
                          <a:cubicBezTo>
                            <a:pt x="-19197" y="730118"/>
                            <a:pt x="-22422" y="502326"/>
                            <a:pt x="0" y="366815"/>
                          </a:cubicBezTo>
                          <a:close/>
                        </a:path>
                        <a:path w="6293147" h="1818434" stroke="0" extrusionOk="0">
                          <a:moveTo>
                            <a:pt x="0" y="366815"/>
                          </a:moveTo>
                          <a:cubicBezTo>
                            <a:pt x="1303" y="204071"/>
                            <a:pt x="184267" y="35807"/>
                            <a:pt x="366815" y="0"/>
                          </a:cubicBezTo>
                          <a:cubicBezTo>
                            <a:pt x="552539" y="-30350"/>
                            <a:pt x="967149" y="10830"/>
                            <a:pt x="1117350" y="0"/>
                          </a:cubicBezTo>
                          <a:cubicBezTo>
                            <a:pt x="1267552" y="-10830"/>
                            <a:pt x="1581762" y="-18033"/>
                            <a:pt x="1701099" y="0"/>
                          </a:cubicBezTo>
                          <a:cubicBezTo>
                            <a:pt x="1820436" y="18033"/>
                            <a:pt x="2156130" y="-11385"/>
                            <a:pt x="2284848" y="0"/>
                          </a:cubicBezTo>
                          <a:cubicBezTo>
                            <a:pt x="2413566" y="11385"/>
                            <a:pt x="2776456" y="11210"/>
                            <a:pt x="3035383" y="0"/>
                          </a:cubicBezTo>
                          <a:cubicBezTo>
                            <a:pt x="3294311" y="-11210"/>
                            <a:pt x="3421893" y="10813"/>
                            <a:pt x="3674728" y="0"/>
                          </a:cubicBezTo>
                          <a:cubicBezTo>
                            <a:pt x="3927564" y="-10813"/>
                            <a:pt x="4243515" y="30916"/>
                            <a:pt x="4480858" y="0"/>
                          </a:cubicBezTo>
                          <a:cubicBezTo>
                            <a:pt x="4718201" y="-30916"/>
                            <a:pt x="5046126" y="34197"/>
                            <a:pt x="5286988" y="0"/>
                          </a:cubicBezTo>
                          <a:cubicBezTo>
                            <a:pt x="5527850" y="-34197"/>
                            <a:pt x="5632570" y="-29080"/>
                            <a:pt x="5926332" y="0"/>
                          </a:cubicBezTo>
                          <a:cubicBezTo>
                            <a:pt x="6120338" y="-3855"/>
                            <a:pt x="6256542" y="163907"/>
                            <a:pt x="6293147" y="366815"/>
                          </a:cubicBezTo>
                          <a:cubicBezTo>
                            <a:pt x="6273918" y="592067"/>
                            <a:pt x="6310143" y="764850"/>
                            <a:pt x="6293147" y="909217"/>
                          </a:cubicBezTo>
                          <a:cubicBezTo>
                            <a:pt x="6276151" y="1053584"/>
                            <a:pt x="6283986" y="1241521"/>
                            <a:pt x="6293147" y="1451619"/>
                          </a:cubicBezTo>
                          <a:cubicBezTo>
                            <a:pt x="6296908" y="1605434"/>
                            <a:pt x="6108998" y="1780623"/>
                            <a:pt x="5926332" y="1818434"/>
                          </a:cubicBezTo>
                          <a:cubicBezTo>
                            <a:pt x="5720057" y="1792655"/>
                            <a:pt x="5656296" y="1799644"/>
                            <a:pt x="5398178" y="1818434"/>
                          </a:cubicBezTo>
                          <a:cubicBezTo>
                            <a:pt x="5140060" y="1837224"/>
                            <a:pt x="4852866" y="1778738"/>
                            <a:pt x="4592048" y="1818434"/>
                          </a:cubicBezTo>
                          <a:cubicBezTo>
                            <a:pt x="4331230" y="1858131"/>
                            <a:pt x="4114961" y="1810670"/>
                            <a:pt x="3952703" y="1818434"/>
                          </a:cubicBezTo>
                          <a:cubicBezTo>
                            <a:pt x="3790446" y="1826198"/>
                            <a:pt x="3595772" y="1801920"/>
                            <a:pt x="3313359" y="1818434"/>
                          </a:cubicBezTo>
                          <a:cubicBezTo>
                            <a:pt x="3030946" y="1834948"/>
                            <a:pt x="2687015" y="1832880"/>
                            <a:pt x="2507229" y="1818434"/>
                          </a:cubicBezTo>
                          <a:cubicBezTo>
                            <a:pt x="2327443" y="1803989"/>
                            <a:pt x="2052720" y="1819115"/>
                            <a:pt x="1756694" y="1818434"/>
                          </a:cubicBezTo>
                          <a:cubicBezTo>
                            <a:pt x="1460668" y="1817753"/>
                            <a:pt x="1356827" y="1800742"/>
                            <a:pt x="1117350" y="1818434"/>
                          </a:cubicBezTo>
                          <a:cubicBezTo>
                            <a:pt x="877873" y="1836126"/>
                            <a:pt x="694589" y="1841711"/>
                            <a:pt x="366815" y="1818434"/>
                          </a:cubicBezTo>
                          <a:cubicBezTo>
                            <a:pt x="183223" y="1859673"/>
                            <a:pt x="-45471" y="1637112"/>
                            <a:pt x="0" y="1451619"/>
                          </a:cubicBezTo>
                          <a:cubicBezTo>
                            <a:pt x="26409" y="1309379"/>
                            <a:pt x="-20875" y="1127919"/>
                            <a:pt x="0" y="898369"/>
                          </a:cubicBezTo>
                          <a:cubicBezTo>
                            <a:pt x="20875" y="668819"/>
                            <a:pt x="19913" y="536015"/>
                            <a:pt x="0" y="3668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26244" algn="just" defTabSz="685800">
                <a:lnSpc>
                  <a:spcPct val="120000"/>
                </a:lnSpc>
                <a:buClrTx/>
              </a:pPr>
              <a:r>
                <a:rPr lang="en-US" sz="2700" kern="1200" dirty="0" err="1">
                  <a:solidFill>
                    <a:srgbClr val="000000"/>
                  </a:solidFill>
                  <a:latin typeface="Calibri"/>
                </a:rPr>
                <a:t>Phân</a:t>
              </a:r>
              <a:r>
                <a:rPr lang="en-US" sz="2700" kern="1200" dirty="0">
                  <a:solidFill>
                    <a:srgbClr val="000000"/>
                  </a:solidFill>
                  <a:latin typeface="Calibri"/>
                </a:rPr>
                <a:t> </a:t>
              </a:r>
              <a:r>
                <a:rPr lang="en-US" sz="2700" kern="1200" dirty="0" err="1">
                  <a:solidFill>
                    <a:srgbClr val="000000"/>
                  </a:solidFill>
                  <a:latin typeface="Calibri"/>
                </a:rPr>
                <a:t>công</a:t>
              </a:r>
              <a:r>
                <a:rPr lang="en-US" sz="2700" kern="1200" dirty="0">
                  <a:solidFill>
                    <a:srgbClr val="000000"/>
                  </a:solidFill>
                  <a:latin typeface="Calibri"/>
                </a:rPr>
                <a:t> </a:t>
              </a:r>
              <a:r>
                <a:rPr lang="en-US" sz="2700" kern="1200" dirty="0" err="1">
                  <a:solidFill>
                    <a:srgbClr val="000000"/>
                  </a:solidFill>
                  <a:latin typeface="Calibri"/>
                </a:rPr>
                <a:t>đọc</a:t>
              </a:r>
              <a:r>
                <a:rPr lang="en-US" sz="2700" kern="1200" dirty="0">
                  <a:solidFill>
                    <a:srgbClr val="000000"/>
                  </a:solidFill>
                  <a:latin typeface="Calibri"/>
                </a:rPr>
                <a:t> </a:t>
              </a:r>
              <a:r>
                <a:rPr lang="en-US" sz="2700" kern="1200" dirty="0" err="1">
                  <a:solidFill>
                    <a:srgbClr val="000000"/>
                  </a:solidFill>
                  <a:latin typeface="Calibri"/>
                </a:rPr>
                <a:t>theo</a:t>
              </a:r>
              <a:r>
                <a:rPr lang="en-US" sz="2700" kern="1200" dirty="0">
                  <a:solidFill>
                    <a:srgbClr val="000000"/>
                  </a:solidFill>
                  <a:latin typeface="Calibri"/>
                </a:rPr>
                <a:t> </a:t>
              </a:r>
              <a:r>
                <a:rPr lang="en-US" sz="2700" kern="1200" dirty="0" err="1">
                  <a:solidFill>
                    <a:srgbClr val="000000"/>
                  </a:solidFill>
                  <a:latin typeface="Calibri"/>
                </a:rPr>
                <a:t>đoạn</a:t>
              </a:r>
              <a:r>
                <a:rPr lang="en-US" sz="2700" kern="1200" dirty="0">
                  <a:solidFill>
                    <a:srgbClr val="000000"/>
                  </a:solidFill>
                  <a:latin typeface="Calibri"/>
                </a:rPr>
                <a:t>.</a:t>
              </a:r>
            </a:p>
            <a:p>
              <a:pPr marL="426244" algn="just" defTabSz="685800">
                <a:lnSpc>
                  <a:spcPct val="120000"/>
                </a:lnSpc>
                <a:buClrTx/>
              </a:pPr>
              <a:r>
                <a:rPr lang="en-US" sz="2700" kern="1200" dirty="0" err="1">
                  <a:solidFill>
                    <a:srgbClr val="000000"/>
                  </a:solidFill>
                  <a:latin typeface="Calibri"/>
                </a:rPr>
                <a:t>Tất</a:t>
              </a:r>
              <a:r>
                <a:rPr lang="en-US" sz="2700" kern="1200" dirty="0">
                  <a:solidFill>
                    <a:srgbClr val="000000"/>
                  </a:solidFill>
                  <a:latin typeface="Calibri"/>
                </a:rPr>
                <a:t> </a:t>
              </a:r>
              <a:r>
                <a:rPr lang="en-US" sz="2700" kern="1200" dirty="0" err="1">
                  <a:solidFill>
                    <a:srgbClr val="000000"/>
                  </a:solidFill>
                  <a:latin typeface="Calibri"/>
                </a:rPr>
                <a:t>cả</a:t>
              </a:r>
              <a:r>
                <a:rPr lang="en-US" sz="2700" kern="1200" dirty="0">
                  <a:solidFill>
                    <a:srgbClr val="000000"/>
                  </a:solidFill>
                  <a:latin typeface="Calibri"/>
                </a:rPr>
                <a:t> </a:t>
              </a:r>
              <a:r>
                <a:rPr lang="en-US" sz="2700" kern="1200" dirty="0" err="1">
                  <a:solidFill>
                    <a:srgbClr val="000000"/>
                  </a:solidFill>
                  <a:latin typeface="Calibri"/>
                </a:rPr>
                <a:t>thành</a:t>
              </a:r>
              <a:r>
                <a:rPr lang="en-US" sz="2700" kern="1200" dirty="0">
                  <a:solidFill>
                    <a:srgbClr val="000000"/>
                  </a:solidFill>
                  <a:latin typeface="Calibri"/>
                </a:rPr>
                <a:t> </a:t>
              </a:r>
              <a:r>
                <a:rPr lang="en-US" sz="2700" kern="1200" dirty="0" err="1">
                  <a:solidFill>
                    <a:srgbClr val="000000"/>
                  </a:solidFill>
                  <a:latin typeface="Calibri"/>
                </a:rPr>
                <a:t>viên</a:t>
              </a:r>
              <a:r>
                <a:rPr lang="en-US" sz="2700" kern="1200" dirty="0">
                  <a:solidFill>
                    <a:srgbClr val="000000"/>
                  </a:solidFill>
                  <a:latin typeface="Calibri"/>
                </a:rPr>
                <a:t> </a:t>
              </a:r>
              <a:r>
                <a:rPr lang="en-US" sz="2700" kern="1200" dirty="0" err="1">
                  <a:solidFill>
                    <a:srgbClr val="000000"/>
                  </a:solidFill>
                  <a:latin typeface="Calibri"/>
                </a:rPr>
                <a:t>đều</a:t>
              </a:r>
              <a:r>
                <a:rPr lang="en-US" sz="2700" kern="1200" dirty="0">
                  <a:solidFill>
                    <a:srgbClr val="000000"/>
                  </a:solidFill>
                  <a:latin typeface="Calibri"/>
                </a:rPr>
                <a:t> </a:t>
              </a:r>
              <a:r>
                <a:rPr lang="en-US" sz="2700" kern="1200" dirty="0" err="1">
                  <a:solidFill>
                    <a:srgbClr val="000000"/>
                  </a:solidFill>
                  <a:latin typeface="Calibri"/>
                </a:rPr>
                <a:t>đọc</a:t>
              </a:r>
              <a:r>
                <a:rPr lang="en-US" sz="2700" kern="1200" dirty="0">
                  <a:solidFill>
                    <a:srgbClr val="000000"/>
                  </a:solidFill>
                  <a:latin typeface="Calibri"/>
                </a:rPr>
                <a:t>.</a:t>
              </a:r>
            </a:p>
          </p:txBody>
        </p:sp>
        <p:sp>
          <p:nvSpPr>
            <p:cNvPr id="550" name="Rectangle: Rounded Corners 549">
              <a:extLst>
                <a:ext uri="{FF2B5EF4-FFF2-40B4-BE49-F238E27FC236}">
                  <a16:creationId xmlns:a16="http://schemas.microsoft.com/office/drawing/2014/main" id="{ED0890C1-3766-061B-A8DF-FD3F627A9106}"/>
                </a:ext>
              </a:extLst>
            </p:cNvPr>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Yêu</a:t>
              </a:r>
              <a:r>
                <a:rPr lang="en-US" sz="360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 </a:t>
              </a:r>
              <a:r>
                <a:rPr lang="en-US" sz="360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Cầu</a:t>
              </a:r>
              <a:endParaRPr lang="en-US" sz="360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endParaRPr>
            </a:p>
          </p:txBody>
        </p:sp>
        <p:pic>
          <p:nvPicPr>
            <p:cNvPr id="551" name="Picture 550">
              <a:extLst>
                <a:ext uri="{FF2B5EF4-FFF2-40B4-BE49-F238E27FC236}">
                  <a16:creationId xmlns:a16="http://schemas.microsoft.com/office/drawing/2014/main" id="{7ADF4F07-9524-78C9-2A0A-A2C79BD55A27}"/>
                </a:ext>
              </a:extLst>
            </p:cNvPr>
            <p:cNvPicPr>
              <a:picLocks noChangeAspect="1"/>
            </p:cNvPicPr>
            <p:nvPr/>
          </p:nvPicPr>
          <p:blipFill>
            <a:blip r:embed="rId3"/>
            <a:stretch>
              <a:fillRect/>
            </a:stretch>
          </p:blipFill>
          <p:spPr>
            <a:xfrm flipH="1">
              <a:off x="3075433" y="1994777"/>
              <a:ext cx="609091" cy="609091"/>
            </a:xfrm>
            <a:prstGeom prst="rect">
              <a:avLst/>
            </a:prstGeom>
          </p:spPr>
        </p:pic>
        <p:pic>
          <p:nvPicPr>
            <p:cNvPr id="552" name="Picture 551">
              <a:extLst>
                <a:ext uri="{FF2B5EF4-FFF2-40B4-BE49-F238E27FC236}">
                  <a16:creationId xmlns:a16="http://schemas.microsoft.com/office/drawing/2014/main" id="{AEE83BC8-4698-8E42-23CB-D946354790AE}"/>
                </a:ext>
              </a:extLst>
            </p:cNvPr>
            <p:cNvPicPr>
              <a:picLocks noChangeAspect="1"/>
            </p:cNvPicPr>
            <p:nvPr/>
          </p:nvPicPr>
          <p:blipFill>
            <a:blip r:embed="rId3"/>
            <a:stretch>
              <a:fillRect/>
            </a:stretch>
          </p:blipFill>
          <p:spPr>
            <a:xfrm flipH="1">
              <a:off x="3075433" y="2684812"/>
              <a:ext cx="609091" cy="609091"/>
            </a:xfrm>
            <a:prstGeom prst="rect">
              <a:avLst/>
            </a:prstGeom>
          </p:spPr>
        </p:pic>
      </p:grpSp>
      <p:grpSp>
        <p:nvGrpSpPr>
          <p:cNvPr id="553" name="Group 552">
            <a:extLst>
              <a:ext uri="{FF2B5EF4-FFF2-40B4-BE49-F238E27FC236}">
                <a16:creationId xmlns:a16="http://schemas.microsoft.com/office/drawing/2014/main" id="{42C763D7-0AFC-E154-2529-F1A50D6802AC}"/>
              </a:ext>
            </a:extLst>
          </p:cNvPr>
          <p:cNvGrpSpPr/>
          <p:nvPr/>
        </p:nvGrpSpPr>
        <p:grpSpPr>
          <a:xfrm>
            <a:off x="191129" y="2840316"/>
            <a:ext cx="5305379" cy="2132019"/>
            <a:chOff x="4433137" y="3817600"/>
            <a:chExt cx="7073839" cy="2842692"/>
          </a:xfrm>
        </p:grpSpPr>
        <p:grpSp>
          <p:nvGrpSpPr>
            <p:cNvPr id="554" name="Group 553">
              <a:extLst>
                <a:ext uri="{FF2B5EF4-FFF2-40B4-BE49-F238E27FC236}">
                  <a16:creationId xmlns:a16="http://schemas.microsoft.com/office/drawing/2014/main" id="{584A7874-DACF-F9A8-D049-F01072D77213}"/>
                </a:ext>
              </a:extLst>
            </p:cNvPr>
            <p:cNvGrpSpPr/>
            <p:nvPr/>
          </p:nvGrpSpPr>
          <p:grpSpPr>
            <a:xfrm>
              <a:off x="4433137" y="3817600"/>
              <a:ext cx="7073839" cy="2842692"/>
              <a:chOff x="2567237" y="1255651"/>
              <a:chExt cx="7073839" cy="2842692"/>
            </a:xfrm>
          </p:grpSpPr>
          <p:sp>
            <p:nvSpPr>
              <p:cNvPr id="564" name="Rectangle: Rounded Corners 563">
                <a:extLst>
                  <a:ext uri="{FF2B5EF4-FFF2-40B4-BE49-F238E27FC236}">
                    <a16:creationId xmlns:a16="http://schemas.microsoft.com/office/drawing/2014/main" id="{7056CF8D-14D1-003F-BE20-3E780FA2285C}"/>
                  </a:ext>
                </a:extLst>
              </p:cNvPr>
              <p:cNvSpPr/>
              <p:nvPr/>
            </p:nvSpPr>
            <p:spPr>
              <a:xfrm>
                <a:off x="2567237"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accent1">
                  <a:lumMod val="20000"/>
                  <a:lumOff val="80000"/>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defTabSz="685800">
                  <a:lnSpc>
                    <a:spcPct val="110000"/>
                  </a:lnSpc>
                  <a:buClrTx/>
                </a:pPr>
                <a:r>
                  <a:rPr lang="en-US" sz="2700" kern="1200" dirty="0">
                    <a:solidFill>
                      <a:srgbClr val="000000"/>
                    </a:solidFill>
                    <a:latin typeface="Calibri"/>
                  </a:rPr>
                  <a:t>1. </a:t>
                </a:r>
                <a:r>
                  <a:rPr lang="en-US" sz="2700" kern="1200" dirty="0" err="1">
                    <a:solidFill>
                      <a:srgbClr val="000000"/>
                    </a:solidFill>
                    <a:latin typeface="Calibri"/>
                  </a:rPr>
                  <a:t>Đọc</a:t>
                </a:r>
                <a:r>
                  <a:rPr lang="en-US" sz="2700" kern="1200" dirty="0">
                    <a:solidFill>
                      <a:srgbClr val="000000"/>
                    </a:solidFill>
                    <a:latin typeface="Calibri"/>
                  </a:rPr>
                  <a:t> </a:t>
                </a:r>
                <a:r>
                  <a:rPr lang="en-US" sz="2700" kern="1200" dirty="0" err="1">
                    <a:solidFill>
                      <a:srgbClr val="000000"/>
                    </a:solidFill>
                    <a:latin typeface="Calibri"/>
                  </a:rPr>
                  <a:t>đúng</a:t>
                </a:r>
                <a:r>
                  <a:rPr lang="en-US" sz="2700" kern="1200" dirty="0">
                    <a:solidFill>
                      <a:srgbClr val="000000"/>
                    </a:solidFill>
                    <a:latin typeface="Calibri"/>
                  </a:rPr>
                  <a:t>.</a:t>
                </a:r>
              </a:p>
              <a:p>
                <a:pPr algn="just" defTabSz="685800">
                  <a:lnSpc>
                    <a:spcPct val="110000"/>
                  </a:lnSpc>
                  <a:buClrTx/>
                </a:pPr>
                <a:r>
                  <a:rPr lang="en-US" sz="2700" kern="1200" dirty="0">
                    <a:solidFill>
                      <a:srgbClr val="000000"/>
                    </a:solidFill>
                    <a:latin typeface="Calibri"/>
                  </a:rPr>
                  <a:t>2. </a:t>
                </a:r>
                <a:r>
                  <a:rPr lang="en-US" sz="2700" kern="1200" dirty="0" err="1">
                    <a:solidFill>
                      <a:srgbClr val="000000"/>
                    </a:solidFill>
                    <a:latin typeface="Calibri"/>
                  </a:rPr>
                  <a:t>Đọc</a:t>
                </a:r>
                <a:r>
                  <a:rPr lang="en-US" sz="2700" kern="1200" dirty="0">
                    <a:solidFill>
                      <a:srgbClr val="000000"/>
                    </a:solidFill>
                    <a:latin typeface="Calibri"/>
                  </a:rPr>
                  <a:t> to, </a:t>
                </a:r>
                <a:r>
                  <a:rPr lang="en-US" sz="2700" kern="1200" dirty="0" err="1">
                    <a:solidFill>
                      <a:srgbClr val="000000"/>
                    </a:solidFill>
                    <a:latin typeface="Calibri"/>
                  </a:rPr>
                  <a:t>rõ</a:t>
                </a:r>
                <a:r>
                  <a:rPr lang="en-US" sz="2700" kern="1200" dirty="0">
                    <a:solidFill>
                      <a:srgbClr val="000000"/>
                    </a:solidFill>
                    <a:latin typeface="Calibri"/>
                  </a:rPr>
                  <a:t>.</a:t>
                </a:r>
              </a:p>
              <a:p>
                <a:pPr algn="just" defTabSz="685800">
                  <a:lnSpc>
                    <a:spcPct val="110000"/>
                  </a:lnSpc>
                  <a:buClrTx/>
                </a:pPr>
                <a:r>
                  <a:rPr lang="en-US" sz="2700" kern="1200" dirty="0">
                    <a:solidFill>
                      <a:srgbClr val="000000"/>
                    </a:solidFill>
                    <a:latin typeface="Calibri"/>
                  </a:rPr>
                  <a:t>3. </a:t>
                </a:r>
                <a:r>
                  <a:rPr lang="en-US" sz="2700" kern="1200" dirty="0" err="1">
                    <a:solidFill>
                      <a:srgbClr val="000000"/>
                    </a:solidFill>
                    <a:latin typeface="Calibri"/>
                  </a:rPr>
                  <a:t>Đọc</a:t>
                </a:r>
                <a:r>
                  <a:rPr lang="en-US" sz="2700" kern="1200" dirty="0">
                    <a:solidFill>
                      <a:srgbClr val="000000"/>
                    </a:solidFill>
                    <a:latin typeface="Calibri"/>
                  </a:rPr>
                  <a:t> </a:t>
                </a:r>
                <a:r>
                  <a:rPr lang="en-US" sz="2700" kern="1200" dirty="0" err="1">
                    <a:solidFill>
                      <a:srgbClr val="000000"/>
                    </a:solidFill>
                    <a:latin typeface="Calibri"/>
                  </a:rPr>
                  <a:t>ngắt</a:t>
                </a:r>
                <a:r>
                  <a:rPr lang="en-US" sz="2700" kern="1200" dirty="0">
                    <a:solidFill>
                      <a:srgbClr val="000000"/>
                    </a:solidFill>
                    <a:latin typeface="Calibri"/>
                  </a:rPr>
                  <a:t>, </a:t>
                </a:r>
                <a:r>
                  <a:rPr lang="en-US" sz="2700" kern="1200" dirty="0" err="1">
                    <a:solidFill>
                      <a:srgbClr val="000000"/>
                    </a:solidFill>
                    <a:latin typeface="Calibri"/>
                  </a:rPr>
                  <a:t>nghỉ</a:t>
                </a:r>
                <a:r>
                  <a:rPr lang="en-US" sz="2700" kern="1200" dirty="0">
                    <a:solidFill>
                      <a:srgbClr val="000000"/>
                    </a:solidFill>
                    <a:latin typeface="Calibri"/>
                  </a:rPr>
                  <a:t> </a:t>
                </a:r>
                <a:r>
                  <a:rPr lang="en-US" sz="2700" kern="1200" dirty="0" err="1">
                    <a:solidFill>
                      <a:srgbClr val="000000"/>
                    </a:solidFill>
                    <a:latin typeface="Calibri"/>
                  </a:rPr>
                  <a:t>đúng</a:t>
                </a:r>
                <a:r>
                  <a:rPr lang="en-US" sz="2700" kern="1200" dirty="0">
                    <a:solidFill>
                      <a:srgbClr val="000000"/>
                    </a:solidFill>
                    <a:latin typeface="Calibri"/>
                  </a:rPr>
                  <a:t> </a:t>
                </a:r>
                <a:r>
                  <a:rPr lang="en-US" sz="2700" kern="1200" dirty="0" err="1">
                    <a:solidFill>
                      <a:srgbClr val="000000"/>
                    </a:solidFill>
                    <a:latin typeface="Calibri"/>
                  </a:rPr>
                  <a:t>chỗ</a:t>
                </a:r>
                <a:r>
                  <a:rPr lang="en-US" sz="2700" kern="1200" dirty="0">
                    <a:solidFill>
                      <a:srgbClr val="000000"/>
                    </a:solidFill>
                    <a:latin typeface="Calibri"/>
                  </a:rPr>
                  <a:t>.</a:t>
                </a:r>
              </a:p>
            </p:txBody>
          </p:sp>
          <p:sp>
            <p:nvSpPr>
              <p:cNvPr id="565" name="Rectangle: Rounded Corners 564">
                <a:extLst>
                  <a:ext uri="{FF2B5EF4-FFF2-40B4-BE49-F238E27FC236}">
                    <a16:creationId xmlns:a16="http://schemas.microsoft.com/office/drawing/2014/main" id="{698588D2-DF95-9409-931B-FD3CE0CB33A1}"/>
                  </a:ext>
                </a:extLst>
              </p:cNvPr>
              <p:cNvSpPr/>
              <p:nvPr/>
            </p:nvSpPr>
            <p:spPr>
              <a:xfrm>
                <a:off x="4201409" y="1255651"/>
                <a:ext cx="4849415"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Tiêu</a:t>
                </a:r>
                <a:r>
                  <a:rPr lang="en-US" sz="360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 </a:t>
                </a:r>
                <a:r>
                  <a:rPr lang="en-US" sz="360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chí</a:t>
                </a:r>
                <a:r>
                  <a:rPr lang="en-US" sz="360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 </a:t>
                </a:r>
                <a:r>
                  <a:rPr lang="en-US" sz="360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đánh</a:t>
                </a:r>
                <a:r>
                  <a:rPr lang="en-US" sz="360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 </a:t>
                </a:r>
                <a:r>
                  <a:rPr lang="en-US" sz="360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giá</a:t>
                </a:r>
                <a:endParaRPr lang="en-US" sz="360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endParaRPr>
              </a:p>
            </p:txBody>
          </p:sp>
        </p:grpSp>
        <p:pic>
          <p:nvPicPr>
            <p:cNvPr id="555" name="Picture 554">
              <a:extLst>
                <a:ext uri="{FF2B5EF4-FFF2-40B4-BE49-F238E27FC236}">
                  <a16:creationId xmlns:a16="http://schemas.microsoft.com/office/drawing/2014/main" id="{270C2636-E2DD-3713-FA77-BB00A6CAE403}"/>
                </a:ext>
              </a:extLst>
            </p:cNvPr>
            <p:cNvPicPr>
              <a:picLocks noChangeAspect="1"/>
            </p:cNvPicPr>
            <p:nvPr/>
          </p:nvPicPr>
          <p:blipFill>
            <a:blip r:embed="rId4"/>
            <a:stretch>
              <a:fillRect/>
            </a:stretch>
          </p:blipFill>
          <p:spPr>
            <a:xfrm>
              <a:off x="7557655" y="4716158"/>
              <a:ext cx="469963" cy="469963"/>
            </a:xfrm>
            <a:prstGeom prst="rect">
              <a:avLst/>
            </a:prstGeom>
          </p:spPr>
        </p:pic>
        <p:pic>
          <p:nvPicPr>
            <p:cNvPr id="556" name="Picture 555">
              <a:extLst>
                <a:ext uri="{FF2B5EF4-FFF2-40B4-BE49-F238E27FC236}">
                  <a16:creationId xmlns:a16="http://schemas.microsoft.com/office/drawing/2014/main" id="{0844A6AF-5056-4AA4-2B43-59C1BEB61B81}"/>
                </a:ext>
              </a:extLst>
            </p:cNvPr>
            <p:cNvPicPr>
              <a:picLocks noChangeAspect="1"/>
            </p:cNvPicPr>
            <p:nvPr/>
          </p:nvPicPr>
          <p:blipFill>
            <a:blip r:embed="rId5"/>
            <a:stretch>
              <a:fillRect/>
            </a:stretch>
          </p:blipFill>
          <p:spPr>
            <a:xfrm>
              <a:off x="7000981" y="4716158"/>
              <a:ext cx="469963" cy="469963"/>
            </a:xfrm>
            <a:prstGeom prst="rect">
              <a:avLst/>
            </a:prstGeom>
          </p:spPr>
        </p:pic>
        <p:pic>
          <p:nvPicPr>
            <p:cNvPr id="557" name="Picture 556">
              <a:extLst>
                <a:ext uri="{FF2B5EF4-FFF2-40B4-BE49-F238E27FC236}">
                  <a16:creationId xmlns:a16="http://schemas.microsoft.com/office/drawing/2014/main" id="{874A1071-06CF-AA94-095A-CE2B30546CA3}"/>
                </a:ext>
              </a:extLst>
            </p:cNvPr>
            <p:cNvPicPr>
              <a:picLocks noChangeAspect="1"/>
            </p:cNvPicPr>
            <p:nvPr/>
          </p:nvPicPr>
          <p:blipFill>
            <a:blip r:embed="rId6"/>
            <a:stretch>
              <a:fillRect/>
            </a:stretch>
          </p:blipFill>
          <p:spPr>
            <a:xfrm>
              <a:off x="8114329" y="4716158"/>
              <a:ext cx="469963" cy="469963"/>
            </a:xfrm>
            <a:prstGeom prst="rect">
              <a:avLst/>
            </a:prstGeom>
          </p:spPr>
        </p:pic>
        <p:pic>
          <p:nvPicPr>
            <p:cNvPr id="558" name="Picture 557">
              <a:extLst>
                <a:ext uri="{FF2B5EF4-FFF2-40B4-BE49-F238E27FC236}">
                  <a16:creationId xmlns:a16="http://schemas.microsoft.com/office/drawing/2014/main" id="{F7ABECC3-687B-D1BB-3B63-2A35C6B91757}"/>
                </a:ext>
              </a:extLst>
            </p:cNvPr>
            <p:cNvPicPr>
              <a:picLocks noChangeAspect="1"/>
            </p:cNvPicPr>
            <p:nvPr/>
          </p:nvPicPr>
          <p:blipFill>
            <a:blip r:embed="rId4"/>
            <a:stretch>
              <a:fillRect/>
            </a:stretch>
          </p:blipFill>
          <p:spPr>
            <a:xfrm>
              <a:off x="7792636" y="5335445"/>
              <a:ext cx="469963" cy="469963"/>
            </a:xfrm>
            <a:prstGeom prst="rect">
              <a:avLst/>
            </a:prstGeom>
          </p:spPr>
        </p:pic>
        <p:pic>
          <p:nvPicPr>
            <p:cNvPr id="559" name="Picture 558">
              <a:extLst>
                <a:ext uri="{FF2B5EF4-FFF2-40B4-BE49-F238E27FC236}">
                  <a16:creationId xmlns:a16="http://schemas.microsoft.com/office/drawing/2014/main" id="{7B833792-C030-12C9-963E-34FC68667538}"/>
                </a:ext>
              </a:extLst>
            </p:cNvPr>
            <p:cNvPicPr>
              <a:picLocks noChangeAspect="1"/>
            </p:cNvPicPr>
            <p:nvPr/>
          </p:nvPicPr>
          <p:blipFill>
            <a:blip r:embed="rId5"/>
            <a:stretch>
              <a:fillRect/>
            </a:stretch>
          </p:blipFill>
          <p:spPr>
            <a:xfrm>
              <a:off x="7235962" y="5335445"/>
              <a:ext cx="469963" cy="469963"/>
            </a:xfrm>
            <a:prstGeom prst="rect">
              <a:avLst/>
            </a:prstGeom>
          </p:spPr>
        </p:pic>
        <p:pic>
          <p:nvPicPr>
            <p:cNvPr id="560" name="Picture 559">
              <a:extLst>
                <a:ext uri="{FF2B5EF4-FFF2-40B4-BE49-F238E27FC236}">
                  <a16:creationId xmlns:a16="http://schemas.microsoft.com/office/drawing/2014/main" id="{B7B81179-0441-899C-F31F-A7B8EB5D1A25}"/>
                </a:ext>
              </a:extLst>
            </p:cNvPr>
            <p:cNvPicPr>
              <a:picLocks noChangeAspect="1"/>
            </p:cNvPicPr>
            <p:nvPr/>
          </p:nvPicPr>
          <p:blipFill>
            <a:blip r:embed="rId6"/>
            <a:stretch>
              <a:fillRect/>
            </a:stretch>
          </p:blipFill>
          <p:spPr>
            <a:xfrm>
              <a:off x="8349310" y="5335445"/>
              <a:ext cx="469963" cy="469963"/>
            </a:xfrm>
            <a:prstGeom prst="rect">
              <a:avLst/>
            </a:prstGeom>
          </p:spPr>
        </p:pic>
        <p:pic>
          <p:nvPicPr>
            <p:cNvPr id="561" name="Picture 560">
              <a:extLst>
                <a:ext uri="{FF2B5EF4-FFF2-40B4-BE49-F238E27FC236}">
                  <a16:creationId xmlns:a16="http://schemas.microsoft.com/office/drawing/2014/main" id="{088417C5-3459-43A8-869B-090E9956C0E0}"/>
                </a:ext>
              </a:extLst>
            </p:cNvPr>
            <p:cNvPicPr>
              <a:picLocks noChangeAspect="1"/>
            </p:cNvPicPr>
            <p:nvPr/>
          </p:nvPicPr>
          <p:blipFill>
            <a:blip r:embed="rId4"/>
            <a:stretch>
              <a:fillRect/>
            </a:stretch>
          </p:blipFill>
          <p:spPr>
            <a:xfrm>
              <a:off x="10212651" y="5918294"/>
              <a:ext cx="469963" cy="469963"/>
            </a:xfrm>
            <a:prstGeom prst="rect">
              <a:avLst/>
            </a:prstGeom>
          </p:spPr>
        </p:pic>
        <p:pic>
          <p:nvPicPr>
            <p:cNvPr id="562" name="Picture 561">
              <a:extLst>
                <a:ext uri="{FF2B5EF4-FFF2-40B4-BE49-F238E27FC236}">
                  <a16:creationId xmlns:a16="http://schemas.microsoft.com/office/drawing/2014/main" id="{50B2C3A8-BCC6-61BB-7625-3C6416D1AF49}"/>
                </a:ext>
              </a:extLst>
            </p:cNvPr>
            <p:cNvPicPr>
              <a:picLocks noChangeAspect="1"/>
            </p:cNvPicPr>
            <p:nvPr/>
          </p:nvPicPr>
          <p:blipFill>
            <a:blip r:embed="rId5"/>
            <a:stretch>
              <a:fillRect/>
            </a:stretch>
          </p:blipFill>
          <p:spPr>
            <a:xfrm>
              <a:off x="9655977" y="5918294"/>
              <a:ext cx="469963" cy="469963"/>
            </a:xfrm>
            <a:prstGeom prst="rect">
              <a:avLst/>
            </a:prstGeom>
          </p:spPr>
        </p:pic>
        <p:pic>
          <p:nvPicPr>
            <p:cNvPr id="563" name="Picture 562">
              <a:extLst>
                <a:ext uri="{FF2B5EF4-FFF2-40B4-BE49-F238E27FC236}">
                  <a16:creationId xmlns:a16="http://schemas.microsoft.com/office/drawing/2014/main" id="{388FBDD9-8D83-0DE4-EC65-5FBD64DE782B}"/>
                </a:ext>
              </a:extLst>
            </p:cNvPr>
            <p:cNvPicPr>
              <a:picLocks noChangeAspect="1"/>
            </p:cNvPicPr>
            <p:nvPr/>
          </p:nvPicPr>
          <p:blipFill>
            <a:blip r:embed="rId6"/>
            <a:stretch>
              <a:fillRect/>
            </a:stretch>
          </p:blipFill>
          <p:spPr>
            <a:xfrm>
              <a:off x="10769325" y="5918294"/>
              <a:ext cx="469963" cy="469963"/>
            </a:xfrm>
            <a:prstGeom prst="rect">
              <a:avLst/>
            </a:prstGeom>
          </p:spPr>
        </p:pic>
      </p:grpSp>
      <p:sp>
        <p:nvSpPr>
          <p:cNvPr id="566" name="Rectangle: Rounded Corners 565">
            <a:extLst>
              <a:ext uri="{FF2B5EF4-FFF2-40B4-BE49-F238E27FC236}">
                <a16:creationId xmlns:a16="http://schemas.microsoft.com/office/drawing/2014/main" id="{1FD86BAC-B2E9-D4BB-8674-E78738981A3B}"/>
              </a:ext>
            </a:extLst>
          </p:cNvPr>
          <p:cNvSpPr/>
          <p:nvPr/>
        </p:nvSpPr>
        <p:spPr>
          <a:xfrm>
            <a:off x="6363050" y="1731740"/>
            <a:ext cx="1911948" cy="673772"/>
          </a:xfrm>
          <a:custGeom>
            <a:avLst/>
            <a:gdLst>
              <a:gd name="connsiteX0" fmla="*/ 0 w 1911948"/>
              <a:gd name="connsiteY0" fmla="*/ 112298 h 673772"/>
              <a:gd name="connsiteX1" fmla="*/ 112298 w 1911948"/>
              <a:gd name="connsiteY1" fmla="*/ 0 h 673772"/>
              <a:gd name="connsiteX2" fmla="*/ 1799650 w 1911948"/>
              <a:gd name="connsiteY2" fmla="*/ 0 h 673772"/>
              <a:gd name="connsiteX3" fmla="*/ 1911948 w 1911948"/>
              <a:gd name="connsiteY3" fmla="*/ 112298 h 673772"/>
              <a:gd name="connsiteX4" fmla="*/ 1911948 w 1911948"/>
              <a:gd name="connsiteY4" fmla="*/ 561474 h 673772"/>
              <a:gd name="connsiteX5" fmla="*/ 1799650 w 1911948"/>
              <a:gd name="connsiteY5" fmla="*/ 673772 h 673772"/>
              <a:gd name="connsiteX6" fmla="*/ 112298 w 1911948"/>
              <a:gd name="connsiteY6" fmla="*/ 673772 h 673772"/>
              <a:gd name="connsiteX7" fmla="*/ 0 w 1911948"/>
              <a:gd name="connsiteY7" fmla="*/ 561474 h 673772"/>
              <a:gd name="connsiteX8" fmla="*/ 0 w 1911948"/>
              <a:gd name="connsiteY8" fmla="*/ 112298 h 6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1948" h="673772" fill="none" extrusionOk="0">
                <a:moveTo>
                  <a:pt x="0" y="112298"/>
                </a:moveTo>
                <a:cubicBezTo>
                  <a:pt x="100" y="52993"/>
                  <a:pt x="52702" y="4068"/>
                  <a:pt x="112298" y="0"/>
                </a:cubicBezTo>
                <a:cubicBezTo>
                  <a:pt x="740012" y="88884"/>
                  <a:pt x="1616785" y="70769"/>
                  <a:pt x="1799650" y="0"/>
                </a:cubicBezTo>
                <a:cubicBezTo>
                  <a:pt x="1861136" y="-3678"/>
                  <a:pt x="1902282" y="47354"/>
                  <a:pt x="1911948" y="112298"/>
                </a:cubicBezTo>
                <a:cubicBezTo>
                  <a:pt x="1873874" y="272035"/>
                  <a:pt x="1941437" y="405212"/>
                  <a:pt x="1911948" y="561474"/>
                </a:cubicBezTo>
                <a:cubicBezTo>
                  <a:pt x="1913988" y="613142"/>
                  <a:pt x="1854184" y="665380"/>
                  <a:pt x="1799650" y="673772"/>
                </a:cubicBezTo>
                <a:cubicBezTo>
                  <a:pt x="1030623" y="540817"/>
                  <a:pt x="390529" y="708060"/>
                  <a:pt x="112298" y="673772"/>
                </a:cubicBezTo>
                <a:cubicBezTo>
                  <a:pt x="60304" y="672639"/>
                  <a:pt x="-2118" y="623913"/>
                  <a:pt x="0" y="561474"/>
                </a:cubicBezTo>
                <a:cubicBezTo>
                  <a:pt x="10736" y="515978"/>
                  <a:pt x="-39661" y="199700"/>
                  <a:pt x="0" y="112298"/>
                </a:cubicBezTo>
                <a:close/>
              </a:path>
              <a:path w="1911948" h="673772" stroke="0" extrusionOk="0">
                <a:moveTo>
                  <a:pt x="0" y="112298"/>
                </a:moveTo>
                <a:cubicBezTo>
                  <a:pt x="2967" y="51087"/>
                  <a:pt x="53084" y="5845"/>
                  <a:pt x="112298" y="0"/>
                </a:cubicBezTo>
                <a:cubicBezTo>
                  <a:pt x="915775" y="86632"/>
                  <a:pt x="977415" y="-31739"/>
                  <a:pt x="1799650" y="0"/>
                </a:cubicBezTo>
                <a:cubicBezTo>
                  <a:pt x="1858574" y="-2359"/>
                  <a:pt x="1912705" y="48753"/>
                  <a:pt x="1911948" y="112298"/>
                </a:cubicBezTo>
                <a:cubicBezTo>
                  <a:pt x="1949175" y="226628"/>
                  <a:pt x="1902555" y="441373"/>
                  <a:pt x="1911948" y="561474"/>
                </a:cubicBezTo>
                <a:cubicBezTo>
                  <a:pt x="1907543" y="625090"/>
                  <a:pt x="1852039" y="672196"/>
                  <a:pt x="1799650" y="673772"/>
                </a:cubicBezTo>
                <a:cubicBezTo>
                  <a:pt x="1021449" y="704402"/>
                  <a:pt x="483519" y="600397"/>
                  <a:pt x="112298" y="673772"/>
                </a:cubicBezTo>
                <a:cubicBezTo>
                  <a:pt x="42505" y="672202"/>
                  <a:pt x="-10477" y="618748"/>
                  <a:pt x="0" y="561474"/>
                </a:cubicBezTo>
                <a:cubicBezTo>
                  <a:pt x="-10230" y="474832"/>
                  <a:pt x="-22924" y="270098"/>
                  <a:pt x="0" y="112298"/>
                </a:cubicBezTo>
                <a:close/>
              </a:path>
            </a:pathLst>
          </a:custGeom>
          <a:solidFill>
            <a:srgbClr val="CCFFFF"/>
          </a:solidFill>
          <a:ln w="28575">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NHÓM </a:t>
            </a:r>
            <a:r>
              <a:rPr lang="en-US" sz="300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Times New Roman" panose="02020603050405020304" pitchFamily="18" charset="0"/>
              </a:rPr>
              <a:t>3</a:t>
            </a:r>
            <a:endParaRPr lang="en-US" sz="300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endParaRPr>
          </a:p>
        </p:txBody>
      </p:sp>
      <p:pic>
        <p:nvPicPr>
          <p:cNvPr id="567" name="Picture 2" descr="Tổng hợp 42 hình ảnh thiếu nhi - hình ảnh dành cho trẻ em đáng yêu nhất">
            <a:extLst>
              <a:ext uri="{FF2B5EF4-FFF2-40B4-BE49-F238E27FC236}">
                <a16:creationId xmlns:a16="http://schemas.microsoft.com/office/drawing/2014/main" id="{1B55B395-E187-9579-DD5C-2868733D2708}"/>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961" b="95703" l="10000" r="90000">
                        <a14:foregroundMark x1="44453" y1="90527" x2="57422" y2="90918"/>
                        <a14:foregroundMark x1="57422" y1="90918" x2="61797" y2="89355"/>
                        <a14:foregroundMark x1="63415" y1="93198" x2="65938" y2="92285"/>
                        <a14:foregroundMark x1="65078" y1="92285" x2="63617" y2="93325"/>
                        <a14:foregroundMark x1="47991" y1="94986" x2="48125" y2="95020"/>
                        <a14:foregroundMark x1="48125" y1="95020" x2="47422" y2="94238"/>
                        <a14:foregroundMark x1="51484" y1="94434" x2="55469" y2="93945"/>
                        <a14:foregroundMark x1="50938" y1="93750" x2="56016" y2="93066"/>
                        <a14:foregroundMark x1="55156" y1="95117" x2="55156" y2="95117"/>
                        <a14:foregroundMark x1="53750" y1="95117" x2="53750" y2="95117"/>
                        <a14:foregroundMark x1="51953" y1="95117" x2="51953" y2="95117"/>
                        <a14:foregroundMark x1="52344" y1="95313" x2="52344" y2="95313"/>
                        <a14:foregroundMark x1="52891" y1="95703" x2="52891" y2="95703"/>
                        <a14:foregroundMark x1="53359" y1="95703" x2="53359" y2="95703"/>
                        <a14:foregroundMark x1="53906" y1="95508" x2="53906" y2="95508"/>
                        <a14:foregroundMark x1="54609" y1="95313" x2="54609" y2="95313"/>
                        <a14:foregroundMark x1="55313" y1="94434" x2="55313" y2="94434"/>
                        <a14:foregroundMark x1="56875" y1="93555" x2="56875" y2="93555"/>
                        <a14:foregroundMark x1="57578" y1="94434" x2="57578" y2="94434"/>
                        <a14:foregroundMark x1="58594" y1="95313" x2="58594" y2="95313"/>
                        <a14:foregroundMark x1="59531" y1="95313" x2="59531" y2="95313"/>
                        <a14:foregroundMark x1="55313" y1="94434" x2="55313" y2="94434"/>
                        <a14:foregroundMark x1="57891" y1="65527" x2="62656" y2="66406"/>
                        <a14:backgroundMark x1="49219" y1="97266" x2="49219" y2="97266"/>
                        <a14:backgroundMark x1="65625" y1="94824" x2="68906" y2="94238"/>
                        <a14:backgroundMark x1="57272" y1="95313" x2="59688" y2="96387"/>
                        <a14:backgroundMark x1="56172" y1="94824" x2="57272" y2="95313"/>
                        <a14:backgroundMark x1="55223" y1="94728" x2="56172" y2="94824"/>
                        <a14:backgroundMark x1="49219" y1="96387" x2="57188" y2="96387"/>
                        <a14:backgroundMark x1="57188" y1="96387" x2="62969" y2="95508"/>
                        <a14:backgroundMark x1="62969" y1="95508" x2="64766" y2="94434"/>
                        <a14:backgroundMark x1="63672" y1="93359" x2="62813" y2="95313"/>
                      </a14:backgroundRemoval>
                    </a14:imgEffect>
                  </a14:imgLayer>
                </a14:imgProps>
              </a:ext>
              <a:ext uri="{28A0092B-C50C-407E-A947-70E740481C1C}">
                <a14:useLocalDpi xmlns:a14="http://schemas.microsoft.com/office/drawing/2010/main" val="0"/>
              </a:ext>
            </a:extLst>
          </a:blip>
          <a:srcRect/>
          <a:stretch>
            <a:fillRect/>
          </a:stretch>
        </p:blipFill>
        <p:spPr bwMode="auto">
          <a:xfrm>
            <a:off x="5558864" y="2059371"/>
            <a:ext cx="3759082" cy="3007265"/>
          </a:xfrm>
          <a:prstGeom prst="rect">
            <a:avLst/>
          </a:prstGeom>
          <a:noFill/>
          <a:extLst>
            <a:ext uri="{909E8E84-426E-40DD-AFC4-6F175D3DCCD1}">
              <a14:hiddenFill xmlns:a14="http://schemas.microsoft.com/office/drawing/2010/main">
                <a:solidFill>
                  <a:srgbClr val="FFFFFF"/>
                </a:solidFill>
              </a14:hiddenFill>
            </a:ext>
          </a:extLst>
        </p:spPr>
      </p:pic>
      <p:pic>
        <p:nvPicPr>
          <p:cNvPr id="568" name="Picture 567">
            <a:extLst>
              <a:ext uri="{FF2B5EF4-FFF2-40B4-BE49-F238E27FC236}">
                <a16:creationId xmlns:a16="http://schemas.microsoft.com/office/drawing/2014/main" id="{CF6FD5AD-88D3-97B1-AEF4-86CFB64B3191}"/>
              </a:ext>
            </a:extLst>
          </p:cNvPr>
          <p:cNvPicPr>
            <a:picLocks noChangeAspect="1"/>
          </p:cNvPicPr>
          <p:nvPr/>
        </p:nvPicPr>
        <p:blipFill>
          <a:blip r:embed="rId9"/>
          <a:stretch>
            <a:fillRect/>
          </a:stretch>
        </p:blipFill>
        <p:spPr>
          <a:xfrm>
            <a:off x="1539604" y="177218"/>
            <a:ext cx="5921253" cy="626418"/>
          </a:xfrm>
          <a:prstGeom prst="rect">
            <a:avLst/>
          </a:prstGeom>
        </p:spPr>
      </p:pic>
      <p:pic>
        <p:nvPicPr>
          <p:cNvPr id="2" name="Picture 1" descr="A round pink circle with white text and a black background&#10;&#10;AI-generated content may be incorrect.">
            <a:extLst>
              <a:ext uri="{FF2B5EF4-FFF2-40B4-BE49-F238E27FC236}">
                <a16:creationId xmlns:a16="http://schemas.microsoft.com/office/drawing/2014/main" id="{95E5BB9F-BC84-5D77-6F32-B68342AC4E5C}"/>
              </a:ext>
            </a:extLst>
          </p:cNvPr>
          <p:cNvPicPr>
            <a:picLocks noChangeAspect="1"/>
          </p:cNvPicPr>
          <p:nvPr/>
        </p:nvPicPr>
        <p:blipFill>
          <a:blip r:embed="rId10"/>
          <a:stretch>
            <a:fillRect/>
          </a:stretch>
        </p:blipFill>
        <p:spPr>
          <a:xfrm>
            <a:off x="-1367624" y="103334"/>
            <a:ext cx="1172354" cy="1172354"/>
          </a:xfrm>
          <a:prstGeom prst="rect">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566"/>
                                            </p:tgtEl>
                                            <p:attrNameLst>
                                              <p:attrName>r</p:attrName>
                                            </p:attrNameLst>
                                          </p:cBhvr>
                                        </p:animRot>
                                        <p:animRot by="-240000">
                                          <p:cBhvr>
                                            <p:cTn id="7" dur="200" fill="hold">
                                              <p:stCondLst>
                                                <p:cond delay="200"/>
                                              </p:stCondLst>
                                            </p:cTn>
                                            <p:tgtEl>
                                              <p:spTgt spid="566"/>
                                            </p:tgtEl>
                                            <p:attrNameLst>
                                              <p:attrName>r</p:attrName>
                                            </p:attrNameLst>
                                          </p:cBhvr>
                                        </p:animRot>
                                        <p:animRot by="240000">
                                          <p:cBhvr>
                                            <p:cTn id="8" dur="200" fill="hold">
                                              <p:stCondLst>
                                                <p:cond delay="400"/>
                                              </p:stCondLst>
                                            </p:cTn>
                                            <p:tgtEl>
                                              <p:spTgt spid="566"/>
                                            </p:tgtEl>
                                            <p:attrNameLst>
                                              <p:attrName>r</p:attrName>
                                            </p:attrNameLst>
                                          </p:cBhvr>
                                        </p:animRot>
                                        <p:animRot by="-240000">
                                          <p:cBhvr>
                                            <p:cTn id="9" dur="200" fill="hold">
                                              <p:stCondLst>
                                                <p:cond delay="600"/>
                                              </p:stCondLst>
                                            </p:cTn>
                                            <p:tgtEl>
                                              <p:spTgt spid="566"/>
                                            </p:tgtEl>
                                            <p:attrNameLst>
                                              <p:attrName>r</p:attrName>
                                            </p:attrNameLst>
                                          </p:cBhvr>
                                        </p:animRot>
                                        <p:animRot by="120000">
                                          <p:cBhvr>
                                            <p:cTn id="10" dur="200" fill="hold">
                                              <p:stCondLst>
                                                <p:cond delay="800"/>
                                              </p:stCondLst>
                                            </p:cTn>
                                            <p:tgtEl>
                                              <p:spTgt spid="566"/>
                                            </p:tgtEl>
                                            <p:attrNameLst>
                                              <p:attrName>r</p:attrName>
                                            </p:attrNameLst>
                                          </p:cBhvr>
                                        </p:animRot>
                                      </p:childTnLst>
                                    </p:cTn>
                                  </p:par>
                                </p:childTnLst>
                              </p:cTn>
                            </p:par>
                            <p:par>
                              <p:cTn id="11" fill="hold">
                                <p:stCondLst>
                                  <p:cond delay="1000"/>
                                </p:stCondLst>
                                <p:childTnLst>
                                  <p:par>
                                    <p:cTn id="12" presetID="2" presetClass="entr" presetSubtype="4" fill="hold" nodeType="afterEffect" p14:presetBounceEnd="66000">
                                      <p:stCondLst>
                                        <p:cond delay="0"/>
                                      </p:stCondLst>
                                      <p:childTnLst>
                                        <p:set>
                                          <p:cBhvr>
                                            <p:cTn id="13" dur="1" fill="hold">
                                              <p:stCondLst>
                                                <p:cond delay="0"/>
                                              </p:stCondLst>
                                            </p:cTn>
                                            <p:tgtEl>
                                              <p:spTgt spid="532"/>
                                            </p:tgtEl>
                                            <p:attrNameLst>
                                              <p:attrName>style.visibility</p:attrName>
                                            </p:attrNameLst>
                                          </p:cBhvr>
                                          <p:to>
                                            <p:strVal val="visible"/>
                                          </p:to>
                                        </p:set>
                                        <p:anim calcmode="lin" valueType="num" p14:bounceEnd="66000">
                                          <p:cBhvr additive="base">
                                            <p:cTn id="14" dur="1000" fill="hold"/>
                                            <p:tgtEl>
                                              <p:spTgt spid="532"/>
                                            </p:tgtEl>
                                            <p:attrNameLst>
                                              <p:attrName>ppt_x</p:attrName>
                                            </p:attrNameLst>
                                          </p:cBhvr>
                                          <p:tavLst>
                                            <p:tav tm="0">
                                              <p:val>
                                                <p:strVal val="#ppt_x"/>
                                              </p:val>
                                            </p:tav>
                                            <p:tav tm="100000">
                                              <p:val>
                                                <p:strVal val="#ppt_x"/>
                                              </p:val>
                                            </p:tav>
                                          </p:tavLst>
                                        </p:anim>
                                        <p:anim calcmode="lin" valueType="num" p14:bounceEnd="66000">
                                          <p:cBhvr additive="base">
                                            <p:cTn id="15" dur="1000" fill="hold"/>
                                            <p:tgtEl>
                                              <p:spTgt spid="532"/>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4" fill="hold" nodeType="afterEffect" p14:presetBounceEnd="66000">
                                      <p:stCondLst>
                                        <p:cond delay="0"/>
                                      </p:stCondLst>
                                      <p:childTnLst>
                                        <p:set>
                                          <p:cBhvr>
                                            <p:cTn id="18" dur="1" fill="hold">
                                              <p:stCondLst>
                                                <p:cond delay="0"/>
                                              </p:stCondLst>
                                            </p:cTn>
                                            <p:tgtEl>
                                              <p:spTgt spid="553"/>
                                            </p:tgtEl>
                                            <p:attrNameLst>
                                              <p:attrName>style.visibility</p:attrName>
                                            </p:attrNameLst>
                                          </p:cBhvr>
                                          <p:to>
                                            <p:strVal val="visible"/>
                                          </p:to>
                                        </p:set>
                                        <p:anim calcmode="lin" valueType="num" p14:bounceEnd="66000">
                                          <p:cBhvr additive="base">
                                            <p:cTn id="19" dur="1000" fill="hold"/>
                                            <p:tgtEl>
                                              <p:spTgt spid="553"/>
                                            </p:tgtEl>
                                            <p:attrNameLst>
                                              <p:attrName>ppt_x</p:attrName>
                                            </p:attrNameLst>
                                          </p:cBhvr>
                                          <p:tavLst>
                                            <p:tav tm="0">
                                              <p:val>
                                                <p:strVal val="#ppt_x"/>
                                              </p:val>
                                            </p:tav>
                                            <p:tav tm="100000">
                                              <p:val>
                                                <p:strVal val="#ppt_x"/>
                                              </p:val>
                                            </p:tav>
                                          </p:tavLst>
                                        </p:anim>
                                        <p:anim calcmode="lin" valueType="num" p14:bounceEnd="66000">
                                          <p:cBhvr additive="base">
                                            <p:cTn id="20" dur="1000" fill="hold"/>
                                            <p:tgtEl>
                                              <p:spTgt spid="553"/>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1000"/>
                                      </p:stCondLst>
                                      <p:childTnLst>
                                        <p:set>
                                          <p:cBhvr>
                                            <p:cTn id="22" dur="1" fill="hold">
                                              <p:stCondLst>
                                                <p:cond delay="0"/>
                                              </p:stCondLst>
                                            </p:cTn>
                                            <p:tgtEl>
                                              <p:spTgt spid="567"/>
                                            </p:tgtEl>
                                            <p:attrNameLst>
                                              <p:attrName>style.visibility</p:attrName>
                                            </p:attrNameLst>
                                          </p:cBhvr>
                                          <p:to>
                                            <p:strVal val="visible"/>
                                          </p:to>
                                        </p:set>
                                        <p:animEffect transition="in" filter="fade">
                                          <p:cBhvr>
                                            <p:cTn id="23" dur="1000"/>
                                            <p:tgtEl>
                                              <p:spTgt spid="567"/>
                                            </p:tgtEl>
                                          </p:cBhvr>
                                        </p:animEffect>
                                        <p:anim calcmode="lin" valueType="num">
                                          <p:cBhvr>
                                            <p:cTn id="24" dur="1000" fill="hold"/>
                                            <p:tgtEl>
                                              <p:spTgt spid="567"/>
                                            </p:tgtEl>
                                            <p:attrNameLst>
                                              <p:attrName>ppt_x</p:attrName>
                                            </p:attrNameLst>
                                          </p:cBhvr>
                                          <p:tavLst>
                                            <p:tav tm="0">
                                              <p:val>
                                                <p:strVal val="#ppt_x"/>
                                              </p:val>
                                            </p:tav>
                                            <p:tav tm="100000">
                                              <p:val>
                                                <p:strVal val="#ppt_x"/>
                                              </p:val>
                                            </p:tav>
                                          </p:tavLst>
                                        </p:anim>
                                        <p:anim calcmode="lin" valueType="num">
                                          <p:cBhvr>
                                            <p:cTn id="25" dur="1000" fill="hold"/>
                                            <p:tgtEl>
                                              <p:spTgt spid="5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566"/>
                                            </p:tgtEl>
                                            <p:attrNameLst>
                                              <p:attrName>r</p:attrName>
                                            </p:attrNameLst>
                                          </p:cBhvr>
                                        </p:animRot>
                                        <p:animRot by="-240000">
                                          <p:cBhvr>
                                            <p:cTn id="7" dur="200" fill="hold">
                                              <p:stCondLst>
                                                <p:cond delay="200"/>
                                              </p:stCondLst>
                                            </p:cTn>
                                            <p:tgtEl>
                                              <p:spTgt spid="566"/>
                                            </p:tgtEl>
                                            <p:attrNameLst>
                                              <p:attrName>r</p:attrName>
                                            </p:attrNameLst>
                                          </p:cBhvr>
                                        </p:animRot>
                                        <p:animRot by="240000">
                                          <p:cBhvr>
                                            <p:cTn id="8" dur="200" fill="hold">
                                              <p:stCondLst>
                                                <p:cond delay="400"/>
                                              </p:stCondLst>
                                            </p:cTn>
                                            <p:tgtEl>
                                              <p:spTgt spid="566"/>
                                            </p:tgtEl>
                                            <p:attrNameLst>
                                              <p:attrName>r</p:attrName>
                                            </p:attrNameLst>
                                          </p:cBhvr>
                                        </p:animRot>
                                        <p:animRot by="-240000">
                                          <p:cBhvr>
                                            <p:cTn id="9" dur="200" fill="hold">
                                              <p:stCondLst>
                                                <p:cond delay="600"/>
                                              </p:stCondLst>
                                            </p:cTn>
                                            <p:tgtEl>
                                              <p:spTgt spid="566"/>
                                            </p:tgtEl>
                                            <p:attrNameLst>
                                              <p:attrName>r</p:attrName>
                                            </p:attrNameLst>
                                          </p:cBhvr>
                                        </p:animRot>
                                        <p:animRot by="120000">
                                          <p:cBhvr>
                                            <p:cTn id="10" dur="200" fill="hold">
                                              <p:stCondLst>
                                                <p:cond delay="800"/>
                                              </p:stCondLst>
                                            </p:cTn>
                                            <p:tgtEl>
                                              <p:spTgt spid="566"/>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532"/>
                                            </p:tgtEl>
                                            <p:attrNameLst>
                                              <p:attrName>style.visibility</p:attrName>
                                            </p:attrNameLst>
                                          </p:cBhvr>
                                          <p:to>
                                            <p:strVal val="visible"/>
                                          </p:to>
                                        </p:set>
                                        <p:anim calcmode="lin" valueType="num">
                                          <p:cBhvr additive="base">
                                            <p:cTn id="14" dur="1000" fill="hold"/>
                                            <p:tgtEl>
                                              <p:spTgt spid="532"/>
                                            </p:tgtEl>
                                            <p:attrNameLst>
                                              <p:attrName>ppt_x</p:attrName>
                                            </p:attrNameLst>
                                          </p:cBhvr>
                                          <p:tavLst>
                                            <p:tav tm="0">
                                              <p:val>
                                                <p:strVal val="#ppt_x"/>
                                              </p:val>
                                            </p:tav>
                                            <p:tav tm="100000">
                                              <p:val>
                                                <p:strVal val="#ppt_x"/>
                                              </p:val>
                                            </p:tav>
                                          </p:tavLst>
                                        </p:anim>
                                        <p:anim calcmode="lin" valueType="num">
                                          <p:cBhvr additive="base">
                                            <p:cTn id="15" dur="1000" fill="hold"/>
                                            <p:tgtEl>
                                              <p:spTgt spid="532"/>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553"/>
                                            </p:tgtEl>
                                            <p:attrNameLst>
                                              <p:attrName>style.visibility</p:attrName>
                                            </p:attrNameLst>
                                          </p:cBhvr>
                                          <p:to>
                                            <p:strVal val="visible"/>
                                          </p:to>
                                        </p:set>
                                        <p:anim calcmode="lin" valueType="num">
                                          <p:cBhvr additive="base">
                                            <p:cTn id="19" dur="1000" fill="hold"/>
                                            <p:tgtEl>
                                              <p:spTgt spid="553"/>
                                            </p:tgtEl>
                                            <p:attrNameLst>
                                              <p:attrName>ppt_x</p:attrName>
                                            </p:attrNameLst>
                                          </p:cBhvr>
                                          <p:tavLst>
                                            <p:tav tm="0">
                                              <p:val>
                                                <p:strVal val="#ppt_x"/>
                                              </p:val>
                                            </p:tav>
                                            <p:tav tm="100000">
                                              <p:val>
                                                <p:strVal val="#ppt_x"/>
                                              </p:val>
                                            </p:tav>
                                          </p:tavLst>
                                        </p:anim>
                                        <p:anim calcmode="lin" valueType="num">
                                          <p:cBhvr additive="base">
                                            <p:cTn id="20" dur="1000" fill="hold"/>
                                            <p:tgtEl>
                                              <p:spTgt spid="553"/>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1000"/>
                                      </p:stCondLst>
                                      <p:childTnLst>
                                        <p:set>
                                          <p:cBhvr>
                                            <p:cTn id="22" dur="1" fill="hold">
                                              <p:stCondLst>
                                                <p:cond delay="0"/>
                                              </p:stCondLst>
                                            </p:cTn>
                                            <p:tgtEl>
                                              <p:spTgt spid="567"/>
                                            </p:tgtEl>
                                            <p:attrNameLst>
                                              <p:attrName>style.visibility</p:attrName>
                                            </p:attrNameLst>
                                          </p:cBhvr>
                                          <p:to>
                                            <p:strVal val="visible"/>
                                          </p:to>
                                        </p:set>
                                        <p:animEffect transition="in" filter="fade">
                                          <p:cBhvr>
                                            <p:cTn id="23" dur="1000"/>
                                            <p:tgtEl>
                                              <p:spTgt spid="567"/>
                                            </p:tgtEl>
                                          </p:cBhvr>
                                        </p:animEffect>
                                        <p:anim calcmode="lin" valueType="num">
                                          <p:cBhvr>
                                            <p:cTn id="24" dur="1000" fill="hold"/>
                                            <p:tgtEl>
                                              <p:spTgt spid="567"/>
                                            </p:tgtEl>
                                            <p:attrNameLst>
                                              <p:attrName>ppt_x</p:attrName>
                                            </p:attrNameLst>
                                          </p:cBhvr>
                                          <p:tavLst>
                                            <p:tav tm="0">
                                              <p:val>
                                                <p:strVal val="#ppt_x"/>
                                              </p:val>
                                            </p:tav>
                                            <p:tav tm="100000">
                                              <p:val>
                                                <p:strVal val="#ppt_x"/>
                                              </p:val>
                                            </p:tav>
                                          </p:tavLst>
                                        </p:anim>
                                        <p:anim calcmode="lin" valueType="num">
                                          <p:cBhvr>
                                            <p:cTn id="25" dur="1000" fill="hold"/>
                                            <p:tgtEl>
                                              <p:spTgt spid="5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569A-B5A0-04B2-8418-751761FE8281}"/>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91B9A07D-F833-631E-2795-35E58CAD21FB}"/>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DDF29C4F-DCD0-BA9F-48F1-9091732EDFBE}"/>
              </a:ext>
            </a:extLst>
          </p:cNvPr>
          <p:cNvSpPr>
            <a:spLocks noGrp="1"/>
          </p:cNvSpPr>
          <p:nvPr>
            <p:ph type="subTitle" idx="1"/>
          </p:nvPr>
        </p:nvSpPr>
        <p:spPr/>
        <p:txBody>
          <a:bodyPr/>
          <a:lstStyle/>
          <a:p>
            <a:endParaRPr lang="en-US"/>
          </a:p>
        </p:txBody>
      </p:sp>
      <p:sp>
        <p:nvSpPr>
          <p:cNvPr id="5" name="Subtitle 4">
            <a:extLst>
              <a:ext uri="{FF2B5EF4-FFF2-40B4-BE49-F238E27FC236}">
                <a16:creationId xmlns:a16="http://schemas.microsoft.com/office/drawing/2014/main" id="{95B6C873-B6E8-7243-BD3D-0C444B47AAB4}"/>
              </a:ext>
            </a:extLst>
          </p:cNvPr>
          <p:cNvSpPr>
            <a:spLocks noGrp="1"/>
          </p:cNvSpPr>
          <p:nvPr>
            <p:ph type="subTitle" idx="3"/>
          </p:nvPr>
        </p:nvSpPr>
        <p:spPr/>
        <p:txBody>
          <a:bodyPr/>
          <a:lstStyle/>
          <a:p>
            <a:endParaRPr lang="en-US"/>
          </a:p>
        </p:txBody>
      </p:sp>
      <p:grpSp>
        <p:nvGrpSpPr>
          <p:cNvPr id="9" name="Group 8">
            <a:extLst>
              <a:ext uri="{FF2B5EF4-FFF2-40B4-BE49-F238E27FC236}">
                <a16:creationId xmlns:a16="http://schemas.microsoft.com/office/drawing/2014/main" id="{6A2DA054-DF13-4967-6911-21F68F2C024D}"/>
              </a:ext>
            </a:extLst>
          </p:cNvPr>
          <p:cNvGrpSpPr/>
          <p:nvPr/>
        </p:nvGrpSpPr>
        <p:grpSpPr>
          <a:xfrm>
            <a:off x="594056" y="1365177"/>
            <a:ext cx="6527100" cy="2530423"/>
            <a:chOff x="4666576" y="3956891"/>
            <a:chExt cx="6748183" cy="2616134"/>
          </a:xfrm>
        </p:grpSpPr>
        <p:grpSp>
          <p:nvGrpSpPr>
            <p:cNvPr id="10" name="Group 9">
              <a:extLst>
                <a:ext uri="{FF2B5EF4-FFF2-40B4-BE49-F238E27FC236}">
                  <a16:creationId xmlns:a16="http://schemas.microsoft.com/office/drawing/2014/main" id="{B94806DD-995A-030C-16CA-D9EB648C09D8}"/>
                </a:ext>
              </a:extLst>
            </p:cNvPr>
            <p:cNvGrpSpPr/>
            <p:nvPr/>
          </p:nvGrpSpPr>
          <p:grpSpPr>
            <a:xfrm>
              <a:off x="4666576" y="3956891"/>
              <a:ext cx="6748183" cy="2616134"/>
              <a:chOff x="2800676" y="1394942"/>
              <a:chExt cx="6748183" cy="2616134"/>
            </a:xfrm>
          </p:grpSpPr>
          <p:sp>
            <p:nvSpPr>
              <p:cNvPr id="20" name="Rectangle: Rounded Corners 19">
                <a:extLst>
                  <a:ext uri="{FF2B5EF4-FFF2-40B4-BE49-F238E27FC236}">
                    <a16:creationId xmlns:a16="http://schemas.microsoft.com/office/drawing/2014/main" id="{009BE759-6B49-8B7B-E2E3-D339843AFDC0}"/>
                  </a:ext>
                </a:extLst>
              </p:cNvPr>
              <p:cNvSpPr/>
              <p:nvPr/>
            </p:nvSpPr>
            <p:spPr>
              <a:xfrm>
                <a:off x="2800676" y="1637031"/>
                <a:ext cx="6748183" cy="2374045"/>
              </a:xfrm>
              <a:custGeom>
                <a:avLst/>
                <a:gdLst>
                  <a:gd name="connsiteX0" fmla="*/ 0 w 6748183"/>
                  <a:gd name="connsiteY0" fmla="*/ 478892 h 2374045"/>
                  <a:gd name="connsiteX1" fmla="*/ 478892 w 6748183"/>
                  <a:gd name="connsiteY1" fmla="*/ 0 h 2374045"/>
                  <a:gd name="connsiteX2" fmla="*/ 1064366 w 6748183"/>
                  <a:gd name="connsiteY2" fmla="*/ 0 h 2374045"/>
                  <a:gd name="connsiteX3" fmla="*/ 1534031 w 6748183"/>
                  <a:gd name="connsiteY3" fmla="*/ 0 h 2374045"/>
                  <a:gd name="connsiteX4" fmla="*/ 2061601 w 6748183"/>
                  <a:gd name="connsiteY4" fmla="*/ 0 h 2374045"/>
                  <a:gd name="connsiteX5" fmla="*/ 2820787 w 6748183"/>
                  <a:gd name="connsiteY5" fmla="*/ 0 h 2374045"/>
                  <a:gd name="connsiteX6" fmla="*/ 3290452 w 6748183"/>
                  <a:gd name="connsiteY6" fmla="*/ 0 h 2374045"/>
                  <a:gd name="connsiteX7" fmla="*/ 3760118 w 6748183"/>
                  <a:gd name="connsiteY7" fmla="*/ 0 h 2374045"/>
                  <a:gd name="connsiteX8" fmla="*/ 4229784 w 6748183"/>
                  <a:gd name="connsiteY8" fmla="*/ 0 h 2374045"/>
                  <a:gd name="connsiteX9" fmla="*/ 4873161 w 6748183"/>
                  <a:gd name="connsiteY9" fmla="*/ 0 h 2374045"/>
                  <a:gd name="connsiteX10" fmla="*/ 5516539 w 6748183"/>
                  <a:gd name="connsiteY10" fmla="*/ 0 h 2374045"/>
                  <a:gd name="connsiteX11" fmla="*/ 6269291 w 6748183"/>
                  <a:gd name="connsiteY11" fmla="*/ 0 h 2374045"/>
                  <a:gd name="connsiteX12" fmla="*/ 6748183 w 6748183"/>
                  <a:gd name="connsiteY12" fmla="*/ 478892 h 2374045"/>
                  <a:gd name="connsiteX13" fmla="*/ 6748183 w 6748183"/>
                  <a:gd name="connsiteY13" fmla="*/ 922654 h 2374045"/>
                  <a:gd name="connsiteX14" fmla="*/ 6748183 w 6748183"/>
                  <a:gd name="connsiteY14" fmla="*/ 1408903 h 2374045"/>
                  <a:gd name="connsiteX15" fmla="*/ 6748183 w 6748183"/>
                  <a:gd name="connsiteY15" fmla="*/ 1895153 h 2374045"/>
                  <a:gd name="connsiteX16" fmla="*/ 6269291 w 6748183"/>
                  <a:gd name="connsiteY16" fmla="*/ 2374045 h 2374045"/>
                  <a:gd name="connsiteX17" fmla="*/ 5568009 w 6748183"/>
                  <a:gd name="connsiteY17" fmla="*/ 2374045 h 2374045"/>
                  <a:gd name="connsiteX18" fmla="*/ 4982536 w 6748183"/>
                  <a:gd name="connsiteY18" fmla="*/ 2374045 h 2374045"/>
                  <a:gd name="connsiteX19" fmla="*/ 4454966 w 6748183"/>
                  <a:gd name="connsiteY19" fmla="*/ 2374045 h 2374045"/>
                  <a:gd name="connsiteX20" fmla="*/ 3985300 w 6748183"/>
                  <a:gd name="connsiteY20" fmla="*/ 2374045 h 2374045"/>
                  <a:gd name="connsiteX21" fmla="*/ 3226115 w 6748183"/>
                  <a:gd name="connsiteY21" fmla="*/ 2374045 h 2374045"/>
                  <a:gd name="connsiteX22" fmla="*/ 2582737 w 6748183"/>
                  <a:gd name="connsiteY22" fmla="*/ 2374045 h 2374045"/>
                  <a:gd name="connsiteX23" fmla="*/ 1997263 w 6748183"/>
                  <a:gd name="connsiteY23" fmla="*/ 2374045 h 2374045"/>
                  <a:gd name="connsiteX24" fmla="*/ 1295982 w 6748183"/>
                  <a:gd name="connsiteY24" fmla="*/ 2374045 h 2374045"/>
                  <a:gd name="connsiteX25" fmla="*/ 478892 w 6748183"/>
                  <a:gd name="connsiteY25" fmla="*/ 2374045 h 2374045"/>
                  <a:gd name="connsiteX26" fmla="*/ 0 w 6748183"/>
                  <a:gd name="connsiteY26" fmla="*/ 1895153 h 2374045"/>
                  <a:gd name="connsiteX27" fmla="*/ 0 w 6748183"/>
                  <a:gd name="connsiteY27" fmla="*/ 1451391 h 2374045"/>
                  <a:gd name="connsiteX28" fmla="*/ 0 w 6748183"/>
                  <a:gd name="connsiteY28" fmla="*/ 993467 h 2374045"/>
                  <a:gd name="connsiteX29" fmla="*/ 0 w 6748183"/>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8183" h="2374045" fill="none" extrusionOk="0">
                    <a:moveTo>
                      <a:pt x="0" y="478892"/>
                    </a:moveTo>
                    <a:cubicBezTo>
                      <a:pt x="-33932" y="205008"/>
                      <a:pt x="166216" y="53"/>
                      <a:pt x="478892" y="0"/>
                    </a:cubicBezTo>
                    <a:cubicBezTo>
                      <a:pt x="754308" y="24780"/>
                      <a:pt x="892335" y="20180"/>
                      <a:pt x="1064366" y="0"/>
                    </a:cubicBezTo>
                    <a:cubicBezTo>
                      <a:pt x="1236397" y="-20180"/>
                      <a:pt x="1415885" y="4140"/>
                      <a:pt x="1534031" y="0"/>
                    </a:cubicBezTo>
                    <a:cubicBezTo>
                      <a:pt x="1652177" y="-4140"/>
                      <a:pt x="1887330" y="-11975"/>
                      <a:pt x="2061601" y="0"/>
                    </a:cubicBezTo>
                    <a:cubicBezTo>
                      <a:pt x="2235872" y="11975"/>
                      <a:pt x="2567454" y="6285"/>
                      <a:pt x="2820787" y="0"/>
                    </a:cubicBezTo>
                    <a:cubicBezTo>
                      <a:pt x="3074120" y="-6285"/>
                      <a:pt x="3165046" y="21025"/>
                      <a:pt x="3290452" y="0"/>
                    </a:cubicBezTo>
                    <a:cubicBezTo>
                      <a:pt x="3415859" y="-21025"/>
                      <a:pt x="3660663" y="18711"/>
                      <a:pt x="3760118" y="0"/>
                    </a:cubicBezTo>
                    <a:cubicBezTo>
                      <a:pt x="3859573" y="-18711"/>
                      <a:pt x="4094288" y="-9390"/>
                      <a:pt x="4229784" y="0"/>
                    </a:cubicBezTo>
                    <a:cubicBezTo>
                      <a:pt x="4365280" y="9390"/>
                      <a:pt x="4611561" y="525"/>
                      <a:pt x="4873161" y="0"/>
                    </a:cubicBezTo>
                    <a:cubicBezTo>
                      <a:pt x="5134761" y="-525"/>
                      <a:pt x="5277608" y="-9581"/>
                      <a:pt x="5516539" y="0"/>
                    </a:cubicBezTo>
                    <a:cubicBezTo>
                      <a:pt x="5755470" y="9581"/>
                      <a:pt x="5906215" y="-32369"/>
                      <a:pt x="6269291" y="0"/>
                    </a:cubicBezTo>
                    <a:cubicBezTo>
                      <a:pt x="6540804" y="-15120"/>
                      <a:pt x="6757044" y="150941"/>
                      <a:pt x="6748183" y="478892"/>
                    </a:cubicBezTo>
                    <a:cubicBezTo>
                      <a:pt x="6736375" y="632193"/>
                      <a:pt x="6757290" y="745727"/>
                      <a:pt x="6748183" y="922654"/>
                    </a:cubicBezTo>
                    <a:cubicBezTo>
                      <a:pt x="6739076" y="1099581"/>
                      <a:pt x="6742143" y="1304638"/>
                      <a:pt x="6748183" y="1408903"/>
                    </a:cubicBezTo>
                    <a:cubicBezTo>
                      <a:pt x="6754223" y="1513168"/>
                      <a:pt x="6752158" y="1738021"/>
                      <a:pt x="6748183" y="1895153"/>
                    </a:cubicBezTo>
                    <a:cubicBezTo>
                      <a:pt x="6702196" y="2167025"/>
                      <a:pt x="6563102" y="2372166"/>
                      <a:pt x="6269291" y="2374045"/>
                    </a:cubicBezTo>
                    <a:cubicBezTo>
                      <a:pt x="5970789" y="2340024"/>
                      <a:pt x="5848681" y="2366008"/>
                      <a:pt x="5568009" y="2374045"/>
                    </a:cubicBezTo>
                    <a:cubicBezTo>
                      <a:pt x="5287337" y="2382082"/>
                      <a:pt x="5246876" y="2369309"/>
                      <a:pt x="4982536" y="2374045"/>
                    </a:cubicBezTo>
                    <a:cubicBezTo>
                      <a:pt x="4718196" y="2378781"/>
                      <a:pt x="4655716" y="2363885"/>
                      <a:pt x="4454966" y="2374045"/>
                    </a:cubicBezTo>
                    <a:cubicBezTo>
                      <a:pt x="4254216" y="2384206"/>
                      <a:pt x="4137227" y="2392013"/>
                      <a:pt x="3985300" y="2374045"/>
                    </a:cubicBezTo>
                    <a:cubicBezTo>
                      <a:pt x="3833373" y="2356077"/>
                      <a:pt x="3468417" y="2358443"/>
                      <a:pt x="3226115" y="2374045"/>
                    </a:cubicBezTo>
                    <a:cubicBezTo>
                      <a:pt x="2983813" y="2389647"/>
                      <a:pt x="2721920" y="2372109"/>
                      <a:pt x="2582737" y="2374045"/>
                    </a:cubicBezTo>
                    <a:cubicBezTo>
                      <a:pt x="2443554" y="2375981"/>
                      <a:pt x="2127086" y="2393624"/>
                      <a:pt x="1997263" y="2374045"/>
                    </a:cubicBezTo>
                    <a:cubicBezTo>
                      <a:pt x="1867440" y="2354466"/>
                      <a:pt x="1488175" y="2369595"/>
                      <a:pt x="1295982" y="2374045"/>
                    </a:cubicBezTo>
                    <a:cubicBezTo>
                      <a:pt x="1103789" y="2378495"/>
                      <a:pt x="790657" y="2378509"/>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6748183" h="2374045" stroke="0" extrusionOk="0">
                    <a:moveTo>
                      <a:pt x="0" y="478892"/>
                    </a:moveTo>
                    <a:cubicBezTo>
                      <a:pt x="1648" y="264812"/>
                      <a:pt x="242370" y="49968"/>
                      <a:pt x="478892" y="0"/>
                    </a:cubicBezTo>
                    <a:cubicBezTo>
                      <a:pt x="674414" y="-23427"/>
                      <a:pt x="851470" y="-4426"/>
                      <a:pt x="1180174" y="0"/>
                    </a:cubicBezTo>
                    <a:cubicBezTo>
                      <a:pt x="1508878" y="4426"/>
                      <a:pt x="1511820" y="12137"/>
                      <a:pt x="1707743" y="0"/>
                    </a:cubicBezTo>
                    <a:cubicBezTo>
                      <a:pt x="1903666" y="-12137"/>
                      <a:pt x="2070707" y="-16281"/>
                      <a:pt x="2235313" y="0"/>
                    </a:cubicBezTo>
                    <a:cubicBezTo>
                      <a:pt x="2399919" y="16281"/>
                      <a:pt x="2728205" y="14950"/>
                      <a:pt x="2936595" y="0"/>
                    </a:cubicBezTo>
                    <a:cubicBezTo>
                      <a:pt x="3144985" y="-14950"/>
                      <a:pt x="3302546" y="13214"/>
                      <a:pt x="3522068" y="0"/>
                    </a:cubicBezTo>
                    <a:cubicBezTo>
                      <a:pt x="3741590" y="-13214"/>
                      <a:pt x="3953293" y="-19141"/>
                      <a:pt x="4281254" y="0"/>
                    </a:cubicBezTo>
                    <a:cubicBezTo>
                      <a:pt x="4609215" y="19141"/>
                      <a:pt x="4886794" y="-25308"/>
                      <a:pt x="5040440" y="0"/>
                    </a:cubicBezTo>
                    <a:cubicBezTo>
                      <a:pt x="5194086" y="25308"/>
                      <a:pt x="5712744" y="-10941"/>
                      <a:pt x="6269291" y="0"/>
                    </a:cubicBezTo>
                    <a:cubicBezTo>
                      <a:pt x="6526141" y="-3430"/>
                      <a:pt x="6697683" y="213963"/>
                      <a:pt x="6748183" y="478892"/>
                    </a:cubicBezTo>
                    <a:cubicBezTo>
                      <a:pt x="6733437" y="687907"/>
                      <a:pt x="6747730" y="759322"/>
                      <a:pt x="6748183" y="950979"/>
                    </a:cubicBezTo>
                    <a:cubicBezTo>
                      <a:pt x="6748636" y="1142636"/>
                      <a:pt x="6755334" y="1295443"/>
                      <a:pt x="6748183" y="1423066"/>
                    </a:cubicBezTo>
                    <a:cubicBezTo>
                      <a:pt x="6741032" y="1550689"/>
                      <a:pt x="6749851" y="1672103"/>
                      <a:pt x="6748183" y="1895153"/>
                    </a:cubicBezTo>
                    <a:cubicBezTo>
                      <a:pt x="6777748" y="2163292"/>
                      <a:pt x="6536710" y="2388985"/>
                      <a:pt x="6269291" y="2374045"/>
                    </a:cubicBezTo>
                    <a:cubicBezTo>
                      <a:pt x="5970327" y="2362602"/>
                      <a:pt x="5867217" y="2394958"/>
                      <a:pt x="5568009" y="2374045"/>
                    </a:cubicBezTo>
                    <a:cubicBezTo>
                      <a:pt x="5268801" y="2353132"/>
                      <a:pt x="5259258" y="2347986"/>
                      <a:pt x="4982536" y="2374045"/>
                    </a:cubicBezTo>
                    <a:cubicBezTo>
                      <a:pt x="4705814" y="2400104"/>
                      <a:pt x="4636173" y="2397682"/>
                      <a:pt x="4397062" y="2374045"/>
                    </a:cubicBezTo>
                    <a:cubicBezTo>
                      <a:pt x="4157951" y="2350408"/>
                      <a:pt x="3956158" y="2367440"/>
                      <a:pt x="3637876" y="2374045"/>
                    </a:cubicBezTo>
                    <a:cubicBezTo>
                      <a:pt x="3319594" y="2380650"/>
                      <a:pt x="3272829" y="2380541"/>
                      <a:pt x="2936595" y="2374045"/>
                    </a:cubicBezTo>
                    <a:cubicBezTo>
                      <a:pt x="2600361" y="2367549"/>
                      <a:pt x="2543768" y="2395650"/>
                      <a:pt x="2351121" y="2374045"/>
                    </a:cubicBezTo>
                    <a:cubicBezTo>
                      <a:pt x="2158474" y="2352440"/>
                      <a:pt x="1986013" y="2367774"/>
                      <a:pt x="1823551" y="2374045"/>
                    </a:cubicBezTo>
                    <a:cubicBezTo>
                      <a:pt x="1661089" y="2380317"/>
                      <a:pt x="1481848" y="2382460"/>
                      <a:pt x="1295982" y="2374045"/>
                    </a:cubicBezTo>
                    <a:cubicBezTo>
                      <a:pt x="1110116" y="2365630"/>
                      <a:pt x="821485" y="2413721"/>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accent1">
                  <a:lumMod val="20000"/>
                  <a:lumOff val="80000"/>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defTabSz="685800">
                  <a:lnSpc>
                    <a:spcPct val="110000"/>
                  </a:lnSpc>
                  <a:buClrTx/>
                </a:pPr>
                <a:r>
                  <a:rPr lang="en-US" sz="3300" kern="1200" dirty="0">
                    <a:solidFill>
                      <a:srgbClr val="000000"/>
                    </a:solidFill>
                    <a:latin typeface="Calibri"/>
                  </a:rPr>
                  <a:t>1. </a:t>
                </a:r>
                <a:r>
                  <a:rPr lang="en-US" sz="3300" kern="1200" dirty="0" err="1">
                    <a:solidFill>
                      <a:srgbClr val="000000"/>
                    </a:solidFill>
                    <a:latin typeface="Calibri"/>
                  </a:rPr>
                  <a:t>Đọc</a:t>
                </a:r>
                <a:r>
                  <a:rPr lang="en-US" sz="3300" kern="1200" dirty="0">
                    <a:solidFill>
                      <a:srgbClr val="000000"/>
                    </a:solidFill>
                    <a:latin typeface="Calibri"/>
                  </a:rPr>
                  <a:t> </a:t>
                </a:r>
                <a:r>
                  <a:rPr lang="en-US" sz="3300" kern="1200" dirty="0" err="1">
                    <a:solidFill>
                      <a:srgbClr val="000000"/>
                    </a:solidFill>
                    <a:latin typeface="Calibri"/>
                  </a:rPr>
                  <a:t>đúng</a:t>
                </a:r>
                <a:r>
                  <a:rPr lang="en-US" sz="3300" kern="1200" dirty="0">
                    <a:solidFill>
                      <a:srgbClr val="000000"/>
                    </a:solidFill>
                    <a:latin typeface="Calibri"/>
                  </a:rPr>
                  <a:t>.</a:t>
                </a:r>
              </a:p>
              <a:p>
                <a:pPr algn="just" defTabSz="685800">
                  <a:lnSpc>
                    <a:spcPct val="110000"/>
                  </a:lnSpc>
                  <a:buClrTx/>
                </a:pPr>
                <a:r>
                  <a:rPr lang="en-US" sz="3300" kern="1200" dirty="0">
                    <a:solidFill>
                      <a:srgbClr val="000000"/>
                    </a:solidFill>
                    <a:latin typeface="Calibri"/>
                  </a:rPr>
                  <a:t>2. </a:t>
                </a:r>
                <a:r>
                  <a:rPr lang="en-US" sz="3300" kern="1200" dirty="0" err="1">
                    <a:solidFill>
                      <a:srgbClr val="000000"/>
                    </a:solidFill>
                    <a:latin typeface="Calibri"/>
                  </a:rPr>
                  <a:t>Đọc</a:t>
                </a:r>
                <a:r>
                  <a:rPr lang="en-US" sz="3300" kern="1200" dirty="0">
                    <a:solidFill>
                      <a:srgbClr val="000000"/>
                    </a:solidFill>
                    <a:latin typeface="Calibri"/>
                  </a:rPr>
                  <a:t> to, </a:t>
                </a:r>
                <a:r>
                  <a:rPr lang="en-US" sz="3300" kern="1200" dirty="0" err="1">
                    <a:solidFill>
                      <a:srgbClr val="000000"/>
                    </a:solidFill>
                    <a:latin typeface="Calibri"/>
                  </a:rPr>
                  <a:t>rõ</a:t>
                </a:r>
                <a:r>
                  <a:rPr lang="en-US" sz="3300" kern="1200" dirty="0">
                    <a:solidFill>
                      <a:srgbClr val="000000"/>
                    </a:solidFill>
                    <a:latin typeface="Calibri"/>
                  </a:rPr>
                  <a:t>.</a:t>
                </a:r>
              </a:p>
              <a:p>
                <a:pPr algn="just" defTabSz="685800">
                  <a:lnSpc>
                    <a:spcPct val="110000"/>
                  </a:lnSpc>
                  <a:buClrTx/>
                </a:pPr>
                <a:r>
                  <a:rPr lang="en-US" sz="3300" kern="1200" dirty="0">
                    <a:solidFill>
                      <a:srgbClr val="000000"/>
                    </a:solidFill>
                    <a:latin typeface="Calibri"/>
                  </a:rPr>
                  <a:t>3. </a:t>
                </a:r>
                <a:r>
                  <a:rPr lang="en-US" sz="3300" kern="1200" dirty="0" err="1">
                    <a:solidFill>
                      <a:srgbClr val="000000"/>
                    </a:solidFill>
                    <a:latin typeface="Calibri"/>
                  </a:rPr>
                  <a:t>Đọc</a:t>
                </a:r>
                <a:r>
                  <a:rPr lang="en-US" sz="3300" kern="1200" dirty="0">
                    <a:solidFill>
                      <a:srgbClr val="000000"/>
                    </a:solidFill>
                    <a:latin typeface="Calibri"/>
                  </a:rPr>
                  <a:t> </a:t>
                </a:r>
                <a:r>
                  <a:rPr lang="en-US" sz="3300" kern="1200" dirty="0" err="1">
                    <a:solidFill>
                      <a:srgbClr val="000000"/>
                    </a:solidFill>
                    <a:latin typeface="Calibri"/>
                  </a:rPr>
                  <a:t>ngắt</a:t>
                </a:r>
                <a:r>
                  <a:rPr lang="en-US" sz="3300" kern="1200" dirty="0">
                    <a:solidFill>
                      <a:srgbClr val="000000"/>
                    </a:solidFill>
                    <a:latin typeface="Calibri"/>
                  </a:rPr>
                  <a:t>, </a:t>
                </a:r>
                <a:r>
                  <a:rPr lang="en-US" sz="3300" kern="1200" dirty="0" err="1">
                    <a:solidFill>
                      <a:srgbClr val="000000"/>
                    </a:solidFill>
                    <a:latin typeface="Calibri"/>
                  </a:rPr>
                  <a:t>nghỉ</a:t>
                </a:r>
                <a:r>
                  <a:rPr lang="en-US" sz="3300" kern="1200" dirty="0">
                    <a:solidFill>
                      <a:srgbClr val="000000"/>
                    </a:solidFill>
                    <a:latin typeface="Calibri"/>
                  </a:rPr>
                  <a:t> </a:t>
                </a:r>
                <a:r>
                  <a:rPr lang="en-US" sz="3300" kern="1200" dirty="0" err="1">
                    <a:solidFill>
                      <a:srgbClr val="000000"/>
                    </a:solidFill>
                    <a:latin typeface="Calibri"/>
                  </a:rPr>
                  <a:t>đúng</a:t>
                </a:r>
                <a:r>
                  <a:rPr lang="en-US" sz="3300" kern="1200" dirty="0">
                    <a:solidFill>
                      <a:srgbClr val="000000"/>
                    </a:solidFill>
                    <a:latin typeface="Calibri"/>
                  </a:rPr>
                  <a:t> </a:t>
                </a:r>
                <a:r>
                  <a:rPr lang="en-US" sz="3300" kern="1200" dirty="0" err="1">
                    <a:solidFill>
                      <a:srgbClr val="000000"/>
                    </a:solidFill>
                    <a:latin typeface="Calibri"/>
                  </a:rPr>
                  <a:t>chỗ</a:t>
                </a:r>
                <a:r>
                  <a:rPr lang="en-US" sz="3300" kern="1200" dirty="0">
                    <a:solidFill>
                      <a:srgbClr val="000000"/>
                    </a:solidFill>
                    <a:latin typeface="Calibri"/>
                  </a:rPr>
                  <a:t>.</a:t>
                </a:r>
              </a:p>
            </p:txBody>
          </p:sp>
          <p:sp>
            <p:nvSpPr>
              <p:cNvPr id="21" name="Rectangle: Rounded Corners 20">
                <a:extLst>
                  <a:ext uri="{FF2B5EF4-FFF2-40B4-BE49-F238E27FC236}">
                    <a16:creationId xmlns:a16="http://schemas.microsoft.com/office/drawing/2014/main" id="{20E99A1D-15F6-43E3-6A03-F3079A264A0B}"/>
                  </a:ext>
                </a:extLst>
              </p:cNvPr>
              <p:cNvSpPr/>
              <p:nvPr/>
            </p:nvSpPr>
            <p:spPr>
              <a:xfrm>
                <a:off x="4025243" y="1394942"/>
                <a:ext cx="4621427" cy="657543"/>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405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Tiêu</a:t>
                </a:r>
                <a:r>
                  <a:rPr lang="en-US" sz="405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 </a:t>
                </a:r>
                <a:r>
                  <a:rPr lang="en-US" sz="405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chí</a:t>
                </a:r>
                <a:r>
                  <a:rPr lang="en-US" sz="405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 </a:t>
                </a:r>
                <a:r>
                  <a:rPr lang="en-US" sz="405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đánh</a:t>
                </a:r>
                <a:r>
                  <a:rPr lang="en-US" sz="405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 </a:t>
                </a:r>
                <a:r>
                  <a:rPr lang="en-US" sz="4050" b="1" kern="120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rPr>
                  <a:t>giá</a:t>
                </a:r>
                <a:endParaRPr lang="en-US" sz="4050" b="1" kern="120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latin typeface="Calibri"/>
                </a:endParaRPr>
              </a:p>
            </p:txBody>
          </p:sp>
        </p:grpSp>
        <p:pic>
          <p:nvPicPr>
            <p:cNvPr id="11" name="Picture 10">
              <a:extLst>
                <a:ext uri="{FF2B5EF4-FFF2-40B4-BE49-F238E27FC236}">
                  <a16:creationId xmlns:a16="http://schemas.microsoft.com/office/drawing/2014/main" id="{8CF7B861-EBE1-6530-4744-2D1D3233BFB0}"/>
                </a:ext>
              </a:extLst>
            </p:cNvPr>
            <p:cNvPicPr>
              <a:picLocks noChangeAspect="1"/>
            </p:cNvPicPr>
            <p:nvPr/>
          </p:nvPicPr>
          <p:blipFill>
            <a:blip r:embed="rId2"/>
            <a:stretch>
              <a:fillRect/>
            </a:stretch>
          </p:blipFill>
          <p:spPr>
            <a:xfrm>
              <a:off x="7470944" y="4801718"/>
              <a:ext cx="469963" cy="469963"/>
            </a:xfrm>
            <a:prstGeom prst="rect">
              <a:avLst/>
            </a:prstGeom>
          </p:spPr>
        </p:pic>
        <p:pic>
          <p:nvPicPr>
            <p:cNvPr id="12" name="Picture 11">
              <a:extLst>
                <a:ext uri="{FF2B5EF4-FFF2-40B4-BE49-F238E27FC236}">
                  <a16:creationId xmlns:a16="http://schemas.microsoft.com/office/drawing/2014/main" id="{A26E384D-F7ED-268B-C13E-37ED77A8F94A}"/>
                </a:ext>
              </a:extLst>
            </p:cNvPr>
            <p:cNvPicPr>
              <a:picLocks noChangeAspect="1"/>
            </p:cNvPicPr>
            <p:nvPr/>
          </p:nvPicPr>
          <p:blipFill>
            <a:blip r:embed="rId3"/>
            <a:stretch>
              <a:fillRect/>
            </a:stretch>
          </p:blipFill>
          <p:spPr>
            <a:xfrm>
              <a:off x="6914270" y="4801718"/>
              <a:ext cx="469963" cy="469963"/>
            </a:xfrm>
            <a:prstGeom prst="rect">
              <a:avLst/>
            </a:prstGeom>
          </p:spPr>
        </p:pic>
        <p:pic>
          <p:nvPicPr>
            <p:cNvPr id="13" name="Picture 12">
              <a:extLst>
                <a:ext uri="{FF2B5EF4-FFF2-40B4-BE49-F238E27FC236}">
                  <a16:creationId xmlns:a16="http://schemas.microsoft.com/office/drawing/2014/main" id="{2281EDFE-B7AF-30D1-FDC0-CA11E5FF2440}"/>
                </a:ext>
              </a:extLst>
            </p:cNvPr>
            <p:cNvPicPr>
              <a:picLocks noChangeAspect="1"/>
            </p:cNvPicPr>
            <p:nvPr/>
          </p:nvPicPr>
          <p:blipFill>
            <a:blip r:embed="rId4"/>
            <a:stretch>
              <a:fillRect/>
            </a:stretch>
          </p:blipFill>
          <p:spPr>
            <a:xfrm>
              <a:off x="8027618" y="4801718"/>
              <a:ext cx="469963" cy="469963"/>
            </a:xfrm>
            <a:prstGeom prst="rect">
              <a:avLst/>
            </a:prstGeom>
          </p:spPr>
        </p:pic>
        <p:pic>
          <p:nvPicPr>
            <p:cNvPr id="14" name="Picture 13">
              <a:extLst>
                <a:ext uri="{FF2B5EF4-FFF2-40B4-BE49-F238E27FC236}">
                  <a16:creationId xmlns:a16="http://schemas.microsoft.com/office/drawing/2014/main" id="{0A75A2A2-0798-95A4-A041-084811BC5EE7}"/>
                </a:ext>
              </a:extLst>
            </p:cNvPr>
            <p:cNvPicPr>
              <a:picLocks noChangeAspect="1"/>
            </p:cNvPicPr>
            <p:nvPr/>
          </p:nvPicPr>
          <p:blipFill>
            <a:blip r:embed="rId2"/>
            <a:stretch>
              <a:fillRect/>
            </a:stretch>
          </p:blipFill>
          <p:spPr>
            <a:xfrm>
              <a:off x="7792636" y="5402382"/>
              <a:ext cx="469963" cy="469963"/>
            </a:xfrm>
            <a:prstGeom prst="rect">
              <a:avLst/>
            </a:prstGeom>
          </p:spPr>
        </p:pic>
        <p:pic>
          <p:nvPicPr>
            <p:cNvPr id="15" name="Picture 14">
              <a:extLst>
                <a:ext uri="{FF2B5EF4-FFF2-40B4-BE49-F238E27FC236}">
                  <a16:creationId xmlns:a16="http://schemas.microsoft.com/office/drawing/2014/main" id="{A30A2EF1-0450-9352-D2B2-E3DBF80B292A}"/>
                </a:ext>
              </a:extLst>
            </p:cNvPr>
            <p:cNvPicPr>
              <a:picLocks noChangeAspect="1"/>
            </p:cNvPicPr>
            <p:nvPr/>
          </p:nvPicPr>
          <p:blipFill>
            <a:blip r:embed="rId3"/>
            <a:stretch>
              <a:fillRect/>
            </a:stretch>
          </p:blipFill>
          <p:spPr>
            <a:xfrm>
              <a:off x="7235962" y="5402382"/>
              <a:ext cx="469963" cy="469963"/>
            </a:xfrm>
            <a:prstGeom prst="rect">
              <a:avLst/>
            </a:prstGeom>
          </p:spPr>
        </p:pic>
        <p:pic>
          <p:nvPicPr>
            <p:cNvPr id="16" name="Picture 15">
              <a:extLst>
                <a:ext uri="{FF2B5EF4-FFF2-40B4-BE49-F238E27FC236}">
                  <a16:creationId xmlns:a16="http://schemas.microsoft.com/office/drawing/2014/main" id="{B98E0B3E-9250-048F-48F4-EA6881345F5A}"/>
                </a:ext>
              </a:extLst>
            </p:cNvPr>
            <p:cNvPicPr>
              <a:picLocks noChangeAspect="1"/>
            </p:cNvPicPr>
            <p:nvPr/>
          </p:nvPicPr>
          <p:blipFill>
            <a:blip r:embed="rId4"/>
            <a:stretch>
              <a:fillRect/>
            </a:stretch>
          </p:blipFill>
          <p:spPr>
            <a:xfrm>
              <a:off x="8349310" y="5402382"/>
              <a:ext cx="469963" cy="469963"/>
            </a:xfrm>
            <a:prstGeom prst="rect">
              <a:avLst/>
            </a:prstGeom>
          </p:spPr>
        </p:pic>
        <p:pic>
          <p:nvPicPr>
            <p:cNvPr id="17" name="Picture 16">
              <a:extLst>
                <a:ext uri="{FF2B5EF4-FFF2-40B4-BE49-F238E27FC236}">
                  <a16:creationId xmlns:a16="http://schemas.microsoft.com/office/drawing/2014/main" id="{E03B7E39-C6AA-79DC-80BB-4E8957A2470A}"/>
                </a:ext>
              </a:extLst>
            </p:cNvPr>
            <p:cNvPicPr>
              <a:picLocks noChangeAspect="1"/>
            </p:cNvPicPr>
            <p:nvPr/>
          </p:nvPicPr>
          <p:blipFill>
            <a:blip r:embed="rId2"/>
            <a:stretch>
              <a:fillRect/>
            </a:stretch>
          </p:blipFill>
          <p:spPr>
            <a:xfrm>
              <a:off x="10173054" y="5950807"/>
              <a:ext cx="469963" cy="469963"/>
            </a:xfrm>
            <a:prstGeom prst="rect">
              <a:avLst/>
            </a:prstGeom>
          </p:spPr>
        </p:pic>
        <p:pic>
          <p:nvPicPr>
            <p:cNvPr id="18" name="Picture 17">
              <a:extLst>
                <a:ext uri="{FF2B5EF4-FFF2-40B4-BE49-F238E27FC236}">
                  <a16:creationId xmlns:a16="http://schemas.microsoft.com/office/drawing/2014/main" id="{275CDAC1-C025-8E41-7E75-18B52AF1657C}"/>
                </a:ext>
              </a:extLst>
            </p:cNvPr>
            <p:cNvPicPr>
              <a:picLocks noChangeAspect="1"/>
            </p:cNvPicPr>
            <p:nvPr/>
          </p:nvPicPr>
          <p:blipFill>
            <a:blip r:embed="rId3"/>
            <a:stretch>
              <a:fillRect/>
            </a:stretch>
          </p:blipFill>
          <p:spPr>
            <a:xfrm>
              <a:off x="9616380" y="5950807"/>
              <a:ext cx="469963" cy="469963"/>
            </a:xfrm>
            <a:prstGeom prst="rect">
              <a:avLst/>
            </a:prstGeom>
          </p:spPr>
        </p:pic>
        <p:pic>
          <p:nvPicPr>
            <p:cNvPr id="19" name="Picture 18">
              <a:extLst>
                <a:ext uri="{FF2B5EF4-FFF2-40B4-BE49-F238E27FC236}">
                  <a16:creationId xmlns:a16="http://schemas.microsoft.com/office/drawing/2014/main" id="{90FF3852-744D-77B2-81BB-335E6BD265F5}"/>
                </a:ext>
              </a:extLst>
            </p:cNvPr>
            <p:cNvPicPr>
              <a:picLocks noChangeAspect="1"/>
            </p:cNvPicPr>
            <p:nvPr/>
          </p:nvPicPr>
          <p:blipFill>
            <a:blip r:embed="rId4"/>
            <a:stretch>
              <a:fillRect/>
            </a:stretch>
          </p:blipFill>
          <p:spPr>
            <a:xfrm>
              <a:off x="10729728" y="5950807"/>
              <a:ext cx="469963" cy="469963"/>
            </a:xfrm>
            <a:prstGeom prst="rect">
              <a:avLst/>
            </a:prstGeom>
          </p:spPr>
        </p:pic>
      </p:grpSp>
      <p:pic>
        <p:nvPicPr>
          <p:cNvPr id="22" name="Picture 2" descr="HD wallpaper: Cartoon Kids Music, illustration of four children playing  instruments while walking on sand | Wallpaper Flare">
            <a:extLst>
              <a:ext uri="{FF2B5EF4-FFF2-40B4-BE49-F238E27FC236}">
                <a16:creationId xmlns:a16="http://schemas.microsoft.com/office/drawing/2014/main" id="{3DE8FE70-29E2-A590-B8C2-7849FE23976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8710" l="9677" r="94758">
                        <a14:foregroundMark x1="43145" y1="99032" x2="45161" y2="92903"/>
                        <a14:foregroundMark x1="69960" y1="49355" x2="69960" y2="56774"/>
                        <a14:foregroundMark x1="87500" y1="50968" x2="88710" y2="54516"/>
                        <a14:foregroundMark x1="87500" y1="64516" x2="87500" y2="69677"/>
                        <a14:foregroundMark x1="85887" y1="66452" x2="85887" y2="67097"/>
                        <a14:foregroundMark x1="85887" y1="62258" x2="85887" y2="66452"/>
                        <a14:foregroundMark x1="86089" y1="51613" x2="85081" y2="51613"/>
                        <a14:foregroundMark x1="71573" y1="49032" x2="71573" y2="49032"/>
                        <a14:foregroundMark x1="65524" y1="79032" x2="65524" y2="82903"/>
                        <a14:foregroundMark x1="78024" y1="75161" x2="78024" y2="78387"/>
                        <a14:foregroundMark x1="80040" y1="77419" x2="80040" y2="77419"/>
                        <a14:foregroundMark x1="85484" y1="69032" x2="85484" y2="69032"/>
                        <a14:backgroundMark x1="11694" y1="48387" x2="27016" y2="48387"/>
                        <a14:backgroundMark x1="27823" y1="40645" x2="403" y2="83548"/>
                        <a14:backgroundMark x1="11694" y1="68710" x2="36492" y2="76452"/>
                        <a14:backgroundMark x1="34274" y1="68710" x2="32863" y2="75161"/>
                        <a14:backgroundMark x1="37500" y1="66452" x2="37500" y2="66452"/>
                        <a14:backgroundMark x1="37500" y1="66452" x2="37500" y2="66452"/>
                        <a14:backgroundMark x1="37702" y1="68065" x2="40927" y2="68065"/>
                        <a14:backgroundMark x1="53226" y1="65484" x2="54234" y2="68710"/>
                        <a14:backgroundMark x1="27823" y1="64839" x2="34476" y2="64839"/>
                        <a14:backgroundMark x1="28024" y1="37097" x2="33266" y2="50000"/>
                        <a14:backgroundMark x1="83266" y1="66452" x2="83266" y2="66452"/>
                        <a14:backgroundMark x1="86694" y1="71290" x2="86694" y2="71290"/>
                        <a14:backgroundMark x1="95161" y1="57097" x2="95565" y2="72581"/>
                      </a14:backgroundRemoval>
                    </a14:imgEffect>
                  </a14:imgLayer>
                </a14:imgProps>
              </a:ext>
              <a:ext uri="{28A0092B-C50C-407E-A947-70E740481C1C}">
                <a14:useLocalDpi xmlns:a14="http://schemas.microsoft.com/office/drawing/2010/main" val="0"/>
              </a:ext>
            </a:extLst>
          </a:blip>
          <a:srcRect/>
          <a:stretch>
            <a:fillRect/>
          </a:stretch>
        </p:blipFill>
        <p:spPr bwMode="auto">
          <a:xfrm>
            <a:off x="5677786" y="2804349"/>
            <a:ext cx="3742642" cy="23391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012ACA25-1833-E4F0-21FE-F9F8E114AAFF}"/>
              </a:ext>
            </a:extLst>
          </p:cNvPr>
          <p:cNvPicPr>
            <a:picLocks noChangeAspect="1"/>
          </p:cNvPicPr>
          <p:nvPr/>
        </p:nvPicPr>
        <p:blipFill>
          <a:blip r:embed="rId7"/>
          <a:stretch>
            <a:fillRect/>
          </a:stretch>
        </p:blipFill>
        <p:spPr>
          <a:xfrm>
            <a:off x="1316320" y="384553"/>
            <a:ext cx="5921253" cy="626418"/>
          </a:xfrm>
          <a:prstGeom prst="rect">
            <a:avLst/>
          </a:prstGeom>
        </p:spPr>
      </p:pic>
    </p:spTree>
    <p:extLst>
      <p:ext uri="{BB962C8B-B14F-4D97-AF65-F5344CB8AC3E}">
        <p14:creationId xmlns:p14="http://schemas.microsoft.com/office/powerpoint/2010/main" val="323489287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2" name="TextBox 255">
            <a:extLst>
              <a:ext uri="{FF2B5EF4-FFF2-40B4-BE49-F238E27FC236}">
                <a16:creationId xmlns:a16="http://schemas.microsoft.com/office/drawing/2014/main" id="{CD75B0E4-3A6C-9C6E-0012-77D314832B6F}"/>
              </a:ext>
            </a:extLst>
          </p:cNvPr>
          <p:cNvSpPr txBox="1"/>
          <p:nvPr/>
        </p:nvSpPr>
        <p:spPr>
          <a:xfrm rot="21618">
            <a:off x="586782" y="316736"/>
            <a:ext cx="7940296" cy="523220"/>
          </a:xfrm>
          <a:prstGeom prst="rect">
            <a:avLst/>
          </a:prstGeom>
          <a:noFill/>
        </p:spPr>
        <p:txBody>
          <a:bodyPr wrap="square" rtlCol="0">
            <a:spAutoFit/>
          </a:bodyPr>
          <a:lstStyle/>
          <a:p>
            <a:pPr algn="ctr"/>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Đọc đúng giọng đọc của nhân vật ở các lời thoại</a:t>
            </a:r>
            <a:endParaRPr lang="en-US" sz="28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3" name="Rectangle: Rounded Corners 7">
            <a:extLst>
              <a:ext uri="{FF2B5EF4-FFF2-40B4-BE49-F238E27FC236}">
                <a16:creationId xmlns:a16="http://schemas.microsoft.com/office/drawing/2014/main" id="{3E972099-50DF-1B33-967D-DCA301273AD5}"/>
              </a:ext>
            </a:extLst>
          </p:cNvPr>
          <p:cNvSpPr/>
          <p:nvPr/>
        </p:nvSpPr>
        <p:spPr>
          <a:xfrm>
            <a:off x="671576" y="1179670"/>
            <a:ext cx="7857842" cy="3692007"/>
          </a:xfrm>
          <a:custGeom>
            <a:avLst/>
            <a:gdLst>
              <a:gd name="connsiteX0" fmla="*/ 0 w 7857842"/>
              <a:gd name="connsiteY0" fmla="*/ 368167 h 3692007"/>
              <a:gd name="connsiteX1" fmla="*/ 368167 w 7857842"/>
              <a:gd name="connsiteY1" fmla="*/ 0 h 3692007"/>
              <a:gd name="connsiteX2" fmla="*/ 7489675 w 7857842"/>
              <a:gd name="connsiteY2" fmla="*/ 0 h 3692007"/>
              <a:gd name="connsiteX3" fmla="*/ 7857842 w 7857842"/>
              <a:gd name="connsiteY3" fmla="*/ 368167 h 3692007"/>
              <a:gd name="connsiteX4" fmla="*/ 7857842 w 7857842"/>
              <a:gd name="connsiteY4" fmla="*/ 3323840 h 3692007"/>
              <a:gd name="connsiteX5" fmla="*/ 7489675 w 7857842"/>
              <a:gd name="connsiteY5" fmla="*/ 3692007 h 3692007"/>
              <a:gd name="connsiteX6" fmla="*/ 368167 w 7857842"/>
              <a:gd name="connsiteY6" fmla="*/ 3692007 h 3692007"/>
              <a:gd name="connsiteX7" fmla="*/ 0 w 7857842"/>
              <a:gd name="connsiteY7" fmla="*/ 3323840 h 3692007"/>
              <a:gd name="connsiteX8" fmla="*/ 0 w 7857842"/>
              <a:gd name="connsiteY8" fmla="*/ 368167 h 36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7842" h="3692007" fill="none" extrusionOk="0">
                <a:moveTo>
                  <a:pt x="0" y="368167"/>
                </a:moveTo>
                <a:cubicBezTo>
                  <a:pt x="1301" y="200053"/>
                  <a:pt x="182682" y="29955"/>
                  <a:pt x="368167" y="0"/>
                </a:cubicBezTo>
                <a:cubicBezTo>
                  <a:pt x="2459442" y="72427"/>
                  <a:pt x="6650596" y="61419"/>
                  <a:pt x="7489675" y="0"/>
                </a:cubicBezTo>
                <a:cubicBezTo>
                  <a:pt x="7689089" y="-26977"/>
                  <a:pt x="7831806" y="156959"/>
                  <a:pt x="7857842" y="368167"/>
                </a:cubicBezTo>
                <a:cubicBezTo>
                  <a:pt x="7958718" y="795998"/>
                  <a:pt x="7750529" y="2744368"/>
                  <a:pt x="7857842" y="3323840"/>
                </a:cubicBezTo>
                <a:cubicBezTo>
                  <a:pt x="7860767" y="3512328"/>
                  <a:pt x="7681596" y="3679214"/>
                  <a:pt x="7489675" y="3692007"/>
                </a:cubicBezTo>
                <a:cubicBezTo>
                  <a:pt x="5517664" y="3721834"/>
                  <a:pt x="1900454" y="3612701"/>
                  <a:pt x="368167" y="3692007"/>
                </a:cubicBezTo>
                <a:cubicBezTo>
                  <a:pt x="195897" y="3688495"/>
                  <a:pt x="-5201" y="3528201"/>
                  <a:pt x="0" y="3323840"/>
                </a:cubicBezTo>
                <a:cubicBezTo>
                  <a:pt x="50037" y="2491960"/>
                  <a:pt x="770" y="756428"/>
                  <a:pt x="0" y="368167"/>
                </a:cubicBezTo>
                <a:close/>
              </a:path>
              <a:path w="7857842" h="3692007" stroke="0" extrusionOk="0">
                <a:moveTo>
                  <a:pt x="0" y="368167"/>
                </a:moveTo>
                <a:cubicBezTo>
                  <a:pt x="12540" y="168252"/>
                  <a:pt x="170186" y="11151"/>
                  <a:pt x="368167" y="0"/>
                </a:cubicBezTo>
                <a:cubicBezTo>
                  <a:pt x="2628782" y="123000"/>
                  <a:pt x="5624666" y="-96860"/>
                  <a:pt x="7489675" y="0"/>
                </a:cubicBezTo>
                <a:cubicBezTo>
                  <a:pt x="7670015" y="-17524"/>
                  <a:pt x="7873268" y="133734"/>
                  <a:pt x="7857842" y="368167"/>
                </a:cubicBezTo>
                <a:cubicBezTo>
                  <a:pt x="7861015" y="1173057"/>
                  <a:pt x="7952109" y="1916163"/>
                  <a:pt x="7857842" y="3323840"/>
                </a:cubicBezTo>
                <a:cubicBezTo>
                  <a:pt x="7841120" y="3533231"/>
                  <a:pt x="7656557" y="3686041"/>
                  <a:pt x="7489675" y="3692007"/>
                </a:cubicBezTo>
                <a:cubicBezTo>
                  <a:pt x="5962481" y="3531300"/>
                  <a:pt x="2978903" y="3731674"/>
                  <a:pt x="368167" y="3692007"/>
                </a:cubicBezTo>
                <a:cubicBezTo>
                  <a:pt x="140725" y="3687138"/>
                  <a:pt x="-35502" y="3511090"/>
                  <a:pt x="0" y="3323840"/>
                </a:cubicBezTo>
                <a:cubicBezTo>
                  <a:pt x="32216" y="2739864"/>
                  <a:pt x="57206" y="978976"/>
                  <a:pt x="0" y="368167"/>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4" name="Nhóm 24">
            <a:extLst>
              <a:ext uri="{FF2B5EF4-FFF2-40B4-BE49-F238E27FC236}">
                <a16:creationId xmlns:a16="http://schemas.microsoft.com/office/drawing/2014/main" id="{D5A889D8-072F-E27B-2193-96486DE43043}"/>
              </a:ext>
            </a:extLst>
          </p:cNvPr>
          <p:cNvGrpSpPr/>
          <p:nvPr/>
        </p:nvGrpSpPr>
        <p:grpSpPr>
          <a:xfrm>
            <a:off x="1175657" y="1332588"/>
            <a:ext cx="7207624" cy="657577"/>
            <a:chOff x="1456289" y="1488208"/>
            <a:chExt cx="7207624" cy="657577"/>
          </a:xfrm>
        </p:grpSpPr>
        <p:sp>
          <p:nvSpPr>
            <p:cNvPr id="5" name="Hộp Văn bản 17">
              <a:extLst>
                <a:ext uri="{FF2B5EF4-FFF2-40B4-BE49-F238E27FC236}">
                  <a16:creationId xmlns:a16="http://schemas.microsoft.com/office/drawing/2014/main" id="{1A659230-F65A-6588-14E3-7A353017185C}"/>
                </a:ext>
              </a:extLst>
            </p:cNvPr>
            <p:cNvSpPr txBox="1"/>
            <p:nvPr/>
          </p:nvSpPr>
          <p:spPr>
            <a:xfrm>
              <a:off x="2641411" y="1613744"/>
              <a:ext cx="6022502" cy="523220"/>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cs typeface="Calibri" panose="020F0502020204030204" pitchFamily="34" charset="0"/>
                </a:rPr>
                <a:t>Giọng thân thiết, tình cảm: Vẹt à, dạ!</a:t>
              </a:r>
              <a:endPar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6" name="Hình ảnh 23">
              <a:extLst>
                <a:ext uri="{FF2B5EF4-FFF2-40B4-BE49-F238E27FC236}">
                  <a16:creationId xmlns:a16="http://schemas.microsoft.com/office/drawing/2014/main" id="{865957BA-1349-9ED4-C0E6-3C685C661A83}"/>
                </a:ext>
              </a:extLst>
            </p:cNvPr>
            <p:cNvPicPr>
              <a:picLocks noChangeAspect="1"/>
            </p:cNvPicPr>
            <p:nvPr/>
          </p:nvPicPr>
          <p:blipFill>
            <a:blip r:embed="rId3"/>
            <a:srcRect t="7109" b="7109"/>
            <a:stretch/>
          </p:blipFill>
          <p:spPr>
            <a:xfrm>
              <a:off x="1456289" y="1488208"/>
              <a:ext cx="1014292" cy="657577"/>
            </a:xfrm>
            <a:prstGeom prst="roundRect">
              <a:avLst>
                <a:gd name="adj" fmla="val 8594"/>
              </a:avLst>
            </a:prstGeom>
            <a:solidFill>
              <a:srgbClr val="FFFFFF">
                <a:shade val="85000"/>
              </a:srgbClr>
            </a:solidFill>
            <a:ln>
              <a:solidFill>
                <a:srgbClr val="00B050"/>
              </a:solidFill>
            </a:ln>
            <a:effectLst>
              <a:reflection blurRad="12700" stA="38000" endPos="28000" dist="5000" dir="5400000" sy="-100000" algn="bl" rotWithShape="0"/>
            </a:effectLst>
          </p:spPr>
        </p:pic>
      </p:grpSp>
      <p:grpSp>
        <p:nvGrpSpPr>
          <p:cNvPr id="7" name="Nhóm 31">
            <a:extLst>
              <a:ext uri="{FF2B5EF4-FFF2-40B4-BE49-F238E27FC236}">
                <a16:creationId xmlns:a16="http://schemas.microsoft.com/office/drawing/2014/main" id="{A55EFB42-762F-427D-251F-B4567E427791}"/>
              </a:ext>
            </a:extLst>
          </p:cNvPr>
          <p:cNvGrpSpPr/>
          <p:nvPr/>
        </p:nvGrpSpPr>
        <p:grpSpPr>
          <a:xfrm>
            <a:off x="1178250" y="2252122"/>
            <a:ext cx="7389785" cy="682708"/>
            <a:chOff x="947729" y="2982105"/>
            <a:chExt cx="7389785" cy="682708"/>
          </a:xfrm>
        </p:grpSpPr>
        <p:sp>
          <p:nvSpPr>
            <p:cNvPr id="8" name="Hộp Văn bản 21">
              <a:extLst>
                <a:ext uri="{FF2B5EF4-FFF2-40B4-BE49-F238E27FC236}">
                  <a16:creationId xmlns:a16="http://schemas.microsoft.com/office/drawing/2014/main" id="{5219D1E1-C8B2-6766-D667-A408C29F3B1E}"/>
                </a:ext>
              </a:extLst>
            </p:cNvPr>
            <p:cNvSpPr txBox="1"/>
            <p:nvPr/>
          </p:nvSpPr>
          <p:spPr>
            <a:xfrm>
              <a:off x="2013217" y="2982105"/>
              <a:ext cx="6324297" cy="523220"/>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cs typeface="Calibri" panose="020F0502020204030204" pitchFamily="34" charset="0"/>
                </a:rPr>
                <a:t>Giọng vui vẻ, động viên: Giỏi lắm!</a:t>
              </a:r>
              <a:endPar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grpSp>
          <p:nvGrpSpPr>
            <p:cNvPr id="9" name="Nhóm 28">
              <a:extLst>
                <a:ext uri="{FF2B5EF4-FFF2-40B4-BE49-F238E27FC236}">
                  <a16:creationId xmlns:a16="http://schemas.microsoft.com/office/drawing/2014/main" id="{4AD5AA93-B1D6-01D8-8675-E21ECE847D37}"/>
                </a:ext>
              </a:extLst>
            </p:cNvPr>
            <p:cNvGrpSpPr/>
            <p:nvPr/>
          </p:nvGrpSpPr>
          <p:grpSpPr>
            <a:xfrm>
              <a:off x="947729" y="2982106"/>
              <a:ext cx="1011700" cy="682707"/>
              <a:chOff x="947729" y="2982106"/>
              <a:chExt cx="1011700" cy="682707"/>
            </a:xfrm>
          </p:grpSpPr>
          <p:sp>
            <p:nvSpPr>
              <p:cNvPr id="10" name="Hình chữ nhật: Góc Tròn 27">
                <a:extLst>
                  <a:ext uri="{FF2B5EF4-FFF2-40B4-BE49-F238E27FC236}">
                    <a16:creationId xmlns:a16="http://schemas.microsoft.com/office/drawing/2014/main" id="{C0FAA811-5691-9BFC-C4D9-4897A373E56C}"/>
                  </a:ext>
                </a:extLst>
              </p:cNvPr>
              <p:cNvSpPr/>
              <p:nvPr/>
            </p:nvSpPr>
            <p:spPr>
              <a:xfrm>
                <a:off x="947729" y="2982106"/>
                <a:ext cx="1011700" cy="629390"/>
              </a:xfrm>
              <a:prstGeom prst="roundRect">
                <a:avLst>
                  <a:gd name="adj" fmla="val 6627"/>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11" name="Hình ảnh 26">
                <a:extLst>
                  <a:ext uri="{FF2B5EF4-FFF2-40B4-BE49-F238E27FC236}">
                    <a16:creationId xmlns:a16="http://schemas.microsoft.com/office/drawing/2014/main" id="{A4BE8016-26F1-5952-B922-5BC575AAB6F6}"/>
                  </a:ext>
                </a:extLst>
              </p:cNvPr>
              <p:cNvPicPr>
                <a:picLocks noChangeAspect="1"/>
              </p:cNvPicPr>
              <p:nvPr/>
            </p:nvPicPr>
            <p:blipFill rotWithShape="1">
              <a:blip r:embed="rId4"/>
              <a:srcRect l="68625" t="50000" r="5240" b="8000"/>
              <a:stretch/>
            </p:blipFill>
            <p:spPr>
              <a:xfrm>
                <a:off x="1089569" y="3011966"/>
                <a:ext cx="777651" cy="652847"/>
              </a:xfrm>
              <a:prstGeom prst="rect">
                <a:avLst/>
              </a:prstGeom>
              <a:ln>
                <a:noFill/>
              </a:ln>
            </p:spPr>
          </p:pic>
        </p:grpSp>
      </p:grpSp>
      <p:grpSp>
        <p:nvGrpSpPr>
          <p:cNvPr id="12" name="Nhóm 31">
            <a:extLst>
              <a:ext uri="{FF2B5EF4-FFF2-40B4-BE49-F238E27FC236}">
                <a16:creationId xmlns:a16="http://schemas.microsoft.com/office/drawing/2014/main" id="{9171A071-4C5D-33CD-27BA-8573F0B5DE61}"/>
              </a:ext>
            </a:extLst>
          </p:cNvPr>
          <p:cNvGrpSpPr/>
          <p:nvPr/>
        </p:nvGrpSpPr>
        <p:grpSpPr>
          <a:xfrm>
            <a:off x="1139830" y="3074314"/>
            <a:ext cx="7389785" cy="954107"/>
            <a:chOff x="947729" y="2982105"/>
            <a:chExt cx="7389785" cy="954107"/>
          </a:xfrm>
        </p:grpSpPr>
        <p:sp>
          <p:nvSpPr>
            <p:cNvPr id="13" name="Hộp Văn bản 21">
              <a:extLst>
                <a:ext uri="{FF2B5EF4-FFF2-40B4-BE49-F238E27FC236}">
                  <a16:creationId xmlns:a16="http://schemas.microsoft.com/office/drawing/2014/main" id="{80AD861A-7E5A-1E75-8526-78193E38A25E}"/>
                </a:ext>
              </a:extLst>
            </p:cNvPr>
            <p:cNvSpPr txBox="1"/>
            <p:nvPr/>
          </p:nvSpPr>
          <p:spPr>
            <a:xfrm>
              <a:off x="2013217" y="2982105"/>
              <a:ext cx="6324297" cy="954107"/>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cs typeface="Calibri" panose="020F0502020204030204" pitchFamily="34" charset="0"/>
                </a:rPr>
                <a:t>Giọng phụng phịu, dỗi dằn: Cái gì? Kêu chỉ kêu hoài! (lời của Tú).</a:t>
              </a:r>
              <a:endPar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grpSp>
          <p:nvGrpSpPr>
            <p:cNvPr id="14" name="Nhóm 28">
              <a:extLst>
                <a:ext uri="{FF2B5EF4-FFF2-40B4-BE49-F238E27FC236}">
                  <a16:creationId xmlns:a16="http://schemas.microsoft.com/office/drawing/2014/main" id="{7CAFD7AC-2CBE-3CA9-492D-F887BCEB3AE4}"/>
                </a:ext>
              </a:extLst>
            </p:cNvPr>
            <p:cNvGrpSpPr/>
            <p:nvPr/>
          </p:nvGrpSpPr>
          <p:grpSpPr>
            <a:xfrm>
              <a:off x="947729" y="2982106"/>
              <a:ext cx="1011700" cy="682707"/>
              <a:chOff x="947729" y="2982106"/>
              <a:chExt cx="1011700" cy="682707"/>
            </a:xfrm>
          </p:grpSpPr>
          <p:sp>
            <p:nvSpPr>
              <p:cNvPr id="15" name="Hình chữ nhật: Góc Tròn 27">
                <a:extLst>
                  <a:ext uri="{FF2B5EF4-FFF2-40B4-BE49-F238E27FC236}">
                    <a16:creationId xmlns:a16="http://schemas.microsoft.com/office/drawing/2014/main" id="{8FDC2832-C813-BC95-4716-AA5FFB8BE496}"/>
                  </a:ext>
                </a:extLst>
              </p:cNvPr>
              <p:cNvSpPr/>
              <p:nvPr/>
            </p:nvSpPr>
            <p:spPr>
              <a:xfrm>
                <a:off x="947729" y="2982106"/>
                <a:ext cx="1011700" cy="629390"/>
              </a:xfrm>
              <a:prstGeom prst="roundRect">
                <a:avLst>
                  <a:gd name="adj" fmla="val 6627"/>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16" name="Hình ảnh 26">
                <a:extLst>
                  <a:ext uri="{FF2B5EF4-FFF2-40B4-BE49-F238E27FC236}">
                    <a16:creationId xmlns:a16="http://schemas.microsoft.com/office/drawing/2014/main" id="{0AC648DC-2537-B672-EBEC-09057144ABE0}"/>
                  </a:ext>
                </a:extLst>
              </p:cNvPr>
              <p:cNvPicPr>
                <a:picLocks noChangeAspect="1"/>
              </p:cNvPicPr>
              <p:nvPr/>
            </p:nvPicPr>
            <p:blipFill>
              <a:blip r:embed="rId5"/>
              <a:srcRect t="8171" b="8171"/>
              <a:stretch/>
            </p:blipFill>
            <p:spPr>
              <a:xfrm>
                <a:off x="1089569" y="3011966"/>
                <a:ext cx="777651" cy="652847"/>
              </a:xfrm>
              <a:prstGeom prst="rect">
                <a:avLst/>
              </a:prstGeom>
              <a:ln>
                <a:noFill/>
              </a:ln>
            </p:spPr>
          </p:pic>
        </p:grpSp>
      </p:grpSp>
      <p:grpSp>
        <p:nvGrpSpPr>
          <p:cNvPr id="17" name="Nhóm 31">
            <a:extLst>
              <a:ext uri="{FF2B5EF4-FFF2-40B4-BE49-F238E27FC236}">
                <a16:creationId xmlns:a16="http://schemas.microsoft.com/office/drawing/2014/main" id="{6AECF692-6E43-E490-1AA0-52C6BAFAD4AB}"/>
              </a:ext>
            </a:extLst>
          </p:cNvPr>
          <p:cNvGrpSpPr/>
          <p:nvPr/>
        </p:nvGrpSpPr>
        <p:grpSpPr>
          <a:xfrm>
            <a:off x="1132146" y="3988714"/>
            <a:ext cx="7389785" cy="682708"/>
            <a:chOff x="947729" y="2982105"/>
            <a:chExt cx="7389785" cy="682708"/>
          </a:xfrm>
        </p:grpSpPr>
        <p:sp>
          <p:nvSpPr>
            <p:cNvPr id="18" name="Hộp Văn bản 21">
              <a:extLst>
                <a:ext uri="{FF2B5EF4-FFF2-40B4-BE49-F238E27FC236}">
                  <a16:creationId xmlns:a16="http://schemas.microsoft.com/office/drawing/2014/main" id="{3FEFACB5-A5C2-4584-709D-7D18F5AD2F02}"/>
                </a:ext>
              </a:extLst>
            </p:cNvPr>
            <p:cNvSpPr txBox="1"/>
            <p:nvPr/>
          </p:nvSpPr>
          <p:spPr>
            <a:xfrm>
              <a:off x="2013217" y="2982105"/>
              <a:ext cx="6324297" cy="523220"/>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cs typeface="Calibri" panose="020F0502020204030204" pitchFamily="34" charset="0"/>
                </a:rPr>
                <a:t>Giọng cao, đột ngột. Cái gì? (lời vẹt)</a:t>
              </a:r>
              <a:endPar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grpSp>
          <p:nvGrpSpPr>
            <p:cNvPr id="19" name="Nhóm 28">
              <a:extLst>
                <a:ext uri="{FF2B5EF4-FFF2-40B4-BE49-F238E27FC236}">
                  <a16:creationId xmlns:a16="http://schemas.microsoft.com/office/drawing/2014/main" id="{17EA2658-A1F8-AD49-7BC2-E630AE4CDDE3}"/>
                </a:ext>
              </a:extLst>
            </p:cNvPr>
            <p:cNvGrpSpPr/>
            <p:nvPr/>
          </p:nvGrpSpPr>
          <p:grpSpPr>
            <a:xfrm>
              <a:off x="947729" y="2982106"/>
              <a:ext cx="1011700" cy="682707"/>
              <a:chOff x="947729" y="2982106"/>
              <a:chExt cx="1011700" cy="682707"/>
            </a:xfrm>
          </p:grpSpPr>
          <p:sp>
            <p:nvSpPr>
              <p:cNvPr id="20" name="Hình chữ nhật: Góc Tròn 27">
                <a:extLst>
                  <a:ext uri="{FF2B5EF4-FFF2-40B4-BE49-F238E27FC236}">
                    <a16:creationId xmlns:a16="http://schemas.microsoft.com/office/drawing/2014/main" id="{2DFFCD58-3221-79E2-0854-1C23BD57700C}"/>
                  </a:ext>
                </a:extLst>
              </p:cNvPr>
              <p:cNvSpPr/>
              <p:nvPr/>
            </p:nvSpPr>
            <p:spPr>
              <a:xfrm>
                <a:off x="947729" y="2982106"/>
                <a:ext cx="1011700" cy="629390"/>
              </a:xfrm>
              <a:prstGeom prst="roundRect">
                <a:avLst>
                  <a:gd name="adj" fmla="val 6627"/>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21" name="Hình ảnh 26">
                <a:extLst>
                  <a:ext uri="{FF2B5EF4-FFF2-40B4-BE49-F238E27FC236}">
                    <a16:creationId xmlns:a16="http://schemas.microsoft.com/office/drawing/2014/main" id="{C15F7AE5-76D7-F3C2-E3A3-EFB2A7337802}"/>
                  </a:ext>
                </a:extLst>
              </p:cNvPr>
              <p:cNvPicPr>
                <a:picLocks noChangeAspect="1"/>
              </p:cNvPicPr>
              <p:nvPr/>
            </p:nvPicPr>
            <p:blipFill>
              <a:blip r:embed="rId3"/>
              <a:srcRect t="8024" b="8024"/>
              <a:stretch/>
            </p:blipFill>
            <p:spPr>
              <a:xfrm>
                <a:off x="1089569" y="3011966"/>
                <a:ext cx="777651" cy="652847"/>
              </a:xfrm>
              <a:prstGeom prst="rect">
                <a:avLst/>
              </a:prstGeom>
              <a:ln>
                <a:noFill/>
              </a:ln>
            </p:spPr>
          </p:pic>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4" name="TextBox 13">
            <a:extLst>
              <a:ext uri="{FF2B5EF4-FFF2-40B4-BE49-F238E27FC236}">
                <a16:creationId xmlns:a16="http://schemas.microsoft.com/office/drawing/2014/main" id="{288A322D-62BD-B50C-B72E-973ACBA89AC6}"/>
              </a:ext>
            </a:extLst>
          </p:cNvPr>
          <p:cNvSpPr txBox="1">
            <a:spLocks noChangeArrowheads="1"/>
          </p:cNvSpPr>
          <p:nvPr/>
        </p:nvSpPr>
        <p:spPr bwMode="auto">
          <a:xfrm>
            <a:off x="623454" y="852307"/>
            <a:ext cx="8213148" cy="28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0" indent="-571500" defTabSz="685800">
              <a:lnSpc>
                <a:spcPct val="150000"/>
              </a:lnSpc>
              <a:spcBef>
                <a:spcPct val="0"/>
              </a:spcBef>
              <a:buClrTx/>
              <a:buFont typeface="Wingdings" panose="05000000000000000000" pitchFamily="2" charset="2"/>
              <a:buChar char="q"/>
            </a:pPr>
            <a:r>
              <a:rPr lang="en-US" altLang="en-US" sz="3600" b="1" kern="1200" dirty="0" err="1">
                <a:solidFill>
                  <a:srgbClr val="C00000"/>
                </a:solidFill>
                <a:latin typeface="Cambria" panose="02040503050406030204" pitchFamily="18" charset="0"/>
                <a:ea typeface="Cambria" panose="02040503050406030204" pitchFamily="18" charset="0"/>
                <a:cs typeface="Calibri" panose="020F0502020204030204" pitchFamily="34" charset="0"/>
              </a:rPr>
              <a:t>Đoạn</a:t>
            </a:r>
            <a:r>
              <a:rPr lang="en-US" altLang="en-US" sz="3600" b="1" kern="1200" dirty="0">
                <a:solidFill>
                  <a:srgbClr val="C00000"/>
                </a:solidFill>
                <a:latin typeface="Cambria" panose="02040503050406030204" pitchFamily="18" charset="0"/>
                <a:ea typeface="Cambria" panose="02040503050406030204" pitchFamily="18" charset="0"/>
                <a:cs typeface="Calibri" panose="020F0502020204030204" pitchFamily="34" charset="0"/>
              </a:rPr>
              <a:t> 1: </a:t>
            </a:r>
            <a:r>
              <a:rPr lang="en-US" altLang="en-US" sz="3600" b="1" kern="1200" dirty="0" err="1">
                <a:solidFill>
                  <a:srgbClr val="C00000"/>
                </a:solidFill>
                <a:latin typeface="Cambria" panose="02040503050406030204" pitchFamily="18" charset="0"/>
                <a:ea typeface="Cambria" panose="02040503050406030204" pitchFamily="18" charset="0"/>
                <a:cs typeface="Calibri" panose="020F0502020204030204" pitchFamily="34" charset="0"/>
              </a:rPr>
              <a:t>Từ</a:t>
            </a:r>
            <a:r>
              <a:rPr lang="en-US" altLang="en-US" sz="3600" b="1" kern="12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altLang="en-US" sz="3600" b="1" kern="1200" dirty="0" err="1">
                <a:solidFill>
                  <a:srgbClr val="C00000"/>
                </a:solidFill>
                <a:latin typeface="Cambria" panose="02040503050406030204" pitchFamily="18" charset="0"/>
                <a:ea typeface="Cambria" panose="02040503050406030204" pitchFamily="18" charset="0"/>
                <a:cs typeface="Calibri" panose="020F0502020204030204" pitchFamily="34" charset="0"/>
              </a:rPr>
              <a:t>đầu</a:t>
            </a:r>
            <a:r>
              <a:rPr lang="en-US" altLang="en-US" sz="3600" b="1" kern="12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altLang="en-US" sz="3600" b="1" kern="1200" dirty="0" err="1">
                <a:solidFill>
                  <a:srgbClr val="C00000"/>
                </a:solidFill>
                <a:latin typeface="Cambria" panose="02040503050406030204" pitchFamily="18" charset="0"/>
                <a:ea typeface="Cambria" panose="02040503050406030204" pitchFamily="18" charset="0"/>
                <a:cs typeface="Calibri" panose="020F0502020204030204" pitchFamily="34" charset="0"/>
              </a:rPr>
              <a:t>Giỏi</a:t>
            </a:r>
            <a:r>
              <a:rPr lang="en-US" altLang="en-US" sz="3600" b="1" kern="12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altLang="en-US" sz="3600" b="1" kern="1200" dirty="0" err="1">
                <a:solidFill>
                  <a:srgbClr val="C00000"/>
                </a:solidFill>
                <a:latin typeface="Cambria" panose="02040503050406030204" pitchFamily="18" charset="0"/>
                <a:ea typeface="Cambria" panose="02040503050406030204" pitchFamily="18" charset="0"/>
                <a:cs typeface="Calibri" panose="020F0502020204030204" pitchFamily="34" charset="0"/>
              </a:rPr>
              <a:t>lắm</a:t>
            </a:r>
            <a:r>
              <a:rPr lang="en-US" altLang="en-US" sz="3600" b="1" kern="1200" dirty="0">
                <a:solidFill>
                  <a:srgbClr val="C00000"/>
                </a:solidFill>
                <a:latin typeface="Cambria" panose="02040503050406030204" pitchFamily="18" charset="0"/>
                <a:ea typeface="Cambria" panose="02040503050406030204" pitchFamily="18" charset="0"/>
                <a:cs typeface="Calibri" panose="020F0502020204030204" pitchFamily="34" charset="0"/>
              </a:rPr>
              <a:t>!</a:t>
            </a:r>
          </a:p>
          <a:p>
            <a:pPr marL="571500" indent="-571500" algn="just">
              <a:buFont typeface="Wingdings" panose="05000000000000000000" pitchFamily="2" charset="2"/>
              <a:buChar char="q"/>
            </a:pPr>
            <a:r>
              <a:rPr lang="en-US" altLang="en-US" sz="3600" b="1" kern="1200" dirty="0" err="1">
                <a:solidFill>
                  <a:srgbClr val="0070C0"/>
                </a:solidFill>
                <a:latin typeface="Cambria" panose="02040503050406030204" pitchFamily="18" charset="0"/>
                <a:ea typeface="Cambria" panose="02040503050406030204" pitchFamily="18" charset="0"/>
                <a:cs typeface="Calibri" panose="020F0502020204030204" pitchFamily="34" charset="0"/>
              </a:rPr>
              <a:t>Đoạn</a:t>
            </a:r>
            <a:r>
              <a:rPr lang="en-US" altLang="en-US" sz="3600" b="1" kern="1200" dirty="0">
                <a:solidFill>
                  <a:srgbClr val="0070C0"/>
                </a:solidFill>
                <a:latin typeface="Cambria" panose="02040503050406030204" pitchFamily="18" charset="0"/>
                <a:ea typeface="Cambria" panose="02040503050406030204" pitchFamily="18" charset="0"/>
                <a:cs typeface="Calibri" panose="020F0502020204030204" pitchFamily="34" charset="0"/>
              </a:rPr>
              <a:t> 2: </a:t>
            </a:r>
            <a:r>
              <a:rPr lang="en-US" altLang="en-US" sz="3600" b="1" kern="1200" dirty="0" err="1">
                <a:solidFill>
                  <a:srgbClr val="0070C0"/>
                </a:solidFill>
                <a:latin typeface="Cambria" panose="02040503050406030204" pitchFamily="18" charset="0"/>
                <a:ea typeface="Cambria" panose="02040503050406030204" pitchFamily="18" charset="0"/>
                <a:cs typeface="Calibri" panose="020F0502020204030204" pitchFamily="34" charset="0"/>
              </a:rPr>
              <a:t>Tiếp</a:t>
            </a:r>
            <a:r>
              <a:rPr lang="en-US" altLang="en-US" sz="3600" b="1" kern="1200"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en-US" sz="3600" b="1" kern="1200" dirty="0" err="1">
                <a:solidFill>
                  <a:srgbClr val="0070C0"/>
                </a:solidFill>
                <a:latin typeface="Cambria" panose="02040503050406030204" pitchFamily="18" charset="0"/>
                <a:ea typeface="Cambria" panose="02040503050406030204" pitchFamily="18" charset="0"/>
                <a:cs typeface="Calibri" panose="020F0502020204030204" pitchFamily="34" charset="0"/>
              </a:rPr>
              <a:t>theo</a:t>
            </a:r>
            <a:r>
              <a:rPr lang="en-US" altLang="en-US" sz="3600" b="1" kern="1200"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srgbClr val="0070C0"/>
                </a:solidFill>
                <a:latin typeface="Cambria" panose="02040503050406030204" pitchFamily="18" charset="0"/>
                <a:ea typeface="Cambria" panose="02040503050406030204" pitchFamily="18" charset="0"/>
                <a:cs typeface="Calibri" panose="020F0502020204030204" pitchFamily="34" charset="0"/>
              </a:rPr>
              <a:t>đến Ngờ đâu một giọng the thẻ gắt lại: "Cái gì?”</a:t>
            </a:r>
            <a:endParaRPr lang="en-US" sz="3600" b="1" dirty="0">
              <a:solidFill>
                <a:srgbClr val="0070C0"/>
              </a:solidFill>
              <a:latin typeface="Cambria" panose="02040503050406030204" pitchFamily="18" charset="0"/>
              <a:ea typeface="Cambria" panose="02040503050406030204" pitchFamily="18" charset="0"/>
              <a:cs typeface="Calibri" panose="020F0502020204030204" pitchFamily="34" charset="0"/>
            </a:endParaRPr>
          </a:p>
          <a:p>
            <a:pPr marL="571500" indent="-571500" defTabSz="685800">
              <a:lnSpc>
                <a:spcPct val="150000"/>
              </a:lnSpc>
              <a:spcBef>
                <a:spcPct val="0"/>
              </a:spcBef>
              <a:buClrTx/>
              <a:buFont typeface="Wingdings" panose="05000000000000000000" pitchFamily="2" charset="2"/>
              <a:buChar char="q"/>
            </a:pPr>
            <a:r>
              <a:rPr lang="en-US" altLang="en-US" sz="3600" b="1" kern="1200" dirty="0" err="1">
                <a:solidFill>
                  <a:srgbClr val="FFC000">
                    <a:lumMod val="75000"/>
                  </a:srgbClr>
                </a:solidFill>
                <a:latin typeface="Cambria" panose="02040503050406030204" pitchFamily="18" charset="0"/>
                <a:ea typeface="Cambria" panose="02040503050406030204" pitchFamily="18" charset="0"/>
                <a:cs typeface="Calibri" panose="020F0502020204030204" pitchFamily="34" charset="0"/>
              </a:rPr>
              <a:t>Đoạn</a:t>
            </a:r>
            <a:r>
              <a:rPr lang="en-US" altLang="en-US" sz="3600" b="1" kern="1200" dirty="0">
                <a:solidFill>
                  <a:srgbClr val="FFC000">
                    <a:lumMod val="75000"/>
                  </a:srgbClr>
                </a:solidFill>
                <a:latin typeface="Cambria" panose="02040503050406030204" pitchFamily="18" charset="0"/>
                <a:ea typeface="Cambria" panose="02040503050406030204" pitchFamily="18" charset="0"/>
                <a:cs typeface="Calibri" panose="020F0502020204030204" pitchFamily="34" charset="0"/>
              </a:rPr>
              <a:t> 3: </a:t>
            </a:r>
            <a:r>
              <a:rPr lang="en-US" altLang="en-US" sz="3600" b="1" kern="1200" dirty="0" err="1">
                <a:solidFill>
                  <a:srgbClr val="FFC000">
                    <a:lumMod val="75000"/>
                  </a:srgbClr>
                </a:solidFill>
                <a:latin typeface="Cambria" panose="02040503050406030204" pitchFamily="18" charset="0"/>
                <a:ea typeface="Cambria" panose="02040503050406030204" pitchFamily="18" charset="0"/>
                <a:cs typeface="Calibri" panose="020F0502020204030204" pitchFamily="34" charset="0"/>
              </a:rPr>
              <a:t>Còn</a:t>
            </a:r>
            <a:r>
              <a:rPr lang="en-US" altLang="en-US" sz="3600" b="1" kern="1200" dirty="0">
                <a:solidFill>
                  <a:srgbClr val="FFC000">
                    <a:lumMod val="75000"/>
                  </a:srgbClr>
                </a:solidFill>
                <a:latin typeface="Cambria" panose="02040503050406030204" pitchFamily="18" charset="0"/>
                <a:ea typeface="Cambria" panose="02040503050406030204" pitchFamily="18" charset="0"/>
                <a:cs typeface="Calibri" panose="020F0502020204030204" pitchFamily="34" charset="0"/>
              </a:rPr>
              <a:t> </a:t>
            </a:r>
            <a:r>
              <a:rPr lang="en-US" altLang="en-US" sz="3600" b="1" kern="1200" dirty="0" err="1">
                <a:solidFill>
                  <a:srgbClr val="FFC000">
                    <a:lumMod val="75000"/>
                  </a:srgbClr>
                </a:solidFill>
                <a:latin typeface="Cambria" panose="02040503050406030204" pitchFamily="18" charset="0"/>
                <a:ea typeface="Cambria" panose="02040503050406030204" pitchFamily="18" charset="0"/>
                <a:cs typeface="Calibri" panose="020F0502020204030204" pitchFamily="34" charset="0"/>
              </a:rPr>
              <a:t>lại</a:t>
            </a:r>
            <a:endParaRPr lang="en-US" altLang="en-US" sz="3600" b="1" kern="1200" dirty="0">
              <a:solidFill>
                <a:srgbClr val="FFC000">
                  <a:lumMod val="75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5" name="矩形: 圆角 30">
            <a:extLst>
              <a:ext uri="{FF2B5EF4-FFF2-40B4-BE49-F238E27FC236}">
                <a16:creationId xmlns:a16="http://schemas.microsoft.com/office/drawing/2014/main" id="{D0817776-5DF8-4270-2C6B-561FFDE8EC00}"/>
              </a:ext>
            </a:extLst>
          </p:cNvPr>
          <p:cNvSpPr/>
          <p:nvPr/>
        </p:nvSpPr>
        <p:spPr>
          <a:xfrm>
            <a:off x="3328988" y="63799"/>
            <a:ext cx="3124200" cy="788508"/>
          </a:xfrm>
          <a:prstGeom prst="roundRect">
            <a:avLst>
              <a:gd name="adj" fmla="val 50000"/>
            </a:avLst>
          </a:prstGeom>
          <a:solidFill>
            <a:srgbClr val="00823B"/>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4050" b="1" kern="1200">
                <a:solidFill>
                  <a:prstClr val="white"/>
                </a:solidFill>
                <a:latin typeface="Cambria" panose="02040503050406030204" pitchFamily="18" charset="0"/>
                <a:ea typeface="Cambria" panose="02040503050406030204" pitchFamily="18" charset="0"/>
                <a:cs typeface="Arial" panose="020B0604020202020204" pitchFamily="34" charset="0"/>
              </a:rPr>
              <a:t>Chia đoạn</a:t>
            </a:r>
            <a:endParaRPr lang="zh-CN" altLang="en-US" sz="4050" b="1" kern="1200" dirty="0">
              <a:solidFill>
                <a:prstClr val="white"/>
              </a:solidFill>
              <a:latin typeface="Cambria" panose="02040503050406030204" pitchFamily="18" charset="0"/>
              <a:ea typeface="字魂27号-布丁体" panose="00000500000000000000" pitchFamily="2" charset="-122"/>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388" name="云形 3">
            <a:extLst>
              <a:ext uri="{FF2B5EF4-FFF2-40B4-BE49-F238E27FC236}">
                <a16:creationId xmlns:a16="http://schemas.microsoft.com/office/drawing/2014/main" id="{0AE50326-3534-4297-75E1-95BE24D27BC0}"/>
              </a:ext>
            </a:extLst>
          </p:cNvPr>
          <p:cNvSpPr/>
          <p:nvPr/>
        </p:nvSpPr>
        <p:spPr>
          <a:xfrm>
            <a:off x="4249968" y="278005"/>
            <a:ext cx="1692636" cy="1077754"/>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defTabSz="685800">
              <a:buClrTx/>
              <a:defRPr/>
            </a:pPr>
            <a:r>
              <a:rPr lang="en-US" altLang="zh-CN" sz="2400" b="1" kern="1200" dirty="0" err="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nhảy</a:t>
            </a:r>
            <a:r>
              <a:rPr lang="en-US" altLang="zh-CN" sz="2400" b="1" kern="1200" dirty="0">
                <a:solidFill>
                  <a:prstClr val="white"/>
                </a:solidFill>
                <a:latin typeface="Cambria" panose="02040503050406030204" pitchFamily="18" charset="0"/>
                <a:ea typeface="Cambria" panose="02040503050406030204" pitchFamily="18" charset="0"/>
                <a:cs typeface="Calibri" panose="020F0502020204030204" pitchFamily="34" charset="0"/>
                <a:sym typeface="+mn-ea"/>
              </a:rPr>
              <a:t> </a:t>
            </a:r>
            <a:r>
              <a:rPr lang="en-US" altLang="zh-CN" sz="2400" b="1" kern="1200" dirty="0" err="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nhót</a:t>
            </a:r>
            <a:endParaRPr lang="zh-CN" altLang="en-US" sz="2400" b="1" kern="1200" dirty="0">
              <a:solidFill>
                <a:prstClr val="white"/>
              </a:solidFill>
              <a:latin typeface="Cambria" panose="02040503050406030204" pitchFamily="18" charset="0"/>
              <a:ea typeface="Source Han Sans CN Regular" panose="020B0500000000000000" pitchFamily="34" charset="-128"/>
              <a:cs typeface="Calibri" panose="020F0502020204030204" pitchFamily="34" charset="0"/>
              <a:sym typeface="+mn-ea"/>
            </a:endParaRPr>
          </a:p>
        </p:txBody>
      </p:sp>
      <p:pic>
        <p:nvPicPr>
          <p:cNvPr id="389" name="图片 10">
            <a:extLst>
              <a:ext uri="{FF2B5EF4-FFF2-40B4-BE49-F238E27FC236}">
                <a16:creationId xmlns:a16="http://schemas.microsoft.com/office/drawing/2014/main" id="{2E07A43A-3B9E-A825-C7E9-2B5E337642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176121" y="1752388"/>
            <a:ext cx="3042718" cy="2559369"/>
          </a:xfrm>
          <a:prstGeom prst="rect">
            <a:avLst/>
          </a:prstGeom>
        </p:spPr>
      </p:pic>
      <p:sp>
        <p:nvSpPr>
          <p:cNvPr id="390" name="云形 3">
            <a:extLst>
              <a:ext uri="{FF2B5EF4-FFF2-40B4-BE49-F238E27FC236}">
                <a16:creationId xmlns:a16="http://schemas.microsoft.com/office/drawing/2014/main" id="{24239718-2F67-555F-66B4-875B4CEDBCC7}"/>
              </a:ext>
            </a:extLst>
          </p:cNvPr>
          <p:cNvSpPr/>
          <p:nvPr/>
        </p:nvSpPr>
        <p:spPr>
          <a:xfrm>
            <a:off x="6201684" y="959519"/>
            <a:ext cx="1997436" cy="1077754"/>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defTabSz="685800">
              <a:buClrTx/>
              <a:defRPr/>
            </a:pPr>
            <a:r>
              <a:rPr lang="en-US" altLang="zh-CN" sz="2400" b="1" kern="1200" dirty="0" err="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há</a:t>
            </a:r>
            <a:r>
              <a:rPr lang="en-US" altLang="zh-CN" sz="2400" b="1" kern="1200" dirty="0">
                <a:solidFill>
                  <a:prstClr val="white"/>
                </a:solidFill>
                <a:latin typeface="Cambria" panose="02040503050406030204" pitchFamily="18" charset="0"/>
                <a:ea typeface="Cambria" panose="02040503050406030204" pitchFamily="18" charset="0"/>
                <a:cs typeface="Calibri" panose="020F0502020204030204" pitchFamily="34" charset="0"/>
                <a:sym typeface="+mn-ea"/>
              </a:rPr>
              <a:t> </a:t>
            </a:r>
            <a:r>
              <a:rPr lang="en-US" altLang="zh-CN" sz="2400" b="1" kern="1200" dirty="0" err="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mỏ</a:t>
            </a:r>
            <a:endParaRPr lang="zh-CN" altLang="en-US" sz="2400" b="1" kern="1200" dirty="0">
              <a:solidFill>
                <a:prstClr val="white"/>
              </a:solidFill>
              <a:latin typeface="Cambria" panose="02040503050406030204" pitchFamily="18" charset="0"/>
              <a:ea typeface="Source Han Sans CN Regular" panose="020B0500000000000000" pitchFamily="34" charset="-128"/>
              <a:cs typeface="Calibri" panose="020F0502020204030204" pitchFamily="34" charset="0"/>
              <a:sym typeface="+mn-ea"/>
            </a:endParaRPr>
          </a:p>
        </p:txBody>
      </p:sp>
      <p:sp>
        <p:nvSpPr>
          <p:cNvPr id="391" name="云形 3">
            <a:extLst>
              <a:ext uri="{FF2B5EF4-FFF2-40B4-BE49-F238E27FC236}">
                <a16:creationId xmlns:a16="http://schemas.microsoft.com/office/drawing/2014/main" id="{DAF20FBF-E294-182B-7097-63381AB714D3}"/>
              </a:ext>
            </a:extLst>
          </p:cNvPr>
          <p:cNvSpPr/>
          <p:nvPr/>
        </p:nvSpPr>
        <p:spPr>
          <a:xfrm>
            <a:off x="3450864" y="1767002"/>
            <a:ext cx="1997436" cy="1077754"/>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defTabSz="685800">
              <a:buClrTx/>
              <a:defRPr/>
            </a:pPr>
            <a:r>
              <a:rPr lang="en-US" altLang="zh-CN" sz="2400" b="1" kern="1200" dirty="0" err="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nựng</a:t>
            </a:r>
            <a:endParaRPr lang="zh-CN" altLang="en-US" sz="2400" b="1" kern="1200" dirty="0">
              <a:solidFill>
                <a:prstClr val="white"/>
              </a:solidFill>
              <a:latin typeface="Cambria" panose="02040503050406030204" pitchFamily="18" charset="0"/>
              <a:ea typeface="Source Han Sans CN Regular" panose="020B0500000000000000" pitchFamily="34" charset="-128"/>
              <a:cs typeface="Calibri" panose="020F0502020204030204" pitchFamily="34" charset="0"/>
              <a:sym typeface="+mn-ea"/>
            </a:endParaRPr>
          </a:p>
        </p:txBody>
      </p:sp>
      <p:sp>
        <p:nvSpPr>
          <p:cNvPr id="392" name="云形 3">
            <a:extLst>
              <a:ext uri="{FF2B5EF4-FFF2-40B4-BE49-F238E27FC236}">
                <a16:creationId xmlns:a16="http://schemas.microsoft.com/office/drawing/2014/main" id="{D90A8FD2-DBE9-E7BE-62C8-A1B9006B5071}"/>
              </a:ext>
            </a:extLst>
          </p:cNvPr>
          <p:cNvSpPr/>
          <p:nvPr/>
        </p:nvSpPr>
        <p:spPr>
          <a:xfrm>
            <a:off x="6239286" y="2305879"/>
            <a:ext cx="2256516" cy="1077754"/>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defTabSz="685800">
              <a:buClrTx/>
              <a:defRPr/>
            </a:pPr>
            <a:r>
              <a:rPr lang="en-US" altLang="zh-CN" sz="2400" b="1" kern="1200" dirty="0" err="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lễ</a:t>
            </a:r>
            <a:r>
              <a:rPr lang="en-US" altLang="zh-CN" sz="2400" b="1" kern="1200" dirty="0">
                <a:solidFill>
                  <a:prstClr val="white"/>
                </a:solidFill>
                <a:latin typeface="Cambria" panose="02040503050406030204" pitchFamily="18" charset="0"/>
                <a:ea typeface="Cambria" panose="02040503050406030204" pitchFamily="18" charset="0"/>
                <a:cs typeface="Calibri" panose="020F0502020204030204" pitchFamily="34" charset="0"/>
                <a:sym typeface="+mn-ea"/>
              </a:rPr>
              <a:t> </a:t>
            </a:r>
            <a:r>
              <a:rPr lang="en-US" altLang="zh-CN" sz="2400" b="1" kern="1200" dirty="0" err="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phép</a:t>
            </a:r>
            <a:endParaRPr lang="zh-CN" altLang="en-US" sz="2400" b="1" kern="1200" dirty="0">
              <a:solidFill>
                <a:prstClr val="white"/>
              </a:solidFill>
              <a:latin typeface="Cambria" panose="02040503050406030204" pitchFamily="18" charset="0"/>
              <a:ea typeface="Source Han Sans CN Regular" panose="020B0500000000000000" pitchFamily="34" charset="-128"/>
              <a:cs typeface="Calibri" panose="020F0502020204030204" pitchFamily="34" charset="0"/>
              <a:sym typeface="+mn-ea"/>
            </a:endParaRPr>
          </a:p>
        </p:txBody>
      </p:sp>
      <p:sp>
        <p:nvSpPr>
          <p:cNvPr id="393" name="云形 3">
            <a:extLst>
              <a:ext uri="{FF2B5EF4-FFF2-40B4-BE49-F238E27FC236}">
                <a16:creationId xmlns:a16="http://schemas.microsoft.com/office/drawing/2014/main" id="{1004BDE0-0969-0DE8-04E4-E3FDBDC4F6C5}"/>
              </a:ext>
            </a:extLst>
          </p:cNvPr>
          <p:cNvSpPr/>
          <p:nvPr/>
        </p:nvSpPr>
        <p:spPr>
          <a:xfrm>
            <a:off x="4196822" y="3234004"/>
            <a:ext cx="1997436" cy="1077754"/>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defTabSz="685800">
              <a:buClrTx/>
              <a:defRPr/>
            </a:pPr>
            <a:r>
              <a:rPr lang="en-US" altLang="zh-CN" sz="2400" b="1" kern="1200" dirty="0" err="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sửng</a:t>
            </a:r>
            <a:r>
              <a:rPr lang="en-US" altLang="zh-CN" sz="2400" b="1" kern="1200" dirty="0">
                <a:solidFill>
                  <a:prstClr val="white"/>
                </a:solidFill>
                <a:latin typeface="Cambria" panose="02040503050406030204" pitchFamily="18" charset="0"/>
                <a:ea typeface="Cambria" panose="02040503050406030204" pitchFamily="18" charset="0"/>
                <a:cs typeface="Calibri" panose="020F0502020204030204" pitchFamily="34" charset="0"/>
                <a:sym typeface="+mn-ea"/>
              </a:rPr>
              <a:t> </a:t>
            </a:r>
            <a:r>
              <a:rPr lang="en-US" altLang="zh-CN" sz="2400" b="1" kern="1200" dirty="0" err="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sốt</a:t>
            </a:r>
            <a:endParaRPr lang="zh-CN" altLang="en-US" sz="2400" b="1" kern="1200" dirty="0">
              <a:solidFill>
                <a:prstClr val="white"/>
              </a:solidFill>
              <a:latin typeface="Cambria" panose="02040503050406030204" pitchFamily="18" charset="0"/>
              <a:ea typeface="Source Han Sans CN Regular" panose="020B0500000000000000" pitchFamily="34" charset="-128"/>
              <a:cs typeface="Calibri" panose="020F0502020204030204" pitchFamily="34" charset="0"/>
              <a:sym typeface="+mn-ea"/>
            </a:endParaRPr>
          </a:p>
        </p:txBody>
      </p:sp>
      <p:pic>
        <p:nvPicPr>
          <p:cNvPr id="394" name="Picture 393">
            <a:extLst>
              <a:ext uri="{FF2B5EF4-FFF2-40B4-BE49-F238E27FC236}">
                <a16:creationId xmlns:a16="http://schemas.microsoft.com/office/drawing/2014/main" id="{F9E9B7A2-364F-BA9C-A770-E6FEC2E6E519}"/>
              </a:ext>
            </a:extLst>
          </p:cNvPr>
          <p:cNvPicPr>
            <a:picLocks noChangeAspect="1"/>
          </p:cNvPicPr>
          <p:nvPr/>
        </p:nvPicPr>
        <p:blipFill>
          <a:blip r:embed="rId4"/>
          <a:stretch>
            <a:fillRect/>
          </a:stretch>
        </p:blipFill>
        <p:spPr>
          <a:xfrm>
            <a:off x="470320" y="1014979"/>
            <a:ext cx="3726503" cy="1092803"/>
          </a:xfrm>
          <a:prstGeom prst="rect">
            <a:avLst/>
          </a:prstGeom>
        </p:spPr>
      </p:pic>
    </p:spTree>
    <p:extLst>
      <p:ext uri="{BB962C8B-B14F-4D97-AF65-F5344CB8AC3E}">
        <p14:creationId xmlns:p14="http://schemas.microsoft.com/office/powerpoint/2010/main" val="2658006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fade">
                                      <p:cBhvr>
                                        <p:cTn id="7" dur="1000"/>
                                        <p:tgtEl>
                                          <p:spTgt spid="394"/>
                                        </p:tgtEl>
                                      </p:cBhvr>
                                    </p:animEffect>
                                    <p:anim calcmode="lin" valueType="num">
                                      <p:cBhvr>
                                        <p:cTn id="8" dur="1000" fill="hold"/>
                                        <p:tgtEl>
                                          <p:spTgt spid="394"/>
                                        </p:tgtEl>
                                        <p:attrNameLst>
                                          <p:attrName>ppt_x</p:attrName>
                                        </p:attrNameLst>
                                      </p:cBhvr>
                                      <p:tavLst>
                                        <p:tav tm="0">
                                          <p:val>
                                            <p:strVal val="#ppt_x"/>
                                          </p:val>
                                        </p:tav>
                                        <p:tav tm="100000">
                                          <p:val>
                                            <p:strVal val="#ppt_x"/>
                                          </p:val>
                                        </p:tav>
                                      </p:tavLst>
                                    </p:anim>
                                    <p:anim calcmode="lin" valueType="num">
                                      <p:cBhvr>
                                        <p:cTn id="9" dur="1000" fill="hold"/>
                                        <p:tgtEl>
                                          <p:spTgt spid="39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89"/>
                                        </p:tgtEl>
                                        <p:attrNameLst>
                                          <p:attrName>style.visibility</p:attrName>
                                        </p:attrNameLst>
                                      </p:cBhvr>
                                      <p:to>
                                        <p:strVal val="visible"/>
                                      </p:to>
                                    </p:set>
                                    <p:animEffect transition="in" filter="randombar(horizontal)">
                                      <p:cBhvr>
                                        <p:cTn id="13" dur="500"/>
                                        <p:tgtEl>
                                          <p:spTgt spid="38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88"/>
                                        </p:tgtEl>
                                        <p:attrNameLst>
                                          <p:attrName>style.visibility</p:attrName>
                                        </p:attrNameLst>
                                      </p:cBhvr>
                                      <p:to>
                                        <p:strVal val="visible"/>
                                      </p:to>
                                    </p:set>
                                    <p:anim calcmode="lin" valueType="num">
                                      <p:cBhvr>
                                        <p:cTn id="18" dur="500" fill="hold"/>
                                        <p:tgtEl>
                                          <p:spTgt spid="388"/>
                                        </p:tgtEl>
                                        <p:attrNameLst>
                                          <p:attrName>ppt_w</p:attrName>
                                        </p:attrNameLst>
                                      </p:cBhvr>
                                      <p:tavLst>
                                        <p:tav tm="0">
                                          <p:val>
                                            <p:fltVal val="0"/>
                                          </p:val>
                                        </p:tav>
                                        <p:tav tm="100000">
                                          <p:val>
                                            <p:strVal val="#ppt_w"/>
                                          </p:val>
                                        </p:tav>
                                      </p:tavLst>
                                    </p:anim>
                                    <p:anim calcmode="lin" valueType="num">
                                      <p:cBhvr>
                                        <p:cTn id="19" dur="500" fill="hold"/>
                                        <p:tgtEl>
                                          <p:spTgt spid="388"/>
                                        </p:tgtEl>
                                        <p:attrNameLst>
                                          <p:attrName>ppt_h</p:attrName>
                                        </p:attrNameLst>
                                      </p:cBhvr>
                                      <p:tavLst>
                                        <p:tav tm="0">
                                          <p:val>
                                            <p:fltVal val="0"/>
                                          </p:val>
                                        </p:tav>
                                        <p:tav tm="100000">
                                          <p:val>
                                            <p:strVal val="#ppt_h"/>
                                          </p:val>
                                        </p:tav>
                                      </p:tavLst>
                                    </p:anim>
                                    <p:animEffect transition="in" filter="fade">
                                      <p:cBhvr>
                                        <p:cTn id="20" dur="500"/>
                                        <p:tgtEl>
                                          <p:spTgt spid="38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90"/>
                                        </p:tgtEl>
                                        <p:attrNameLst>
                                          <p:attrName>style.visibility</p:attrName>
                                        </p:attrNameLst>
                                      </p:cBhvr>
                                      <p:to>
                                        <p:strVal val="visible"/>
                                      </p:to>
                                    </p:set>
                                    <p:anim calcmode="lin" valueType="num">
                                      <p:cBhvr>
                                        <p:cTn id="25" dur="500" fill="hold"/>
                                        <p:tgtEl>
                                          <p:spTgt spid="390"/>
                                        </p:tgtEl>
                                        <p:attrNameLst>
                                          <p:attrName>ppt_w</p:attrName>
                                        </p:attrNameLst>
                                      </p:cBhvr>
                                      <p:tavLst>
                                        <p:tav tm="0">
                                          <p:val>
                                            <p:fltVal val="0"/>
                                          </p:val>
                                        </p:tav>
                                        <p:tav tm="100000">
                                          <p:val>
                                            <p:strVal val="#ppt_w"/>
                                          </p:val>
                                        </p:tav>
                                      </p:tavLst>
                                    </p:anim>
                                    <p:anim calcmode="lin" valueType="num">
                                      <p:cBhvr>
                                        <p:cTn id="26" dur="500" fill="hold"/>
                                        <p:tgtEl>
                                          <p:spTgt spid="390"/>
                                        </p:tgtEl>
                                        <p:attrNameLst>
                                          <p:attrName>ppt_h</p:attrName>
                                        </p:attrNameLst>
                                      </p:cBhvr>
                                      <p:tavLst>
                                        <p:tav tm="0">
                                          <p:val>
                                            <p:fltVal val="0"/>
                                          </p:val>
                                        </p:tav>
                                        <p:tav tm="100000">
                                          <p:val>
                                            <p:strVal val="#ppt_h"/>
                                          </p:val>
                                        </p:tav>
                                      </p:tavLst>
                                    </p:anim>
                                    <p:animEffect transition="in" filter="fade">
                                      <p:cBhvr>
                                        <p:cTn id="27" dur="500"/>
                                        <p:tgtEl>
                                          <p:spTgt spid="39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91"/>
                                        </p:tgtEl>
                                        <p:attrNameLst>
                                          <p:attrName>style.visibility</p:attrName>
                                        </p:attrNameLst>
                                      </p:cBhvr>
                                      <p:to>
                                        <p:strVal val="visible"/>
                                      </p:to>
                                    </p:set>
                                    <p:anim calcmode="lin" valueType="num">
                                      <p:cBhvr>
                                        <p:cTn id="32" dur="500" fill="hold"/>
                                        <p:tgtEl>
                                          <p:spTgt spid="391"/>
                                        </p:tgtEl>
                                        <p:attrNameLst>
                                          <p:attrName>ppt_w</p:attrName>
                                        </p:attrNameLst>
                                      </p:cBhvr>
                                      <p:tavLst>
                                        <p:tav tm="0">
                                          <p:val>
                                            <p:fltVal val="0"/>
                                          </p:val>
                                        </p:tav>
                                        <p:tav tm="100000">
                                          <p:val>
                                            <p:strVal val="#ppt_w"/>
                                          </p:val>
                                        </p:tav>
                                      </p:tavLst>
                                    </p:anim>
                                    <p:anim calcmode="lin" valueType="num">
                                      <p:cBhvr>
                                        <p:cTn id="33" dur="500" fill="hold"/>
                                        <p:tgtEl>
                                          <p:spTgt spid="391"/>
                                        </p:tgtEl>
                                        <p:attrNameLst>
                                          <p:attrName>ppt_h</p:attrName>
                                        </p:attrNameLst>
                                      </p:cBhvr>
                                      <p:tavLst>
                                        <p:tav tm="0">
                                          <p:val>
                                            <p:fltVal val="0"/>
                                          </p:val>
                                        </p:tav>
                                        <p:tav tm="100000">
                                          <p:val>
                                            <p:strVal val="#ppt_h"/>
                                          </p:val>
                                        </p:tav>
                                      </p:tavLst>
                                    </p:anim>
                                    <p:animEffect transition="in" filter="fade">
                                      <p:cBhvr>
                                        <p:cTn id="34" dur="500"/>
                                        <p:tgtEl>
                                          <p:spTgt spid="39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92"/>
                                        </p:tgtEl>
                                        <p:attrNameLst>
                                          <p:attrName>style.visibility</p:attrName>
                                        </p:attrNameLst>
                                      </p:cBhvr>
                                      <p:to>
                                        <p:strVal val="visible"/>
                                      </p:to>
                                    </p:set>
                                    <p:anim calcmode="lin" valueType="num">
                                      <p:cBhvr>
                                        <p:cTn id="39" dur="500" fill="hold"/>
                                        <p:tgtEl>
                                          <p:spTgt spid="392"/>
                                        </p:tgtEl>
                                        <p:attrNameLst>
                                          <p:attrName>ppt_w</p:attrName>
                                        </p:attrNameLst>
                                      </p:cBhvr>
                                      <p:tavLst>
                                        <p:tav tm="0">
                                          <p:val>
                                            <p:fltVal val="0"/>
                                          </p:val>
                                        </p:tav>
                                        <p:tav tm="100000">
                                          <p:val>
                                            <p:strVal val="#ppt_w"/>
                                          </p:val>
                                        </p:tav>
                                      </p:tavLst>
                                    </p:anim>
                                    <p:anim calcmode="lin" valueType="num">
                                      <p:cBhvr>
                                        <p:cTn id="40" dur="500" fill="hold"/>
                                        <p:tgtEl>
                                          <p:spTgt spid="392"/>
                                        </p:tgtEl>
                                        <p:attrNameLst>
                                          <p:attrName>ppt_h</p:attrName>
                                        </p:attrNameLst>
                                      </p:cBhvr>
                                      <p:tavLst>
                                        <p:tav tm="0">
                                          <p:val>
                                            <p:fltVal val="0"/>
                                          </p:val>
                                        </p:tav>
                                        <p:tav tm="100000">
                                          <p:val>
                                            <p:strVal val="#ppt_h"/>
                                          </p:val>
                                        </p:tav>
                                      </p:tavLst>
                                    </p:anim>
                                    <p:animEffect transition="in" filter="fade">
                                      <p:cBhvr>
                                        <p:cTn id="41" dur="500"/>
                                        <p:tgtEl>
                                          <p:spTgt spid="39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93"/>
                                        </p:tgtEl>
                                        <p:attrNameLst>
                                          <p:attrName>style.visibility</p:attrName>
                                        </p:attrNameLst>
                                      </p:cBhvr>
                                      <p:to>
                                        <p:strVal val="visible"/>
                                      </p:to>
                                    </p:set>
                                    <p:anim calcmode="lin" valueType="num">
                                      <p:cBhvr>
                                        <p:cTn id="46" dur="500" fill="hold"/>
                                        <p:tgtEl>
                                          <p:spTgt spid="393"/>
                                        </p:tgtEl>
                                        <p:attrNameLst>
                                          <p:attrName>ppt_w</p:attrName>
                                        </p:attrNameLst>
                                      </p:cBhvr>
                                      <p:tavLst>
                                        <p:tav tm="0">
                                          <p:val>
                                            <p:fltVal val="0"/>
                                          </p:val>
                                        </p:tav>
                                        <p:tav tm="100000">
                                          <p:val>
                                            <p:strVal val="#ppt_w"/>
                                          </p:val>
                                        </p:tav>
                                      </p:tavLst>
                                    </p:anim>
                                    <p:anim calcmode="lin" valueType="num">
                                      <p:cBhvr>
                                        <p:cTn id="47" dur="500" fill="hold"/>
                                        <p:tgtEl>
                                          <p:spTgt spid="393"/>
                                        </p:tgtEl>
                                        <p:attrNameLst>
                                          <p:attrName>ppt_h</p:attrName>
                                        </p:attrNameLst>
                                      </p:cBhvr>
                                      <p:tavLst>
                                        <p:tav tm="0">
                                          <p:val>
                                            <p:fltVal val="0"/>
                                          </p:val>
                                        </p:tav>
                                        <p:tav tm="100000">
                                          <p:val>
                                            <p:strVal val="#ppt_h"/>
                                          </p:val>
                                        </p:tav>
                                      </p:tavLst>
                                    </p:anim>
                                    <p:animEffect transition="in" filter="fade">
                                      <p:cBhvr>
                                        <p:cTn id="48"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0" bldLvl="0" animBg="1"/>
      <p:bldP spid="390" grpId="0" bldLvl="0" animBg="1"/>
      <p:bldP spid="391" grpId="0" bldLvl="0" animBg="1"/>
      <p:bldP spid="392" grpId="0" bldLvl="0" animBg="1"/>
      <p:bldP spid="39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857D3A-EC30-4190-26B5-573162694876}"/>
              </a:ext>
            </a:extLst>
          </p:cNvPr>
          <p:cNvSpPr/>
          <p:nvPr/>
        </p:nvSpPr>
        <p:spPr>
          <a:xfrm>
            <a:off x="171450" y="200026"/>
            <a:ext cx="8736806" cy="470773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1350" kern="1200">
              <a:solidFill>
                <a:prstClr val="black"/>
              </a:solidFill>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357476DD-53B9-095F-A898-38B49633AFA9}"/>
              </a:ext>
            </a:extLst>
          </p:cNvPr>
          <p:cNvSpPr/>
          <p:nvPr/>
        </p:nvSpPr>
        <p:spPr>
          <a:xfrm>
            <a:off x="2461261" y="1758545"/>
            <a:ext cx="6301739" cy="2585323"/>
          </a:xfrm>
          <a:prstGeom prst="rect">
            <a:avLst/>
          </a:prstGeom>
        </p:spPr>
        <p:txBody>
          <a:bodyPr wrap="square">
            <a:spAutoFit/>
          </a:bodyPr>
          <a:lstStyle/>
          <a:p>
            <a:pPr indent="361175" algn="just" defTabSz="457223">
              <a:buClrTx/>
            </a:pPr>
            <a:r>
              <a:rPr lang="vi-VN" sz="2700" kern="1200" dirty="0">
                <a:solidFill>
                  <a:srgbClr val="002060"/>
                </a:solidFill>
                <a:latin typeface="Cambria" panose="02040503050406030204" pitchFamily="18" charset="0"/>
                <a:ea typeface="Cambria" panose="02040503050406030204" pitchFamily="18" charset="0"/>
                <a:cs typeface="+mn-cs"/>
              </a:rPr>
              <a:t>Vẹt mỗi ngày một lớn,</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lông xanh óng ả,</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biết huýt sáo lảnh lót</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nhưng vẫn không nói tiếng nào.</a:t>
            </a:r>
            <a:r>
              <a:rPr lang="en-US" sz="2700" kern="1200" dirty="0">
                <a:solidFill>
                  <a:srgbClr val="FF0000"/>
                </a:solidFill>
                <a:latin typeface="Cambria" panose="02040503050406030204" pitchFamily="18" charset="0"/>
                <a:ea typeface="Cambria" panose="02040503050406030204" pitchFamily="18" charset="0"/>
                <a:cs typeface="+mn-cs"/>
              </a:rPr>
              <a:t>//</a:t>
            </a:r>
            <a:endParaRPr lang="vi-VN" sz="2700" kern="1200" dirty="0">
              <a:solidFill>
                <a:srgbClr val="FF0000"/>
              </a:solidFill>
              <a:latin typeface="Cambria" panose="02040503050406030204" pitchFamily="18" charset="0"/>
              <a:ea typeface="Cambria" panose="02040503050406030204" pitchFamily="18" charset="0"/>
              <a:cs typeface="+mn-cs"/>
            </a:endParaRPr>
          </a:p>
          <a:p>
            <a:pPr indent="361175" algn="just" defTabSz="457223">
              <a:buClrTx/>
            </a:pPr>
            <a:r>
              <a:rPr lang="vi-VN" sz="2700" kern="1200" dirty="0">
                <a:solidFill>
                  <a:srgbClr val="002060"/>
                </a:solidFill>
                <a:latin typeface="Cambria" panose="02040503050406030204" pitchFamily="18" charset="0"/>
                <a:ea typeface="Cambria" panose="02040503050406030204" pitchFamily="18" charset="0"/>
                <a:cs typeface="+mn-cs"/>
              </a:rPr>
              <a:t>Con vẹt nhìn Tú,</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dường như cũng biết lỗi</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nên nó xù lông cổ,/ rụt đầu,</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gì một cái</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nghe như tiếng: “Dạ!”</a:t>
            </a:r>
            <a:r>
              <a:rPr lang="en-US" sz="2700" kern="1200" dirty="0">
                <a:solidFill>
                  <a:srgbClr val="FF0000"/>
                </a:solidFill>
                <a:latin typeface="Cambria" panose="02040503050406030204" pitchFamily="18" charset="0"/>
                <a:ea typeface="Cambria" panose="02040503050406030204" pitchFamily="18" charset="0"/>
              </a:rPr>
              <a:t> //</a:t>
            </a:r>
            <a:endParaRPr lang="vi-VN" sz="2700" kern="1200" dirty="0">
              <a:solidFill>
                <a:srgbClr val="002060"/>
              </a:solidFill>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id="{4CC7776A-D710-F51B-7E7C-EB1254E7D01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023" b="99231" l="9992" r="89968">
                        <a14:foregroundMark x1="54328" y1="25202" x2="59911" y2="29976"/>
                        <a14:foregroundMark x1="61974" y1="34102" x2="65291" y2="37419"/>
                        <a14:foregroundMark x1="67152" y1="91383" x2="70469" y2="91181"/>
                      </a14:backgroundRemoval>
                    </a14:imgEffect>
                  </a14:imgLayer>
                </a14:imgProps>
              </a:ext>
              <a:ext uri="{28A0092B-C50C-407E-A947-70E740481C1C}">
                <a14:useLocalDpi xmlns:a14="http://schemas.microsoft.com/office/drawing/2010/main" val="0"/>
              </a:ext>
            </a:extLst>
          </a:blip>
          <a:stretch>
            <a:fillRect/>
          </a:stretch>
        </p:blipFill>
        <p:spPr>
          <a:xfrm flipH="1">
            <a:off x="-342900" y="2141220"/>
            <a:ext cx="2933693" cy="3166980"/>
          </a:xfrm>
          <a:prstGeom prst="rect">
            <a:avLst/>
          </a:prstGeom>
        </p:spPr>
      </p:pic>
      <p:pic>
        <p:nvPicPr>
          <p:cNvPr id="17" name="Picture 16">
            <a:extLst>
              <a:ext uri="{FF2B5EF4-FFF2-40B4-BE49-F238E27FC236}">
                <a16:creationId xmlns:a16="http://schemas.microsoft.com/office/drawing/2014/main" id="{3278E7FB-3BFE-8A2B-1522-1A1B8D4F4A98}"/>
              </a:ext>
            </a:extLst>
          </p:cNvPr>
          <p:cNvPicPr>
            <a:picLocks noChangeAspect="1"/>
          </p:cNvPicPr>
          <p:nvPr/>
        </p:nvPicPr>
        <p:blipFill>
          <a:blip r:embed="rId5"/>
          <a:stretch>
            <a:fillRect/>
          </a:stretch>
        </p:blipFill>
        <p:spPr>
          <a:xfrm>
            <a:off x="2406762" y="545864"/>
            <a:ext cx="5599661" cy="944962"/>
          </a:xfrm>
          <a:prstGeom prst="rect">
            <a:avLst/>
          </a:prstGeom>
        </p:spPr>
      </p:pic>
      <p:pic>
        <p:nvPicPr>
          <p:cNvPr id="2" name="Picture 1" descr="A round pink circle with white text and a black background&#10;&#10;AI-generated content may be incorrect.">
            <a:extLst>
              <a:ext uri="{FF2B5EF4-FFF2-40B4-BE49-F238E27FC236}">
                <a16:creationId xmlns:a16="http://schemas.microsoft.com/office/drawing/2014/main" id="{AE02502F-700E-146B-9B31-7AC005C9D289}"/>
              </a:ext>
            </a:extLst>
          </p:cNvPr>
          <p:cNvPicPr>
            <a:picLocks noChangeAspect="1"/>
          </p:cNvPicPr>
          <p:nvPr/>
        </p:nvPicPr>
        <p:blipFill>
          <a:blip r:embed="rId6"/>
          <a:stretch>
            <a:fillRect/>
          </a:stretch>
        </p:blipFill>
        <p:spPr>
          <a:xfrm>
            <a:off x="-1367624" y="103334"/>
            <a:ext cx="1172354" cy="1172354"/>
          </a:xfrm>
          <a:prstGeom prst="rect">
            <a:avLst/>
          </a:prstGeom>
        </p:spPr>
      </p:pic>
    </p:spTree>
    <p:extLst>
      <p:ext uri="{BB962C8B-B14F-4D97-AF65-F5344CB8AC3E}">
        <p14:creationId xmlns:p14="http://schemas.microsoft.com/office/powerpoint/2010/main" val="23013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66824434-F178-47D6-01BA-EC91D42DB5B5}"/>
              </a:ext>
            </a:extLst>
          </p:cNvPr>
          <p:cNvSpPr/>
          <p:nvPr/>
        </p:nvSpPr>
        <p:spPr>
          <a:xfrm>
            <a:off x="405482" y="1997849"/>
            <a:ext cx="8639089" cy="2881511"/>
          </a:xfrm>
          <a:custGeom>
            <a:avLst/>
            <a:gdLst>
              <a:gd name="connsiteX0" fmla="*/ 0 w 8639089"/>
              <a:gd name="connsiteY0" fmla="*/ 284232 h 2881511"/>
              <a:gd name="connsiteX1" fmla="*/ 284232 w 8639089"/>
              <a:gd name="connsiteY1" fmla="*/ 0 h 2881511"/>
              <a:gd name="connsiteX2" fmla="*/ 714665 w 8639089"/>
              <a:gd name="connsiteY2" fmla="*/ 0 h 2881511"/>
              <a:gd name="connsiteX3" fmla="*/ 1548630 w 8639089"/>
              <a:gd name="connsiteY3" fmla="*/ 0 h 2881511"/>
              <a:gd name="connsiteX4" fmla="*/ 2221182 w 8639089"/>
              <a:gd name="connsiteY4" fmla="*/ 0 h 2881511"/>
              <a:gd name="connsiteX5" fmla="*/ 2893734 w 8639089"/>
              <a:gd name="connsiteY5" fmla="*/ 0 h 2881511"/>
              <a:gd name="connsiteX6" fmla="*/ 3646992 w 8639089"/>
              <a:gd name="connsiteY6" fmla="*/ 0 h 2881511"/>
              <a:gd name="connsiteX7" fmla="*/ 4319545 w 8639089"/>
              <a:gd name="connsiteY7" fmla="*/ 0 h 2881511"/>
              <a:gd name="connsiteX8" fmla="*/ 4911390 w 8639089"/>
              <a:gd name="connsiteY8" fmla="*/ 0 h 2881511"/>
              <a:gd name="connsiteX9" fmla="*/ 5503236 w 8639089"/>
              <a:gd name="connsiteY9" fmla="*/ 0 h 2881511"/>
              <a:gd name="connsiteX10" fmla="*/ 5933669 w 8639089"/>
              <a:gd name="connsiteY10" fmla="*/ 0 h 2881511"/>
              <a:gd name="connsiteX11" fmla="*/ 6525515 w 8639089"/>
              <a:gd name="connsiteY11" fmla="*/ 0 h 2881511"/>
              <a:gd name="connsiteX12" fmla="*/ 7036655 w 8639089"/>
              <a:gd name="connsiteY12" fmla="*/ 0 h 2881511"/>
              <a:gd name="connsiteX13" fmla="*/ 7467088 w 8639089"/>
              <a:gd name="connsiteY13" fmla="*/ 0 h 2881511"/>
              <a:gd name="connsiteX14" fmla="*/ 8354857 w 8639089"/>
              <a:gd name="connsiteY14" fmla="*/ 0 h 2881511"/>
              <a:gd name="connsiteX15" fmla="*/ 8639089 w 8639089"/>
              <a:gd name="connsiteY15" fmla="*/ 284232 h 2881511"/>
              <a:gd name="connsiteX16" fmla="*/ 8639089 w 8639089"/>
              <a:gd name="connsiteY16" fmla="*/ 839363 h 2881511"/>
              <a:gd name="connsiteX17" fmla="*/ 8639089 w 8639089"/>
              <a:gd name="connsiteY17" fmla="*/ 1417625 h 2881511"/>
              <a:gd name="connsiteX18" fmla="*/ 8639089 w 8639089"/>
              <a:gd name="connsiteY18" fmla="*/ 1972756 h 2881511"/>
              <a:gd name="connsiteX19" fmla="*/ 8639089 w 8639089"/>
              <a:gd name="connsiteY19" fmla="*/ 2597279 h 2881511"/>
              <a:gd name="connsiteX20" fmla="*/ 8354857 w 8639089"/>
              <a:gd name="connsiteY20" fmla="*/ 2881511 h 2881511"/>
              <a:gd name="connsiteX21" fmla="*/ 7763011 w 8639089"/>
              <a:gd name="connsiteY21" fmla="*/ 2881511 h 2881511"/>
              <a:gd name="connsiteX22" fmla="*/ 7251872 w 8639089"/>
              <a:gd name="connsiteY22" fmla="*/ 2881511 h 2881511"/>
              <a:gd name="connsiteX23" fmla="*/ 6821438 w 8639089"/>
              <a:gd name="connsiteY23" fmla="*/ 2881511 h 2881511"/>
              <a:gd name="connsiteX24" fmla="*/ 5987474 w 8639089"/>
              <a:gd name="connsiteY24" fmla="*/ 2881511 h 2881511"/>
              <a:gd name="connsiteX25" fmla="*/ 5476334 w 8639089"/>
              <a:gd name="connsiteY25" fmla="*/ 2881511 h 2881511"/>
              <a:gd name="connsiteX26" fmla="*/ 4965195 w 8639089"/>
              <a:gd name="connsiteY26" fmla="*/ 2881511 h 2881511"/>
              <a:gd name="connsiteX27" fmla="*/ 4131230 w 8639089"/>
              <a:gd name="connsiteY27" fmla="*/ 2881511 h 2881511"/>
              <a:gd name="connsiteX28" fmla="*/ 3700797 w 8639089"/>
              <a:gd name="connsiteY28" fmla="*/ 2881511 h 2881511"/>
              <a:gd name="connsiteX29" fmla="*/ 2947538 w 8639089"/>
              <a:gd name="connsiteY29" fmla="*/ 2881511 h 2881511"/>
              <a:gd name="connsiteX30" fmla="*/ 2274986 w 8639089"/>
              <a:gd name="connsiteY30" fmla="*/ 2881511 h 2881511"/>
              <a:gd name="connsiteX31" fmla="*/ 1521728 w 8639089"/>
              <a:gd name="connsiteY31" fmla="*/ 2881511 h 2881511"/>
              <a:gd name="connsiteX32" fmla="*/ 284232 w 8639089"/>
              <a:gd name="connsiteY32" fmla="*/ 2881511 h 2881511"/>
              <a:gd name="connsiteX33" fmla="*/ 0 w 8639089"/>
              <a:gd name="connsiteY33" fmla="*/ 2597279 h 2881511"/>
              <a:gd name="connsiteX34" fmla="*/ 0 w 8639089"/>
              <a:gd name="connsiteY34" fmla="*/ 2065278 h 2881511"/>
              <a:gd name="connsiteX35" fmla="*/ 0 w 8639089"/>
              <a:gd name="connsiteY35" fmla="*/ 1510147 h 2881511"/>
              <a:gd name="connsiteX36" fmla="*/ 0 w 8639089"/>
              <a:gd name="connsiteY36" fmla="*/ 955016 h 2881511"/>
              <a:gd name="connsiteX37" fmla="*/ 0 w 8639089"/>
              <a:gd name="connsiteY37" fmla="*/ 284232 h 288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39089" h="2881511" fill="none" extrusionOk="0">
                <a:moveTo>
                  <a:pt x="0" y="284232"/>
                </a:moveTo>
                <a:cubicBezTo>
                  <a:pt x="-28130" y="139972"/>
                  <a:pt x="133897" y="-32112"/>
                  <a:pt x="284232" y="0"/>
                </a:cubicBezTo>
                <a:cubicBezTo>
                  <a:pt x="491340" y="-13280"/>
                  <a:pt x="593786" y="10801"/>
                  <a:pt x="714665" y="0"/>
                </a:cubicBezTo>
                <a:cubicBezTo>
                  <a:pt x="835544" y="-10801"/>
                  <a:pt x="1319888" y="-35888"/>
                  <a:pt x="1548630" y="0"/>
                </a:cubicBezTo>
                <a:cubicBezTo>
                  <a:pt x="1777372" y="35888"/>
                  <a:pt x="2084962" y="25517"/>
                  <a:pt x="2221182" y="0"/>
                </a:cubicBezTo>
                <a:cubicBezTo>
                  <a:pt x="2357402" y="-25517"/>
                  <a:pt x="2694888" y="-29557"/>
                  <a:pt x="2893734" y="0"/>
                </a:cubicBezTo>
                <a:cubicBezTo>
                  <a:pt x="3092580" y="29557"/>
                  <a:pt x="3381840" y="-36487"/>
                  <a:pt x="3646992" y="0"/>
                </a:cubicBezTo>
                <a:cubicBezTo>
                  <a:pt x="3912144" y="36487"/>
                  <a:pt x="4058413" y="25552"/>
                  <a:pt x="4319545" y="0"/>
                </a:cubicBezTo>
                <a:cubicBezTo>
                  <a:pt x="4580677" y="-25552"/>
                  <a:pt x="4671219" y="21118"/>
                  <a:pt x="4911390" y="0"/>
                </a:cubicBezTo>
                <a:cubicBezTo>
                  <a:pt x="5151561" y="-21118"/>
                  <a:pt x="5294729" y="1244"/>
                  <a:pt x="5503236" y="0"/>
                </a:cubicBezTo>
                <a:cubicBezTo>
                  <a:pt x="5711743" y="-1244"/>
                  <a:pt x="5814790" y="20799"/>
                  <a:pt x="5933669" y="0"/>
                </a:cubicBezTo>
                <a:cubicBezTo>
                  <a:pt x="6052548" y="-20799"/>
                  <a:pt x="6237030" y="-6104"/>
                  <a:pt x="6525515" y="0"/>
                </a:cubicBezTo>
                <a:cubicBezTo>
                  <a:pt x="6814000" y="6104"/>
                  <a:pt x="6829072" y="-5931"/>
                  <a:pt x="7036655" y="0"/>
                </a:cubicBezTo>
                <a:cubicBezTo>
                  <a:pt x="7244238" y="5931"/>
                  <a:pt x="7303704" y="-6105"/>
                  <a:pt x="7467088" y="0"/>
                </a:cubicBezTo>
                <a:cubicBezTo>
                  <a:pt x="7630472" y="6105"/>
                  <a:pt x="8143267" y="23539"/>
                  <a:pt x="8354857" y="0"/>
                </a:cubicBezTo>
                <a:cubicBezTo>
                  <a:pt x="8481083" y="2614"/>
                  <a:pt x="8669519" y="133773"/>
                  <a:pt x="8639089" y="284232"/>
                </a:cubicBezTo>
                <a:cubicBezTo>
                  <a:pt x="8636589" y="446210"/>
                  <a:pt x="8637414" y="614443"/>
                  <a:pt x="8639089" y="839363"/>
                </a:cubicBezTo>
                <a:cubicBezTo>
                  <a:pt x="8640764" y="1064283"/>
                  <a:pt x="8621026" y="1163264"/>
                  <a:pt x="8639089" y="1417625"/>
                </a:cubicBezTo>
                <a:cubicBezTo>
                  <a:pt x="8657152" y="1671986"/>
                  <a:pt x="8657060" y="1741965"/>
                  <a:pt x="8639089" y="1972756"/>
                </a:cubicBezTo>
                <a:cubicBezTo>
                  <a:pt x="8621118" y="2203547"/>
                  <a:pt x="8665274" y="2350607"/>
                  <a:pt x="8639089" y="2597279"/>
                </a:cubicBezTo>
                <a:cubicBezTo>
                  <a:pt x="8645396" y="2737822"/>
                  <a:pt x="8486403" y="2896525"/>
                  <a:pt x="8354857" y="2881511"/>
                </a:cubicBezTo>
                <a:cubicBezTo>
                  <a:pt x="8119652" y="2887545"/>
                  <a:pt x="7911456" y="2887695"/>
                  <a:pt x="7763011" y="2881511"/>
                </a:cubicBezTo>
                <a:cubicBezTo>
                  <a:pt x="7614566" y="2875327"/>
                  <a:pt x="7382470" y="2860640"/>
                  <a:pt x="7251872" y="2881511"/>
                </a:cubicBezTo>
                <a:cubicBezTo>
                  <a:pt x="7121274" y="2902382"/>
                  <a:pt x="6977613" y="2895807"/>
                  <a:pt x="6821438" y="2881511"/>
                </a:cubicBezTo>
                <a:cubicBezTo>
                  <a:pt x="6665263" y="2867215"/>
                  <a:pt x="6185900" y="2876715"/>
                  <a:pt x="5987474" y="2881511"/>
                </a:cubicBezTo>
                <a:cubicBezTo>
                  <a:pt x="5789048" y="2886307"/>
                  <a:pt x="5579698" y="2891326"/>
                  <a:pt x="5476334" y="2881511"/>
                </a:cubicBezTo>
                <a:cubicBezTo>
                  <a:pt x="5372970" y="2871696"/>
                  <a:pt x="5206775" y="2904876"/>
                  <a:pt x="4965195" y="2881511"/>
                </a:cubicBezTo>
                <a:cubicBezTo>
                  <a:pt x="4723615" y="2858146"/>
                  <a:pt x="4512232" y="2861755"/>
                  <a:pt x="4131230" y="2881511"/>
                </a:cubicBezTo>
                <a:cubicBezTo>
                  <a:pt x="3750229" y="2901267"/>
                  <a:pt x="3787437" y="2860277"/>
                  <a:pt x="3700797" y="2881511"/>
                </a:cubicBezTo>
                <a:cubicBezTo>
                  <a:pt x="3614157" y="2902745"/>
                  <a:pt x="3197908" y="2900023"/>
                  <a:pt x="2947538" y="2881511"/>
                </a:cubicBezTo>
                <a:cubicBezTo>
                  <a:pt x="2697168" y="2862999"/>
                  <a:pt x="2414568" y="2896841"/>
                  <a:pt x="2274986" y="2881511"/>
                </a:cubicBezTo>
                <a:cubicBezTo>
                  <a:pt x="2135404" y="2866181"/>
                  <a:pt x="1798745" y="2861675"/>
                  <a:pt x="1521728" y="2881511"/>
                </a:cubicBezTo>
                <a:cubicBezTo>
                  <a:pt x="1244711" y="2901347"/>
                  <a:pt x="677467" y="2907531"/>
                  <a:pt x="284232" y="2881511"/>
                </a:cubicBezTo>
                <a:cubicBezTo>
                  <a:pt x="129926" y="2900534"/>
                  <a:pt x="-33272" y="2748944"/>
                  <a:pt x="0" y="2597279"/>
                </a:cubicBezTo>
                <a:cubicBezTo>
                  <a:pt x="-1212" y="2400099"/>
                  <a:pt x="-939" y="2236173"/>
                  <a:pt x="0" y="2065278"/>
                </a:cubicBezTo>
                <a:cubicBezTo>
                  <a:pt x="939" y="1894383"/>
                  <a:pt x="12412" y="1704102"/>
                  <a:pt x="0" y="1510147"/>
                </a:cubicBezTo>
                <a:cubicBezTo>
                  <a:pt x="-12412" y="1316192"/>
                  <a:pt x="-24140" y="1100010"/>
                  <a:pt x="0" y="955016"/>
                </a:cubicBezTo>
                <a:cubicBezTo>
                  <a:pt x="24140" y="810022"/>
                  <a:pt x="4232" y="524286"/>
                  <a:pt x="0" y="284232"/>
                </a:cubicBezTo>
                <a:close/>
              </a:path>
              <a:path w="8639089" h="2881511" stroke="0" extrusionOk="0">
                <a:moveTo>
                  <a:pt x="0" y="284232"/>
                </a:moveTo>
                <a:cubicBezTo>
                  <a:pt x="685" y="148186"/>
                  <a:pt x="136948" y="17320"/>
                  <a:pt x="284232" y="0"/>
                </a:cubicBezTo>
                <a:cubicBezTo>
                  <a:pt x="560745" y="28379"/>
                  <a:pt x="787403" y="-16623"/>
                  <a:pt x="1037490" y="0"/>
                </a:cubicBezTo>
                <a:cubicBezTo>
                  <a:pt x="1287577" y="16623"/>
                  <a:pt x="1385601" y="-2584"/>
                  <a:pt x="1548630" y="0"/>
                </a:cubicBezTo>
                <a:cubicBezTo>
                  <a:pt x="1711659" y="2584"/>
                  <a:pt x="1956835" y="7096"/>
                  <a:pt x="2059769" y="0"/>
                </a:cubicBezTo>
                <a:cubicBezTo>
                  <a:pt x="2162703" y="-7096"/>
                  <a:pt x="2531231" y="36025"/>
                  <a:pt x="2813028" y="0"/>
                </a:cubicBezTo>
                <a:cubicBezTo>
                  <a:pt x="3094825" y="-36025"/>
                  <a:pt x="3118138" y="-18785"/>
                  <a:pt x="3404874" y="0"/>
                </a:cubicBezTo>
                <a:cubicBezTo>
                  <a:pt x="3691610" y="18785"/>
                  <a:pt x="3846034" y="-31784"/>
                  <a:pt x="4238838" y="0"/>
                </a:cubicBezTo>
                <a:cubicBezTo>
                  <a:pt x="4631642" y="31784"/>
                  <a:pt x="4825574" y="5841"/>
                  <a:pt x="5072803" y="0"/>
                </a:cubicBezTo>
                <a:cubicBezTo>
                  <a:pt x="5320032" y="-5841"/>
                  <a:pt x="5628946" y="1160"/>
                  <a:pt x="5826061" y="0"/>
                </a:cubicBezTo>
                <a:cubicBezTo>
                  <a:pt x="6023176" y="-1160"/>
                  <a:pt x="6195972" y="-14079"/>
                  <a:pt x="6337201" y="0"/>
                </a:cubicBezTo>
                <a:cubicBezTo>
                  <a:pt x="6478430" y="14079"/>
                  <a:pt x="6676730" y="-21499"/>
                  <a:pt x="6767634" y="0"/>
                </a:cubicBezTo>
                <a:cubicBezTo>
                  <a:pt x="6858538" y="21499"/>
                  <a:pt x="7411824" y="5987"/>
                  <a:pt x="7601599" y="0"/>
                </a:cubicBezTo>
                <a:cubicBezTo>
                  <a:pt x="7791375" y="-5987"/>
                  <a:pt x="8028782" y="27412"/>
                  <a:pt x="8354857" y="0"/>
                </a:cubicBezTo>
                <a:cubicBezTo>
                  <a:pt x="8514513" y="-34744"/>
                  <a:pt x="8628148" y="106488"/>
                  <a:pt x="8639089" y="284232"/>
                </a:cubicBezTo>
                <a:cubicBezTo>
                  <a:pt x="8624533" y="466001"/>
                  <a:pt x="8632282" y="687799"/>
                  <a:pt x="8639089" y="793102"/>
                </a:cubicBezTo>
                <a:cubicBezTo>
                  <a:pt x="8645897" y="898405"/>
                  <a:pt x="8636529" y="1279077"/>
                  <a:pt x="8639089" y="1417625"/>
                </a:cubicBezTo>
                <a:cubicBezTo>
                  <a:pt x="8641649" y="1556173"/>
                  <a:pt x="8664614" y="1831260"/>
                  <a:pt x="8639089" y="1972756"/>
                </a:cubicBezTo>
                <a:cubicBezTo>
                  <a:pt x="8613564" y="2114252"/>
                  <a:pt x="8613421" y="2365053"/>
                  <a:pt x="8639089" y="2597279"/>
                </a:cubicBezTo>
                <a:cubicBezTo>
                  <a:pt x="8619314" y="2766661"/>
                  <a:pt x="8513569" y="2859031"/>
                  <a:pt x="8354857" y="2881511"/>
                </a:cubicBezTo>
                <a:cubicBezTo>
                  <a:pt x="8212642" y="2869669"/>
                  <a:pt x="7963388" y="2881579"/>
                  <a:pt x="7682305" y="2881511"/>
                </a:cubicBezTo>
                <a:cubicBezTo>
                  <a:pt x="7401222" y="2881443"/>
                  <a:pt x="7358909" y="2905414"/>
                  <a:pt x="7171165" y="2881511"/>
                </a:cubicBezTo>
                <a:cubicBezTo>
                  <a:pt x="6983421" y="2857608"/>
                  <a:pt x="6898132" y="2857987"/>
                  <a:pt x="6660026" y="2881511"/>
                </a:cubicBezTo>
                <a:cubicBezTo>
                  <a:pt x="6421920" y="2905035"/>
                  <a:pt x="6218787" y="2852551"/>
                  <a:pt x="5826061" y="2881511"/>
                </a:cubicBezTo>
                <a:cubicBezTo>
                  <a:pt x="5433336" y="2910471"/>
                  <a:pt x="5411309" y="2853330"/>
                  <a:pt x="5234215" y="2881511"/>
                </a:cubicBezTo>
                <a:cubicBezTo>
                  <a:pt x="5057121" y="2909692"/>
                  <a:pt x="4653594" y="2898799"/>
                  <a:pt x="4400251" y="2881511"/>
                </a:cubicBezTo>
                <a:cubicBezTo>
                  <a:pt x="4146908" y="2864223"/>
                  <a:pt x="3838405" y="2915851"/>
                  <a:pt x="3566286" y="2881511"/>
                </a:cubicBezTo>
                <a:cubicBezTo>
                  <a:pt x="3294168" y="2847171"/>
                  <a:pt x="3207159" y="2884392"/>
                  <a:pt x="2974440" y="2881511"/>
                </a:cubicBezTo>
                <a:cubicBezTo>
                  <a:pt x="2741721" y="2878630"/>
                  <a:pt x="2674462" y="2901404"/>
                  <a:pt x="2544007" y="2881511"/>
                </a:cubicBezTo>
                <a:cubicBezTo>
                  <a:pt x="2413552" y="2861618"/>
                  <a:pt x="2260554" y="2871061"/>
                  <a:pt x="2032867" y="2881511"/>
                </a:cubicBezTo>
                <a:cubicBezTo>
                  <a:pt x="1805180" y="2891961"/>
                  <a:pt x="1671349" y="2858901"/>
                  <a:pt x="1521728" y="2881511"/>
                </a:cubicBezTo>
                <a:cubicBezTo>
                  <a:pt x="1372107" y="2904121"/>
                  <a:pt x="761929" y="2911218"/>
                  <a:pt x="284232" y="2881511"/>
                </a:cubicBezTo>
                <a:cubicBezTo>
                  <a:pt x="134989" y="2890426"/>
                  <a:pt x="24568" y="2725287"/>
                  <a:pt x="0" y="2597279"/>
                </a:cubicBezTo>
                <a:cubicBezTo>
                  <a:pt x="2148" y="2471451"/>
                  <a:pt x="6596" y="2200769"/>
                  <a:pt x="0" y="2042148"/>
                </a:cubicBezTo>
                <a:cubicBezTo>
                  <a:pt x="-6596" y="1883527"/>
                  <a:pt x="5588" y="1752075"/>
                  <a:pt x="0" y="1533277"/>
                </a:cubicBezTo>
                <a:cubicBezTo>
                  <a:pt x="-5588" y="1314479"/>
                  <a:pt x="4357" y="1183422"/>
                  <a:pt x="0" y="1024407"/>
                </a:cubicBezTo>
                <a:cubicBezTo>
                  <a:pt x="-4357" y="865392"/>
                  <a:pt x="-26114" y="443637"/>
                  <a:pt x="0" y="284232"/>
                </a:cubicBezTo>
                <a:close/>
              </a:path>
            </a:pathLst>
          </a:custGeom>
          <a:solidFill>
            <a:schemeClr val="accent1">
              <a:lumMod val="20000"/>
              <a:lumOff val="80000"/>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9864"/>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indent="342900" algn="ctr" defTabSz="685800">
              <a:buClrTx/>
            </a:pPr>
            <a:endParaRPr lang="en-US" sz="2100" kern="1200"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indent="342900" algn="ctr" defTabSz="685800">
              <a:buClrTx/>
            </a:pPr>
            <a:endParaRPr lang="en-US" sz="2100" kern="1200"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indent="342900" algn="ctr" defTabSz="685800">
              <a:buClrTx/>
            </a:pPr>
            <a:endParaRPr lang="en-US" sz="2100" kern="1200"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indent="342900" algn="ctr" defTabSz="685800">
              <a:buClrTx/>
            </a:pPr>
            <a:endParaRPr lang="en-US" sz="2100" kern="12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
        <p:nvSpPr>
          <p:cNvPr id="43" name="TextBox 42">
            <a:extLst>
              <a:ext uri="{FF2B5EF4-FFF2-40B4-BE49-F238E27FC236}">
                <a16:creationId xmlns:a16="http://schemas.microsoft.com/office/drawing/2014/main" id="{F30372AE-3F52-9C00-4599-BE2FAE420412}"/>
              </a:ext>
            </a:extLst>
          </p:cNvPr>
          <p:cNvSpPr txBox="1"/>
          <p:nvPr/>
        </p:nvSpPr>
        <p:spPr>
          <a:xfrm>
            <a:off x="524513" y="1950612"/>
            <a:ext cx="8138160" cy="2862322"/>
          </a:xfrm>
          <a:prstGeom prst="rect">
            <a:avLst/>
          </a:prstGeom>
          <a:noFill/>
        </p:spPr>
        <p:txBody>
          <a:bodyPr wrap="square">
            <a:spAutoFit/>
          </a:bodyPr>
          <a:lstStyle/>
          <a:p>
            <a:pPr algn="just" defTabSz="685800">
              <a:buClrTx/>
            </a:pPr>
            <a:r>
              <a:rPr lang="en-US" sz="2000" kern="1200" dirty="0">
                <a:solidFill>
                  <a:prstClr val="black"/>
                </a:solidFill>
                <a:latin typeface="Cambria" panose="02040503050406030204" pitchFamily="18" charset="0"/>
                <a:ea typeface="Cambria" panose="02040503050406030204" pitchFamily="18" charset="0"/>
                <a:cs typeface="+mn-cs"/>
              </a:rPr>
              <a:t>   </a:t>
            </a:r>
            <a:r>
              <a:rPr lang="vi-VN" sz="2000" kern="1200" dirty="0">
                <a:solidFill>
                  <a:prstClr val="black"/>
                </a:solidFill>
                <a:latin typeface="Cambria" panose="02040503050406030204" pitchFamily="18" charset="0"/>
                <a:ea typeface="Cambria" panose="02040503050406030204" pitchFamily="18" charset="0"/>
                <a:cs typeface="+mn-cs"/>
              </a:rPr>
              <a:t>Một hôm, trong vườn nhà Tú xuất hiện một con vẹt nhỏ bị thương ở cánh. Thương vẹt, Tú chăm sóc nó rất cẩn thận. Anh của Tú bảo, vẹt có thể bắt chước tiếng người nên Tú rất háo hức được nghe nó nói.</a:t>
            </a:r>
          </a:p>
          <a:p>
            <a:pPr algn="just" defTabSz="685800">
              <a:buClrTx/>
            </a:pPr>
            <a:r>
              <a:rPr lang="vi-VN" sz="2000" kern="1200" dirty="0">
                <a:solidFill>
                  <a:prstClr val="black"/>
                </a:solidFill>
                <a:latin typeface="Cambria" panose="02040503050406030204" pitchFamily="18" charset="0"/>
                <a:ea typeface="Cambria" panose="02040503050406030204" pitchFamily="18" charset="0"/>
                <a:cs typeface="+mn-cs"/>
              </a:rPr>
              <a:t>   Đi học về, Tú chạy đến bên con vẹt nhỏ. Nhận ra Tú, vẹt nhảy nhót há mỏ đòi ăn. Tú vừa cho ăn, vừa nói với nó như nựng trẻ con:</a:t>
            </a:r>
          </a:p>
          <a:p>
            <a:pPr algn="just" defTabSz="685800">
              <a:buClrTx/>
            </a:pPr>
            <a:r>
              <a:rPr lang="vi-VN" sz="2000" kern="1200" dirty="0">
                <a:solidFill>
                  <a:prstClr val="black"/>
                </a:solidFill>
                <a:latin typeface="Cambria" panose="02040503050406030204" pitchFamily="18" charset="0"/>
                <a:ea typeface="Cambria" panose="02040503050406030204" pitchFamily="18" charset="0"/>
                <a:cs typeface="+mn-cs"/>
              </a:rPr>
              <a:t>   - Vẹt à, dạ!</a:t>
            </a:r>
          </a:p>
          <a:p>
            <a:pPr algn="just" defTabSz="685800">
              <a:buClrTx/>
            </a:pPr>
            <a:r>
              <a:rPr lang="vi-VN" sz="2000" kern="1200" dirty="0">
                <a:solidFill>
                  <a:prstClr val="black"/>
                </a:solidFill>
                <a:latin typeface="Cambria" panose="02040503050406030204" pitchFamily="18" charset="0"/>
                <a:ea typeface="Cambria" panose="02040503050406030204" pitchFamily="18" charset="0"/>
                <a:cs typeface="+mn-cs"/>
              </a:rPr>
              <a:t>   Vẹt xù lông cổ, rụt đầu, gù một cái, không thành tiếng dạ, nhưng Tú cũng xuýt xoa:</a:t>
            </a:r>
          </a:p>
          <a:p>
            <a:pPr algn="just" defTabSz="685800">
              <a:buClrTx/>
            </a:pPr>
            <a:r>
              <a:rPr lang="vi-VN" sz="2000" kern="1200" dirty="0">
                <a:solidFill>
                  <a:prstClr val="black"/>
                </a:solidFill>
                <a:latin typeface="Cambria" panose="02040503050406030204" pitchFamily="18" charset="0"/>
                <a:ea typeface="Cambria" panose="02040503050406030204" pitchFamily="18" charset="0"/>
                <a:cs typeface="+mn-cs"/>
              </a:rPr>
              <a:t>   - Giỏi lắm!</a:t>
            </a:r>
          </a:p>
        </p:txBody>
      </p:sp>
      <p:pic>
        <p:nvPicPr>
          <p:cNvPr id="46" name="Picture 45">
            <a:extLst>
              <a:ext uri="{FF2B5EF4-FFF2-40B4-BE49-F238E27FC236}">
                <a16:creationId xmlns:a16="http://schemas.microsoft.com/office/drawing/2014/main" id="{E9A8916B-0C21-12B3-A500-72ED61BFB27F}"/>
              </a:ext>
            </a:extLst>
          </p:cNvPr>
          <p:cNvPicPr>
            <a:picLocks noChangeAspect="1"/>
          </p:cNvPicPr>
          <p:nvPr/>
        </p:nvPicPr>
        <p:blipFill>
          <a:blip r:embed="rId5"/>
          <a:stretch>
            <a:fillRect/>
          </a:stretch>
        </p:blipFill>
        <p:spPr>
          <a:xfrm>
            <a:off x="2275057" y="56651"/>
            <a:ext cx="5570342" cy="824613"/>
          </a:xfrm>
          <a:prstGeom prst="rect">
            <a:avLst/>
          </a:prstGeom>
        </p:spPr>
      </p:pic>
      <p:pic>
        <p:nvPicPr>
          <p:cNvPr id="47" name="Picture 46">
            <a:extLst>
              <a:ext uri="{FF2B5EF4-FFF2-40B4-BE49-F238E27FC236}">
                <a16:creationId xmlns:a16="http://schemas.microsoft.com/office/drawing/2014/main" id="{187EF325-A7A9-655C-18E4-2FBA6B382024}"/>
              </a:ext>
            </a:extLst>
          </p:cNvPr>
          <p:cNvPicPr>
            <a:picLocks noChangeAspect="1"/>
          </p:cNvPicPr>
          <p:nvPr/>
        </p:nvPicPr>
        <p:blipFill>
          <a:blip r:embed="rId6"/>
          <a:stretch>
            <a:fillRect/>
          </a:stretch>
        </p:blipFill>
        <p:spPr>
          <a:xfrm>
            <a:off x="241427" y="206395"/>
            <a:ext cx="1883827" cy="688908"/>
          </a:xfrm>
          <a:prstGeom prst="rect">
            <a:avLst/>
          </a:prstGeom>
        </p:spPr>
      </p:pic>
    </p:spTree>
    <p:controls>
      <mc:AlternateContent xmlns:mc="http://schemas.openxmlformats.org/markup-compatibility/2006">
        <mc:Choice xmlns:v="urn:schemas-microsoft-com:vml" Requires="v">
          <p:control spid="1026" name="TextBox1" r:id="rId2" imgW="5048280" imgH="809640"/>
        </mc:Choice>
        <mc:Fallback>
          <p:control name="TextBox1" r:id="rId2" imgW="5048280" imgH="809640">
            <p:pic>
              <p:nvPicPr>
                <p:cNvPr id="45" name="TextBox1">
                  <a:extLst>
                    <a:ext uri="{FF2B5EF4-FFF2-40B4-BE49-F238E27FC236}">
                      <a16:creationId xmlns:a16="http://schemas.microsoft.com/office/drawing/2014/main" id="{E5D9B7FE-FB88-33C6-1345-004094039E23}"/>
                    </a:ext>
                  </a:extLst>
                </p:cNvPr>
                <p:cNvPicPr>
                  <a:picLocks/>
                </p:cNvPicPr>
                <p:nvPr/>
              </p:nvPicPr>
              <p:blipFill>
                <a:blip r:embed="rId7"/>
                <a:stretch>
                  <a:fillRect/>
                </a:stretch>
              </p:blipFill>
              <p:spPr>
                <a:xfrm>
                  <a:off x="3818335" y="960418"/>
                  <a:ext cx="5049683" cy="809558"/>
                </a:xfrm>
                <a:prstGeom prst="rect">
                  <a:avLst/>
                </a:prstGeom>
              </p:spPr>
            </p:pic>
          </p:control>
        </mc:Fallback>
      </mc:AlternateContent>
    </p:controls>
    <p:extLst>
      <p:ext uri="{BB962C8B-B14F-4D97-AF65-F5344CB8AC3E}">
        <p14:creationId xmlns:p14="http://schemas.microsoft.com/office/powerpoint/2010/main" val="2704235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66824434-F178-47D6-01BA-EC91D42DB5B5}"/>
              </a:ext>
            </a:extLst>
          </p:cNvPr>
          <p:cNvSpPr/>
          <p:nvPr/>
        </p:nvSpPr>
        <p:spPr>
          <a:xfrm>
            <a:off x="199785" y="975872"/>
            <a:ext cx="6285539" cy="4167627"/>
          </a:xfrm>
          <a:custGeom>
            <a:avLst/>
            <a:gdLst>
              <a:gd name="connsiteX0" fmla="*/ 0 w 6285539"/>
              <a:gd name="connsiteY0" fmla="*/ 411095 h 4167627"/>
              <a:gd name="connsiteX1" fmla="*/ 411095 w 6285539"/>
              <a:gd name="connsiteY1" fmla="*/ 0 h 4167627"/>
              <a:gd name="connsiteX2" fmla="*/ 1039380 w 6285539"/>
              <a:gd name="connsiteY2" fmla="*/ 0 h 4167627"/>
              <a:gd name="connsiteX3" fmla="*/ 1558398 w 6285539"/>
              <a:gd name="connsiteY3" fmla="*/ 0 h 4167627"/>
              <a:gd name="connsiteX4" fmla="*/ 2077416 w 6285539"/>
              <a:gd name="connsiteY4" fmla="*/ 0 h 4167627"/>
              <a:gd name="connsiteX5" fmla="*/ 2596435 w 6285539"/>
              <a:gd name="connsiteY5" fmla="*/ 0 h 4167627"/>
              <a:gd name="connsiteX6" fmla="*/ 3279353 w 6285539"/>
              <a:gd name="connsiteY6" fmla="*/ 0 h 4167627"/>
              <a:gd name="connsiteX7" fmla="*/ 3962272 w 6285539"/>
              <a:gd name="connsiteY7" fmla="*/ 0 h 4167627"/>
              <a:gd name="connsiteX8" fmla="*/ 4645190 w 6285539"/>
              <a:gd name="connsiteY8" fmla="*/ 0 h 4167627"/>
              <a:gd name="connsiteX9" fmla="*/ 5874444 w 6285539"/>
              <a:gd name="connsiteY9" fmla="*/ 0 h 4167627"/>
              <a:gd name="connsiteX10" fmla="*/ 6285539 w 6285539"/>
              <a:gd name="connsiteY10" fmla="*/ 411095 h 4167627"/>
              <a:gd name="connsiteX11" fmla="*/ 6285539 w 6285539"/>
              <a:gd name="connsiteY11" fmla="*/ 1080182 h 4167627"/>
              <a:gd name="connsiteX12" fmla="*/ 6285539 w 6285539"/>
              <a:gd name="connsiteY12" fmla="*/ 1749270 h 4167627"/>
              <a:gd name="connsiteX13" fmla="*/ 6285539 w 6285539"/>
              <a:gd name="connsiteY13" fmla="*/ 2384903 h 4167627"/>
              <a:gd name="connsiteX14" fmla="*/ 6285539 w 6285539"/>
              <a:gd name="connsiteY14" fmla="*/ 3020536 h 4167627"/>
              <a:gd name="connsiteX15" fmla="*/ 6285539 w 6285539"/>
              <a:gd name="connsiteY15" fmla="*/ 3756532 h 4167627"/>
              <a:gd name="connsiteX16" fmla="*/ 5874444 w 6285539"/>
              <a:gd name="connsiteY16" fmla="*/ 4167627 h 4167627"/>
              <a:gd name="connsiteX17" fmla="*/ 5191525 w 6285539"/>
              <a:gd name="connsiteY17" fmla="*/ 4167627 h 4167627"/>
              <a:gd name="connsiteX18" fmla="*/ 4399340 w 6285539"/>
              <a:gd name="connsiteY18" fmla="*/ 4167627 h 4167627"/>
              <a:gd name="connsiteX19" fmla="*/ 3716421 w 6285539"/>
              <a:gd name="connsiteY19" fmla="*/ 4167627 h 4167627"/>
              <a:gd name="connsiteX20" fmla="*/ 3088136 w 6285539"/>
              <a:gd name="connsiteY20" fmla="*/ 4167627 h 4167627"/>
              <a:gd name="connsiteX21" fmla="*/ 2350584 w 6285539"/>
              <a:gd name="connsiteY21" fmla="*/ 4167627 h 4167627"/>
              <a:gd name="connsiteX22" fmla="*/ 1667665 w 6285539"/>
              <a:gd name="connsiteY22" fmla="*/ 4167627 h 4167627"/>
              <a:gd name="connsiteX23" fmla="*/ 1039380 w 6285539"/>
              <a:gd name="connsiteY23" fmla="*/ 4167627 h 4167627"/>
              <a:gd name="connsiteX24" fmla="*/ 411095 w 6285539"/>
              <a:gd name="connsiteY24" fmla="*/ 4167627 h 4167627"/>
              <a:gd name="connsiteX25" fmla="*/ 0 w 6285539"/>
              <a:gd name="connsiteY25" fmla="*/ 3756532 h 4167627"/>
              <a:gd name="connsiteX26" fmla="*/ 0 w 6285539"/>
              <a:gd name="connsiteY26" fmla="*/ 3120899 h 4167627"/>
              <a:gd name="connsiteX27" fmla="*/ 0 w 6285539"/>
              <a:gd name="connsiteY27" fmla="*/ 2518720 h 4167627"/>
              <a:gd name="connsiteX28" fmla="*/ 0 w 6285539"/>
              <a:gd name="connsiteY28" fmla="*/ 1949996 h 4167627"/>
              <a:gd name="connsiteX29" fmla="*/ 0 w 6285539"/>
              <a:gd name="connsiteY29" fmla="*/ 1214000 h 4167627"/>
              <a:gd name="connsiteX30" fmla="*/ 0 w 6285539"/>
              <a:gd name="connsiteY30" fmla="*/ 411095 h 416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285539" h="4167627" fill="none" extrusionOk="0">
                <a:moveTo>
                  <a:pt x="0" y="411095"/>
                </a:moveTo>
                <a:cubicBezTo>
                  <a:pt x="5574" y="190480"/>
                  <a:pt x="212208" y="-33196"/>
                  <a:pt x="411095" y="0"/>
                </a:cubicBezTo>
                <a:cubicBezTo>
                  <a:pt x="695143" y="13690"/>
                  <a:pt x="888943" y="-26735"/>
                  <a:pt x="1039380" y="0"/>
                </a:cubicBezTo>
                <a:cubicBezTo>
                  <a:pt x="1189817" y="26735"/>
                  <a:pt x="1379847" y="-25372"/>
                  <a:pt x="1558398" y="0"/>
                </a:cubicBezTo>
                <a:cubicBezTo>
                  <a:pt x="1736949" y="25372"/>
                  <a:pt x="1875016" y="2104"/>
                  <a:pt x="2077416" y="0"/>
                </a:cubicBezTo>
                <a:cubicBezTo>
                  <a:pt x="2279816" y="-2104"/>
                  <a:pt x="2377195" y="8695"/>
                  <a:pt x="2596435" y="0"/>
                </a:cubicBezTo>
                <a:cubicBezTo>
                  <a:pt x="2815675" y="-8695"/>
                  <a:pt x="2943599" y="-29024"/>
                  <a:pt x="3279353" y="0"/>
                </a:cubicBezTo>
                <a:cubicBezTo>
                  <a:pt x="3615107" y="29024"/>
                  <a:pt x="3691573" y="32803"/>
                  <a:pt x="3962272" y="0"/>
                </a:cubicBezTo>
                <a:cubicBezTo>
                  <a:pt x="4232971" y="-32803"/>
                  <a:pt x="4456624" y="-31424"/>
                  <a:pt x="4645190" y="0"/>
                </a:cubicBezTo>
                <a:cubicBezTo>
                  <a:pt x="4833756" y="31424"/>
                  <a:pt x="5387908" y="47485"/>
                  <a:pt x="5874444" y="0"/>
                </a:cubicBezTo>
                <a:cubicBezTo>
                  <a:pt x="6126696" y="29901"/>
                  <a:pt x="6237247" y="206936"/>
                  <a:pt x="6285539" y="411095"/>
                </a:cubicBezTo>
                <a:cubicBezTo>
                  <a:pt x="6281863" y="561307"/>
                  <a:pt x="6314583" y="894415"/>
                  <a:pt x="6285539" y="1080182"/>
                </a:cubicBezTo>
                <a:cubicBezTo>
                  <a:pt x="6256495" y="1265949"/>
                  <a:pt x="6310621" y="1524592"/>
                  <a:pt x="6285539" y="1749270"/>
                </a:cubicBezTo>
                <a:cubicBezTo>
                  <a:pt x="6260457" y="1973948"/>
                  <a:pt x="6299361" y="2113434"/>
                  <a:pt x="6285539" y="2384903"/>
                </a:cubicBezTo>
                <a:cubicBezTo>
                  <a:pt x="6271717" y="2656372"/>
                  <a:pt x="6302950" y="2839326"/>
                  <a:pt x="6285539" y="3020536"/>
                </a:cubicBezTo>
                <a:cubicBezTo>
                  <a:pt x="6268128" y="3201746"/>
                  <a:pt x="6298898" y="3528492"/>
                  <a:pt x="6285539" y="3756532"/>
                </a:cubicBezTo>
                <a:cubicBezTo>
                  <a:pt x="6304680" y="4004432"/>
                  <a:pt x="6113084" y="4170212"/>
                  <a:pt x="5874444" y="4167627"/>
                </a:cubicBezTo>
                <a:cubicBezTo>
                  <a:pt x="5701442" y="4159170"/>
                  <a:pt x="5343197" y="4144965"/>
                  <a:pt x="5191525" y="4167627"/>
                </a:cubicBezTo>
                <a:cubicBezTo>
                  <a:pt x="5039853" y="4190289"/>
                  <a:pt x="4689870" y="4138169"/>
                  <a:pt x="4399340" y="4167627"/>
                </a:cubicBezTo>
                <a:cubicBezTo>
                  <a:pt x="4108811" y="4197085"/>
                  <a:pt x="3967576" y="4134028"/>
                  <a:pt x="3716421" y="4167627"/>
                </a:cubicBezTo>
                <a:cubicBezTo>
                  <a:pt x="3465266" y="4201226"/>
                  <a:pt x="3339542" y="4166761"/>
                  <a:pt x="3088136" y="4167627"/>
                </a:cubicBezTo>
                <a:cubicBezTo>
                  <a:pt x="2836730" y="4168493"/>
                  <a:pt x="2654866" y="4168194"/>
                  <a:pt x="2350584" y="4167627"/>
                </a:cubicBezTo>
                <a:cubicBezTo>
                  <a:pt x="2046302" y="4167060"/>
                  <a:pt x="1851545" y="4157725"/>
                  <a:pt x="1667665" y="4167627"/>
                </a:cubicBezTo>
                <a:cubicBezTo>
                  <a:pt x="1483785" y="4177529"/>
                  <a:pt x="1165924" y="4184645"/>
                  <a:pt x="1039380" y="4167627"/>
                </a:cubicBezTo>
                <a:cubicBezTo>
                  <a:pt x="912836" y="4150609"/>
                  <a:pt x="624565" y="4167168"/>
                  <a:pt x="411095" y="4167627"/>
                </a:cubicBezTo>
                <a:cubicBezTo>
                  <a:pt x="201225" y="4122887"/>
                  <a:pt x="-16861" y="3993527"/>
                  <a:pt x="0" y="3756532"/>
                </a:cubicBezTo>
                <a:cubicBezTo>
                  <a:pt x="8982" y="3486167"/>
                  <a:pt x="-29341" y="3322037"/>
                  <a:pt x="0" y="3120899"/>
                </a:cubicBezTo>
                <a:cubicBezTo>
                  <a:pt x="29341" y="2919761"/>
                  <a:pt x="-4018" y="2756130"/>
                  <a:pt x="0" y="2518720"/>
                </a:cubicBezTo>
                <a:cubicBezTo>
                  <a:pt x="4018" y="2281310"/>
                  <a:pt x="525" y="2186335"/>
                  <a:pt x="0" y="1949996"/>
                </a:cubicBezTo>
                <a:cubicBezTo>
                  <a:pt x="-525" y="1713657"/>
                  <a:pt x="12690" y="1445898"/>
                  <a:pt x="0" y="1214000"/>
                </a:cubicBezTo>
                <a:cubicBezTo>
                  <a:pt x="-12690" y="982102"/>
                  <a:pt x="-22987" y="729166"/>
                  <a:pt x="0" y="411095"/>
                </a:cubicBezTo>
                <a:close/>
              </a:path>
              <a:path w="6285539" h="4167627" stroke="0" extrusionOk="0">
                <a:moveTo>
                  <a:pt x="0" y="411095"/>
                </a:moveTo>
                <a:cubicBezTo>
                  <a:pt x="1227" y="221577"/>
                  <a:pt x="209045" y="44657"/>
                  <a:pt x="411095" y="0"/>
                </a:cubicBezTo>
                <a:cubicBezTo>
                  <a:pt x="605811" y="-26747"/>
                  <a:pt x="934966" y="6464"/>
                  <a:pt x="1148647" y="0"/>
                </a:cubicBezTo>
                <a:cubicBezTo>
                  <a:pt x="1362328" y="-6464"/>
                  <a:pt x="1542151" y="17778"/>
                  <a:pt x="1722299" y="0"/>
                </a:cubicBezTo>
                <a:cubicBezTo>
                  <a:pt x="1902447" y="-17778"/>
                  <a:pt x="2142934" y="-18062"/>
                  <a:pt x="2295950" y="0"/>
                </a:cubicBezTo>
                <a:cubicBezTo>
                  <a:pt x="2448966" y="18062"/>
                  <a:pt x="2670328" y="17780"/>
                  <a:pt x="3033503" y="0"/>
                </a:cubicBezTo>
                <a:cubicBezTo>
                  <a:pt x="3396678" y="-17780"/>
                  <a:pt x="3477524" y="-8399"/>
                  <a:pt x="3661788" y="0"/>
                </a:cubicBezTo>
                <a:cubicBezTo>
                  <a:pt x="3846053" y="8399"/>
                  <a:pt x="4215465" y="-31471"/>
                  <a:pt x="4453973" y="0"/>
                </a:cubicBezTo>
                <a:cubicBezTo>
                  <a:pt x="4692482" y="31471"/>
                  <a:pt x="4942946" y="-7459"/>
                  <a:pt x="5246159" y="0"/>
                </a:cubicBezTo>
                <a:cubicBezTo>
                  <a:pt x="5549372" y="7459"/>
                  <a:pt x="5684145" y="-22580"/>
                  <a:pt x="5874444" y="0"/>
                </a:cubicBezTo>
                <a:cubicBezTo>
                  <a:pt x="6093530" y="-3574"/>
                  <a:pt x="6270002" y="183918"/>
                  <a:pt x="6285539" y="411095"/>
                </a:cubicBezTo>
                <a:cubicBezTo>
                  <a:pt x="6312041" y="691947"/>
                  <a:pt x="6272356" y="786408"/>
                  <a:pt x="6285539" y="1080182"/>
                </a:cubicBezTo>
                <a:cubicBezTo>
                  <a:pt x="6298722" y="1373956"/>
                  <a:pt x="6280118" y="1600397"/>
                  <a:pt x="6285539" y="1749270"/>
                </a:cubicBezTo>
                <a:cubicBezTo>
                  <a:pt x="6290960" y="1898143"/>
                  <a:pt x="6255912" y="2259423"/>
                  <a:pt x="6285539" y="2418357"/>
                </a:cubicBezTo>
                <a:cubicBezTo>
                  <a:pt x="6315166" y="2577291"/>
                  <a:pt x="6298843" y="2824626"/>
                  <a:pt x="6285539" y="3020536"/>
                </a:cubicBezTo>
                <a:cubicBezTo>
                  <a:pt x="6272235" y="3216446"/>
                  <a:pt x="6269914" y="3419997"/>
                  <a:pt x="6285539" y="3756532"/>
                </a:cubicBezTo>
                <a:cubicBezTo>
                  <a:pt x="6297397" y="3986264"/>
                  <a:pt x="6049277" y="4150347"/>
                  <a:pt x="5874444" y="4167627"/>
                </a:cubicBezTo>
                <a:cubicBezTo>
                  <a:pt x="5663827" y="4171146"/>
                  <a:pt x="5499953" y="4191091"/>
                  <a:pt x="5300792" y="4167627"/>
                </a:cubicBezTo>
                <a:cubicBezTo>
                  <a:pt x="5101631" y="4144163"/>
                  <a:pt x="4884775" y="4204100"/>
                  <a:pt x="4508607" y="4167627"/>
                </a:cubicBezTo>
                <a:cubicBezTo>
                  <a:pt x="4132440" y="4131154"/>
                  <a:pt x="4093546" y="4156804"/>
                  <a:pt x="3771055" y="4167627"/>
                </a:cubicBezTo>
                <a:cubicBezTo>
                  <a:pt x="3448564" y="4178450"/>
                  <a:pt x="3448762" y="4198283"/>
                  <a:pt x="3142770" y="4167627"/>
                </a:cubicBezTo>
                <a:cubicBezTo>
                  <a:pt x="2836778" y="4136971"/>
                  <a:pt x="2727579" y="4146852"/>
                  <a:pt x="2569118" y="4167627"/>
                </a:cubicBezTo>
                <a:cubicBezTo>
                  <a:pt x="2410657" y="4188402"/>
                  <a:pt x="2200827" y="4155856"/>
                  <a:pt x="1995466" y="4167627"/>
                </a:cubicBezTo>
                <a:cubicBezTo>
                  <a:pt x="1790105" y="4179398"/>
                  <a:pt x="1369141" y="4161812"/>
                  <a:pt x="1203281" y="4167627"/>
                </a:cubicBezTo>
                <a:cubicBezTo>
                  <a:pt x="1037422" y="4173442"/>
                  <a:pt x="638825" y="4128863"/>
                  <a:pt x="411095" y="4167627"/>
                </a:cubicBezTo>
                <a:cubicBezTo>
                  <a:pt x="181952" y="4160837"/>
                  <a:pt x="-9209" y="4004149"/>
                  <a:pt x="0" y="3756532"/>
                </a:cubicBezTo>
                <a:cubicBezTo>
                  <a:pt x="-34443" y="3455406"/>
                  <a:pt x="-1936" y="3332934"/>
                  <a:pt x="0" y="3020536"/>
                </a:cubicBezTo>
                <a:cubicBezTo>
                  <a:pt x="1936" y="2708138"/>
                  <a:pt x="-26192" y="2725634"/>
                  <a:pt x="0" y="2451812"/>
                </a:cubicBezTo>
                <a:cubicBezTo>
                  <a:pt x="26192" y="2177990"/>
                  <a:pt x="17146" y="2052431"/>
                  <a:pt x="0" y="1849633"/>
                </a:cubicBezTo>
                <a:cubicBezTo>
                  <a:pt x="-17146" y="1646835"/>
                  <a:pt x="-6846" y="1421318"/>
                  <a:pt x="0" y="1247454"/>
                </a:cubicBezTo>
                <a:cubicBezTo>
                  <a:pt x="6846" y="1073590"/>
                  <a:pt x="5224" y="594469"/>
                  <a:pt x="0" y="411095"/>
                </a:cubicBezTo>
                <a:close/>
              </a:path>
            </a:pathLst>
          </a:custGeom>
          <a:solidFill>
            <a:schemeClr val="accent1">
              <a:lumMod val="20000"/>
              <a:lumOff val="80000"/>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9864"/>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endParaRPr>
          </a:p>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endParaRPr>
          </a:p>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endParaRPr>
          </a:p>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endParaRPr>
          </a:p>
        </p:txBody>
      </p:sp>
      <p:sp>
        <p:nvSpPr>
          <p:cNvPr id="43" name="TextBox 42">
            <a:extLst>
              <a:ext uri="{FF2B5EF4-FFF2-40B4-BE49-F238E27FC236}">
                <a16:creationId xmlns:a16="http://schemas.microsoft.com/office/drawing/2014/main" id="{F30372AE-3F52-9C00-4599-BE2FAE420412}"/>
              </a:ext>
            </a:extLst>
          </p:cNvPr>
          <p:cNvSpPr txBox="1"/>
          <p:nvPr/>
        </p:nvSpPr>
        <p:spPr>
          <a:xfrm>
            <a:off x="284309" y="967056"/>
            <a:ext cx="6170279" cy="4247317"/>
          </a:xfrm>
          <a:prstGeom prst="rect">
            <a:avLst/>
          </a:prstGeom>
          <a:noFill/>
        </p:spPr>
        <p:txBody>
          <a:bodyPr wrap="square">
            <a:spAutoFit/>
          </a:bodyPr>
          <a:lstStyle/>
          <a:p>
            <a:pPr lvl="0" algn="just" defTabSz="685800">
              <a:buClrTx/>
            </a:pPr>
            <a:r>
              <a:rPr lang="en-US" sz="1500" kern="1200" dirty="0">
                <a:solidFill>
                  <a:prstClr val="black"/>
                </a:solidFill>
                <a:latin typeface="Cambria" panose="02040503050406030204" pitchFamily="18" charset="0"/>
                <a:ea typeface="Cambria" panose="02040503050406030204" pitchFamily="18" charset="0"/>
              </a:rPr>
              <a:t>   </a:t>
            </a:r>
            <a:r>
              <a:rPr lang="vi-VN" sz="1500" kern="1200" dirty="0">
                <a:solidFill>
                  <a:prstClr val="black"/>
                </a:solidFill>
                <a:latin typeface="Cambria" panose="02040503050406030204" pitchFamily="18" charset="0"/>
                <a:ea typeface="Cambria" panose="02040503050406030204" pitchFamily="18" charset="0"/>
              </a:rPr>
              <a:t>Chợt anh của Tú gọi:</a:t>
            </a:r>
          </a:p>
          <a:p>
            <a:pPr lvl="0" algn="just" defTabSz="685800">
              <a:buClrTx/>
            </a:pPr>
            <a:r>
              <a:rPr lang="vi-VN" sz="1500" kern="1200" dirty="0">
                <a:solidFill>
                  <a:prstClr val="black"/>
                </a:solidFill>
                <a:latin typeface="Cambria" panose="02040503050406030204" pitchFamily="18" charset="0"/>
                <a:ea typeface="Cambria" panose="02040503050406030204" pitchFamily="18" charset="0"/>
              </a:rPr>
              <a:t>   - Tú ơi!</a:t>
            </a:r>
          </a:p>
          <a:p>
            <a:pPr lvl="0" algn="just" defTabSz="685800">
              <a:buClrTx/>
            </a:pPr>
            <a:r>
              <a:rPr lang="vi-VN" sz="1500" kern="1200" dirty="0">
                <a:solidFill>
                  <a:prstClr val="black"/>
                </a:solidFill>
                <a:latin typeface="Cambria" panose="02040503050406030204" pitchFamily="18" charset="0"/>
                <a:ea typeface="Cambria" panose="02040503050406030204" pitchFamily="18" charset="0"/>
              </a:rPr>
              <a:t>   Tú phụng phịu:</a:t>
            </a:r>
          </a:p>
          <a:p>
            <a:pPr lvl="0" algn="just" defTabSz="685800">
              <a:buClrTx/>
            </a:pPr>
            <a:r>
              <a:rPr lang="vi-VN" sz="1500" kern="1200" dirty="0">
                <a:solidFill>
                  <a:prstClr val="black"/>
                </a:solidFill>
                <a:latin typeface="Cambria" panose="02040503050406030204" pitchFamily="18" charset="0"/>
                <a:ea typeface="Cambria" panose="02040503050406030204" pitchFamily="18" charset="0"/>
              </a:rPr>
              <a:t>   - Cái gì?</a:t>
            </a:r>
          </a:p>
          <a:p>
            <a:pPr lvl="0" algn="just" defTabSz="685800">
              <a:buClrTx/>
            </a:pPr>
            <a:r>
              <a:rPr lang="vi-VN" sz="1500" kern="1200" dirty="0">
                <a:solidFill>
                  <a:prstClr val="black"/>
                </a:solidFill>
                <a:latin typeface="Cambria" panose="02040503050406030204" pitchFamily="18" charset="0"/>
                <a:ea typeface="Cambria" panose="02040503050406030204" pitchFamily="18" charset="0"/>
              </a:rPr>
              <a:t>   - Anh gọi mà em trả lời vậy à? Ra phụ anh đi.</a:t>
            </a:r>
          </a:p>
          <a:p>
            <a:pPr lvl="0" algn="just" defTabSz="685800">
              <a:buClrTx/>
            </a:pPr>
            <a:r>
              <a:rPr lang="vi-VN" sz="1500" kern="1200" dirty="0">
                <a:solidFill>
                  <a:prstClr val="black"/>
                </a:solidFill>
                <a:latin typeface="Cambria" panose="02040503050406030204" pitchFamily="18" charset="0"/>
                <a:ea typeface="Cambria" panose="02040503050406030204" pitchFamily="18" charset="0"/>
              </a:rPr>
              <a:t>   Tú buồn bực, vừa đi vừa lẩm bẩm:</a:t>
            </a:r>
          </a:p>
          <a:p>
            <a:pPr lvl="0" algn="just" defTabSz="685800">
              <a:buClrTx/>
            </a:pPr>
            <a:r>
              <a:rPr lang="vi-VN" sz="1500" kern="1200" dirty="0">
                <a:solidFill>
                  <a:prstClr val="black"/>
                </a:solidFill>
                <a:latin typeface="Cambria" panose="02040503050406030204" pitchFamily="18" charset="0"/>
                <a:ea typeface="Cambria" panose="02040503050406030204" pitchFamily="18" charset="0"/>
              </a:rPr>
              <a:t>   - Kêu chi kêu hoài!</a:t>
            </a:r>
          </a:p>
          <a:p>
            <a:pPr lvl="0" algn="just" defTabSz="685800">
              <a:buClrTx/>
            </a:pPr>
            <a:r>
              <a:rPr lang="vi-VN" sz="1500" kern="1200" dirty="0">
                <a:solidFill>
                  <a:prstClr val="black"/>
                </a:solidFill>
                <a:latin typeface="Cambria" panose="02040503050406030204" pitchFamily="18" charset="0"/>
                <a:ea typeface="Cambria" panose="02040503050406030204" pitchFamily="18" charset="0"/>
              </a:rPr>
              <a:t>   Lần nào Tú cũng phụng phịu như thế với anh khi đang chơi với vẹt. Vẹt mỗi ngày một lớn, lông xanh óng ả, biết huýt sáo lảnh lót nhưng vẫn không nói tiếng nào. Một hôm, Tú gọi:</a:t>
            </a:r>
          </a:p>
          <a:p>
            <a:pPr lvl="0" algn="just" defTabSz="685800">
              <a:buClrTx/>
            </a:pPr>
            <a:r>
              <a:rPr lang="vi-VN" sz="1500" kern="1200" dirty="0">
                <a:solidFill>
                  <a:prstClr val="black"/>
                </a:solidFill>
                <a:latin typeface="Cambria" panose="02040503050406030204" pitchFamily="18" charset="0"/>
                <a:ea typeface="Cambria" panose="02040503050406030204" pitchFamily="18" charset="0"/>
              </a:rPr>
              <a:t>   - Vẹt à!</a:t>
            </a:r>
            <a:endParaRPr lang="en-US" sz="1500" kern="1200" dirty="0">
              <a:solidFill>
                <a:prstClr val="black"/>
              </a:solidFill>
              <a:latin typeface="Cambria" panose="02040503050406030204" pitchFamily="18" charset="0"/>
              <a:ea typeface="Cambria" panose="02040503050406030204" pitchFamily="18" charset="0"/>
            </a:endParaRPr>
          </a:p>
          <a:p>
            <a:pPr lvl="0" algn="just" defTabSz="685800">
              <a:buClrTx/>
            </a:pPr>
            <a:r>
              <a:rPr lang="vi-VN" sz="1500" kern="1200" dirty="0">
                <a:solidFill>
                  <a:prstClr val="black"/>
                </a:solidFill>
                <a:latin typeface="Cambria" panose="02040503050406030204" pitchFamily="18" charset="0"/>
                <a:ea typeface="Cambria" panose="02040503050406030204" pitchFamily="18" charset="0"/>
              </a:rPr>
              <a:t> Ngờ đâu một giọng the thé gắt lại:</a:t>
            </a:r>
          </a:p>
          <a:p>
            <a:pPr lvl="0" algn="just" defTabSz="685800">
              <a:buClrTx/>
            </a:pPr>
            <a:r>
              <a:rPr lang="vi-VN" sz="1500" kern="1200" dirty="0">
                <a:solidFill>
                  <a:prstClr val="black"/>
                </a:solidFill>
                <a:latin typeface="Cambria" panose="02040503050406030204" pitchFamily="18" charset="0"/>
                <a:ea typeface="Cambria" panose="02040503050406030204" pitchFamily="18" charset="0"/>
              </a:rPr>
              <a:t>   - Cái gì?</a:t>
            </a:r>
          </a:p>
          <a:p>
            <a:pPr lvl="0" algn="just" defTabSz="685800">
              <a:buClrTx/>
            </a:pPr>
            <a:r>
              <a:rPr lang="vi-VN" sz="1500" kern="1200" dirty="0">
                <a:solidFill>
                  <a:prstClr val="black"/>
                </a:solidFill>
                <a:latin typeface="Cambria" panose="02040503050406030204" pitchFamily="18" charset="0"/>
                <a:ea typeface="Cambria" panose="02040503050406030204" pitchFamily="18" charset="0"/>
              </a:rPr>
              <a:t>   Trời ơi, con vẹt nói! Tú sướng quá, nhảy lên reo hò. Tú khoe khắp nơi. Hôm sau, mấy đứa bạn tới nhà. Tú hãnh diện gọi:</a:t>
            </a:r>
          </a:p>
          <a:p>
            <a:pPr lvl="0" algn="just" defTabSz="685800">
              <a:buClrTx/>
            </a:pPr>
            <a:r>
              <a:rPr lang="vi-VN" sz="1500" kern="1200" dirty="0">
                <a:solidFill>
                  <a:prstClr val="black"/>
                </a:solidFill>
                <a:latin typeface="Cambria" panose="02040503050406030204" pitchFamily="18" charset="0"/>
                <a:ea typeface="Cambria" panose="02040503050406030204" pitchFamily="18" charset="0"/>
              </a:rPr>
              <a:t>   - Vẹt à, dạ!</a:t>
            </a:r>
          </a:p>
          <a:p>
            <a:pPr lvl="0" algn="just" defTabSz="685800">
              <a:buClrTx/>
            </a:pPr>
            <a:r>
              <a:rPr lang="vi-VN" sz="1500" kern="1200" dirty="0">
                <a:solidFill>
                  <a:prstClr val="black"/>
                </a:solidFill>
                <a:latin typeface="Cambria" panose="02040503050406030204" pitchFamily="18" charset="0"/>
                <a:ea typeface="Cambria" panose="02040503050406030204" pitchFamily="18" charset="0"/>
              </a:rPr>
              <a:t>   Vẹt đáp the thé:</a:t>
            </a:r>
          </a:p>
          <a:p>
            <a:pPr lvl="0" algn="just" defTabSz="685800">
              <a:buClrTx/>
            </a:pPr>
            <a:r>
              <a:rPr lang="vi-VN" sz="1500" kern="1200" dirty="0">
                <a:solidFill>
                  <a:prstClr val="black"/>
                </a:solidFill>
                <a:latin typeface="Cambria" panose="02040503050406030204" pitchFamily="18" charset="0"/>
                <a:ea typeface="Cambria" panose="02040503050406030204" pitchFamily="18" charset="0"/>
              </a:rPr>
              <a:t>   - Cái gì?</a:t>
            </a:r>
          </a:p>
        </p:txBody>
      </p:sp>
      <p:pic>
        <p:nvPicPr>
          <p:cNvPr id="46" name="Picture 45">
            <a:extLst>
              <a:ext uri="{FF2B5EF4-FFF2-40B4-BE49-F238E27FC236}">
                <a16:creationId xmlns:a16="http://schemas.microsoft.com/office/drawing/2014/main" id="{E9A8916B-0C21-12B3-A500-72ED61BFB27F}"/>
              </a:ext>
            </a:extLst>
          </p:cNvPr>
          <p:cNvPicPr>
            <a:picLocks noChangeAspect="1"/>
          </p:cNvPicPr>
          <p:nvPr/>
        </p:nvPicPr>
        <p:blipFill>
          <a:blip r:embed="rId5"/>
          <a:stretch>
            <a:fillRect/>
          </a:stretch>
        </p:blipFill>
        <p:spPr>
          <a:xfrm>
            <a:off x="2412787" y="0"/>
            <a:ext cx="5424928" cy="803086"/>
          </a:xfrm>
          <a:prstGeom prst="rect">
            <a:avLst/>
          </a:prstGeom>
        </p:spPr>
      </p:pic>
      <p:pic>
        <p:nvPicPr>
          <p:cNvPr id="2" name="Picture 1">
            <a:extLst>
              <a:ext uri="{FF2B5EF4-FFF2-40B4-BE49-F238E27FC236}">
                <a16:creationId xmlns:a16="http://schemas.microsoft.com/office/drawing/2014/main" id="{846FA86E-6594-7AE3-F5DC-DFF3E65E7236}"/>
              </a:ext>
            </a:extLst>
          </p:cNvPr>
          <p:cNvPicPr>
            <a:picLocks noChangeAspect="1"/>
          </p:cNvPicPr>
          <p:nvPr/>
        </p:nvPicPr>
        <p:blipFill>
          <a:blip r:embed="rId6"/>
          <a:stretch>
            <a:fillRect/>
          </a:stretch>
        </p:blipFill>
        <p:spPr>
          <a:xfrm>
            <a:off x="203007" y="0"/>
            <a:ext cx="1625793" cy="594546"/>
          </a:xfrm>
          <a:prstGeom prst="rect">
            <a:avLst/>
          </a:prstGeom>
        </p:spPr>
      </p:pic>
    </p:spTree>
    <p:controls>
      <mc:AlternateContent xmlns:mc="http://schemas.openxmlformats.org/markup-compatibility/2006">
        <mc:Choice xmlns:v="urn:schemas-microsoft-com:vml" Requires="v">
          <p:control spid="2050" name="TextBox1" r:id="rId2" imgW="2400480" imgH="2619360"/>
        </mc:Choice>
        <mc:Fallback>
          <p:control name="TextBox1" r:id="rId2" imgW="2400480" imgH="2619360">
            <p:pic>
              <p:nvPicPr>
                <p:cNvPr id="45" name="TextBox1">
                  <a:extLst>
                    <a:ext uri="{FF2B5EF4-FFF2-40B4-BE49-F238E27FC236}">
                      <a16:creationId xmlns:a16="http://schemas.microsoft.com/office/drawing/2014/main" id="{E5D9B7FE-FB88-33C6-1345-004094039E23}"/>
                    </a:ext>
                  </a:extLst>
                </p:cNvPr>
                <p:cNvPicPr>
                  <a:picLocks/>
                </p:cNvPicPr>
                <p:nvPr/>
              </p:nvPicPr>
              <p:blipFill>
                <a:blip r:embed="rId7"/>
                <a:stretch>
                  <a:fillRect/>
                </a:stretch>
              </p:blipFill>
              <p:spPr>
                <a:xfrm>
                  <a:off x="6646689" y="1129466"/>
                  <a:ext cx="2398062" cy="2620341"/>
                </a:xfrm>
                <a:prstGeom prst="rect">
                  <a:avLst/>
                </a:prstGeom>
              </p:spPr>
            </p:pic>
          </p:control>
        </mc:Fallback>
      </mc:AlternateContent>
    </p:controls>
    <p:extLst>
      <p:ext uri="{BB962C8B-B14F-4D97-AF65-F5344CB8AC3E}">
        <p14:creationId xmlns:p14="http://schemas.microsoft.com/office/powerpoint/2010/main" val="589244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66824434-F178-47D6-01BA-EC91D42DB5B5}"/>
              </a:ext>
            </a:extLst>
          </p:cNvPr>
          <p:cNvSpPr/>
          <p:nvPr/>
        </p:nvSpPr>
        <p:spPr>
          <a:xfrm>
            <a:off x="405482" y="1997849"/>
            <a:ext cx="8639089" cy="2881511"/>
          </a:xfrm>
          <a:custGeom>
            <a:avLst/>
            <a:gdLst>
              <a:gd name="connsiteX0" fmla="*/ 0 w 8639089"/>
              <a:gd name="connsiteY0" fmla="*/ 284232 h 2881511"/>
              <a:gd name="connsiteX1" fmla="*/ 284232 w 8639089"/>
              <a:gd name="connsiteY1" fmla="*/ 0 h 2881511"/>
              <a:gd name="connsiteX2" fmla="*/ 714665 w 8639089"/>
              <a:gd name="connsiteY2" fmla="*/ 0 h 2881511"/>
              <a:gd name="connsiteX3" fmla="*/ 1548630 w 8639089"/>
              <a:gd name="connsiteY3" fmla="*/ 0 h 2881511"/>
              <a:gd name="connsiteX4" fmla="*/ 2221182 w 8639089"/>
              <a:gd name="connsiteY4" fmla="*/ 0 h 2881511"/>
              <a:gd name="connsiteX5" fmla="*/ 2893734 w 8639089"/>
              <a:gd name="connsiteY5" fmla="*/ 0 h 2881511"/>
              <a:gd name="connsiteX6" fmla="*/ 3646992 w 8639089"/>
              <a:gd name="connsiteY6" fmla="*/ 0 h 2881511"/>
              <a:gd name="connsiteX7" fmla="*/ 4319545 w 8639089"/>
              <a:gd name="connsiteY7" fmla="*/ 0 h 2881511"/>
              <a:gd name="connsiteX8" fmla="*/ 4911390 w 8639089"/>
              <a:gd name="connsiteY8" fmla="*/ 0 h 2881511"/>
              <a:gd name="connsiteX9" fmla="*/ 5503236 w 8639089"/>
              <a:gd name="connsiteY9" fmla="*/ 0 h 2881511"/>
              <a:gd name="connsiteX10" fmla="*/ 5933669 w 8639089"/>
              <a:gd name="connsiteY10" fmla="*/ 0 h 2881511"/>
              <a:gd name="connsiteX11" fmla="*/ 6525515 w 8639089"/>
              <a:gd name="connsiteY11" fmla="*/ 0 h 2881511"/>
              <a:gd name="connsiteX12" fmla="*/ 7036655 w 8639089"/>
              <a:gd name="connsiteY12" fmla="*/ 0 h 2881511"/>
              <a:gd name="connsiteX13" fmla="*/ 7467088 w 8639089"/>
              <a:gd name="connsiteY13" fmla="*/ 0 h 2881511"/>
              <a:gd name="connsiteX14" fmla="*/ 8354857 w 8639089"/>
              <a:gd name="connsiteY14" fmla="*/ 0 h 2881511"/>
              <a:gd name="connsiteX15" fmla="*/ 8639089 w 8639089"/>
              <a:gd name="connsiteY15" fmla="*/ 284232 h 2881511"/>
              <a:gd name="connsiteX16" fmla="*/ 8639089 w 8639089"/>
              <a:gd name="connsiteY16" fmla="*/ 839363 h 2881511"/>
              <a:gd name="connsiteX17" fmla="*/ 8639089 w 8639089"/>
              <a:gd name="connsiteY17" fmla="*/ 1417625 h 2881511"/>
              <a:gd name="connsiteX18" fmla="*/ 8639089 w 8639089"/>
              <a:gd name="connsiteY18" fmla="*/ 1972756 h 2881511"/>
              <a:gd name="connsiteX19" fmla="*/ 8639089 w 8639089"/>
              <a:gd name="connsiteY19" fmla="*/ 2597279 h 2881511"/>
              <a:gd name="connsiteX20" fmla="*/ 8354857 w 8639089"/>
              <a:gd name="connsiteY20" fmla="*/ 2881511 h 2881511"/>
              <a:gd name="connsiteX21" fmla="*/ 7763011 w 8639089"/>
              <a:gd name="connsiteY21" fmla="*/ 2881511 h 2881511"/>
              <a:gd name="connsiteX22" fmla="*/ 7251872 w 8639089"/>
              <a:gd name="connsiteY22" fmla="*/ 2881511 h 2881511"/>
              <a:gd name="connsiteX23" fmla="*/ 6821438 w 8639089"/>
              <a:gd name="connsiteY23" fmla="*/ 2881511 h 2881511"/>
              <a:gd name="connsiteX24" fmla="*/ 5987474 w 8639089"/>
              <a:gd name="connsiteY24" fmla="*/ 2881511 h 2881511"/>
              <a:gd name="connsiteX25" fmla="*/ 5476334 w 8639089"/>
              <a:gd name="connsiteY25" fmla="*/ 2881511 h 2881511"/>
              <a:gd name="connsiteX26" fmla="*/ 4965195 w 8639089"/>
              <a:gd name="connsiteY26" fmla="*/ 2881511 h 2881511"/>
              <a:gd name="connsiteX27" fmla="*/ 4131230 w 8639089"/>
              <a:gd name="connsiteY27" fmla="*/ 2881511 h 2881511"/>
              <a:gd name="connsiteX28" fmla="*/ 3700797 w 8639089"/>
              <a:gd name="connsiteY28" fmla="*/ 2881511 h 2881511"/>
              <a:gd name="connsiteX29" fmla="*/ 2947538 w 8639089"/>
              <a:gd name="connsiteY29" fmla="*/ 2881511 h 2881511"/>
              <a:gd name="connsiteX30" fmla="*/ 2274986 w 8639089"/>
              <a:gd name="connsiteY30" fmla="*/ 2881511 h 2881511"/>
              <a:gd name="connsiteX31" fmla="*/ 1521728 w 8639089"/>
              <a:gd name="connsiteY31" fmla="*/ 2881511 h 2881511"/>
              <a:gd name="connsiteX32" fmla="*/ 284232 w 8639089"/>
              <a:gd name="connsiteY32" fmla="*/ 2881511 h 2881511"/>
              <a:gd name="connsiteX33" fmla="*/ 0 w 8639089"/>
              <a:gd name="connsiteY33" fmla="*/ 2597279 h 2881511"/>
              <a:gd name="connsiteX34" fmla="*/ 0 w 8639089"/>
              <a:gd name="connsiteY34" fmla="*/ 2065278 h 2881511"/>
              <a:gd name="connsiteX35" fmla="*/ 0 w 8639089"/>
              <a:gd name="connsiteY35" fmla="*/ 1510147 h 2881511"/>
              <a:gd name="connsiteX36" fmla="*/ 0 w 8639089"/>
              <a:gd name="connsiteY36" fmla="*/ 955016 h 2881511"/>
              <a:gd name="connsiteX37" fmla="*/ 0 w 8639089"/>
              <a:gd name="connsiteY37" fmla="*/ 284232 h 288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39089" h="2881511" fill="none" extrusionOk="0">
                <a:moveTo>
                  <a:pt x="0" y="284232"/>
                </a:moveTo>
                <a:cubicBezTo>
                  <a:pt x="-28130" y="139972"/>
                  <a:pt x="133897" y="-32112"/>
                  <a:pt x="284232" y="0"/>
                </a:cubicBezTo>
                <a:cubicBezTo>
                  <a:pt x="491340" y="-13280"/>
                  <a:pt x="593786" y="10801"/>
                  <a:pt x="714665" y="0"/>
                </a:cubicBezTo>
                <a:cubicBezTo>
                  <a:pt x="835544" y="-10801"/>
                  <a:pt x="1319888" y="-35888"/>
                  <a:pt x="1548630" y="0"/>
                </a:cubicBezTo>
                <a:cubicBezTo>
                  <a:pt x="1777372" y="35888"/>
                  <a:pt x="2084962" y="25517"/>
                  <a:pt x="2221182" y="0"/>
                </a:cubicBezTo>
                <a:cubicBezTo>
                  <a:pt x="2357402" y="-25517"/>
                  <a:pt x="2694888" y="-29557"/>
                  <a:pt x="2893734" y="0"/>
                </a:cubicBezTo>
                <a:cubicBezTo>
                  <a:pt x="3092580" y="29557"/>
                  <a:pt x="3381840" y="-36487"/>
                  <a:pt x="3646992" y="0"/>
                </a:cubicBezTo>
                <a:cubicBezTo>
                  <a:pt x="3912144" y="36487"/>
                  <a:pt x="4058413" y="25552"/>
                  <a:pt x="4319545" y="0"/>
                </a:cubicBezTo>
                <a:cubicBezTo>
                  <a:pt x="4580677" y="-25552"/>
                  <a:pt x="4671219" y="21118"/>
                  <a:pt x="4911390" y="0"/>
                </a:cubicBezTo>
                <a:cubicBezTo>
                  <a:pt x="5151561" y="-21118"/>
                  <a:pt x="5294729" y="1244"/>
                  <a:pt x="5503236" y="0"/>
                </a:cubicBezTo>
                <a:cubicBezTo>
                  <a:pt x="5711743" y="-1244"/>
                  <a:pt x="5814790" y="20799"/>
                  <a:pt x="5933669" y="0"/>
                </a:cubicBezTo>
                <a:cubicBezTo>
                  <a:pt x="6052548" y="-20799"/>
                  <a:pt x="6237030" y="-6104"/>
                  <a:pt x="6525515" y="0"/>
                </a:cubicBezTo>
                <a:cubicBezTo>
                  <a:pt x="6814000" y="6104"/>
                  <a:pt x="6829072" y="-5931"/>
                  <a:pt x="7036655" y="0"/>
                </a:cubicBezTo>
                <a:cubicBezTo>
                  <a:pt x="7244238" y="5931"/>
                  <a:pt x="7303704" y="-6105"/>
                  <a:pt x="7467088" y="0"/>
                </a:cubicBezTo>
                <a:cubicBezTo>
                  <a:pt x="7630472" y="6105"/>
                  <a:pt x="8143267" y="23539"/>
                  <a:pt x="8354857" y="0"/>
                </a:cubicBezTo>
                <a:cubicBezTo>
                  <a:pt x="8481083" y="2614"/>
                  <a:pt x="8669519" y="133773"/>
                  <a:pt x="8639089" y="284232"/>
                </a:cubicBezTo>
                <a:cubicBezTo>
                  <a:pt x="8636589" y="446210"/>
                  <a:pt x="8637414" y="614443"/>
                  <a:pt x="8639089" y="839363"/>
                </a:cubicBezTo>
                <a:cubicBezTo>
                  <a:pt x="8640764" y="1064283"/>
                  <a:pt x="8621026" y="1163264"/>
                  <a:pt x="8639089" y="1417625"/>
                </a:cubicBezTo>
                <a:cubicBezTo>
                  <a:pt x="8657152" y="1671986"/>
                  <a:pt x="8657060" y="1741965"/>
                  <a:pt x="8639089" y="1972756"/>
                </a:cubicBezTo>
                <a:cubicBezTo>
                  <a:pt x="8621118" y="2203547"/>
                  <a:pt x="8665274" y="2350607"/>
                  <a:pt x="8639089" y="2597279"/>
                </a:cubicBezTo>
                <a:cubicBezTo>
                  <a:pt x="8645396" y="2737822"/>
                  <a:pt x="8486403" y="2896525"/>
                  <a:pt x="8354857" y="2881511"/>
                </a:cubicBezTo>
                <a:cubicBezTo>
                  <a:pt x="8119652" y="2887545"/>
                  <a:pt x="7911456" y="2887695"/>
                  <a:pt x="7763011" y="2881511"/>
                </a:cubicBezTo>
                <a:cubicBezTo>
                  <a:pt x="7614566" y="2875327"/>
                  <a:pt x="7382470" y="2860640"/>
                  <a:pt x="7251872" y="2881511"/>
                </a:cubicBezTo>
                <a:cubicBezTo>
                  <a:pt x="7121274" y="2902382"/>
                  <a:pt x="6977613" y="2895807"/>
                  <a:pt x="6821438" y="2881511"/>
                </a:cubicBezTo>
                <a:cubicBezTo>
                  <a:pt x="6665263" y="2867215"/>
                  <a:pt x="6185900" y="2876715"/>
                  <a:pt x="5987474" y="2881511"/>
                </a:cubicBezTo>
                <a:cubicBezTo>
                  <a:pt x="5789048" y="2886307"/>
                  <a:pt x="5579698" y="2891326"/>
                  <a:pt x="5476334" y="2881511"/>
                </a:cubicBezTo>
                <a:cubicBezTo>
                  <a:pt x="5372970" y="2871696"/>
                  <a:pt x="5206775" y="2904876"/>
                  <a:pt x="4965195" y="2881511"/>
                </a:cubicBezTo>
                <a:cubicBezTo>
                  <a:pt x="4723615" y="2858146"/>
                  <a:pt x="4512232" y="2861755"/>
                  <a:pt x="4131230" y="2881511"/>
                </a:cubicBezTo>
                <a:cubicBezTo>
                  <a:pt x="3750229" y="2901267"/>
                  <a:pt x="3787437" y="2860277"/>
                  <a:pt x="3700797" y="2881511"/>
                </a:cubicBezTo>
                <a:cubicBezTo>
                  <a:pt x="3614157" y="2902745"/>
                  <a:pt x="3197908" y="2900023"/>
                  <a:pt x="2947538" y="2881511"/>
                </a:cubicBezTo>
                <a:cubicBezTo>
                  <a:pt x="2697168" y="2862999"/>
                  <a:pt x="2414568" y="2896841"/>
                  <a:pt x="2274986" y="2881511"/>
                </a:cubicBezTo>
                <a:cubicBezTo>
                  <a:pt x="2135404" y="2866181"/>
                  <a:pt x="1798745" y="2861675"/>
                  <a:pt x="1521728" y="2881511"/>
                </a:cubicBezTo>
                <a:cubicBezTo>
                  <a:pt x="1244711" y="2901347"/>
                  <a:pt x="677467" y="2907531"/>
                  <a:pt x="284232" y="2881511"/>
                </a:cubicBezTo>
                <a:cubicBezTo>
                  <a:pt x="129926" y="2900534"/>
                  <a:pt x="-33272" y="2748944"/>
                  <a:pt x="0" y="2597279"/>
                </a:cubicBezTo>
                <a:cubicBezTo>
                  <a:pt x="-1212" y="2400099"/>
                  <a:pt x="-939" y="2236173"/>
                  <a:pt x="0" y="2065278"/>
                </a:cubicBezTo>
                <a:cubicBezTo>
                  <a:pt x="939" y="1894383"/>
                  <a:pt x="12412" y="1704102"/>
                  <a:pt x="0" y="1510147"/>
                </a:cubicBezTo>
                <a:cubicBezTo>
                  <a:pt x="-12412" y="1316192"/>
                  <a:pt x="-24140" y="1100010"/>
                  <a:pt x="0" y="955016"/>
                </a:cubicBezTo>
                <a:cubicBezTo>
                  <a:pt x="24140" y="810022"/>
                  <a:pt x="4232" y="524286"/>
                  <a:pt x="0" y="284232"/>
                </a:cubicBezTo>
                <a:close/>
              </a:path>
              <a:path w="8639089" h="2881511" stroke="0" extrusionOk="0">
                <a:moveTo>
                  <a:pt x="0" y="284232"/>
                </a:moveTo>
                <a:cubicBezTo>
                  <a:pt x="685" y="148186"/>
                  <a:pt x="136948" y="17320"/>
                  <a:pt x="284232" y="0"/>
                </a:cubicBezTo>
                <a:cubicBezTo>
                  <a:pt x="560745" y="28379"/>
                  <a:pt x="787403" y="-16623"/>
                  <a:pt x="1037490" y="0"/>
                </a:cubicBezTo>
                <a:cubicBezTo>
                  <a:pt x="1287577" y="16623"/>
                  <a:pt x="1385601" y="-2584"/>
                  <a:pt x="1548630" y="0"/>
                </a:cubicBezTo>
                <a:cubicBezTo>
                  <a:pt x="1711659" y="2584"/>
                  <a:pt x="1956835" y="7096"/>
                  <a:pt x="2059769" y="0"/>
                </a:cubicBezTo>
                <a:cubicBezTo>
                  <a:pt x="2162703" y="-7096"/>
                  <a:pt x="2531231" y="36025"/>
                  <a:pt x="2813028" y="0"/>
                </a:cubicBezTo>
                <a:cubicBezTo>
                  <a:pt x="3094825" y="-36025"/>
                  <a:pt x="3118138" y="-18785"/>
                  <a:pt x="3404874" y="0"/>
                </a:cubicBezTo>
                <a:cubicBezTo>
                  <a:pt x="3691610" y="18785"/>
                  <a:pt x="3846034" y="-31784"/>
                  <a:pt x="4238838" y="0"/>
                </a:cubicBezTo>
                <a:cubicBezTo>
                  <a:pt x="4631642" y="31784"/>
                  <a:pt x="4825574" y="5841"/>
                  <a:pt x="5072803" y="0"/>
                </a:cubicBezTo>
                <a:cubicBezTo>
                  <a:pt x="5320032" y="-5841"/>
                  <a:pt x="5628946" y="1160"/>
                  <a:pt x="5826061" y="0"/>
                </a:cubicBezTo>
                <a:cubicBezTo>
                  <a:pt x="6023176" y="-1160"/>
                  <a:pt x="6195972" y="-14079"/>
                  <a:pt x="6337201" y="0"/>
                </a:cubicBezTo>
                <a:cubicBezTo>
                  <a:pt x="6478430" y="14079"/>
                  <a:pt x="6676730" y="-21499"/>
                  <a:pt x="6767634" y="0"/>
                </a:cubicBezTo>
                <a:cubicBezTo>
                  <a:pt x="6858538" y="21499"/>
                  <a:pt x="7411824" y="5987"/>
                  <a:pt x="7601599" y="0"/>
                </a:cubicBezTo>
                <a:cubicBezTo>
                  <a:pt x="7791375" y="-5987"/>
                  <a:pt x="8028782" y="27412"/>
                  <a:pt x="8354857" y="0"/>
                </a:cubicBezTo>
                <a:cubicBezTo>
                  <a:pt x="8514513" y="-34744"/>
                  <a:pt x="8628148" y="106488"/>
                  <a:pt x="8639089" y="284232"/>
                </a:cubicBezTo>
                <a:cubicBezTo>
                  <a:pt x="8624533" y="466001"/>
                  <a:pt x="8632282" y="687799"/>
                  <a:pt x="8639089" y="793102"/>
                </a:cubicBezTo>
                <a:cubicBezTo>
                  <a:pt x="8645897" y="898405"/>
                  <a:pt x="8636529" y="1279077"/>
                  <a:pt x="8639089" y="1417625"/>
                </a:cubicBezTo>
                <a:cubicBezTo>
                  <a:pt x="8641649" y="1556173"/>
                  <a:pt x="8664614" y="1831260"/>
                  <a:pt x="8639089" y="1972756"/>
                </a:cubicBezTo>
                <a:cubicBezTo>
                  <a:pt x="8613564" y="2114252"/>
                  <a:pt x="8613421" y="2365053"/>
                  <a:pt x="8639089" y="2597279"/>
                </a:cubicBezTo>
                <a:cubicBezTo>
                  <a:pt x="8619314" y="2766661"/>
                  <a:pt x="8513569" y="2859031"/>
                  <a:pt x="8354857" y="2881511"/>
                </a:cubicBezTo>
                <a:cubicBezTo>
                  <a:pt x="8212642" y="2869669"/>
                  <a:pt x="7963388" y="2881579"/>
                  <a:pt x="7682305" y="2881511"/>
                </a:cubicBezTo>
                <a:cubicBezTo>
                  <a:pt x="7401222" y="2881443"/>
                  <a:pt x="7358909" y="2905414"/>
                  <a:pt x="7171165" y="2881511"/>
                </a:cubicBezTo>
                <a:cubicBezTo>
                  <a:pt x="6983421" y="2857608"/>
                  <a:pt x="6898132" y="2857987"/>
                  <a:pt x="6660026" y="2881511"/>
                </a:cubicBezTo>
                <a:cubicBezTo>
                  <a:pt x="6421920" y="2905035"/>
                  <a:pt x="6218787" y="2852551"/>
                  <a:pt x="5826061" y="2881511"/>
                </a:cubicBezTo>
                <a:cubicBezTo>
                  <a:pt x="5433336" y="2910471"/>
                  <a:pt x="5411309" y="2853330"/>
                  <a:pt x="5234215" y="2881511"/>
                </a:cubicBezTo>
                <a:cubicBezTo>
                  <a:pt x="5057121" y="2909692"/>
                  <a:pt x="4653594" y="2898799"/>
                  <a:pt x="4400251" y="2881511"/>
                </a:cubicBezTo>
                <a:cubicBezTo>
                  <a:pt x="4146908" y="2864223"/>
                  <a:pt x="3838405" y="2915851"/>
                  <a:pt x="3566286" y="2881511"/>
                </a:cubicBezTo>
                <a:cubicBezTo>
                  <a:pt x="3294168" y="2847171"/>
                  <a:pt x="3207159" y="2884392"/>
                  <a:pt x="2974440" y="2881511"/>
                </a:cubicBezTo>
                <a:cubicBezTo>
                  <a:pt x="2741721" y="2878630"/>
                  <a:pt x="2674462" y="2901404"/>
                  <a:pt x="2544007" y="2881511"/>
                </a:cubicBezTo>
                <a:cubicBezTo>
                  <a:pt x="2413552" y="2861618"/>
                  <a:pt x="2260554" y="2871061"/>
                  <a:pt x="2032867" y="2881511"/>
                </a:cubicBezTo>
                <a:cubicBezTo>
                  <a:pt x="1805180" y="2891961"/>
                  <a:pt x="1671349" y="2858901"/>
                  <a:pt x="1521728" y="2881511"/>
                </a:cubicBezTo>
                <a:cubicBezTo>
                  <a:pt x="1372107" y="2904121"/>
                  <a:pt x="761929" y="2911218"/>
                  <a:pt x="284232" y="2881511"/>
                </a:cubicBezTo>
                <a:cubicBezTo>
                  <a:pt x="134989" y="2890426"/>
                  <a:pt x="24568" y="2725287"/>
                  <a:pt x="0" y="2597279"/>
                </a:cubicBezTo>
                <a:cubicBezTo>
                  <a:pt x="2148" y="2471451"/>
                  <a:pt x="6596" y="2200769"/>
                  <a:pt x="0" y="2042148"/>
                </a:cubicBezTo>
                <a:cubicBezTo>
                  <a:pt x="-6596" y="1883527"/>
                  <a:pt x="5588" y="1752075"/>
                  <a:pt x="0" y="1533277"/>
                </a:cubicBezTo>
                <a:cubicBezTo>
                  <a:pt x="-5588" y="1314479"/>
                  <a:pt x="4357" y="1183422"/>
                  <a:pt x="0" y="1024407"/>
                </a:cubicBezTo>
                <a:cubicBezTo>
                  <a:pt x="-4357" y="865392"/>
                  <a:pt x="-26114" y="443637"/>
                  <a:pt x="0" y="284232"/>
                </a:cubicBezTo>
                <a:close/>
              </a:path>
            </a:pathLst>
          </a:custGeom>
          <a:solidFill>
            <a:schemeClr val="accent1">
              <a:lumMod val="20000"/>
              <a:lumOff val="80000"/>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9864"/>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endParaRPr>
          </a:p>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endParaRPr>
          </a:p>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endParaRPr>
          </a:p>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endParaRPr>
          </a:p>
        </p:txBody>
      </p:sp>
      <p:sp>
        <p:nvSpPr>
          <p:cNvPr id="43" name="TextBox 42">
            <a:extLst>
              <a:ext uri="{FF2B5EF4-FFF2-40B4-BE49-F238E27FC236}">
                <a16:creationId xmlns:a16="http://schemas.microsoft.com/office/drawing/2014/main" id="{F30372AE-3F52-9C00-4599-BE2FAE420412}"/>
              </a:ext>
            </a:extLst>
          </p:cNvPr>
          <p:cNvSpPr txBox="1"/>
          <p:nvPr/>
        </p:nvSpPr>
        <p:spPr>
          <a:xfrm>
            <a:off x="577970" y="2081240"/>
            <a:ext cx="8199964" cy="2554545"/>
          </a:xfrm>
          <a:prstGeom prst="rect">
            <a:avLst/>
          </a:prstGeom>
          <a:noFill/>
        </p:spPr>
        <p:txBody>
          <a:bodyPr wrap="square">
            <a:spAutoFit/>
          </a:bodyPr>
          <a:lstStyle/>
          <a:p>
            <a:pPr lvl="0" algn="just" defTabSz="685800">
              <a:buClrTx/>
            </a:pPr>
            <a:r>
              <a:rPr lang="en-US" sz="2000" kern="1200" dirty="0">
                <a:solidFill>
                  <a:prstClr val="black"/>
                </a:solidFill>
                <a:latin typeface="Cambria" panose="02040503050406030204" pitchFamily="18" charset="0"/>
                <a:ea typeface="Cambria" panose="02040503050406030204" pitchFamily="18" charset="0"/>
              </a:rPr>
              <a:t>   </a:t>
            </a:r>
            <a:r>
              <a:rPr lang="vi-VN" sz="2000" kern="1200" dirty="0">
                <a:solidFill>
                  <a:prstClr val="black"/>
                </a:solidFill>
                <a:latin typeface="Cambria" panose="02040503050406030204" pitchFamily="18" charset="0"/>
                <a:ea typeface="Cambria" panose="02040503050406030204" pitchFamily="18" charset="0"/>
              </a:rPr>
              <a:t>Các bạn ngạc nhiên thích thú, cười ầm lên. Tú và nghiêm mặt:</a:t>
            </a:r>
          </a:p>
          <a:p>
            <a:pPr lvl="0" algn="just" defTabSz="685800">
              <a:buClrTx/>
            </a:pPr>
            <a:r>
              <a:rPr lang="vi-VN" sz="2000" kern="1200" dirty="0">
                <a:solidFill>
                  <a:prstClr val="black"/>
                </a:solidFill>
                <a:latin typeface="Cambria" panose="02040503050406030204" pitchFamily="18" charset="0"/>
                <a:ea typeface="Cambria" panose="02040503050406030204" pitchFamily="18" charset="0"/>
              </a:rPr>
              <a:t>   - Anh chăm sóc vẹt cực khổ, vậy mà anh gọi, vẹt trả lời “cái gì” à?</a:t>
            </a:r>
          </a:p>
          <a:p>
            <a:pPr lvl="0" algn="just" defTabSz="685800">
              <a:buClrTx/>
            </a:pPr>
            <a:r>
              <a:rPr lang="vi-VN" sz="2000" kern="1200" dirty="0">
                <a:solidFill>
                  <a:prstClr val="black"/>
                </a:solidFill>
                <a:latin typeface="Cambria" panose="02040503050406030204" pitchFamily="18" charset="0"/>
                <a:ea typeface="Cambria" panose="02040503050406030204" pitchFamily="18" charset="0"/>
              </a:rPr>
              <a:t>   - Kêu chi kêu hoài!</a:t>
            </a:r>
          </a:p>
          <a:p>
            <a:pPr lvl="0" algn="just" defTabSz="685800">
              <a:buClrTx/>
            </a:pPr>
            <a:r>
              <a:rPr lang="vi-VN" sz="2000" kern="1200" dirty="0">
                <a:solidFill>
                  <a:prstClr val="black"/>
                </a:solidFill>
                <a:latin typeface="Cambria" panose="02040503050406030204" pitchFamily="18" charset="0"/>
                <a:ea typeface="Cambria" panose="02040503050406030204" pitchFamily="18" charset="0"/>
              </a:rPr>
              <a:t>   Các bạn cười bò, tranh nhau gọi vẹt. Nhưng Tú sửng sốt ngồi lặng thinh. Bạn về rồi, Tú vẫn ngồi lặng như thế. Tú nhớ lại bao lần anh gọi, Tú đã trả lời “Cái gì?” và cằn nhằn “Kêu chi kêu hoài". Tú hối hận quá, chỉ mong anh gọi để Tú “dạ” một tiếng thật to, thật lễ phép. Con vẹt nhìn Tú, dường như cũng biết lỗi nên xù lông cổ, rụt đầu, gù một cái nghe như tiếng:"Dạ!”.</a:t>
            </a:r>
          </a:p>
        </p:txBody>
      </p:sp>
      <p:pic>
        <p:nvPicPr>
          <p:cNvPr id="46" name="Picture 45">
            <a:extLst>
              <a:ext uri="{FF2B5EF4-FFF2-40B4-BE49-F238E27FC236}">
                <a16:creationId xmlns:a16="http://schemas.microsoft.com/office/drawing/2014/main" id="{E9A8916B-0C21-12B3-A500-72ED61BFB27F}"/>
              </a:ext>
            </a:extLst>
          </p:cNvPr>
          <p:cNvPicPr>
            <a:picLocks noChangeAspect="1"/>
          </p:cNvPicPr>
          <p:nvPr/>
        </p:nvPicPr>
        <p:blipFill>
          <a:blip r:embed="rId5"/>
          <a:stretch>
            <a:fillRect/>
          </a:stretch>
        </p:blipFill>
        <p:spPr>
          <a:xfrm>
            <a:off x="2275057" y="56651"/>
            <a:ext cx="5570342" cy="824613"/>
          </a:xfrm>
          <a:prstGeom prst="rect">
            <a:avLst/>
          </a:prstGeom>
        </p:spPr>
      </p:pic>
      <p:pic>
        <p:nvPicPr>
          <p:cNvPr id="2" name="Picture 1">
            <a:extLst>
              <a:ext uri="{FF2B5EF4-FFF2-40B4-BE49-F238E27FC236}">
                <a16:creationId xmlns:a16="http://schemas.microsoft.com/office/drawing/2014/main" id="{7007D06B-2B5F-CF1D-DFDE-67500B7974D2}"/>
              </a:ext>
            </a:extLst>
          </p:cNvPr>
          <p:cNvPicPr>
            <a:picLocks noChangeAspect="1"/>
          </p:cNvPicPr>
          <p:nvPr/>
        </p:nvPicPr>
        <p:blipFill>
          <a:blip r:embed="rId6"/>
          <a:stretch>
            <a:fillRect/>
          </a:stretch>
        </p:blipFill>
        <p:spPr>
          <a:xfrm>
            <a:off x="272164" y="144923"/>
            <a:ext cx="1883827" cy="688908"/>
          </a:xfrm>
          <a:prstGeom prst="rect">
            <a:avLst/>
          </a:prstGeom>
        </p:spPr>
      </p:pic>
    </p:spTree>
    <p:controls>
      <mc:AlternateContent xmlns:mc="http://schemas.openxmlformats.org/markup-compatibility/2006">
        <mc:Choice xmlns:v="urn:schemas-microsoft-com:vml" Requires="v">
          <p:control spid="3074" name="TextBox1" r:id="rId2" imgW="5048280" imgH="809640"/>
        </mc:Choice>
        <mc:Fallback>
          <p:control name="TextBox1" r:id="rId2" imgW="5048280" imgH="809640">
            <p:pic>
              <p:nvPicPr>
                <p:cNvPr id="45" name="TextBox1">
                  <a:extLst>
                    <a:ext uri="{FF2B5EF4-FFF2-40B4-BE49-F238E27FC236}">
                      <a16:creationId xmlns:a16="http://schemas.microsoft.com/office/drawing/2014/main" id="{E5D9B7FE-FB88-33C6-1345-004094039E23}"/>
                    </a:ext>
                  </a:extLst>
                </p:cNvPr>
                <p:cNvPicPr>
                  <a:picLocks/>
                </p:cNvPicPr>
                <p:nvPr/>
              </p:nvPicPr>
              <p:blipFill>
                <a:blip r:embed="rId7"/>
                <a:stretch>
                  <a:fillRect/>
                </a:stretch>
              </p:blipFill>
              <p:spPr>
                <a:xfrm>
                  <a:off x="3818335" y="960418"/>
                  <a:ext cx="5049683" cy="809558"/>
                </a:xfrm>
                <a:prstGeom prst="rect">
                  <a:avLst/>
                </a:prstGeom>
              </p:spPr>
            </p:pic>
          </p:control>
        </mc:Fallback>
      </mc:AlternateContent>
    </p:controls>
    <p:extLst>
      <p:ext uri="{BB962C8B-B14F-4D97-AF65-F5344CB8AC3E}">
        <p14:creationId xmlns:p14="http://schemas.microsoft.com/office/powerpoint/2010/main" val="2124931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780cabff-06ba-4e5d-8ad7-a0a21f0be3d8"/>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Simple Light">
      <a:dk1>
        <a:srgbClr val="434343"/>
      </a:dk1>
      <a:lt1>
        <a:srgbClr val="9E9E9E"/>
      </a:lt1>
      <a:dk2>
        <a:srgbClr val="D5D5D5"/>
      </a:dk2>
      <a:lt2>
        <a:srgbClr val="0593AA"/>
      </a:lt2>
      <a:accent1>
        <a:srgbClr val="92DDCE"/>
      </a:accent1>
      <a:accent2>
        <a:srgbClr val="FFE8B0"/>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1508</Words>
  <Application>Microsoft Office PowerPoint</Application>
  <PresentationFormat>On-screen Show (16:9)</PresentationFormat>
  <Paragraphs>111</Paragraphs>
  <Slides>21</Slides>
  <Notes>15</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21</vt:i4>
      </vt:variant>
    </vt:vector>
  </HeadingPairs>
  <TitlesOfParts>
    <vt:vector size="39" baseType="lpstr">
      <vt:lpstr>宋体</vt:lpstr>
      <vt:lpstr>Arial</vt:lpstr>
      <vt:lpstr>Calibri</vt:lpstr>
      <vt:lpstr>Cambria</vt:lpstr>
      <vt:lpstr>等线</vt:lpstr>
      <vt:lpstr>PT Sans</vt:lpstr>
      <vt:lpstr>Source Han Sans CN Regular</vt:lpstr>
      <vt:lpstr>SVN-Poky's</vt:lpstr>
      <vt:lpstr>Times New Roman</vt:lpstr>
      <vt:lpstr>TsangerYuMo W04</vt:lpstr>
      <vt:lpstr>UVN Banh Mi</vt:lpstr>
      <vt:lpstr>Wingdings</vt:lpstr>
      <vt:lpstr>字魂27号-布丁体</vt:lpstr>
      <vt:lpstr>思源黑体 CN Bold</vt:lpstr>
      <vt:lpstr>思源黑体 CN Light</vt:lpstr>
      <vt:lpstr>office</vt:lpstr>
      <vt:lpstr>自定义设计方案</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Center Theme with Organic Shapes</dc:title>
  <dc:creator>thao</dc:creator>
  <cp:lastModifiedBy>adminpc1</cp:lastModifiedBy>
  <cp:revision>162</cp:revision>
  <dcterms:created xsi:type="dcterms:W3CDTF">2023-03-18T06:46:00Z</dcterms:created>
  <dcterms:modified xsi:type="dcterms:W3CDTF">2025-12-20T08:20:06Z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0E4E36BD54D34634B0085CD0087D8D8C</vt:lpwstr>
  </property>
  <property fmtid="{D5CDD505-2E9C-101B-9397-08002B2CF9AE}" pid="3" name="KSOProductBuildVer">
    <vt:lpwstr>2052-11.1.0.13703</vt:lpwstr>
  </property>
</Properties>
</file>