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2" r:id="rId3"/>
    <p:sldMasterId id="2147483734" r:id="rId4"/>
  </p:sldMasterIdLst>
  <p:notesMasterIdLst>
    <p:notesMasterId r:id="rId18"/>
  </p:notesMasterIdLst>
  <p:sldIdLst>
    <p:sldId id="257" r:id="rId5"/>
    <p:sldId id="256" r:id="rId6"/>
    <p:sldId id="271" r:id="rId7"/>
    <p:sldId id="470" r:id="rId8"/>
    <p:sldId id="462" r:id="rId9"/>
    <p:sldId id="2574" r:id="rId10"/>
    <p:sldId id="2575" r:id="rId11"/>
    <p:sldId id="2576" r:id="rId12"/>
    <p:sldId id="2577" r:id="rId13"/>
    <p:sldId id="2578" r:id="rId14"/>
    <p:sldId id="258" r:id="rId15"/>
    <p:sldId id="2579" r:id="rId16"/>
    <p:sldId id="27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9" d="100"/>
          <a:sy n="109" d="100"/>
        </p:scale>
        <p:origin x="12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D461B-AE7B-4149-AC42-0AD1D690C938}" type="datetimeFigureOut">
              <a:rPr lang="en-US" smtClean="0"/>
              <a:t>20/12/2025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FFE9-268F-4996-AC62-0EF94040EB00}" type="slidenum">
              <a:rPr lang="en-US" smtClean="0"/>
              <a:t>‹#›</a:t>
            </a:fld>
            <a:endParaRPr lang="en-US"/>
          </a:p>
        </p:txBody>
      </p:sp>
    </p:spTree>
    <p:extLst>
      <p:ext uri="{BB962C8B-B14F-4D97-AF65-F5344CB8AC3E}">
        <p14:creationId xmlns:p14="http://schemas.microsoft.com/office/powerpoint/2010/main" val="108125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28840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21648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3051853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113226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289076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600"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D70FC6-6BB6-4962-BB72-98F0BF4CD9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a:sym typeface="Arial" panose="020B0604020202020204"/>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a:sym typeface="Arial" panose="020B0604020202020204"/>
            </a:endParaRPr>
          </a:p>
        </p:txBody>
      </p:sp>
    </p:spTree>
    <p:extLst>
      <p:ext uri="{BB962C8B-B14F-4D97-AF65-F5344CB8AC3E}">
        <p14:creationId xmlns:p14="http://schemas.microsoft.com/office/powerpoint/2010/main" val="4099342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5C4562-2648-4823-86AA-1E80C39566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295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8"/>
        <p:cNvGrpSpPr/>
        <p:nvPr/>
      </p:nvGrpSpPr>
      <p:grpSpPr>
        <a:xfrm>
          <a:off x="0" y="0"/>
          <a:ext cx="0" cy="0"/>
          <a:chOff x="0" y="0"/>
          <a:chExt cx="0" cy="0"/>
        </a:xfrm>
      </p:grpSpPr>
      <p:sp>
        <p:nvSpPr>
          <p:cNvPr id="2459" name="Google Shape;2459;p11"/>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460" name="Google Shape;2460;p11"/>
          <p:cNvSpPr txBox="1">
            <a:spLocks noGrp="1"/>
          </p:cNvSpPr>
          <p:nvPr>
            <p:ph type="title" hasCustomPrompt="1"/>
          </p:nvPr>
        </p:nvSpPr>
        <p:spPr>
          <a:xfrm>
            <a:off x="1780000" y="2098200"/>
            <a:ext cx="8632000" cy="20520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461" name="Google Shape;2461;p11"/>
          <p:cNvSpPr txBox="1">
            <a:spLocks noGrp="1"/>
          </p:cNvSpPr>
          <p:nvPr>
            <p:ph type="subTitle" idx="1"/>
          </p:nvPr>
        </p:nvSpPr>
        <p:spPr>
          <a:xfrm>
            <a:off x="2037600" y="4150200"/>
            <a:ext cx="8116800" cy="60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462" name="Google Shape;2462;p11"/>
          <p:cNvGrpSpPr/>
          <p:nvPr/>
        </p:nvGrpSpPr>
        <p:grpSpPr>
          <a:xfrm>
            <a:off x="-1756607" y="6233132"/>
            <a:ext cx="8001116" cy="731576"/>
            <a:chOff x="-229753" y="4473097"/>
            <a:chExt cx="9605951" cy="875090"/>
          </a:xfrm>
        </p:grpSpPr>
        <p:grpSp>
          <p:nvGrpSpPr>
            <p:cNvPr id="2463" name="Google Shape;2463;p11"/>
            <p:cNvGrpSpPr/>
            <p:nvPr/>
          </p:nvGrpSpPr>
          <p:grpSpPr>
            <a:xfrm>
              <a:off x="7873659" y="4902960"/>
              <a:ext cx="1502539" cy="388102"/>
              <a:chOff x="5130459" y="3745735"/>
              <a:chExt cx="1502539" cy="388102"/>
            </a:xfrm>
          </p:grpSpPr>
          <p:sp>
            <p:nvSpPr>
              <p:cNvPr id="2464" name="Google Shape;246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5" name="Google Shape;246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6" name="Google Shape;246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7" name="Google Shape;246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8" name="Google Shape;246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69" name="Google Shape;246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0" name="Google Shape;247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1" name="Google Shape;247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2" name="Google Shape;247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3" name="Google Shape;247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4" name="Google Shape;247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5" name="Google Shape;247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6" name="Google Shape;247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7" name="Google Shape;247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8" name="Google Shape;247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79" name="Google Shape;247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0" name="Google Shape;248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1" name="Google Shape;248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2" name="Google Shape;248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3" name="Google Shape;248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484" name="Google Shape;2484;p11"/>
            <p:cNvGrpSpPr/>
            <p:nvPr/>
          </p:nvGrpSpPr>
          <p:grpSpPr>
            <a:xfrm>
              <a:off x="-229753" y="4473097"/>
              <a:ext cx="5029191" cy="875090"/>
              <a:chOff x="408363" y="275150"/>
              <a:chExt cx="2598125" cy="452875"/>
            </a:xfrm>
          </p:grpSpPr>
          <p:sp>
            <p:nvSpPr>
              <p:cNvPr id="2485" name="Google Shape;248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6" name="Google Shape;248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7" name="Google Shape;248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8" name="Google Shape;248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89" name="Google Shape;248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0" name="Google Shape;249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1" name="Google Shape;249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2" name="Google Shape;249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3" name="Google Shape;249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4" name="Google Shape;249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5" name="Google Shape;249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6" name="Google Shape;249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7" name="Google Shape;249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8" name="Google Shape;249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499" name="Google Shape;249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0" name="Google Shape;250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1" name="Google Shape;250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2" name="Google Shape;250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3" name="Google Shape;250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4" name="Google Shape;250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5" name="Google Shape;250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6" name="Google Shape;250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7" name="Google Shape;250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8" name="Google Shape;250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09" name="Google Shape;250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0" name="Google Shape;251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1" name="Google Shape;251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2" name="Google Shape;251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3" name="Google Shape;251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4" name="Google Shape;251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5" name="Google Shape;251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6" name="Google Shape;251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7" name="Google Shape;251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8" name="Google Shape;251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19" name="Google Shape;251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0" name="Google Shape;252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1" name="Google Shape;252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2" name="Google Shape;252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3" name="Google Shape;252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4" name="Google Shape;252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5" name="Google Shape;252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6" name="Google Shape;252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7" name="Google Shape;252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8" name="Google Shape;252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29" name="Google Shape;252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0" name="Google Shape;253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1" name="Google Shape;253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2" name="Google Shape;253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3" name="Google Shape;253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4" name="Google Shape;253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5" name="Google Shape;253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6" name="Google Shape;253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7" name="Google Shape;253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8" name="Google Shape;253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39" name="Google Shape;253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0" name="Google Shape;254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1" name="Google Shape;254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2" name="Google Shape;254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3" name="Google Shape;254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4" name="Google Shape;254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5" name="Google Shape;254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6" name="Google Shape;254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7" name="Google Shape;254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8" name="Google Shape;254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49" name="Google Shape;254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0" name="Google Shape;255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1" name="Google Shape;255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2" name="Google Shape;255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3" name="Google Shape;255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4" name="Google Shape;255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5" name="Google Shape;255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6" name="Google Shape;255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7" name="Google Shape;255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8" name="Google Shape;255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59" name="Google Shape;255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0" name="Google Shape;256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1" name="Google Shape;256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2" name="Google Shape;256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3" name="Google Shape;256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4" name="Google Shape;256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5" name="Google Shape;256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6" name="Google Shape;256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7" name="Google Shape;256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8" name="Google Shape;256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69" name="Google Shape;256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0" name="Google Shape;257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571" name="Google Shape;2571;p11"/>
            <p:cNvGrpSpPr/>
            <p:nvPr/>
          </p:nvGrpSpPr>
          <p:grpSpPr>
            <a:xfrm flipH="1">
              <a:off x="4567334" y="4473097"/>
              <a:ext cx="4013529" cy="859004"/>
              <a:chOff x="408363" y="283475"/>
              <a:chExt cx="2073425" cy="444550"/>
            </a:xfrm>
          </p:grpSpPr>
          <p:sp>
            <p:nvSpPr>
              <p:cNvPr id="2572" name="Google Shape;257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3" name="Google Shape;257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4" name="Google Shape;257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5" name="Google Shape;257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6" name="Google Shape;257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7" name="Google Shape;257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8" name="Google Shape;257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79" name="Google Shape;257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0" name="Google Shape;258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1" name="Google Shape;258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2" name="Google Shape;258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3" name="Google Shape;258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4" name="Google Shape;258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5" name="Google Shape;258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6" name="Google Shape;258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7" name="Google Shape;258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8" name="Google Shape;258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89" name="Google Shape;258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0" name="Google Shape;259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1" name="Google Shape;259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2" name="Google Shape;259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3" name="Google Shape;259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4" name="Google Shape;259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5" name="Google Shape;259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6" name="Google Shape;259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7" name="Google Shape;259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8" name="Google Shape;259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599" name="Google Shape;259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0" name="Google Shape;260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1" name="Google Shape;260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2" name="Google Shape;260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3" name="Google Shape;260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4" name="Google Shape;260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5" name="Google Shape;260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6" name="Google Shape;260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7" name="Google Shape;260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8" name="Google Shape;260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09" name="Google Shape;260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0" name="Google Shape;261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1" name="Google Shape;261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2" name="Google Shape;261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3" name="Google Shape;261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4" name="Google Shape;261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5" name="Google Shape;261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6" name="Google Shape;261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7" name="Google Shape;261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8" name="Google Shape;261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19" name="Google Shape;261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0" name="Google Shape;262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1" name="Google Shape;262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2" name="Google Shape;262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3" name="Google Shape;262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4" name="Google Shape;262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5" name="Google Shape;262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6" name="Google Shape;262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7" name="Google Shape;262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8" name="Google Shape;262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29" name="Google Shape;262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0" name="Google Shape;263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1" name="Google Shape;263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2" name="Google Shape;263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3" name="Google Shape;263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4" name="Google Shape;263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5" name="Google Shape;263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6" name="Google Shape;263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7" name="Google Shape;263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8" name="Google Shape;263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39" name="Google Shape;263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0" name="Google Shape;264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1" name="Google Shape;264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642" name="Google Shape;2642;p11"/>
          <p:cNvGrpSpPr/>
          <p:nvPr/>
        </p:nvGrpSpPr>
        <p:grpSpPr>
          <a:xfrm>
            <a:off x="5947493" y="6233132"/>
            <a:ext cx="8001116" cy="731576"/>
            <a:chOff x="-229753" y="4473097"/>
            <a:chExt cx="9605951" cy="875090"/>
          </a:xfrm>
        </p:grpSpPr>
        <p:grpSp>
          <p:nvGrpSpPr>
            <p:cNvPr id="2643" name="Google Shape;2643;p11"/>
            <p:cNvGrpSpPr/>
            <p:nvPr/>
          </p:nvGrpSpPr>
          <p:grpSpPr>
            <a:xfrm>
              <a:off x="7873659" y="4902960"/>
              <a:ext cx="1502539" cy="388102"/>
              <a:chOff x="5130459" y="3745735"/>
              <a:chExt cx="1502539" cy="388102"/>
            </a:xfrm>
          </p:grpSpPr>
          <p:sp>
            <p:nvSpPr>
              <p:cNvPr id="2644" name="Google Shape;2644;p11"/>
              <p:cNvSpPr/>
              <p:nvPr/>
            </p:nvSpPr>
            <p:spPr>
              <a:xfrm flipH="1">
                <a:off x="5146622" y="3911381"/>
                <a:ext cx="663171" cy="196756"/>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5" name="Google Shape;2645;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6" name="Google Shape;2646;p11"/>
              <p:cNvSpPr/>
              <p:nvPr/>
            </p:nvSpPr>
            <p:spPr>
              <a:xfrm flipH="1">
                <a:off x="5130459" y="3900077"/>
                <a:ext cx="731549" cy="218688"/>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7" name="Google Shape;2647;p11"/>
              <p:cNvSpPr/>
              <p:nvPr/>
            </p:nvSpPr>
            <p:spPr>
              <a:xfrm flipH="1">
                <a:off x="5146961" y="3911575"/>
                <a:ext cx="663122" cy="196708"/>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8" name="Google Shape;2648;p11"/>
              <p:cNvSpPr/>
              <p:nvPr/>
            </p:nvSpPr>
            <p:spPr>
              <a:xfrm flipH="1">
                <a:off x="5802534" y="4084032"/>
                <a:ext cx="50473" cy="26811"/>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49" name="Google Shape;2649;p11"/>
              <p:cNvSpPr/>
              <p:nvPr/>
            </p:nvSpPr>
            <p:spPr>
              <a:xfrm flipH="1">
                <a:off x="5393182" y="4010460"/>
                <a:ext cx="199764" cy="76906"/>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0" name="Google Shape;2650;p11"/>
              <p:cNvSpPr/>
              <p:nvPr/>
            </p:nvSpPr>
            <p:spPr>
              <a:xfrm flipH="1">
                <a:off x="5130459" y="3900029"/>
                <a:ext cx="731598" cy="218736"/>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1" name="Google Shape;2651;p11"/>
              <p:cNvSpPr/>
              <p:nvPr/>
            </p:nvSpPr>
            <p:spPr>
              <a:xfrm flipH="1">
                <a:off x="5549393" y="3756556"/>
                <a:ext cx="1074410" cy="373514"/>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2" name="Google Shape;2652;p11"/>
              <p:cNvSpPr/>
              <p:nvPr/>
            </p:nvSpPr>
            <p:spPr>
              <a:xfrm flipH="1">
                <a:off x="5537488" y="3745783"/>
                <a:ext cx="636458" cy="381243"/>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3" name="Google Shape;2653;p11"/>
              <p:cNvSpPr/>
              <p:nvPr/>
            </p:nvSpPr>
            <p:spPr>
              <a:xfrm flipH="1">
                <a:off x="6558135" y="4123500"/>
                <a:ext cx="68185" cy="10338"/>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4" name="Google Shape;2654;p11"/>
              <p:cNvSpPr/>
              <p:nvPr/>
            </p:nvSpPr>
            <p:spPr>
              <a:xfrm flipH="1">
                <a:off x="5549393" y="3937081"/>
                <a:ext cx="363573" cy="176516"/>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5" name="Google Shape;2655;p11"/>
              <p:cNvSpPr/>
              <p:nvPr/>
            </p:nvSpPr>
            <p:spPr>
              <a:xfrm flipH="1">
                <a:off x="6389535" y="3896309"/>
                <a:ext cx="234075" cy="234050"/>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6" name="Google Shape;2656;p11"/>
              <p:cNvSpPr/>
              <p:nvPr/>
            </p:nvSpPr>
            <p:spPr>
              <a:xfrm flipH="1">
                <a:off x="6370081" y="3859934"/>
                <a:ext cx="43844" cy="39709"/>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7" name="Google Shape;2657;p11"/>
              <p:cNvSpPr/>
              <p:nvPr/>
            </p:nvSpPr>
            <p:spPr>
              <a:xfrm flipH="1">
                <a:off x="5878510" y="3756749"/>
                <a:ext cx="415450" cy="191298"/>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8" name="Google Shape;2658;p11"/>
              <p:cNvSpPr/>
              <p:nvPr/>
            </p:nvSpPr>
            <p:spPr>
              <a:xfrm flipH="1">
                <a:off x="6292121" y="3835394"/>
                <a:ext cx="75396" cy="66761"/>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59" name="Google Shape;2659;p11"/>
              <p:cNvSpPr/>
              <p:nvPr/>
            </p:nvSpPr>
            <p:spPr>
              <a:xfrm flipH="1">
                <a:off x="6169688" y="3826602"/>
                <a:ext cx="463310" cy="303033"/>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0" name="Google Shape;2660;p11"/>
              <p:cNvSpPr/>
              <p:nvPr/>
            </p:nvSpPr>
            <p:spPr>
              <a:xfrm flipH="1">
                <a:off x="6141330" y="3972877"/>
                <a:ext cx="284693" cy="98982"/>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1" name="Google Shape;2661;p11"/>
              <p:cNvSpPr/>
              <p:nvPr/>
            </p:nvSpPr>
            <p:spPr>
              <a:xfrm flipH="1">
                <a:off x="5803066" y="3909401"/>
                <a:ext cx="307921" cy="169173"/>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2" name="Google Shape;2662;p11"/>
              <p:cNvSpPr/>
              <p:nvPr/>
            </p:nvSpPr>
            <p:spPr>
              <a:xfrm flipH="1">
                <a:off x="5537779" y="3745735"/>
                <a:ext cx="1088541" cy="388102"/>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3" name="Google Shape;2663;p11"/>
              <p:cNvSpPr/>
              <p:nvPr/>
            </p:nvSpPr>
            <p:spPr>
              <a:xfrm flipH="1">
                <a:off x="6169688" y="3826553"/>
                <a:ext cx="463261" cy="303081"/>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664" name="Google Shape;2664;p11"/>
            <p:cNvGrpSpPr/>
            <p:nvPr/>
          </p:nvGrpSpPr>
          <p:grpSpPr>
            <a:xfrm>
              <a:off x="-229753" y="4473097"/>
              <a:ext cx="5029191" cy="875090"/>
              <a:chOff x="408363" y="275150"/>
              <a:chExt cx="2598125" cy="452875"/>
            </a:xfrm>
          </p:grpSpPr>
          <p:sp>
            <p:nvSpPr>
              <p:cNvPr id="2665" name="Google Shape;2665;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6" name="Google Shape;2666;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7" name="Google Shape;2667;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8" name="Google Shape;2668;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69" name="Google Shape;2669;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0" name="Google Shape;2670;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1" name="Google Shape;2671;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2" name="Google Shape;2672;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3" name="Google Shape;2673;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4" name="Google Shape;2674;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5" name="Google Shape;2675;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6" name="Google Shape;2676;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7" name="Google Shape;2677;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8" name="Google Shape;2678;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79" name="Google Shape;2679;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0" name="Google Shape;2680;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1" name="Google Shape;268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2" name="Google Shape;2682;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3" name="Google Shape;2683;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4" name="Google Shape;2684;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5" name="Google Shape;2685;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6" name="Google Shape;2686;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7" name="Google Shape;2687;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8" name="Google Shape;2688;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89" name="Google Shape;2689;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0" name="Google Shape;2690;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1" name="Google Shape;2691;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2" name="Google Shape;269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3" name="Google Shape;2693;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4" name="Google Shape;2694;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5" name="Google Shape;2695;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6" name="Google Shape;2696;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7" name="Google Shape;2697;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8" name="Google Shape;2698;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699" name="Google Shape;2699;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0" name="Google Shape;2700;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1" name="Google Shape;2701;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2" name="Google Shape;2702;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3" name="Google Shape;2703;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4" name="Google Shape;2704;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5" name="Google Shape;2705;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6" name="Google Shape;2706;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7" name="Google Shape;2707;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8" name="Google Shape;2708;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09" name="Google Shape;2709;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0" name="Google Shape;2710;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1" name="Google Shape;2711;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2" name="Google Shape;2712;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3" name="Google Shape;2713;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4" name="Google Shape;2714;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5" name="Google Shape;2715;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6" name="Google Shape;2716;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7" name="Google Shape;2717;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8" name="Google Shape;2718;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19" name="Google Shape;2719;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0" name="Google Shape;2720;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1" name="Google Shape;2721;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2" name="Google Shape;2722;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3" name="Google Shape;2723;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4" name="Google Shape;2724;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5" name="Google Shape;2725;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6" name="Google Shape;2726;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7" name="Google Shape;2727;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8" name="Google Shape;2728;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29" name="Google Shape;2729;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0" name="Google Shape;2730;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1" name="Google Shape;2731;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2" name="Google Shape;2732;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3" name="Google Shape;2733;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4" name="Google Shape;2734;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5" name="Google Shape;2735;p11"/>
              <p:cNvSpPr/>
              <p:nvPr/>
            </p:nvSpPr>
            <p:spPr>
              <a:xfrm>
                <a:off x="2376338" y="287750"/>
                <a:ext cx="615775" cy="416025"/>
              </a:xfrm>
              <a:custGeom>
                <a:avLst/>
                <a:gdLst/>
                <a:ahLst/>
                <a:cxnLst/>
                <a:rect l="l" t="t" r="r" b="b"/>
                <a:pathLst>
                  <a:path w="24631" h="16641" extrusionOk="0">
                    <a:moveTo>
                      <a:pt x="11775" y="1"/>
                    </a:moveTo>
                    <a:cubicBezTo>
                      <a:pt x="9231" y="3234"/>
                      <a:pt x="8377" y="7540"/>
                      <a:pt x="9505" y="11507"/>
                    </a:cubicBezTo>
                    <a:cubicBezTo>
                      <a:pt x="9534" y="11611"/>
                      <a:pt x="9453" y="11678"/>
                      <a:pt x="9370" y="11678"/>
                    </a:cubicBezTo>
                    <a:cubicBezTo>
                      <a:pt x="9326" y="11678"/>
                      <a:pt x="9281" y="11658"/>
                      <a:pt x="9251" y="11616"/>
                    </a:cubicBezTo>
                    <a:cubicBezTo>
                      <a:pt x="7296" y="8779"/>
                      <a:pt x="5041" y="5781"/>
                      <a:pt x="1623" y="4733"/>
                    </a:cubicBezTo>
                    <a:lnTo>
                      <a:pt x="1623" y="4733"/>
                    </a:lnTo>
                    <a:cubicBezTo>
                      <a:pt x="3162" y="7288"/>
                      <a:pt x="4382" y="10002"/>
                      <a:pt x="5257" y="12857"/>
                    </a:cubicBezTo>
                    <a:cubicBezTo>
                      <a:pt x="5284" y="12944"/>
                      <a:pt x="5210" y="13009"/>
                      <a:pt x="5135" y="13009"/>
                    </a:cubicBezTo>
                    <a:cubicBezTo>
                      <a:pt x="5106" y="13009"/>
                      <a:pt x="5076" y="12999"/>
                      <a:pt x="5052" y="12977"/>
                    </a:cubicBezTo>
                    <a:cubicBezTo>
                      <a:pt x="4317" y="12303"/>
                      <a:pt x="3450" y="11839"/>
                      <a:pt x="2470" y="11641"/>
                    </a:cubicBezTo>
                    <a:cubicBezTo>
                      <a:pt x="2121" y="11572"/>
                      <a:pt x="1766" y="11536"/>
                      <a:pt x="1411" y="11536"/>
                    </a:cubicBezTo>
                    <a:cubicBezTo>
                      <a:pt x="1276" y="11536"/>
                      <a:pt x="1141" y="11541"/>
                      <a:pt x="1006" y="11552"/>
                    </a:cubicBezTo>
                    <a:cubicBezTo>
                      <a:pt x="323" y="11606"/>
                      <a:pt x="1" y="11535"/>
                      <a:pt x="409" y="12098"/>
                    </a:cubicBezTo>
                    <a:cubicBezTo>
                      <a:pt x="1496" y="13586"/>
                      <a:pt x="2637" y="14905"/>
                      <a:pt x="3509" y="16554"/>
                    </a:cubicBezTo>
                    <a:cubicBezTo>
                      <a:pt x="3523" y="16585"/>
                      <a:pt x="3528" y="16612"/>
                      <a:pt x="3519" y="16636"/>
                    </a:cubicBezTo>
                    <a:cubicBezTo>
                      <a:pt x="9756" y="16587"/>
                      <a:pt x="15943" y="16640"/>
                      <a:pt x="22171" y="16181"/>
                    </a:cubicBezTo>
                    <a:cubicBezTo>
                      <a:pt x="22545" y="13955"/>
                      <a:pt x="23378" y="11892"/>
                      <a:pt x="24630" y="10023"/>
                    </a:cubicBezTo>
                    <a:lnTo>
                      <a:pt x="24630" y="10023"/>
                    </a:lnTo>
                    <a:cubicBezTo>
                      <a:pt x="22682" y="10510"/>
                      <a:pt x="20942" y="11477"/>
                      <a:pt x="19484" y="12881"/>
                    </a:cubicBezTo>
                    <a:cubicBezTo>
                      <a:pt x="19451" y="12912"/>
                      <a:pt x="19414" y="12926"/>
                      <a:pt x="19377" y="12926"/>
                    </a:cubicBezTo>
                    <a:cubicBezTo>
                      <a:pt x="19298" y="12926"/>
                      <a:pt x="19223" y="12861"/>
                      <a:pt x="19216" y="12769"/>
                    </a:cubicBezTo>
                    <a:cubicBezTo>
                      <a:pt x="18983" y="10008"/>
                      <a:pt x="19511" y="7312"/>
                      <a:pt x="20750" y="4843"/>
                    </a:cubicBezTo>
                    <a:lnTo>
                      <a:pt x="20750" y="4843"/>
                    </a:lnTo>
                    <a:cubicBezTo>
                      <a:pt x="17907" y="5956"/>
                      <a:pt x="15644" y="8131"/>
                      <a:pt x="14411" y="10934"/>
                    </a:cubicBezTo>
                    <a:cubicBezTo>
                      <a:pt x="14390" y="10981"/>
                      <a:pt x="14341" y="11004"/>
                      <a:pt x="14292" y="11004"/>
                    </a:cubicBezTo>
                    <a:cubicBezTo>
                      <a:pt x="14240" y="11004"/>
                      <a:pt x="14188" y="10980"/>
                      <a:pt x="14166" y="10934"/>
                    </a:cubicBezTo>
                    <a:cubicBezTo>
                      <a:pt x="12478" y="7523"/>
                      <a:pt x="12085" y="3742"/>
                      <a:pt x="1177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6" name="Google Shape;2736;p11"/>
              <p:cNvSpPr/>
              <p:nvPr/>
            </p:nvSpPr>
            <p:spPr>
              <a:xfrm>
                <a:off x="2368263" y="570375"/>
                <a:ext cx="122300" cy="31925"/>
              </a:xfrm>
              <a:custGeom>
                <a:avLst/>
                <a:gdLst/>
                <a:ahLst/>
                <a:cxnLst/>
                <a:rect l="l" t="t" r="r" b="b"/>
                <a:pathLst>
                  <a:path w="4892" h="1277" extrusionOk="0">
                    <a:moveTo>
                      <a:pt x="1733" y="0"/>
                    </a:moveTo>
                    <a:cubicBezTo>
                      <a:pt x="1199" y="0"/>
                      <a:pt x="657" y="77"/>
                      <a:pt x="120" y="233"/>
                    </a:cubicBezTo>
                    <a:cubicBezTo>
                      <a:pt x="30" y="261"/>
                      <a:pt x="0" y="376"/>
                      <a:pt x="67" y="445"/>
                    </a:cubicBezTo>
                    <a:cubicBezTo>
                      <a:pt x="126" y="507"/>
                      <a:pt x="183" y="572"/>
                      <a:pt x="240" y="635"/>
                    </a:cubicBezTo>
                    <a:cubicBezTo>
                      <a:pt x="331" y="572"/>
                      <a:pt x="441" y="525"/>
                      <a:pt x="569" y="508"/>
                    </a:cubicBezTo>
                    <a:cubicBezTo>
                      <a:pt x="488" y="260"/>
                      <a:pt x="798" y="291"/>
                      <a:pt x="1332" y="248"/>
                    </a:cubicBezTo>
                    <a:cubicBezTo>
                      <a:pt x="1466" y="238"/>
                      <a:pt x="1600" y="233"/>
                      <a:pt x="1734" y="233"/>
                    </a:cubicBezTo>
                    <a:cubicBezTo>
                      <a:pt x="2090" y="233"/>
                      <a:pt x="2446" y="269"/>
                      <a:pt x="2796" y="339"/>
                    </a:cubicBezTo>
                    <a:cubicBezTo>
                      <a:pt x="3568" y="494"/>
                      <a:pt x="4268" y="817"/>
                      <a:pt x="4891" y="1276"/>
                    </a:cubicBezTo>
                    <a:cubicBezTo>
                      <a:pt x="4823" y="1129"/>
                      <a:pt x="4754" y="987"/>
                      <a:pt x="4685" y="846"/>
                    </a:cubicBezTo>
                    <a:cubicBezTo>
                      <a:pt x="3789" y="290"/>
                      <a:pt x="2775" y="0"/>
                      <a:pt x="173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7" name="Google Shape;2737;p11"/>
              <p:cNvSpPr/>
              <p:nvPr/>
            </p:nvSpPr>
            <p:spPr>
              <a:xfrm>
                <a:off x="2611238" y="275200"/>
                <a:ext cx="295400" cy="287700"/>
              </a:xfrm>
              <a:custGeom>
                <a:avLst/>
                <a:gdLst/>
                <a:ahLst/>
                <a:cxnLst/>
                <a:rect l="l" t="t" r="r" b="b"/>
                <a:pathLst>
                  <a:path w="11816" h="11508" extrusionOk="0">
                    <a:moveTo>
                      <a:pt x="2483" y="0"/>
                    </a:moveTo>
                    <a:cubicBezTo>
                      <a:pt x="2451" y="0"/>
                      <a:pt x="2420" y="13"/>
                      <a:pt x="2394" y="45"/>
                    </a:cubicBezTo>
                    <a:cubicBezTo>
                      <a:pt x="1313" y="1345"/>
                      <a:pt x="513" y="2829"/>
                      <a:pt x="0" y="4401"/>
                    </a:cubicBezTo>
                    <a:cubicBezTo>
                      <a:pt x="61" y="4388"/>
                      <a:pt x="122" y="4382"/>
                      <a:pt x="182" y="4382"/>
                    </a:cubicBezTo>
                    <a:cubicBezTo>
                      <a:pt x="219" y="4382"/>
                      <a:pt x="256" y="4384"/>
                      <a:pt x="293" y="4389"/>
                    </a:cubicBezTo>
                    <a:cubicBezTo>
                      <a:pt x="756" y="2999"/>
                      <a:pt x="1457" y="1680"/>
                      <a:pt x="2384" y="505"/>
                    </a:cubicBezTo>
                    <a:cubicBezTo>
                      <a:pt x="2693" y="4247"/>
                      <a:pt x="3085" y="8026"/>
                      <a:pt x="4772" y="11437"/>
                    </a:cubicBezTo>
                    <a:cubicBezTo>
                      <a:pt x="4795" y="11483"/>
                      <a:pt x="4848" y="11508"/>
                      <a:pt x="4899" y="11508"/>
                    </a:cubicBezTo>
                    <a:cubicBezTo>
                      <a:pt x="4949" y="11508"/>
                      <a:pt x="4997" y="11485"/>
                      <a:pt x="5018" y="11437"/>
                    </a:cubicBezTo>
                    <a:cubicBezTo>
                      <a:pt x="6251" y="8632"/>
                      <a:pt x="8512" y="6456"/>
                      <a:pt x="11357" y="5346"/>
                    </a:cubicBezTo>
                    <a:lnTo>
                      <a:pt x="11357" y="5346"/>
                    </a:lnTo>
                    <a:cubicBezTo>
                      <a:pt x="11097" y="5863"/>
                      <a:pt x="10870" y="6391"/>
                      <a:pt x="10674" y="6928"/>
                    </a:cubicBezTo>
                    <a:cubicBezTo>
                      <a:pt x="10792" y="6885"/>
                      <a:pt x="10911" y="6846"/>
                      <a:pt x="11031" y="6808"/>
                    </a:cubicBezTo>
                    <a:cubicBezTo>
                      <a:pt x="11243" y="6246"/>
                      <a:pt x="11486" y="5694"/>
                      <a:pt x="11768" y="5156"/>
                    </a:cubicBezTo>
                    <a:cubicBezTo>
                      <a:pt x="11815" y="5069"/>
                      <a:pt x="11752" y="4944"/>
                      <a:pt x="11653" y="4944"/>
                    </a:cubicBezTo>
                    <a:cubicBezTo>
                      <a:pt x="11640" y="4944"/>
                      <a:pt x="11626" y="4946"/>
                      <a:pt x="11611" y="4951"/>
                    </a:cubicBezTo>
                    <a:cubicBezTo>
                      <a:pt x="8638" y="6007"/>
                      <a:pt x="6232" y="8181"/>
                      <a:pt x="4897" y="11032"/>
                    </a:cubicBezTo>
                    <a:cubicBezTo>
                      <a:pt x="3287" y="7624"/>
                      <a:pt x="2937" y="3857"/>
                      <a:pt x="2636" y="144"/>
                    </a:cubicBezTo>
                    <a:cubicBezTo>
                      <a:pt x="2629" y="68"/>
                      <a:pt x="2556"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8" name="Google Shape;2738;p11"/>
              <p:cNvSpPr/>
              <p:nvPr/>
            </p:nvSpPr>
            <p:spPr>
              <a:xfrm>
                <a:off x="2856088" y="528275"/>
                <a:ext cx="150375" cy="82650"/>
              </a:xfrm>
              <a:custGeom>
                <a:avLst/>
                <a:gdLst/>
                <a:ahLst/>
                <a:cxnLst/>
                <a:rect l="l" t="t" r="r" b="b"/>
                <a:pathLst>
                  <a:path w="6015" h="3306"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6" y="3239"/>
                      <a:pt x="110" y="3305"/>
                      <a:pt x="190" y="3305"/>
                    </a:cubicBezTo>
                    <a:cubicBezTo>
                      <a:pt x="227" y="3305"/>
                      <a:pt x="265" y="3291"/>
                      <a:pt x="298" y="3260"/>
                    </a:cubicBezTo>
                    <a:cubicBezTo>
                      <a:pt x="1752" y="1856"/>
                      <a:pt x="3495" y="889"/>
                      <a:pt x="5440" y="401"/>
                    </a:cubicBezTo>
                    <a:lnTo>
                      <a:pt x="5440" y="401"/>
                    </a:lnTo>
                    <a:cubicBezTo>
                      <a:pt x="4956" y="1125"/>
                      <a:pt x="4534" y="1880"/>
                      <a:pt x="4176" y="2660"/>
                    </a:cubicBezTo>
                    <a:cubicBezTo>
                      <a:pt x="4308" y="2638"/>
                      <a:pt x="4438" y="2619"/>
                      <a:pt x="4568" y="2603"/>
                    </a:cubicBezTo>
                    <a:cubicBezTo>
                      <a:pt x="4950" y="1781"/>
                      <a:pt x="5408" y="991"/>
                      <a:pt x="5937" y="237"/>
                    </a:cubicBezTo>
                    <a:cubicBezTo>
                      <a:pt x="6014"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39" name="Google Shape;2739;p11"/>
              <p:cNvSpPr/>
              <p:nvPr/>
            </p:nvSpPr>
            <p:spPr>
              <a:xfrm>
                <a:off x="2911738" y="687250"/>
                <a:ext cx="28400" cy="15525"/>
              </a:xfrm>
              <a:custGeom>
                <a:avLst/>
                <a:gdLst/>
                <a:ahLst/>
                <a:cxnLst/>
                <a:rect l="l" t="t" r="r" b="b"/>
                <a:pathLst>
                  <a:path w="1136" h="621" extrusionOk="0">
                    <a:moveTo>
                      <a:pt x="1136" y="1"/>
                    </a:moveTo>
                    <a:lnTo>
                      <a:pt x="1136" y="1"/>
                    </a:lnTo>
                    <a:cubicBezTo>
                      <a:pt x="755" y="203"/>
                      <a:pt x="379" y="413"/>
                      <a:pt x="1" y="621"/>
                    </a:cubicBezTo>
                    <a:cubicBezTo>
                      <a:pt x="277" y="600"/>
                      <a:pt x="556" y="578"/>
                      <a:pt x="832" y="556"/>
                    </a:cubicBezTo>
                    <a:cubicBezTo>
                      <a:pt x="860" y="569"/>
                      <a:pt x="890" y="576"/>
                      <a:pt x="919" y="576"/>
                    </a:cubicBezTo>
                    <a:cubicBezTo>
                      <a:pt x="983" y="576"/>
                      <a:pt x="1042" y="540"/>
                      <a:pt x="1057" y="453"/>
                    </a:cubicBezTo>
                    <a:cubicBezTo>
                      <a:pt x="1081" y="302"/>
                      <a:pt x="1108" y="151"/>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0" name="Google Shape;2740;p11"/>
              <p:cNvSpPr/>
              <p:nvPr/>
            </p:nvSpPr>
            <p:spPr>
              <a:xfrm>
                <a:off x="2405563" y="397275"/>
                <a:ext cx="191500" cy="165600"/>
              </a:xfrm>
              <a:custGeom>
                <a:avLst/>
                <a:gdLst/>
                <a:ahLst/>
                <a:cxnLst/>
                <a:rect l="l" t="t" r="r" b="b"/>
                <a:pathLst>
                  <a:path w="7660" h="6624" extrusionOk="0">
                    <a:moveTo>
                      <a:pt x="174" y="0"/>
                    </a:moveTo>
                    <a:cubicBezTo>
                      <a:pt x="78" y="0"/>
                      <a:pt x="0" y="108"/>
                      <a:pt x="57" y="199"/>
                    </a:cubicBezTo>
                    <a:cubicBezTo>
                      <a:pt x="855" y="1488"/>
                      <a:pt x="1564" y="2821"/>
                      <a:pt x="2191" y="4192"/>
                    </a:cubicBezTo>
                    <a:cubicBezTo>
                      <a:pt x="2260" y="4141"/>
                      <a:pt x="2333" y="4099"/>
                      <a:pt x="2414" y="4066"/>
                    </a:cubicBezTo>
                    <a:cubicBezTo>
                      <a:pt x="1832" y="2794"/>
                      <a:pt x="1181" y="1555"/>
                      <a:pt x="455" y="352"/>
                    </a:cubicBezTo>
                    <a:lnTo>
                      <a:pt x="455" y="352"/>
                    </a:lnTo>
                    <a:cubicBezTo>
                      <a:pt x="3631" y="1325"/>
                      <a:pt x="5799" y="3979"/>
                      <a:pt x="7660" y="6623"/>
                    </a:cubicBezTo>
                    <a:cubicBezTo>
                      <a:pt x="7635" y="6433"/>
                      <a:pt x="7612" y="6241"/>
                      <a:pt x="7591" y="6050"/>
                    </a:cubicBezTo>
                    <a:cubicBezTo>
                      <a:pt x="5692" y="3410"/>
                      <a:pt x="3456" y="853"/>
                      <a:pt x="207" y="5"/>
                    </a:cubicBezTo>
                    <a:cubicBezTo>
                      <a:pt x="196" y="2"/>
                      <a:pt x="184" y="0"/>
                      <a:pt x="174"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1" name="Google Shape;2741;p11"/>
              <p:cNvSpPr/>
              <p:nvPr/>
            </p:nvSpPr>
            <p:spPr>
              <a:xfrm>
                <a:off x="2618463" y="287775"/>
                <a:ext cx="276675" cy="303675"/>
              </a:xfrm>
              <a:custGeom>
                <a:avLst/>
                <a:gdLst/>
                <a:ahLst/>
                <a:cxnLst/>
                <a:rect l="l" t="t" r="r" b="b"/>
                <a:pathLst>
                  <a:path w="11067" h="12147" extrusionOk="0">
                    <a:moveTo>
                      <a:pt x="2093" y="1"/>
                    </a:moveTo>
                    <a:cubicBezTo>
                      <a:pt x="1168" y="1176"/>
                      <a:pt x="467" y="2494"/>
                      <a:pt x="1" y="3885"/>
                    </a:cubicBezTo>
                    <a:cubicBezTo>
                      <a:pt x="254" y="3914"/>
                      <a:pt x="484" y="4056"/>
                      <a:pt x="607" y="4349"/>
                    </a:cubicBezTo>
                    <a:cubicBezTo>
                      <a:pt x="1726" y="6996"/>
                      <a:pt x="2822" y="9646"/>
                      <a:pt x="4193" y="12147"/>
                    </a:cubicBezTo>
                    <a:cubicBezTo>
                      <a:pt x="4899" y="10738"/>
                      <a:pt x="6135" y="9673"/>
                      <a:pt x="7220" y="8503"/>
                    </a:cubicBezTo>
                    <a:cubicBezTo>
                      <a:pt x="7279" y="8437"/>
                      <a:pt x="7334" y="8369"/>
                      <a:pt x="7395" y="8305"/>
                    </a:cubicBezTo>
                    <a:cubicBezTo>
                      <a:pt x="8221" y="7409"/>
                      <a:pt x="9258" y="6830"/>
                      <a:pt x="10383" y="6425"/>
                    </a:cubicBezTo>
                    <a:cubicBezTo>
                      <a:pt x="10581" y="5888"/>
                      <a:pt x="10807" y="5360"/>
                      <a:pt x="11067" y="4843"/>
                    </a:cubicBezTo>
                    <a:lnTo>
                      <a:pt x="11067" y="4843"/>
                    </a:lnTo>
                    <a:cubicBezTo>
                      <a:pt x="8223" y="5955"/>
                      <a:pt x="5959" y="8129"/>
                      <a:pt x="4728" y="10933"/>
                    </a:cubicBezTo>
                    <a:cubicBezTo>
                      <a:pt x="4707" y="10980"/>
                      <a:pt x="4658" y="11003"/>
                      <a:pt x="4608" y="11003"/>
                    </a:cubicBezTo>
                    <a:cubicBezTo>
                      <a:pt x="4557" y="11003"/>
                      <a:pt x="4504" y="10979"/>
                      <a:pt x="4482" y="10933"/>
                    </a:cubicBezTo>
                    <a:cubicBezTo>
                      <a:pt x="2796" y="7522"/>
                      <a:pt x="2401" y="3742"/>
                      <a:pt x="2093"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2" name="Google Shape;2742;p11"/>
              <p:cNvSpPr/>
              <p:nvPr/>
            </p:nvSpPr>
            <p:spPr>
              <a:xfrm>
                <a:off x="2845588" y="538325"/>
                <a:ext cx="146525" cy="105500"/>
              </a:xfrm>
              <a:custGeom>
                <a:avLst/>
                <a:gdLst/>
                <a:ahLst/>
                <a:cxnLst/>
                <a:rect l="l" t="t" r="r" b="b"/>
                <a:pathLst>
                  <a:path w="5861" h="4220" extrusionOk="0">
                    <a:moveTo>
                      <a:pt x="5860" y="0"/>
                    </a:moveTo>
                    <a:lnTo>
                      <a:pt x="5860" y="0"/>
                    </a:lnTo>
                    <a:cubicBezTo>
                      <a:pt x="3912" y="487"/>
                      <a:pt x="2172" y="1454"/>
                      <a:pt x="718" y="2859"/>
                    </a:cubicBezTo>
                    <a:cubicBezTo>
                      <a:pt x="685" y="2890"/>
                      <a:pt x="647" y="2904"/>
                      <a:pt x="610" y="2904"/>
                    </a:cubicBezTo>
                    <a:cubicBezTo>
                      <a:pt x="530" y="2904"/>
                      <a:pt x="457" y="2840"/>
                      <a:pt x="450" y="2749"/>
                    </a:cubicBezTo>
                    <a:cubicBezTo>
                      <a:pt x="437" y="2596"/>
                      <a:pt x="427" y="2445"/>
                      <a:pt x="420" y="2293"/>
                    </a:cubicBezTo>
                    <a:cubicBezTo>
                      <a:pt x="255" y="2872"/>
                      <a:pt x="120" y="3463"/>
                      <a:pt x="1" y="4062"/>
                    </a:cubicBezTo>
                    <a:cubicBezTo>
                      <a:pt x="8" y="4114"/>
                      <a:pt x="18" y="4168"/>
                      <a:pt x="25" y="4220"/>
                    </a:cubicBezTo>
                    <a:cubicBezTo>
                      <a:pt x="1218" y="3182"/>
                      <a:pt x="2956" y="2526"/>
                      <a:pt x="4596" y="2259"/>
                    </a:cubicBezTo>
                    <a:cubicBezTo>
                      <a:pt x="4954" y="1480"/>
                      <a:pt x="5376" y="724"/>
                      <a:pt x="586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3" name="Google Shape;2743;p11"/>
              <p:cNvSpPr/>
              <p:nvPr/>
            </p:nvSpPr>
            <p:spPr>
              <a:xfrm>
                <a:off x="2416938" y="406025"/>
                <a:ext cx="189525" cy="208825"/>
              </a:xfrm>
              <a:custGeom>
                <a:avLst/>
                <a:gdLst/>
                <a:ahLst/>
                <a:cxnLst/>
                <a:rect l="l" t="t" r="r" b="b"/>
                <a:pathLst>
                  <a:path w="7581" h="8353" extrusionOk="0">
                    <a:moveTo>
                      <a:pt x="0" y="1"/>
                    </a:moveTo>
                    <a:cubicBezTo>
                      <a:pt x="726" y="1203"/>
                      <a:pt x="1377" y="2443"/>
                      <a:pt x="1959" y="3715"/>
                    </a:cubicBezTo>
                    <a:cubicBezTo>
                      <a:pt x="2060" y="3674"/>
                      <a:pt x="2171" y="3651"/>
                      <a:pt x="2285" y="3651"/>
                    </a:cubicBezTo>
                    <a:cubicBezTo>
                      <a:pt x="2364" y="3651"/>
                      <a:pt x="2445" y="3662"/>
                      <a:pt x="2526" y="3685"/>
                    </a:cubicBezTo>
                    <a:cubicBezTo>
                      <a:pt x="4568" y="4261"/>
                      <a:pt x="6099" y="6080"/>
                      <a:pt x="7222" y="7784"/>
                    </a:cubicBezTo>
                    <a:cubicBezTo>
                      <a:pt x="7345" y="7967"/>
                      <a:pt x="7462" y="8158"/>
                      <a:pt x="7580" y="8353"/>
                    </a:cubicBezTo>
                    <a:cubicBezTo>
                      <a:pt x="7420" y="7671"/>
                      <a:pt x="7298" y="6976"/>
                      <a:pt x="7205" y="6273"/>
                    </a:cubicBezTo>
                    <a:cubicBezTo>
                      <a:pt x="5344" y="3629"/>
                      <a:pt x="3176"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4" name="Google Shape;2744;p11"/>
              <p:cNvSpPr/>
              <p:nvPr/>
            </p:nvSpPr>
            <p:spPr>
              <a:xfrm>
                <a:off x="2380413" y="576125"/>
                <a:ext cx="134200" cy="84650"/>
              </a:xfrm>
              <a:custGeom>
                <a:avLst/>
                <a:gdLst/>
                <a:ahLst/>
                <a:cxnLst/>
                <a:rect l="l" t="t" r="r" b="b"/>
                <a:pathLst>
                  <a:path w="5368" h="3386" extrusionOk="0">
                    <a:moveTo>
                      <a:pt x="1248" y="0"/>
                    </a:moveTo>
                    <a:cubicBezTo>
                      <a:pt x="1113" y="0"/>
                      <a:pt x="979" y="5"/>
                      <a:pt x="844" y="16"/>
                    </a:cubicBezTo>
                    <a:cubicBezTo>
                      <a:pt x="311" y="57"/>
                      <a:pt x="0" y="26"/>
                      <a:pt x="82" y="274"/>
                    </a:cubicBezTo>
                    <a:cubicBezTo>
                      <a:pt x="130" y="267"/>
                      <a:pt x="180" y="263"/>
                      <a:pt x="233" y="263"/>
                    </a:cubicBezTo>
                    <a:cubicBezTo>
                      <a:pt x="260" y="263"/>
                      <a:pt x="288" y="264"/>
                      <a:pt x="318" y="267"/>
                    </a:cubicBezTo>
                    <a:cubicBezTo>
                      <a:pt x="2396" y="465"/>
                      <a:pt x="4148" y="1718"/>
                      <a:pt x="5368" y="3386"/>
                    </a:cubicBezTo>
                    <a:cubicBezTo>
                      <a:pt x="5080" y="2589"/>
                      <a:pt x="4761" y="1809"/>
                      <a:pt x="4404" y="1042"/>
                    </a:cubicBezTo>
                    <a:cubicBezTo>
                      <a:pt x="3781" y="583"/>
                      <a:pt x="3081" y="260"/>
                      <a:pt x="2308" y="105"/>
                    </a:cubicBezTo>
                    <a:cubicBezTo>
                      <a:pt x="1959" y="36"/>
                      <a:pt x="1603" y="0"/>
                      <a:pt x="124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5" name="Google Shape;2745;p11"/>
              <p:cNvSpPr/>
              <p:nvPr/>
            </p:nvSpPr>
            <p:spPr>
              <a:xfrm>
                <a:off x="2428188" y="609150"/>
                <a:ext cx="83600" cy="102175"/>
              </a:xfrm>
              <a:custGeom>
                <a:avLst/>
                <a:gdLst/>
                <a:ahLst/>
                <a:cxnLst/>
                <a:rect l="l" t="t" r="r" b="b"/>
                <a:pathLst>
                  <a:path w="3344" h="4087" extrusionOk="0">
                    <a:moveTo>
                      <a:pt x="68" y="0"/>
                    </a:moveTo>
                    <a:cubicBezTo>
                      <a:pt x="33" y="0"/>
                      <a:pt x="0" y="51"/>
                      <a:pt x="35" y="77"/>
                    </a:cubicBezTo>
                    <a:cubicBezTo>
                      <a:pt x="811" y="680"/>
                      <a:pt x="1486" y="1386"/>
                      <a:pt x="2014" y="2216"/>
                    </a:cubicBezTo>
                    <a:cubicBezTo>
                      <a:pt x="2284" y="2642"/>
                      <a:pt x="2500" y="3088"/>
                      <a:pt x="2696" y="3553"/>
                    </a:cubicBezTo>
                    <a:cubicBezTo>
                      <a:pt x="2791" y="3780"/>
                      <a:pt x="2810" y="3952"/>
                      <a:pt x="3038" y="4065"/>
                    </a:cubicBezTo>
                    <a:cubicBezTo>
                      <a:pt x="3066" y="4079"/>
                      <a:pt x="3096" y="4086"/>
                      <a:pt x="3124" y="4086"/>
                    </a:cubicBezTo>
                    <a:cubicBezTo>
                      <a:pt x="3182" y="4086"/>
                      <a:pt x="3236" y="4058"/>
                      <a:pt x="3272" y="4004"/>
                    </a:cubicBezTo>
                    <a:cubicBezTo>
                      <a:pt x="3285" y="3985"/>
                      <a:pt x="3299" y="3965"/>
                      <a:pt x="3311" y="3945"/>
                    </a:cubicBezTo>
                    <a:cubicBezTo>
                      <a:pt x="3344" y="3897"/>
                      <a:pt x="3340" y="3829"/>
                      <a:pt x="3311" y="3781"/>
                    </a:cubicBezTo>
                    <a:cubicBezTo>
                      <a:pt x="3299" y="3760"/>
                      <a:pt x="3287" y="3738"/>
                      <a:pt x="3275" y="3716"/>
                    </a:cubicBezTo>
                    <a:cubicBezTo>
                      <a:pt x="3251" y="3674"/>
                      <a:pt x="3200" y="3646"/>
                      <a:pt x="3150" y="3646"/>
                    </a:cubicBezTo>
                    <a:cubicBezTo>
                      <a:pt x="3137" y="3646"/>
                      <a:pt x="3125" y="3647"/>
                      <a:pt x="3112" y="3652"/>
                    </a:cubicBezTo>
                    <a:lnTo>
                      <a:pt x="3064" y="3667"/>
                    </a:lnTo>
                    <a:cubicBezTo>
                      <a:pt x="3059" y="3668"/>
                      <a:pt x="3056" y="3673"/>
                      <a:pt x="3050" y="3674"/>
                    </a:cubicBezTo>
                    <a:cubicBezTo>
                      <a:pt x="2936" y="3299"/>
                      <a:pt x="2625" y="2617"/>
                      <a:pt x="2594" y="2566"/>
                    </a:cubicBezTo>
                    <a:cubicBezTo>
                      <a:pt x="2414" y="2244"/>
                      <a:pt x="2203" y="1939"/>
                      <a:pt x="1974" y="1650"/>
                    </a:cubicBezTo>
                    <a:cubicBezTo>
                      <a:pt x="1446" y="986"/>
                      <a:pt x="813" y="447"/>
                      <a:pt x="88" y="6"/>
                    </a:cubicBezTo>
                    <a:cubicBezTo>
                      <a:pt x="82" y="2"/>
                      <a:pt x="75" y="0"/>
                      <a:pt x="6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6" name="Google Shape;2746;p11"/>
              <p:cNvSpPr/>
              <p:nvPr/>
            </p:nvSpPr>
            <p:spPr>
              <a:xfrm>
                <a:off x="2481788" y="477675"/>
                <a:ext cx="123175" cy="232200"/>
              </a:xfrm>
              <a:custGeom>
                <a:avLst/>
                <a:gdLst/>
                <a:ahLst/>
                <a:cxnLst/>
                <a:rect l="l" t="t" r="r" b="b"/>
                <a:pathLst>
                  <a:path w="4927" h="9288" extrusionOk="0">
                    <a:moveTo>
                      <a:pt x="45" y="0"/>
                    </a:moveTo>
                    <a:cubicBezTo>
                      <a:pt x="23" y="0"/>
                      <a:pt x="1" y="27"/>
                      <a:pt x="17" y="47"/>
                    </a:cubicBezTo>
                    <a:cubicBezTo>
                      <a:pt x="1040" y="1435"/>
                      <a:pt x="1950" y="2701"/>
                      <a:pt x="2711" y="4261"/>
                    </a:cubicBezTo>
                    <a:cubicBezTo>
                      <a:pt x="3480" y="5843"/>
                      <a:pt x="4221" y="7424"/>
                      <a:pt x="4562" y="9160"/>
                    </a:cubicBezTo>
                    <a:cubicBezTo>
                      <a:pt x="4579" y="9249"/>
                      <a:pt x="4643" y="9287"/>
                      <a:pt x="4711" y="9287"/>
                    </a:cubicBezTo>
                    <a:cubicBezTo>
                      <a:pt x="4814" y="9287"/>
                      <a:pt x="4927" y="9200"/>
                      <a:pt x="4900" y="9067"/>
                    </a:cubicBezTo>
                    <a:cubicBezTo>
                      <a:pt x="4553" y="7304"/>
                      <a:pt x="3788" y="5697"/>
                      <a:pt x="2982" y="4103"/>
                    </a:cubicBezTo>
                    <a:cubicBezTo>
                      <a:pt x="2240" y="2638"/>
                      <a:pt x="1407" y="1011"/>
                      <a:pt x="59" y="5"/>
                    </a:cubicBezTo>
                    <a:cubicBezTo>
                      <a:pt x="55" y="2"/>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7" name="Google Shape;2747;p11"/>
              <p:cNvSpPr/>
              <p:nvPr/>
            </p:nvSpPr>
            <p:spPr>
              <a:xfrm>
                <a:off x="2648763" y="376850"/>
                <a:ext cx="52750" cy="328950"/>
              </a:xfrm>
              <a:custGeom>
                <a:avLst/>
                <a:gdLst/>
                <a:ahLst/>
                <a:cxnLst/>
                <a:rect l="l" t="t" r="r" b="b"/>
                <a:pathLst>
                  <a:path w="2110" h="13158" extrusionOk="0">
                    <a:moveTo>
                      <a:pt x="404" y="1"/>
                    </a:moveTo>
                    <a:cubicBezTo>
                      <a:pt x="377" y="1"/>
                      <a:pt x="352" y="15"/>
                      <a:pt x="346" y="47"/>
                    </a:cubicBezTo>
                    <a:cubicBezTo>
                      <a:pt x="0" y="2272"/>
                      <a:pt x="65" y="4580"/>
                      <a:pt x="333" y="6811"/>
                    </a:cubicBezTo>
                    <a:cubicBezTo>
                      <a:pt x="582" y="8885"/>
                      <a:pt x="941" y="11182"/>
                      <a:pt x="1834" y="13086"/>
                    </a:cubicBezTo>
                    <a:cubicBezTo>
                      <a:pt x="1858" y="13136"/>
                      <a:pt x="1899" y="13157"/>
                      <a:pt x="1941" y="13157"/>
                    </a:cubicBezTo>
                    <a:cubicBezTo>
                      <a:pt x="2023" y="13157"/>
                      <a:pt x="2110" y="13077"/>
                      <a:pt x="2088" y="12980"/>
                    </a:cubicBezTo>
                    <a:cubicBezTo>
                      <a:pt x="1589" y="10779"/>
                      <a:pt x="877" y="8700"/>
                      <a:pt x="610" y="6438"/>
                    </a:cubicBezTo>
                    <a:cubicBezTo>
                      <a:pt x="360" y="4310"/>
                      <a:pt x="403" y="2200"/>
                      <a:pt x="473" y="63"/>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8" name="Google Shape;2748;p11"/>
              <p:cNvSpPr/>
              <p:nvPr/>
            </p:nvSpPr>
            <p:spPr>
              <a:xfrm>
                <a:off x="2766463" y="503025"/>
                <a:ext cx="63225" cy="201975"/>
              </a:xfrm>
              <a:custGeom>
                <a:avLst/>
                <a:gdLst/>
                <a:ahLst/>
                <a:cxnLst/>
                <a:rect l="l" t="t" r="r" b="b"/>
                <a:pathLst>
                  <a:path w="2529" h="8079" extrusionOk="0">
                    <a:moveTo>
                      <a:pt x="2429" y="1"/>
                    </a:moveTo>
                    <a:cubicBezTo>
                      <a:pt x="2407" y="1"/>
                      <a:pt x="2384" y="12"/>
                      <a:pt x="2368" y="38"/>
                    </a:cubicBezTo>
                    <a:cubicBezTo>
                      <a:pt x="1041" y="2300"/>
                      <a:pt x="1" y="5314"/>
                      <a:pt x="265" y="7974"/>
                    </a:cubicBezTo>
                    <a:cubicBezTo>
                      <a:pt x="272" y="8045"/>
                      <a:pt x="321" y="8079"/>
                      <a:pt x="371" y="8079"/>
                    </a:cubicBezTo>
                    <a:cubicBezTo>
                      <a:pt x="423" y="8079"/>
                      <a:pt x="475" y="8043"/>
                      <a:pt x="484" y="7974"/>
                    </a:cubicBezTo>
                    <a:cubicBezTo>
                      <a:pt x="663" y="6615"/>
                      <a:pt x="705" y="5273"/>
                      <a:pt x="1045" y="3932"/>
                    </a:cubicBezTo>
                    <a:cubicBezTo>
                      <a:pt x="1383" y="2605"/>
                      <a:pt x="1895" y="1340"/>
                      <a:pt x="2500" y="113"/>
                    </a:cubicBezTo>
                    <a:cubicBezTo>
                      <a:pt x="2529" y="54"/>
                      <a:pt x="2479" y="1"/>
                      <a:pt x="242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49" name="Google Shape;2749;p11"/>
              <p:cNvSpPr/>
              <p:nvPr/>
            </p:nvSpPr>
            <p:spPr>
              <a:xfrm>
                <a:off x="2888813" y="605025"/>
                <a:ext cx="33250" cy="88925"/>
              </a:xfrm>
              <a:custGeom>
                <a:avLst/>
                <a:gdLst/>
                <a:ahLst/>
                <a:cxnLst/>
                <a:rect l="l" t="t" r="r" b="b"/>
                <a:pathLst>
                  <a:path w="1330" h="3557" extrusionOk="0">
                    <a:moveTo>
                      <a:pt x="1243" y="1"/>
                    </a:moveTo>
                    <a:cubicBezTo>
                      <a:pt x="1224" y="1"/>
                      <a:pt x="1204" y="11"/>
                      <a:pt x="1190" y="34"/>
                    </a:cubicBezTo>
                    <a:cubicBezTo>
                      <a:pt x="580" y="1072"/>
                      <a:pt x="198" y="2187"/>
                      <a:pt x="16" y="3379"/>
                    </a:cubicBezTo>
                    <a:cubicBezTo>
                      <a:pt x="0" y="3486"/>
                      <a:pt x="93" y="3556"/>
                      <a:pt x="175" y="3556"/>
                    </a:cubicBezTo>
                    <a:cubicBezTo>
                      <a:pt x="229" y="3556"/>
                      <a:pt x="278" y="3526"/>
                      <a:pt x="289" y="3455"/>
                    </a:cubicBezTo>
                    <a:cubicBezTo>
                      <a:pt x="467" y="2286"/>
                      <a:pt x="810"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0" name="Google Shape;2750;p11"/>
              <p:cNvSpPr/>
              <p:nvPr/>
            </p:nvSpPr>
            <p:spPr>
              <a:xfrm>
                <a:off x="2368238" y="275150"/>
                <a:ext cx="638250" cy="439725"/>
              </a:xfrm>
              <a:custGeom>
                <a:avLst/>
                <a:gdLst/>
                <a:ahLst/>
                <a:cxnLst/>
                <a:rect l="l" t="t" r="r" b="b"/>
                <a:pathLst>
                  <a:path w="25530" h="17589" extrusionOk="0">
                    <a:moveTo>
                      <a:pt x="12104" y="507"/>
                    </a:moveTo>
                    <a:cubicBezTo>
                      <a:pt x="12413" y="4249"/>
                      <a:pt x="12808" y="8028"/>
                      <a:pt x="14492" y="11440"/>
                    </a:cubicBezTo>
                    <a:cubicBezTo>
                      <a:pt x="14515" y="11486"/>
                      <a:pt x="14568" y="11510"/>
                      <a:pt x="14619" y="11510"/>
                    </a:cubicBezTo>
                    <a:cubicBezTo>
                      <a:pt x="14669" y="11510"/>
                      <a:pt x="14717" y="11488"/>
                      <a:pt x="14738" y="11440"/>
                    </a:cubicBezTo>
                    <a:cubicBezTo>
                      <a:pt x="15971" y="8635"/>
                      <a:pt x="18234" y="6461"/>
                      <a:pt x="21077" y="5350"/>
                    </a:cubicBezTo>
                    <a:lnTo>
                      <a:pt x="21077" y="5350"/>
                    </a:lnTo>
                    <a:cubicBezTo>
                      <a:pt x="19839" y="7816"/>
                      <a:pt x="19311" y="10513"/>
                      <a:pt x="19544" y="13276"/>
                    </a:cubicBezTo>
                    <a:cubicBezTo>
                      <a:pt x="19551" y="13367"/>
                      <a:pt x="19624" y="13431"/>
                      <a:pt x="19704" y="13431"/>
                    </a:cubicBezTo>
                    <a:cubicBezTo>
                      <a:pt x="19741" y="13431"/>
                      <a:pt x="19779" y="13417"/>
                      <a:pt x="19812" y="13386"/>
                    </a:cubicBezTo>
                    <a:cubicBezTo>
                      <a:pt x="21266" y="11981"/>
                      <a:pt x="23006" y="11014"/>
                      <a:pt x="24954" y="10527"/>
                    </a:cubicBezTo>
                    <a:lnTo>
                      <a:pt x="24954" y="10527"/>
                    </a:lnTo>
                    <a:cubicBezTo>
                      <a:pt x="23702" y="12396"/>
                      <a:pt x="22869" y="14462"/>
                      <a:pt x="22495" y="16685"/>
                    </a:cubicBezTo>
                    <a:cubicBezTo>
                      <a:pt x="16267" y="17144"/>
                      <a:pt x="10080" y="17091"/>
                      <a:pt x="3846" y="17141"/>
                    </a:cubicBezTo>
                    <a:cubicBezTo>
                      <a:pt x="3853" y="17117"/>
                      <a:pt x="3852" y="17091"/>
                      <a:pt x="3837" y="17061"/>
                    </a:cubicBezTo>
                    <a:cubicBezTo>
                      <a:pt x="2963" y="15412"/>
                      <a:pt x="1824" y="14095"/>
                      <a:pt x="737" y="12605"/>
                    </a:cubicBezTo>
                    <a:cubicBezTo>
                      <a:pt x="328" y="12042"/>
                      <a:pt x="648" y="12113"/>
                      <a:pt x="1333" y="12057"/>
                    </a:cubicBezTo>
                    <a:cubicBezTo>
                      <a:pt x="1467" y="12047"/>
                      <a:pt x="1601" y="12042"/>
                      <a:pt x="1735" y="12042"/>
                    </a:cubicBezTo>
                    <a:cubicBezTo>
                      <a:pt x="2091" y="12042"/>
                      <a:pt x="2448" y="12078"/>
                      <a:pt x="2798" y="12148"/>
                    </a:cubicBezTo>
                    <a:cubicBezTo>
                      <a:pt x="3777" y="12344"/>
                      <a:pt x="4644" y="12810"/>
                      <a:pt x="5379" y="13482"/>
                    </a:cubicBezTo>
                    <a:cubicBezTo>
                      <a:pt x="5403" y="13504"/>
                      <a:pt x="5433" y="13514"/>
                      <a:pt x="5462" y="13514"/>
                    </a:cubicBezTo>
                    <a:cubicBezTo>
                      <a:pt x="5538" y="13514"/>
                      <a:pt x="5612" y="13449"/>
                      <a:pt x="5584" y="13362"/>
                    </a:cubicBezTo>
                    <a:cubicBezTo>
                      <a:pt x="4708" y="10509"/>
                      <a:pt x="3490" y="7794"/>
                      <a:pt x="1951" y="5238"/>
                    </a:cubicBezTo>
                    <a:lnTo>
                      <a:pt x="1951" y="5238"/>
                    </a:lnTo>
                    <a:cubicBezTo>
                      <a:pt x="5369" y="6287"/>
                      <a:pt x="7623" y="9285"/>
                      <a:pt x="9578" y="12121"/>
                    </a:cubicBezTo>
                    <a:cubicBezTo>
                      <a:pt x="9607" y="12164"/>
                      <a:pt x="9653" y="12184"/>
                      <a:pt x="9697" y="12184"/>
                    </a:cubicBezTo>
                    <a:cubicBezTo>
                      <a:pt x="9780" y="12184"/>
                      <a:pt x="9860" y="12117"/>
                      <a:pt x="9832" y="12014"/>
                    </a:cubicBezTo>
                    <a:cubicBezTo>
                      <a:pt x="8704" y="8046"/>
                      <a:pt x="9558" y="3739"/>
                      <a:pt x="12104" y="507"/>
                    </a:cubicBezTo>
                    <a:close/>
                    <a:moveTo>
                      <a:pt x="12201" y="0"/>
                    </a:moveTo>
                    <a:cubicBezTo>
                      <a:pt x="12170" y="0"/>
                      <a:pt x="12138" y="13"/>
                      <a:pt x="12112" y="44"/>
                    </a:cubicBezTo>
                    <a:cubicBezTo>
                      <a:pt x="9502" y="3186"/>
                      <a:pt x="8496" y="7380"/>
                      <a:pt x="9379" y="11346"/>
                    </a:cubicBezTo>
                    <a:cubicBezTo>
                      <a:pt x="7416" y="8563"/>
                      <a:pt x="5118" y="5780"/>
                      <a:pt x="1700" y="4887"/>
                    </a:cubicBezTo>
                    <a:cubicBezTo>
                      <a:pt x="1689" y="4884"/>
                      <a:pt x="1678" y="4883"/>
                      <a:pt x="1668" y="4883"/>
                    </a:cubicBezTo>
                    <a:cubicBezTo>
                      <a:pt x="1572" y="4883"/>
                      <a:pt x="1493" y="4990"/>
                      <a:pt x="1550" y="5083"/>
                    </a:cubicBezTo>
                    <a:cubicBezTo>
                      <a:pt x="3092" y="7576"/>
                      <a:pt x="4316" y="10229"/>
                      <a:pt x="5214" y="13020"/>
                    </a:cubicBezTo>
                    <a:cubicBezTo>
                      <a:pt x="4200" y="12226"/>
                      <a:pt x="2986" y="11806"/>
                      <a:pt x="1733" y="11806"/>
                    </a:cubicBezTo>
                    <a:cubicBezTo>
                      <a:pt x="1198" y="11806"/>
                      <a:pt x="656" y="11883"/>
                      <a:pt x="120" y="12039"/>
                    </a:cubicBezTo>
                    <a:cubicBezTo>
                      <a:pt x="28" y="12067"/>
                      <a:pt x="0" y="12183"/>
                      <a:pt x="66" y="12251"/>
                    </a:cubicBezTo>
                    <a:cubicBezTo>
                      <a:pt x="1474" y="13732"/>
                      <a:pt x="2661" y="15378"/>
                      <a:pt x="3641" y="17171"/>
                    </a:cubicBezTo>
                    <a:cubicBezTo>
                      <a:pt x="3662" y="17206"/>
                      <a:pt x="3691" y="17223"/>
                      <a:pt x="3719" y="17225"/>
                    </a:cubicBezTo>
                    <a:cubicBezTo>
                      <a:pt x="3724" y="17260"/>
                      <a:pt x="3748" y="17294"/>
                      <a:pt x="3795" y="17297"/>
                    </a:cubicBezTo>
                    <a:cubicBezTo>
                      <a:pt x="6139" y="17503"/>
                      <a:pt x="8510" y="17589"/>
                      <a:pt x="10887" y="17589"/>
                    </a:cubicBezTo>
                    <a:cubicBezTo>
                      <a:pt x="14796" y="17589"/>
                      <a:pt x="18722" y="17356"/>
                      <a:pt x="22572" y="17040"/>
                    </a:cubicBezTo>
                    <a:cubicBezTo>
                      <a:pt x="22600" y="17053"/>
                      <a:pt x="22629" y="17060"/>
                      <a:pt x="22658" y="17060"/>
                    </a:cubicBezTo>
                    <a:cubicBezTo>
                      <a:pt x="22723" y="17060"/>
                      <a:pt x="22782" y="17023"/>
                      <a:pt x="22797" y="16937"/>
                    </a:cubicBezTo>
                    <a:cubicBezTo>
                      <a:pt x="23178" y="14558"/>
                      <a:pt x="24065" y="12334"/>
                      <a:pt x="25451" y="10362"/>
                    </a:cubicBezTo>
                    <a:cubicBezTo>
                      <a:pt x="25530" y="10251"/>
                      <a:pt x="25418" y="10126"/>
                      <a:pt x="25304" y="10126"/>
                    </a:cubicBezTo>
                    <a:cubicBezTo>
                      <a:pt x="25293" y="10126"/>
                      <a:pt x="25282" y="10127"/>
                      <a:pt x="25272" y="10129"/>
                    </a:cubicBezTo>
                    <a:cubicBezTo>
                      <a:pt x="23220" y="10574"/>
                      <a:pt x="21378" y="11525"/>
                      <a:pt x="19835" y="12931"/>
                    </a:cubicBezTo>
                    <a:cubicBezTo>
                      <a:pt x="19670" y="10228"/>
                      <a:pt x="20227" y="7566"/>
                      <a:pt x="21487" y="5155"/>
                    </a:cubicBezTo>
                    <a:cubicBezTo>
                      <a:pt x="21534" y="5068"/>
                      <a:pt x="21471" y="4943"/>
                      <a:pt x="21372" y="4943"/>
                    </a:cubicBezTo>
                    <a:cubicBezTo>
                      <a:pt x="21359" y="4943"/>
                      <a:pt x="21344" y="4945"/>
                      <a:pt x="21330" y="4950"/>
                    </a:cubicBezTo>
                    <a:cubicBezTo>
                      <a:pt x="18357" y="6006"/>
                      <a:pt x="15951" y="8182"/>
                      <a:pt x="14615" y="11032"/>
                    </a:cubicBezTo>
                    <a:cubicBezTo>
                      <a:pt x="13006" y="7623"/>
                      <a:pt x="12657" y="3856"/>
                      <a:pt x="12354" y="143"/>
                    </a:cubicBezTo>
                    <a:cubicBezTo>
                      <a:pt x="12347" y="68"/>
                      <a:pt x="12274" y="0"/>
                      <a:pt x="1220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751" name="Google Shape;2751;p11"/>
            <p:cNvGrpSpPr/>
            <p:nvPr/>
          </p:nvGrpSpPr>
          <p:grpSpPr>
            <a:xfrm flipH="1">
              <a:off x="4567334" y="4473097"/>
              <a:ext cx="4013529" cy="859004"/>
              <a:chOff x="408363" y="283475"/>
              <a:chExt cx="2073425" cy="444550"/>
            </a:xfrm>
          </p:grpSpPr>
          <p:sp>
            <p:nvSpPr>
              <p:cNvPr id="2752" name="Google Shape;2752;p11"/>
              <p:cNvSpPr/>
              <p:nvPr/>
            </p:nvSpPr>
            <p:spPr>
              <a:xfrm>
                <a:off x="1345138" y="296125"/>
                <a:ext cx="615775" cy="415975"/>
              </a:xfrm>
              <a:custGeom>
                <a:avLst/>
                <a:gdLst/>
                <a:ahLst/>
                <a:cxnLst/>
                <a:rect l="l" t="t" r="r" b="b"/>
                <a:pathLst>
                  <a:path w="24631" h="16639" extrusionOk="0">
                    <a:moveTo>
                      <a:pt x="11776" y="0"/>
                    </a:moveTo>
                    <a:cubicBezTo>
                      <a:pt x="9231" y="3233"/>
                      <a:pt x="8377" y="7539"/>
                      <a:pt x="9504" y="11506"/>
                    </a:cubicBezTo>
                    <a:cubicBezTo>
                      <a:pt x="9533" y="11609"/>
                      <a:pt x="9453" y="11676"/>
                      <a:pt x="9370" y="11676"/>
                    </a:cubicBezTo>
                    <a:cubicBezTo>
                      <a:pt x="9325" y="11676"/>
                      <a:pt x="9279" y="11657"/>
                      <a:pt x="9250" y="11614"/>
                    </a:cubicBezTo>
                    <a:cubicBezTo>
                      <a:pt x="7294" y="8777"/>
                      <a:pt x="5041" y="5779"/>
                      <a:pt x="1623" y="4731"/>
                    </a:cubicBezTo>
                    <a:lnTo>
                      <a:pt x="1623" y="4731"/>
                    </a:lnTo>
                    <a:cubicBezTo>
                      <a:pt x="3162" y="7287"/>
                      <a:pt x="4382" y="10000"/>
                      <a:pt x="5257" y="12855"/>
                    </a:cubicBezTo>
                    <a:cubicBezTo>
                      <a:pt x="5285" y="12942"/>
                      <a:pt x="5210" y="13007"/>
                      <a:pt x="5135" y="13007"/>
                    </a:cubicBezTo>
                    <a:cubicBezTo>
                      <a:pt x="5106" y="13007"/>
                      <a:pt x="5076" y="12997"/>
                      <a:pt x="5052" y="12975"/>
                    </a:cubicBezTo>
                    <a:cubicBezTo>
                      <a:pt x="4316" y="12301"/>
                      <a:pt x="3450" y="11838"/>
                      <a:pt x="2470" y="11641"/>
                    </a:cubicBezTo>
                    <a:cubicBezTo>
                      <a:pt x="2121" y="11571"/>
                      <a:pt x="1766" y="11534"/>
                      <a:pt x="1410" y="11534"/>
                    </a:cubicBezTo>
                    <a:cubicBezTo>
                      <a:pt x="1275" y="11534"/>
                      <a:pt x="1140" y="11539"/>
                      <a:pt x="1005" y="11550"/>
                    </a:cubicBezTo>
                    <a:cubicBezTo>
                      <a:pt x="323" y="11605"/>
                      <a:pt x="1" y="11535"/>
                      <a:pt x="409" y="12097"/>
                    </a:cubicBezTo>
                    <a:cubicBezTo>
                      <a:pt x="1496" y="13585"/>
                      <a:pt x="2635" y="14903"/>
                      <a:pt x="3509" y="16554"/>
                    </a:cubicBezTo>
                    <a:cubicBezTo>
                      <a:pt x="3523" y="16583"/>
                      <a:pt x="3528" y="16610"/>
                      <a:pt x="3518" y="16634"/>
                    </a:cubicBezTo>
                    <a:cubicBezTo>
                      <a:pt x="9757" y="16585"/>
                      <a:pt x="15942" y="16638"/>
                      <a:pt x="22171" y="16180"/>
                    </a:cubicBezTo>
                    <a:cubicBezTo>
                      <a:pt x="22545" y="13955"/>
                      <a:pt x="23378" y="11890"/>
                      <a:pt x="24630" y="10023"/>
                    </a:cubicBezTo>
                    <a:lnTo>
                      <a:pt x="24630" y="10023"/>
                    </a:lnTo>
                    <a:cubicBezTo>
                      <a:pt x="22682" y="10510"/>
                      <a:pt x="20940" y="11477"/>
                      <a:pt x="19484" y="12879"/>
                    </a:cubicBezTo>
                    <a:cubicBezTo>
                      <a:pt x="19451" y="12910"/>
                      <a:pt x="19413" y="12924"/>
                      <a:pt x="19377" y="12924"/>
                    </a:cubicBezTo>
                    <a:cubicBezTo>
                      <a:pt x="19297" y="12924"/>
                      <a:pt x="19224" y="12859"/>
                      <a:pt x="19216" y="12767"/>
                    </a:cubicBezTo>
                    <a:cubicBezTo>
                      <a:pt x="18983" y="10006"/>
                      <a:pt x="19511" y="7311"/>
                      <a:pt x="20749" y="4843"/>
                    </a:cubicBezTo>
                    <a:lnTo>
                      <a:pt x="20749" y="4843"/>
                    </a:lnTo>
                    <a:cubicBezTo>
                      <a:pt x="17907" y="5954"/>
                      <a:pt x="15644" y="8129"/>
                      <a:pt x="14410" y="10932"/>
                    </a:cubicBezTo>
                    <a:cubicBezTo>
                      <a:pt x="14389" y="10980"/>
                      <a:pt x="14341" y="11002"/>
                      <a:pt x="14291" y="11002"/>
                    </a:cubicBezTo>
                    <a:cubicBezTo>
                      <a:pt x="14240" y="11002"/>
                      <a:pt x="14188" y="10978"/>
                      <a:pt x="14166" y="10932"/>
                    </a:cubicBezTo>
                    <a:cubicBezTo>
                      <a:pt x="12479" y="7521"/>
                      <a:pt x="12085" y="3741"/>
                      <a:pt x="11776"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3" name="Google Shape;2753;p11"/>
              <p:cNvSpPr/>
              <p:nvPr/>
            </p:nvSpPr>
            <p:spPr>
              <a:xfrm>
                <a:off x="1337038" y="578650"/>
                <a:ext cx="122275" cy="31950"/>
              </a:xfrm>
              <a:custGeom>
                <a:avLst/>
                <a:gdLst/>
                <a:ahLst/>
                <a:cxnLst/>
                <a:rect l="l" t="t" r="r" b="b"/>
                <a:pathLst>
                  <a:path w="4891" h="1278" extrusionOk="0">
                    <a:moveTo>
                      <a:pt x="1734" y="1"/>
                    </a:moveTo>
                    <a:cubicBezTo>
                      <a:pt x="1199" y="1"/>
                      <a:pt x="657" y="77"/>
                      <a:pt x="120" y="234"/>
                    </a:cubicBezTo>
                    <a:cubicBezTo>
                      <a:pt x="29" y="262"/>
                      <a:pt x="0" y="376"/>
                      <a:pt x="65" y="445"/>
                    </a:cubicBezTo>
                    <a:cubicBezTo>
                      <a:pt x="126" y="508"/>
                      <a:pt x="182" y="573"/>
                      <a:pt x="240" y="636"/>
                    </a:cubicBezTo>
                    <a:cubicBezTo>
                      <a:pt x="331" y="573"/>
                      <a:pt x="439" y="526"/>
                      <a:pt x="568" y="509"/>
                    </a:cubicBezTo>
                    <a:cubicBezTo>
                      <a:pt x="487" y="261"/>
                      <a:pt x="798" y="292"/>
                      <a:pt x="1330" y="249"/>
                    </a:cubicBezTo>
                    <a:cubicBezTo>
                      <a:pt x="1464" y="239"/>
                      <a:pt x="1599" y="234"/>
                      <a:pt x="1733" y="234"/>
                    </a:cubicBezTo>
                    <a:cubicBezTo>
                      <a:pt x="2090" y="234"/>
                      <a:pt x="2446" y="270"/>
                      <a:pt x="2796" y="340"/>
                    </a:cubicBezTo>
                    <a:cubicBezTo>
                      <a:pt x="3567" y="495"/>
                      <a:pt x="4267" y="818"/>
                      <a:pt x="4891" y="1277"/>
                    </a:cubicBezTo>
                    <a:cubicBezTo>
                      <a:pt x="4823" y="1130"/>
                      <a:pt x="4755" y="989"/>
                      <a:pt x="4685" y="846"/>
                    </a:cubicBezTo>
                    <a:cubicBezTo>
                      <a:pt x="3789" y="291"/>
                      <a:pt x="2775"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4" name="Google Shape;2754;p11"/>
              <p:cNvSpPr/>
              <p:nvPr/>
            </p:nvSpPr>
            <p:spPr>
              <a:xfrm>
                <a:off x="1580013"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5" y="11484"/>
                      <a:pt x="4847" y="11508"/>
                      <a:pt x="4898" y="11508"/>
                    </a:cubicBezTo>
                    <a:cubicBezTo>
                      <a:pt x="4948" y="11508"/>
                      <a:pt x="4996" y="11486"/>
                      <a:pt x="5016" y="11438"/>
                    </a:cubicBezTo>
                    <a:cubicBezTo>
                      <a:pt x="6250" y="8634"/>
                      <a:pt x="8514"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5" name="Google Shape;2755;p11"/>
              <p:cNvSpPr/>
              <p:nvPr/>
            </p:nvSpPr>
            <p:spPr>
              <a:xfrm>
                <a:off x="1824813" y="536600"/>
                <a:ext cx="150375" cy="82625"/>
              </a:xfrm>
              <a:custGeom>
                <a:avLst/>
                <a:gdLst/>
                <a:ahLst/>
                <a:cxnLst/>
                <a:rect l="l" t="t" r="r" b="b"/>
                <a:pathLst>
                  <a:path w="6015" h="3305" extrusionOk="0">
                    <a:moveTo>
                      <a:pt x="5791" y="1"/>
                    </a:moveTo>
                    <a:cubicBezTo>
                      <a:pt x="5781" y="1"/>
                      <a:pt x="5770" y="2"/>
                      <a:pt x="5759" y="4"/>
                    </a:cubicBezTo>
                    <a:cubicBezTo>
                      <a:pt x="3707" y="449"/>
                      <a:pt x="1864" y="1400"/>
                      <a:pt x="324" y="2807"/>
                    </a:cubicBezTo>
                    <a:cubicBezTo>
                      <a:pt x="303" y="2459"/>
                      <a:pt x="294" y="2112"/>
                      <a:pt x="296" y="1763"/>
                    </a:cubicBezTo>
                    <a:lnTo>
                      <a:pt x="296" y="1763"/>
                    </a:lnTo>
                    <a:cubicBezTo>
                      <a:pt x="187"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1"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6" name="Google Shape;2756;p11"/>
              <p:cNvSpPr/>
              <p:nvPr/>
            </p:nvSpPr>
            <p:spPr>
              <a:xfrm>
                <a:off x="1880538" y="695550"/>
                <a:ext cx="28425" cy="15525"/>
              </a:xfrm>
              <a:custGeom>
                <a:avLst/>
                <a:gdLst/>
                <a:ahLst/>
                <a:cxnLst/>
                <a:rect l="l" t="t" r="r" b="b"/>
                <a:pathLst>
                  <a:path w="1137" h="621" extrusionOk="0">
                    <a:moveTo>
                      <a:pt x="1136" y="1"/>
                    </a:moveTo>
                    <a:lnTo>
                      <a:pt x="1136" y="1"/>
                    </a:lnTo>
                    <a:cubicBezTo>
                      <a:pt x="752" y="203"/>
                      <a:pt x="378" y="414"/>
                      <a:pt x="1" y="620"/>
                    </a:cubicBezTo>
                    <a:cubicBezTo>
                      <a:pt x="278" y="599"/>
                      <a:pt x="554" y="578"/>
                      <a:pt x="832" y="556"/>
                    </a:cubicBezTo>
                    <a:cubicBezTo>
                      <a:pt x="860" y="569"/>
                      <a:pt x="889" y="576"/>
                      <a:pt x="918" y="576"/>
                    </a:cubicBezTo>
                    <a:cubicBezTo>
                      <a:pt x="982" y="576"/>
                      <a:pt x="1041" y="539"/>
                      <a:pt x="1056" y="452"/>
                    </a:cubicBezTo>
                    <a:cubicBezTo>
                      <a:pt x="1081" y="301"/>
                      <a:pt x="1108" y="152"/>
                      <a:pt x="113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7" name="Google Shape;2757;p11"/>
              <p:cNvSpPr/>
              <p:nvPr/>
            </p:nvSpPr>
            <p:spPr>
              <a:xfrm>
                <a:off x="1374363" y="405600"/>
                <a:ext cx="191525" cy="165625"/>
              </a:xfrm>
              <a:custGeom>
                <a:avLst/>
                <a:gdLst/>
                <a:ahLst/>
                <a:cxnLst/>
                <a:rect l="l" t="t" r="r" b="b"/>
                <a:pathLst>
                  <a:path w="7661" h="6625" extrusionOk="0">
                    <a:moveTo>
                      <a:pt x="174" y="1"/>
                    </a:moveTo>
                    <a:cubicBezTo>
                      <a:pt x="78" y="1"/>
                      <a:pt x="0" y="108"/>
                      <a:pt x="57" y="201"/>
                    </a:cubicBezTo>
                    <a:cubicBezTo>
                      <a:pt x="855" y="1489"/>
                      <a:pt x="1564" y="2821"/>
                      <a:pt x="2191" y="4192"/>
                    </a:cubicBezTo>
                    <a:cubicBezTo>
                      <a:pt x="2260" y="4141"/>
                      <a:pt x="2333" y="4099"/>
                      <a:pt x="2412" y="4067"/>
                    </a:cubicBezTo>
                    <a:cubicBezTo>
                      <a:pt x="1832" y="2795"/>
                      <a:pt x="1181" y="1556"/>
                      <a:pt x="456" y="352"/>
                    </a:cubicBezTo>
                    <a:lnTo>
                      <a:pt x="456" y="352"/>
                    </a:lnTo>
                    <a:cubicBezTo>
                      <a:pt x="3631" y="1325"/>
                      <a:pt x="5799" y="3979"/>
                      <a:pt x="7660" y="6625"/>
                    </a:cubicBezTo>
                    <a:cubicBezTo>
                      <a:pt x="7635" y="6434"/>
                      <a:pt x="7612" y="6241"/>
                      <a:pt x="7591" y="6050"/>
                    </a:cubicBezTo>
                    <a:cubicBezTo>
                      <a:pt x="5692" y="3410"/>
                      <a:pt x="3456" y="853"/>
                      <a:pt x="207" y="5"/>
                    </a:cubicBezTo>
                    <a:cubicBezTo>
                      <a:pt x="196" y="2"/>
                      <a:pt x="185" y="1"/>
                      <a:pt x="17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8" name="Google Shape;2758;p11"/>
              <p:cNvSpPr/>
              <p:nvPr/>
            </p:nvSpPr>
            <p:spPr>
              <a:xfrm>
                <a:off x="1587288" y="296075"/>
                <a:ext cx="276625" cy="303675"/>
              </a:xfrm>
              <a:custGeom>
                <a:avLst/>
                <a:gdLst/>
                <a:ahLst/>
                <a:cxnLst/>
                <a:rect l="l" t="t" r="r" b="b"/>
                <a:pathLst>
                  <a:path w="11065" h="12147" extrusionOk="0">
                    <a:moveTo>
                      <a:pt x="2091" y="1"/>
                    </a:moveTo>
                    <a:cubicBezTo>
                      <a:pt x="1166" y="1175"/>
                      <a:pt x="466" y="2494"/>
                      <a:pt x="0" y="3885"/>
                    </a:cubicBezTo>
                    <a:cubicBezTo>
                      <a:pt x="253" y="3914"/>
                      <a:pt x="482" y="4055"/>
                      <a:pt x="606" y="4349"/>
                    </a:cubicBezTo>
                    <a:cubicBezTo>
                      <a:pt x="1724" y="6996"/>
                      <a:pt x="2821" y="9646"/>
                      <a:pt x="4192" y="12147"/>
                    </a:cubicBezTo>
                    <a:cubicBezTo>
                      <a:pt x="4898" y="10738"/>
                      <a:pt x="6134" y="9673"/>
                      <a:pt x="7219" y="8503"/>
                    </a:cubicBezTo>
                    <a:cubicBezTo>
                      <a:pt x="7277" y="8438"/>
                      <a:pt x="7333" y="8370"/>
                      <a:pt x="7392" y="8305"/>
                    </a:cubicBezTo>
                    <a:cubicBezTo>
                      <a:pt x="8218" y="7409"/>
                      <a:pt x="9256" y="6830"/>
                      <a:pt x="10383" y="6424"/>
                    </a:cubicBezTo>
                    <a:cubicBezTo>
                      <a:pt x="10580" y="5888"/>
                      <a:pt x="10806" y="5360"/>
                      <a:pt x="11065" y="4843"/>
                    </a:cubicBezTo>
                    <a:lnTo>
                      <a:pt x="11065" y="4843"/>
                    </a:lnTo>
                    <a:cubicBezTo>
                      <a:pt x="8223" y="5954"/>
                      <a:pt x="5958" y="8129"/>
                      <a:pt x="4725" y="10932"/>
                    </a:cubicBezTo>
                    <a:cubicBezTo>
                      <a:pt x="4705" y="10980"/>
                      <a:pt x="4657" y="11003"/>
                      <a:pt x="4607" y="11003"/>
                    </a:cubicBezTo>
                    <a:cubicBezTo>
                      <a:pt x="4556" y="11003"/>
                      <a:pt x="4504" y="10978"/>
                      <a:pt x="4481" y="10932"/>
                    </a:cubicBezTo>
                    <a:cubicBezTo>
                      <a:pt x="2796" y="7521"/>
                      <a:pt x="2400" y="3742"/>
                      <a:pt x="209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59" name="Google Shape;2759;p11"/>
              <p:cNvSpPr/>
              <p:nvPr/>
            </p:nvSpPr>
            <p:spPr>
              <a:xfrm>
                <a:off x="1814413" y="546675"/>
                <a:ext cx="146500" cy="105500"/>
              </a:xfrm>
              <a:custGeom>
                <a:avLst/>
                <a:gdLst/>
                <a:ahLst/>
                <a:cxnLst/>
                <a:rect l="l" t="t" r="r" b="b"/>
                <a:pathLst>
                  <a:path w="5860" h="4220" extrusionOk="0">
                    <a:moveTo>
                      <a:pt x="5859" y="1"/>
                    </a:moveTo>
                    <a:lnTo>
                      <a:pt x="5859" y="1"/>
                    </a:lnTo>
                    <a:cubicBezTo>
                      <a:pt x="3911" y="488"/>
                      <a:pt x="2172" y="1455"/>
                      <a:pt x="717" y="2860"/>
                    </a:cubicBezTo>
                    <a:cubicBezTo>
                      <a:pt x="684" y="2891"/>
                      <a:pt x="647" y="2905"/>
                      <a:pt x="610" y="2905"/>
                    </a:cubicBezTo>
                    <a:cubicBezTo>
                      <a:pt x="530" y="2905"/>
                      <a:pt x="456" y="2840"/>
                      <a:pt x="449" y="2748"/>
                    </a:cubicBezTo>
                    <a:cubicBezTo>
                      <a:pt x="436" y="2596"/>
                      <a:pt x="425" y="2444"/>
                      <a:pt x="418" y="2292"/>
                    </a:cubicBezTo>
                    <a:cubicBezTo>
                      <a:pt x="254" y="2871"/>
                      <a:pt x="119" y="3462"/>
                      <a:pt x="0" y="4061"/>
                    </a:cubicBezTo>
                    <a:cubicBezTo>
                      <a:pt x="7" y="4113"/>
                      <a:pt x="16" y="4167"/>
                      <a:pt x="23" y="4219"/>
                    </a:cubicBezTo>
                    <a:cubicBezTo>
                      <a:pt x="1216" y="3180"/>
                      <a:pt x="2955" y="2525"/>
                      <a:pt x="4596" y="2260"/>
                    </a:cubicBezTo>
                    <a:cubicBezTo>
                      <a:pt x="4953" y="1479"/>
                      <a:pt x="5374" y="723"/>
                      <a:pt x="585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0" name="Google Shape;2760;p11"/>
              <p:cNvSpPr/>
              <p:nvPr/>
            </p:nvSpPr>
            <p:spPr>
              <a:xfrm>
                <a:off x="1385738" y="414350"/>
                <a:ext cx="189525" cy="208850"/>
              </a:xfrm>
              <a:custGeom>
                <a:avLst/>
                <a:gdLst/>
                <a:ahLst/>
                <a:cxnLst/>
                <a:rect l="l" t="t" r="r" b="b"/>
                <a:pathLst>
                  <a:path w="7581" h="8354" extrusionOk="0">
                    <a:moveTo>
                      <a:pt x="1" y="1"/>
                    </a:moveTo>
                    <a:cubicBezTo>
                      <a:pt x="726" y="1204"/>
                      <a:pt x="1377" y="2443"/>
                      <a:pt x="1957" y="3715"/>
                    </a:cubicBezTo>
                    <a:cubicBezTo>
                      <a:pt x="2060" y="3674"/>
                      <a:pt x="2170" y="3652"/>
                      <a:pt x="2284" y="3652"/>
                    </a:cubicBezTo>
                    <a:cubicBezTo>
                      <a:pt x="2363" y="3652"/>
                      <a:pt x="2444" y="3662"/>
                      <a:pt x="2526" y="3686"/>
                    </a:cubicBezTo>
                    <a:cubicBezTo>
                      <a:pt x="4568" y="4263"/>
                      <a:pt x="6100" y="6080"/>
                      <a:pt x="7222" y="7785"/>
                    </a:cubicBezTo>
                    <a:cubicBezTo>
                      <a:pt x="7343" y="7969"/>
                      <a:pt x="7462" y="8160"/>
                      <a:pt x="7581" y="8353"/>
                    </a:cubicBezTo>
                    <a:cubicBezTo>
                      <a:pt x="7420" y="7673"/>
                      <a:pt x="7295" y="6977"/>
                      <a:pt x="7205" y="6275"/>
                    </a:cubicBezTo>
                    <a:cubicBezTo>
                      <a:pt x="5344" y="3629"/>
                      <a:pt x="3176" y="975"/>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1" name="Google Shape;2761;p11"/>
              <p:cNvSpPr/>
              <p:nvPr/>
            </p:nvSpPr>
            <p:spPr>
              <a:xfrm>
                <a:off x="1349213" y="584450"/>
                <a:ext cx="134175" cy="84650"/>
              </a:xfrm>
              <a:custGeom>
                <a:avLst/>
                <a:gdLst/>
                <a:ahLst/>
                <a:cxnLst/>
                <a:rect l="l" t="t" r="r" b="b"/>
                <a:pathLst>
                  <a:path w="5367" h="3386" extrusionOk="0">
                    <a:moveTo>
                      <a:pt x="1245" y="1"/>
                    </a:moveTo>
                    <a:cubicBezTo>
                      <a:pt x="1111" y="1"/>
                      <a:pt x="978" y="6"/>
                      <a:pt x="845" y="16"/>
                    </a:cubicBezTo>
                    <a:cubicBezTo>
                      <a:pt x="311" y="58"/>
                      <a:pt x="0" y="26"/>
                      <a:pt x="82" y="274"/>
                    </a:cubicBezTo>
                    <a:cubicBezTo>
                      <a:pt x="131" y="268"/>
                      <a:pt x="180" y="263"/>
                      <a:pt x="233" y="263"/>
                    </a:cubicBezTo>
                    <a:cubicBezTo>
                      <a:pt x="260" y="263"/>
                      <a:pt x="289" y="264"/>
                      <a:pt x="318" y="267"/>
                    </a:cubicBezTo>
                    <a:cubicBezTo>
                      <a:pt x="2395" y="465"/>
                      <a:pt x="4148" y="1718"/>
                      <a:pt x="5367" y="3386"/>
                    </a:cubicBezTo>
                    <a:cubicBezTo>
                      <a:pt x="5077" y="2591"/>
                      <a:pt x="4758" y="1809"/>
                      <a:pt x="4404" y="1042"/>
                    </a:cubicBezTo>
                    <a:cubicBezTo>
                      <a:pt x="3780" y="583"/>
                      <a:pt x="3080" y="261"/>
                      <a:pt x="2309" y="106"/>
                    </a:cubicBezTo>
                    <a:cubicBezTo>
                      <a:pt x="1958" y="36"/>
                      <a:pt x="1601" y="1"/>
                      <a:pt x="124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2" name="Google Shape;2762;p11"/>
              <p:cNvSpPr/>
              <p:nvPr/>
            </p:nvSpPr>
            <p:spPr>
              <a:xfrm>
                <a:off x="1396938" y="617450"/>
                <a:ext cx="83600" cy="102150"/>
              </a:xfrm>
              <a:custGeom>
                <a:avLst/>
                <a:gdLst/>
                <a:ahLst/>
                <a:cxnLst/>
                <a:rect l="l" t="t" r="r" b="b"/>
                <a:pathLst>
                  <a:path w="3344" h="4086" extrusionOk="0">
                    <a:moveTo>
                      <a:pt x="69" y="0"/>
                    </a:moveTo>
                    <a:cubicBezTo>
                      <a:pt x="33" y="0"/>
                      <a:pt x="1" y="50"/>
                      <a:pt x="34" y="77"/>
                    </a:cubicBezTo>
                    <a:cubicBezTo>
                      <a:pt x="811" y="679"/>
                      <a:pt x="1487" y="1385"/>
                      <a:pt x="2015" y="2215"/>
                    </a:cubicBezTo>
                    <a:cubicBezTo>
                      <a:pt x="2284" y="2642"/>
                      <a:pt x="2499" y="3088"/>
                      <a:pt x="2695" y="3552"/>
                    </a:cubicBezTo>
                    <a:cubicBezTo>
                      <a:pt x="2791" y="3780"/>
                      <a:pt x="2810" y="3953"/>
                      <a:pt x="3038" y="4065"/>
                    </a:cubicBezTo>
                    <a:cubicBezTo>
                      <a:pt x="3067" y="4079"/>
                      <a:pt x="3096" y="4086"/>
                      <a:pt x="3125" y="4086"/>
                    </a:cubicBezTo>
                    <a:cubicBezTo>
                      <a:pt x="3182" y="4086"/>
                      <a:pt x="3236" y="4058"/>
                      <a:pt x="3273" y="4004"/>
                    </a:cubicBezTo>
                    <a:cubicBezTo>
                      <a:pt x="3285" y="3984"/>
                      <a:pt x="3300" y="3965"/>
                      <a:pt x="3311" y="3946"/>
                    </a:cubicBezTo>
                    <a:cubicBezTo>
                      <a:pt x="3343" y="3898"/>
                      <a:pt x="3341" y="3831"/>
                      <a:pt x="3312" y="3781"/>
                    </a:cubicBezTo>
                    <a:cubicBezTo>
                      <a:pt x="3300" y="3760"/>
                      <a:pt x="3287" y="3737"/>
                      <a:pt x="3274" y="3716"/>
                    </a:cubicBezTo>
                    <a:cubicBezTo>
                      <a:pt x="3250" y="3675"/>
                      <a:pt x="3200" y="3645"/>
                      <a:pt x="3149" y="3645"/>
                    </a:cubicBezTo>
                    <a:cubicBezTo>
                      <a:pt x="3137" y="3645"/>
                      <a:pt x="3124" y="3647"/>
                      <a:pt x="3112" y="3651"/>
                    </a:cubicBezTo>
                    <a:lnTo>
                      <a:pt x="3065" y="3667"/>
                    </a:lnTo>
                    <a:cubicBezTo>
                      <a:pt x="3060" y="3668"/>
                      <a:pt x="3055" y="3672"/>
                      <a:pt x="3051" y="3674"/>
                    </a:cubicBezTo>
                    <a:cubicBezTo>
                      <a:pt x="2935" y="3298"/>
                      <a:pt x="2625" y="2616"/>
                      <a:pt x="2595" y="2566"/>
                    </a:cubicBezTo>
                    <a:cubicBezTo>
                      <a:pt x="2413" y="2245"/>
                      <a:pt x="2204" y="1939"/>
                      <a:pt x="1974" y="1649"/>
                    </a:cubicBezTo>
                    <a:cubicBezTo>
                      <a:pt x="1446" y="986"/>
                      <a:pt x="812" y="446"/>
                      <a:pt x="89" y="6"/>
                    </a:cubicBezTo>
                    <a:cubicBezTo>
                      <a:pt x="82" y="2"/>
                      <a:pt x="75" y="0"/>
                      <a:pt x="6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3" name="Google Shape;2763;p11"/>
              <p:cNvSpPr/>
              <p:nvPr/>
            </p:nvSpPr>
            <p:spPr>
              <a:xfrm>
                <a:off x="1450588" y="485975"/>
                <a:ext cx="123175" cy="232200"/>
              </a:xfrm>
              <a:custGeom>
                <a:avLst/>
                <a:gdLst/>
                <a:ahLst/>
                <a:cxnLst/>
                <a:rect l="l" t="t" r="r" b="b"/>
                <a:pathLst>
                  <a:path w="4927" h="9288" extrusionOk="0">
                    <a:moveTo>
                      <a:pt x="45" y="0"/>
                    </a:moveTo>
                    <a:cubicBezTo>
                      <a:pt x="22" y="0"/>
                      <a:pt x="1" y="27"/>
                      <a:pt x="17" y="47"/>
                    </a:cubicBezTo>
                    <a:cubicBezTo>
                      <a:pt x="1041" y="1435"/>
                      <a:pt x="1948" y="2701"/>
                      <a:pt x="2709" y="4261"/>
                    </a:cubicBezTo>
                    <a:cubicBezTo>
                      <a:pt x="3479" y="5842"/>
                      <a:pt x="4220" y="7424"/>
                      <a:pt x="4560" y="9160"/>
                    </a:cubicBezTo>
                    <a:cubicBezTo>
                      <a:pt x="4578" y="9249"/>
                      <a:pt x="4643" y="9287"/>
                      <a:pt x="4711" y="9287"/>
                    </a:cubicBezTo>
                    <a:cubicBezTo>
                      <a:pt x="4814" y="9287"/>
                      <a:pt x="4926" y="9200"/>
                      <a:pt x="4899" y="9067"/>
                    </a:cubicBezTo>
                    <a:cubicBezTo>
                      <a:pt x="4552" y="7304"/>
                      <a:pt x="3788"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4" name="Google Shape;2764;p11"/>
              <p:cNvSpPr/>
              <p:nvPr/>
            </p:nvSpPr>
            <p:spPr>
              <a:xfrm>
                <a:off x="1617538" y="385150"/>
                <a:ext cx="52775" cy="328950"/>
              </a:xfrm>
              <a:custGeom>
                <a:avLst/>
                <a:gdLst/>
                <a:ahLst/>
                <a:cxnLst/>
                <a:rect l="l" t="t" r="r" b="b"/>
                <a:pathLst>
                  <a:path w="2111" h="13158" extrusionOk="0">
                    <a:moveTo>
                      <a:pt x="404" y="1"/>
                    </a:moveTo>
                    <a:cubicBezTo>
                      <a:pt x="378" y="1"/>
                      <a:pt x="352" y="15"/>
                      <a:pt x="347" y="46"/>
                    </a:cubicBezTo>
                    <a:cubicBezTo>
                      <a:pt x="0" y="2271"/>
                      <a:pt x="66" y="4580"/>
                      <a:pt x="335" y="6810"/>
                    </a:cubicBezTo>
                    <a:cubicBezTo>
                      <a:pt x="583" y="8884"/>
                      <a:pt x="942" y="11181"/>
                      <a:pt x="1834" y="13086"/>
                    </a:cubicBezTo>
                    <a:cubicBezTo>
                      <a:pt x="1858" y="13136"/>
                      <a:pt x="1899" y="13157"/>
                      <a:pt x="1941" y="13157"/>
                    </a:cubicBezTo>
                    <a:cubicBezTo>
                      <a:pt x="2023" y="13157"/>
                      <a:pt x="2110" y="13078"/>
                      <a:pt x="2088" y="12980"/>
                    </a:cubicBezTo>
                    <a:cubicBezTo>
                      <a:pt x="1588" y="10779"/>
                      <a:pt x="878" y="8698"/>
                      <a:pt x="611" y="6438"/>
                    </a:cubicBezTo>
                    <a:cubicBezTo>
                      <a:pt x="361" y="4310"/>
                      <a:pt x="404" y="2199"/>
                      <a:pt x="474" y="63"/>
                    </a:cubicBezTo>
                    <a:cubicBezTo>
                      <a:pt x="475" y="24"/>
                      <a:pt x="439"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5" name="Google Shape;2765;p11"/>
              <p:cNvSpPr/>
              <p:nvPr/>
            </p:nvSpPr>
            <p:spPr>
              <a:xfrm>
                <a:off x="1735263" y="511350"/>
                <a:ext cx="63175" cy="201950"/>
              </a:xfrm>
              <a:custGeom>
                <a:avLst/>
                <a:gdLst/>
                <a:ahLst/>
                <a:cxnLst/>
                <a:rect l="l" t="t" r="r" b="b"/>
                <a:pathLst>
                  <a:path w="2527" h="8078" extrusionOk="0">
                    <a:moveTo>
                      <a:pt x="2428" y="0"/>
                    </a:moveTo>
                    <a:cubicBezTo>
                      <a:pt x="2406" y="0"/>
                      <a:pt x="2384" y="11"/>
                      <a:pt x="2368" y="37"/>
                    </a:cubicBezTo>
                    <a:cubicBezTo>
                      <a:pt x="1041" y="2299"/>
                      <a:pt x="1" y="5313"/>
                      <a:pt x="265" y="7973"/>
                    </a:cubicBezTo>
                    <a:cubicBezTo>
                      <a:pt x="272" y="8044"/>
                      <a:pt x="321" y="8078"/>
                      <a:pt x="371" y="8078"/>
                    </a:cubicBezTo>
                    <a:cubicBezTo>
                      <a:pt x="422" y="8078"/>
                      <a:pt x="474" y="8042"/>
                      <a:pt x="484" y="7973"/>
                    </a:cubicBezTo>
                    <a:cubicBezTo>
                      <a:pt x="662" y="6613"/>
                      <a:pt x="704" y="5272"/>
                      <a:pt x="1044" y="3931"/>
                    </a:cubicBezTo>
                    <a:cubicBezTo>
                      <a:pt x="1382" y="2604"/>
                      <a:pt x="1896" y="1339"/>
                      <a:pt x="2498" y="112"/>
                    </a:cubicBezTo>
                    <a:cubicBezTo>
                      <a:pt x="2527" y="54"/>
                      <a:pt x="2478" y="0"/>
                      <a:pt x="242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6" name="Google Shape;2766;p11"/>
              <p:cNvSpPr/>
              <p:nvPr/>
            </p:nvSpPr>
            <p:spPr>
              <a:xfrm>
                <a:off x="1857563" y="613350"/>
                <a:ext cx="33250" cy="88875"/>
              </a:xfrm>
              <a:custGeom>
                <a:avLst/>
                <a:gdLst/>
                <a:ahLst/>
                <a:cxnLst/>
                <a:rect l="l" t="t" r="r" b="b"/>
                <a:pathLst>
                  <a:path w="1330" h="3555" extrusionOk="0">
                    <a:moveTo>
                      <a:pt x="1242" y="1"/>
                    </a:moveTo>
                    <a:cubicBezTo>
                      <a:pt x="1223"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6"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7" name="Google Shape;2767;p11"/>
              <p:cNvSpPr/>
              <p:nvPr/>
            </p:nvSpPr>
            <p:spPr>
              <a:xfrm>
                <a:off x="1336988" y="283475"/>
                <a:ext cx="638250" cy="439750"/>
              </a:xfrm>
              <a:custGeom>
                <a:avLst/>
                <a:gdLst/>
                <a:ahLst/>
                <a:cxnLst/>
                <a:rect l="l" t="t" r="r" b="b"/>
                <a:pathLst>
                  <a:path w="25530" h="17590" extrusionOk="0">
                    <a:moveTo>
                      <a:pt x="12106" y="506"/>
                    </a:moveTo>
                    <a:cubicBezTo>
                      <a:pt x="12414" y="4247"/>
                      <a:pt x="12809" y="8027"/>
                      <a:pt x="14495" y="11439"/>
                    </a:cubicBezTo>
                    <a:cubicBezTo>
                      <a:pt x="14517" y="11485"/>
                      <a:pt x="14569" y="11509"/>
                      <a:pt x="14621" y="11509"/>
                    </a:cubicBezTo>
                    <a:cubicBezTo>
                      <a:pt x="14671" y="11509"/>
                      <a:pt x="14720" y="11486"/>
                      <a:pt x="14740" y="11439"/>
                    </a:cubicBezTo>
                    <a:cubicBezTo>
                      <a:pt x="15971" y="8634"/>
                      <a:pt x="18236" y="6460"/>
                      <a:pt x="21079" y="5349"/>
                    </a:cubicBezTo>
                    <a:lnTo>
                      <a:pt x="21079" y="5349"/>
                    </a:lnTo>
                    <a:cubicBezTo>
                      <a:pt x="19840" y="7815"/>
                      <a:pt x="19313" y="10512"/>
                      <a:pt x="19546" y="13275"/>
                    </a:cubicBezTo>
                    <a:cubicBezTo>
                      <a:pt x="19553" y="13366"/>
                      <a:pt x="19627" y="13430"/>
                      <a:pt x="19706" y="13430"/>
                    </a:cubicBezTo>
                    <a:cubicBezTo>
                      <a:pt x="19743" y="13430"/>
                      <a:pt x="19781" y="13416"/>
                      <a:pt x="19814" y="13385"/>
                    </a:cubicBezTo>
                    <a:cubicBezTo>
                      <a:pt x="21269" y="11980"/>
                      <a:pt x="23008" y="11013"/>
                      <a:pt x="24956" y="10526"/>
                    </a:cubicBezTo>
                    <a:lnTo>
                      <a:pt x="24956" y="10526"/>
                    </a:lnTo>
                    <a:cubicBezTo>
                      <a:pt x="23704" y="12395"/>
                      <a:pt x="22871" y="14459"/>
                      <a:pt x="22497" y="16683"/>
                    </a:cubicBezTo>
                    <a:cubicBezTo>
                      <a:pt x="16268" y="17144"/>
                      <a:pt x="10083" y="17091"/>
                      <a:pt x="3848" y="17140"/>
                    </a:cubicBezTo>
                    <a:cubicBezTo>
                      <a:pt x="3855" y="17116"/>
                      <a:pt x="3854" y="17089"/>
                      <a:pt x="3840" y="17060"/>
                    </a:cubicBezTo>
                    <a:cubicBezTo>
                      <a:pt x="2966" y="15411"/>
                      <a:pt x="1825" y="14092"/>
                      <a:pt x="738" y="12604"/>
                    </a:cubicBezTo>
                    <a:cubicBezTo>
                      <a:pt x="328" y="12041"/>
                      <a:pt x="650" y="12111"/>
                      <a:pt x="1335" y="12056"/>
                    </a:cubicBezTo>
                    <a:cubicBezTo>
                      <a:pt x="1469" y="12046"/>
                      <a:pt x="1603" y="12041"/>
                      <a:pt x="1737" y="12041"/>
                    </a:cubicBezTo>
                    <a:cubicBezTo>
                      <a:pt x="2093" y="12041"/>
                      <a:pt x="2449" y="12077"/>
                      <a:pt x="2799" y="12147"/>
                    </a:cubicBezTo>
                    <a:cubicBezTo>
                      <a:pt x="3779" y="12343"/>
                      <a:pt x="4646" y="12809"/>
                      <a:pt x="5381" y="13481"/>
                    </a:cubicBezTo>
                    <a:cubicBezTo>
                      <a:pt x="5405" y="13503"/>
                      <a:pt x="5435" y="13513"/>
                      <a:pt x="5464" y="13513"/>
                    </a:cubicBezTo>
                    <a:cubicBezTo>
                      <a:pt x="5540" y="13513"/>
                      <a:pt x="5614" y="13448"/>
                      <a:pt x="5586" y="13361"/>
                    </a:cubicBezTo>
                    <a:cubicBezTo>
                      <a:pt x="4711" y="10507"/>
                      <a:pt x="3491" y="7793"/>
                      <a:pt x="1952" y="5237"/>
                    </a:cubicBezTo>
                    <a:lnTo>
                      <a:pt x="1952" y="5237"/>
                    </a:lnTo>
                    <a:cubicBezTo>
                      <a:pt x="5371" y="6286"/>
                      <a:pt x="7625" y="9283"/>
                      <a:pt x="9580" y="12120"/>
                    </a:cubicBezTo>
                    <a:cubicBezTo>
                      <a:pt x="9610" y="12163"/>
                      <a:pt x="9655" y="12182"/>
                      <a:pt x="9699" y="12182"/>
                    </a:cubicBezTo>
                    <a:cubicBezTo>
                      <a:pt x="9782" y="12182"/>
                      <a:pt x="9863" y="12115"/>
                      <a:pt x="9834" y="12012"/>
                    </a:cubicBezTo>
                    <a:cubicBezTo>
                      <a:pt x="8706" y="8045"/>
                      <a:pt x="9560" y="3738"/>
                      <a:pt x="12106" y="506"/>
                    </a:cubicBezTo>
                    <a:close/>
                    <a:moveTo>
                      <a:pt x="12202" y="0"/>
                    </a:moveTo>
                    <a:cubicBezTo>
                      <a:pt x="12170" y="0"/>
                      <a:pt x="12139" y="13"/>
                      <a:pt x="12113" y="44"/>
                    </a:cubicBezTo>
                    <a:cubicBezTo>
                      <a:pt x="9502" y="3186"/>
                      <a:pt x="8496" y="7382"/>
                      <a:pt x="9378" y="11346"/>
                    </a:cubicBezTo>
                    <a:cubicBezTo>
                      <a:pt x="7416" y="8563"/>
                      <a:pt x="5119" y="5781"/>
                      <a:pt x="1701" y="4887"/>
                    </a:cubicBezTo>
                    <a:cubicBezTo>
                      <a:pt x="1690" y="4884"/>
                      <a:pt x="1679" y="4883"/>
                      <a:pt x="1668" y="4883"/>
                    </a:cubicBezTo>
                    <a:cubicBezTo>
                      <a:pt x="1572" y="4883"/>
                      <a:pt x="1492" y="4992"/>
                      <a:pt x="1550" y="5083"/>
                    </a:cubicBezTo>
                    <a:cubicBezTo>
                      <a:pt x="3093" y="7577"/>
                      <a:pt x="4315" y="10229"/>
                      <a:pt x="5213" y="13022"/>
                    </a:cubicBezTo>
                    <a:cubicBezTo>
                      <a:pt x="4200" y="12227"/>
                      <a:pt x="2987" y="11808"/>
                      <a:pt x="1735" y="11808"/>
                    </a:cubicBezTo>
                    <a:cubicBezTo>
                      <a:pt x="1200" y="11808"/>
                      <a:pt x="658" y="11884"/>
                      <a:pt x="121" y="12041"/>
                    </a:cubicBezTo>
                    <a:cubicBezTo>
                      <a:pt x="29" y="12069"/>
                      <a:pt x="1" y="12183"/>
                      <a:pt x="66" y="12252"/>
                    </a:cubicBezTo>
                    <a:cubicBezTo>
                      <a:pt x="1475" y="13732"/>
                      <a:pt x="2662" y="15380"/>
                      <a:pt x="3642" y="17173"/>
                    </a:cubicBezTo>
                    <a:cubicBezTo>
                      <a:pt x="3663" y="17208"/>
                      <a:pt x="3691" y="17223"/>
                      <a:pt x="3720"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4" y="10126"/>
                      <a:pt x="25283" y="10127"/>
                      <a:pt x="25272" y="10129"/>
                    </a:cubicBezTo>
                    <a:cubicBezTo>
                      <a:pt x="23221" y="10574"/>
                      <a:pt x="21379" y="11525"/>
                      <a:pt x="19836" y="12932"/>
                    </a:cubicBezTo>
                    <a:cubicBezTo>
                      <a:pt x="19669" y="10228"/>
                      <a:pt x="20227" y="7567"/>
                      <a:pt x="21487" y="5155"/>
                    </a:cubicBezTo>
                    <a:cubicBezTo>
                      <a:pt x="21533" y="5068"/>
                      <a:pt x="21471" y="4943"/>
                      <a:pt x="21372" y="4943"/>
                    </a:cubicBezTo>
                    <a:cubicBezTo>
                      <a:pt x="21358" y="4943"/>
                      <a:pt x="21344" y="4945"/>
                      <a:pt x="21329" y="4951"/>
                    </a:cubicBezTo>
                    <a:cubicBezTo>
                      <a:pt x="18356" y="6007"/>
                      <a:pt x="15950" y="8182"/>
                      <a:pt x="14615" y="11033"/>
                    </a:cubicBezTo>
                    <a:cubicBezTo>
                      <a:pt x="13005" y="7623"/>
                      <a:pt x="12658" y="3856"/>
                      <a:pt x="12354" y="143"/>
                    </a:cubicBezTo>
                    <a:cubicBezTo>
                      <a:pt x="12346" y="68"/>
                      <a:pt x="12274" y="0"/>
                      <a:pt x="12202"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8" name="Google Shape;2768;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69" name="Google Shape;2769;p11"/>
              <p:cNvSpPr/>
              <p:nvPr/>
            </p:nvSpPr>
            <p:spPr>
              <a:xfrm>
                <a:off x="867563" y="490325"/>
                <a:ext cx="694875" cy="220425"/>
              </a:xfrm>
              <a:custGeom>
                <a:avLst/>
                <a:gdLst/>
                <a:ahLst/>
                <a:cxnLst/>
                <a:rect l="l" t="t" r="r" b="b"/>
                <a:pathLst>
                  <a:path w="27795" h="8817" extrusionOk="0">
                    <a:moveTo>
                      <a:pt x="9932" y="0"/>
                    </a:moveTo>
                    <a:cubicBezTo>
                      <a:pt x="8916" y="0"/>
                      <a:pt x="8136" y="893"/>
                      <a:pt x="8366" y="1984"/>
                    </a:cubicBezTo>
                    <a:cubicBezTo>
                      <a:pt x="8391" y="2046"/>
                      <a:pt x="8416" y="2109"/>
                      <a:pt x="8432" y="2178"/>
                    </a:cubicBezTo>
                    <a:cubicBezTo>
                      <a:pt x="8452" y="2262"/>
                      <a:pt x="8385" y="2317"/>
                      <a:pt x="8320" y="2317"/>
                    </a:cubicBezTo>
                    <a:cubicBezTo>
                      <a:pt x="8276" y="2317"/>
                      <a:pt x="8234" y="2293"/>
                      <a:pt x="8219" y="2238"/>
                    </a:cubicBezTo>
                    <a:cubicBezTo>
                      <a:pt x="8097" y="1802"/>
                      <a:pt x="7732" y="1567"/>
                      <a:pt x="7354" y="1567"/>
                    </a:cubicBezTo>
                    <a:cubicBezTo>
                      <a:pt x="7094" y="1567"/>
                      <a:pt x="6829" y="1677"/>
                      <a:pt x="6631" y="1909"/>
                    </a:cubicBezTo>
                    <a:cubicBezTo>
                      <a:pt x="6159" y="2462"/>
                      <a:pt x="6426" y="3112"/>
                      <a:pt x="6784" y="3631"/>
                    </a:cubicBezTo>
                    <a:cubicBezTo>
                      <a:pt x="6807" y="3663"/>
                      <a:pt x="6775" y="3705"/>
                      <a:pt x="6741" y="3705"/>
                    </a:cubicBezTo>
                    <a:cubicBezTo>
                      <a:pt x="6732" y="3705"/>
                      <a:pt x="6724" y="3703"/>
                      <a:pt x="6717" y="3698"/>
                    </a:cubicBezTo>
                    <a:cubicBezTo>
                      <a:pt x="6714" y="3696"/>
                      <a:pt x="6710" y="3692"/>
                      <a:pt x="6707" y="3689"/>
                    </a:cubicBezTo>
                    <a:cubicBezTo>
                      <a:pt x="6689" y="3716"/>
                      <a:pt x="6656" y="3733"/>
                      <a:pt x="6622" y="3733"/>
                    </a:cubicBezTo>
                    <a:cubicBezTo>
                      <a:pt x="6595" y="3733"/>
                      <a:pt x="6568" y="3722"/>
                      <a:pt x="6547" y="3696"/>
                    </a:cubicBezTo>
                    <a:cubicBezTo>
                      <a:pt x="6468" y="3590"/>
                      <a:pt x="6365" y="3544"/>
                      <a:pt x="6263" y="3544"/>
                    </a:cubicBezTo>
                    <a:cubicBezTo>
                      <a:pt x="6086" y="3544"/>
                      <a:pt x="5913" y="3683"/>
                      <a:pt x="5877" y="3881"/>
                    </a:cubicBezTo>
                    <a:cubicBezTo>
                      <a:pt x="5911" y="3928"/>
                      <a:pt x="5940" y="3974"/>
                      <a:pt x="5967" y="4026"/>
                    </a:cubicBezTo>
                    <a:cubicBezTo>
                      <a:pt x="6018" y="4127"/>
                      <a:pt x="5929" y="4218"/>
                      <a:pt x="5845" y="4218"/>
                    </a:cubicBezTo>
                    <a:cubicBezTo>
                      <a:pt x="5808" y="4218"/>
                      <a:pt x="5771" y="4200"/>
                      <a:pt x="5750" y="4155"/>
                    </a:cubicBezTo>
                    <a:cubicBezTo>
                      <a:pt x="5569" y="3792"/>
                      <a:pt x="5236" y="3614"/>
                      <a:pt x="4893" y="3614"/>
                    </a:cubicBezTo>
                    <a:cubicBezTo>
                      <a:pt x="4614" y="3614"/>
                      <a:pt x="4329" y="3731"/>
                      <a:pt x="4112" y="3963"/>
                    </a:cubicBezTo>
                    <a:cubicBezTo>
                      <a:pt x="3616" y="4494"/>
                      <a:pt x="3732" y="5188"/>
                      <a:pt x="3993" y="5788"/>
                    </a:cubicBezTo>
                    <a:cubicBezTo>
                      <a:pt x="4082" y="5836"/>
                      <a:pt x="4166" y="5893"/>
                      <a:pt x="4232" y="5956"/>
                    </a:cubicBezTo>
                    <a:cubicBezTo>
                      <a:pt x="4284" y="6006"/>
                      <a:pt x="4238" y="6085"/>
                      <a:pt x="4175" y="6085"/>
                    </a:cubicBezTo>
                    <a:cubicBezTo>
                      <a:pt x="4169" y="6085"/>
                      <a:pt x="4164" y="6085"/>
                      <a:pt x="4158" y="6083"/>
                    </a:cubicBezTo>
                    <a:cubicBezTo>
                      <a:pt x="4134" y="6078"/>
                      <a:pt x="4112" y="6071"/>
                      <a:pt x="4089" y="6064"/>
                    </a:cubicBezTo>
                    <a:cubicBezTo>
                      <a:pt x="4080" y="6075"/>
                      <a:pt x="4068" y="6083"/>
                      <a:pt x="4055" y="6083"/>
                    </a:cubicBezTo>
                    <a:cubicBezTo>
                      <a:pt x="4045" y="6083"/>
                      <a:pt x="4036" y="6078"/>
                      <a:pt x="4027" y="6068"/>
                    </a:cubicBezTo>
                    <a:cubicBezTo>
                      <a:pt x="4017" y="6057"/>
                      <a:pt x="4007" y="6045"/>
                      <a:pt x="3997" y="6033"/>
                    </a:cubicBezTo>
                    <a:cubicBezTo>
                      <a:pt x="3793" y="5957"/>
                      <a:pt x="3566" y="5846"/>
                      <a:pt x="3355" y="5846"/>
                    </a:cubicBezTo>
                    <a:cubicBezTo>
                      <a:pt x="3232" y="5846"/>
                      <a:pt x="3114" y="5884"/>
                      <a:pt x="3009" y="5989"/>
                    </a:cubicBezTo>
                    <a:cubicBezTo>
                      <a:pt x="2737" y="6254"/>
                      <a:pt x="2892" y="6761"/>
                      <a:pt x="3033" y="7058"/>
                    </a:cubicBezTo>
                    <a:cubicBezTo>
                      <a:pt x="3057" y="7110"/>
                      <a:pt x="3018" y="7150"/>
                      <a:pt x="2977" y="7150"/>
                    </a:cubicBezTo>
                    <a:cubicBezTo>
                      <a:pt x="2970" y="7150"/>
                      <a:pt x="2962" y="7149"/>
                      <a:pt x="2956" y="7147"/>
                    </a:cubicBezTo>
                    <a:cubicBezTo>
                      <a:pt x="2934" y="7174"/>
                      <a:pt x="2901" y="7194"/>
                      <a:pt x="2867" y="7194"/>
                    </a:cubicBezTo>
                    <a:cubicBezTo>
                      <a:pt x="2844" y="7194"/>
                      <a:pt x="2820" y="7185"/>
                      <a:pt x="2799" y="7164"/>
                    </a:cubicBezTo>
                    <a:cubicBezTo>
                      <a:pt x="2654" y="7022"/>
                      <a:pt x="2468" y="6957"/>
                      <a:pt x="2280" y="6957"/>
                    </a:cubicBezTo>
                    <a:cubicBezTo>
                      <a:pt x="2035" y="6957"/>
                      <a:pt x="1786" y="7068"/>
                      <a:pt x="1621" y="7260"/>
                    </a:cubicBezTo>
                    <a:cubicBezTo>
                      <a:pt x="1654" y="7289"/>
                      <a:pt x="1684" y="7320"/>
                      <a:pt x="1710" y="7356"/>
                    </a:cubicBezTo>
                    <a:cubicBezTo>
                      <a:pt x="1760" y="7419"/>
                      <a:pt x="1694" y="7479"/>
                      <a:pt x="1629" y="7479"/>
                    </a:cubicBezTo>
                    <a:cubicBezTo>
                      <a:pt x="1609" y="7479"/>
                      <a:pt x="1589" y="7473"/>
                      <a:pt x="1572" y="7460"/>
                    </a:cubicBezTo>
                    <a:cubicBezTo>
                      <a:pt x="1555" y="7446"/>
                      <a:pt x="1535" y="7430"/>
                      <a:pt x="1514" y="7415"/>
                    </a:cubicBezTo>
                    <a:cubicBezTo>
                      <a:pt x="1504" y="7432"/>
                      <a:pt x="1488" y="7439"/>
                      <a:pt x="1472" y="7439"/>
                    </a:cubicBezTo>
                    <a:cubicBezTo>
                      <a:pt x="1438" y="7439"/>
                      <a:pt x="1401" y="7407"/>
                      <a:pt x="1414" y="7368"/>
                    </a:cubicBezTo>
                    <a:cubicBezTo>
                      <a:pt x="1415" y="7361"/>
                      <a:pt x="1420" y="7356"/>
                      <a:pt x="1421" y="7351"/>
                    </a:cubicBezTo>
                    <a:cubicBezTo>
                      <a:pt x="1256" y="7245"/>
                      <a:pt x="1054" y="7160"/>
                      <a:pt x="864" y="7160"/>
                    </a:cubicBezTo>
                    <a:cubicBezTo>
                      <a:pt x="720" y="7160"/>
                      <a:pt x="583" y="7209"/>
                      <a:pt x="475" y="7337"/>
                    </a:cubicBezTo>
                    <a:cubicBezTo>
                      <a:pt x="277" y="7572"/>
                      <a:pt x="331" y="7982"/>
                      <a:pt x="603" y="8138"/>
                    </a:cubicBezTo>
                    <a:cubicBezTo>
                      <a:pt x="620" y="8146"/>
                      <a:pt x="627" y="8160"/>
                      <a:pt x="627" y="8173"/>
                    </a:cubicBezTo>
                    <a:cubicBezTo>
                      <a:pt x="627" y="8187"/>
                      <a:pt x="620" y="8200"/>
                      <a:pt x="609" y="8210"/>
                    </a:cubicBezTo>
                    <a:cubicBezTo>
                      <a:pt x="682" y="8275"/>
                      <a:pt x="614" y="8374"/>
                      <a:pt x="537" y="8374"/>
                    </a:cubicBezTo>
                    <a:cubicBezTo>
                      <a:pt x="516" y="8374"/>
                      <a:pt x="494" y="8366"/>
                      <a:pt x="474" y="8348"/>
                    </a:cubicBezTo>
                    <a:cubicBezTo>
                      <a:pt x="428" y="8306"/>
                      <a:pt x="365" y="8286"/>
                      <a:pt x="301" y="8286"/>
                    </a:cubicBezTo>
                    <a:cubicBezTo>
                      <a:pt x="198" y="8286"/>
                      <a:pt x="93" y="8339"/>
                      <a:pt x="57" y="8440"/>
                    </a:cubicBezTo>
                    <a:cubicBezTo>
                      <a:pt x="1" y="8589"/>
                      <a:pt x="135" y="8787"/>
                      <a:pt x="289" y="8817"/>
                    </a:cubicBezTo>
                    <a:cubicBezTo>
                      <a:pt x="4942" y="8364"/>
                      <a:pt x="9696" y="8419"/>
                      <a:pt x="14367" y="8393"/>
                    </a:cubicBezTo>
                    <a:cubicBezTo>
                      <a:pt x="15172" y="8389"/>
                      <a:pt x="15977" y="8387"/>
                      <a:pt x="16781" y="8387"/>
                    </a:cubicBezTo>
                    <a:cubicBezTo>
                      <a:pt x="20370" y="8387"/>
                      <a:pt x="23960" y="8432"/>
                      <a:pt x="27547" y="8563"/>
                    </a:cubicBezTo>
                    <a:lnTo>
                      <a:pt x="27559" y="8241"/>
                    </a:lnTo>
                    <a:cubicBezTo>
                      <a:pt x="27489" y="8241"/>
                      <a:pt x="27438" y="8153"/>
                      <a:pt x="27483" y="8080"/>
                    </a:cubicBezTo>
                    <a:cubicBezTo>
                      <a:pt x="27794" y="7434"/>
                      <a:pt x="27322" y="6949"/>
                      <a:pt x="26778" y="6949"/>
                    </a:cubicBezTo>
                    <a:cubicBezTo>
                      <a:pt x="26614" y="6949"/>
                      <a:pt x="26442" y="6993"/>
                      <a:pt x="26285" y="7092"/>
                    </a:cubicBezTo>
                    <a:lnTo>
                      <a:pt x="26279" y="7113"/>
                    </a:lnTo>
                    <a:cubicBezTo>
                      <a:pt x="26265" y="7155"/>
                      <a:pt x="26226" y="7175"/>
                      <a:pt x="26188" y="7175"/>
                    </a:cubicBezTo>
                    <a:cubicBezTo>
                      <a:pt x="26141" y="7175"/>
                      <a:pt x="26096" y="7145"/>
                      <a:pt x="26101" y="7087"/>
                    </a:cubicBezTo>
                    <a:cubicBezTo>
                      <a:pt x="26139" y="6612"/>
                      <a:pt x="25858" y="6209"/>
                      <a:pt x="25428" y="6209"/>
                    </a:cubicBezTo>
                    <a:cubicBezTo>
                      <a:pt x="25328" y="6209"/>
                      <a:pt x="25221" y="6231"/>
                      <a:pt x="25107" y="6278"/>
                    </a:cubicBezTo>
                    <a:cubicBezTo>
                      <a:pt x="25098" y="6282"/>
                      <a:pt x="25089" y="6284"/>
                      <a:pt x="25079" y="6284"/>
                    </a:cubicBezTo>
                    <a:cubicBezTo>
                      <a:pt x="25035" y="6284"/>
                      <a:pt x="24990" y="6246"/>
                      <a:pt x="24980" y="6208"/>
                    </a:cubicBezTo>
                    <a:cubicBezTo>
                      <a:pt x="24945" y="6076"/>
                      <a:pt x="24916" y="5975"/>
                      <a:pt x="24843" y="5859"/>
                    </a:cubicBezTo>
                    <a:cubicBezTo>
                      <a:pt x="24789" y="5714"/>
                      <a:pt x="24679" y="5630"/>
                      <a:pt x="24511" y="5608"/>
                    </a:cubicBezTo>
                    <a:cubicBezTo>
                      <a:pt x="24418" y="5654"/>
                      <a:pt x="24326" y="5702"/>
                      <a:pt x="24235" y="5752"/>
                    </a:cubicBezTo>
                    <a:cubicBezTo>
                      <a:pt x="24222" y="5767"/>
                      <a:pt x="24203" y="5777"/>
                      <a:pt x="24187" y="5777"/>
                    </a:cubicBezTo>
                    <a:cubicBezTo>
                      <a:pt x="24165" y="5804"/>
                      <a:pt x="24137" y="5815"/>
                      <a:pt x="24109" y="5815"/>
                    </a:cubicBezTo>
                    <a:cubicBezTo>
                      <a:pt x="24038" y="5815"/>
                      <a:pt x="23969" y="5740"/>
                      <a:pt x="24013" y="5657"/>
                    </a:cubicBezTo>
                    <a:cubicBezTo>
                      <a:pt x="24432" y="4847"/>
                      <a:pt x="24203" y="3775"/>
                      <a:pt x="23242" y="3494"/>
                    </a:cubicBezTo>
                    <a:cubicBezTo>
                      <a:pt x="23108" y="3455"/>
                      <a:pt x="22978" y="3437"/>
                      <a:pt x="22853" y="3437"/>
                    </a:cubicBezTo>
                    <a:cubicBezTo>
                      <a:pt x="22125" y="3437"/>
                      <a:pt x="21587" y="4057"/>
                      <a:pt x="21532" y="4813"/>
                    </a:cubicBezTo>
                    <a:cubicBezTo>
                      <a:pt x="21531" y="4838"/>
                      <a:pt x="21520" y="4855"/>
                      <a:pt x="21506" y="4867"/>
                    </a:cubicBezTo>
                    <a:cubicBezTo>
                      <a:pt x="21489" y="4884"/>
                      <a:pt x="21465" y="4893"/>
                      <a:pt x="21442" y="4893"/>
                    </a:cubicBezTo>
                    <a:cubicBezTo>
                      <a:pt x="21417" y="4893"/>
                      <a:pt x="21392" y="4882"/>
                      <a:pt x="21376" y="4857"/>
                    </a:cubicBezTo>
                    <a:cubicBezTo>
                      <a:pt x="21100" y="4422"/>
                      <a:pt x="20689" y="4048"/>
                      <a:pt x="20168" y="4048"/>
                    </a:cubicBezTo>
                    <a:cubicBezTo>
                      <a:pt x="20084" y="4048"/>
                      <a:pt x="19997" y="4058"/>
                      <a:pt x="19907" y="4079"/>
                    </a:cubicBezTo>
                    <a:cubicBezTo>
                      <a:pt x="19297" y="4220"/>
                      <a:pt x="18959" y="4868"/>
                      <a:pt x="18994" y="5448"/>
                    </a:cubicBezTo>
                    <a:cubicBezTo>
                      <a:pt x="18999" y="5518"/>
                      <a:pt x="18938" y="5557"/>
                      <a:pt x="18879" y="5557"/>
                    </a:cubicBezTo>
                    <a:cubicBezTo>
                      <a:pt x="18832" y="5557"/>
                      <a:pt x="18786" y="5532"/>
                      <a:pt x="18775" y="5478"/>
                    </a:cubicBezTo>
                    <a:cubicBezTo>
                      <a:pt x="18557" y="5377"/>
                      <a:pt x="18374" y="5326"/>
                      <a:pt x="18227" y="5326"/>
                    </a:cubicBezTo>
                    <a:cubicBezTo>
                      <a:pt x="17968" y="5326"/>
                      <a:pt x="17820" y="5483"/>
                      <a:pt x="17783" y="5798"/>
                    </a:cubicBezTo>
                    <a:cubicBezTo>
                      <a:pt x="17768" y="5865"/>
                      <a:pt x="17757" y="5932"/>
                      <a:pt x="17747" y="5999"/>
                    </a:cubicBezTo>
                    <a:cubicBezTo>
                      <a:pt x="17759" y="6035"/>
                      <a:pt x="17770" y="6075"/>
                      <a:pt x="17778" y="6113"/>
                    </a:cubicBezTo>
                    <a:cubicBezTo>
                      <a:pt x="17796" y="6196"/>
                      <a:pt x="17728" y="6250"/>
                      <a:pt x="17664" y="6250"/>
                    </a:cubicBezTo>
                    <a:cubicBezTo>
                      <a:pt x="17622" y="6250"/>
                      <a:pt x="17583" y="6226"/>
                      <a:pt x="17571" y="6172"/>
                    </a:cubicBezTo>
                    <a:cubicBezTo>
                      <a:pt x="17495" y="5817"/>
                      <a:pt x="17187" y="5598"/>
                      <a:pt x="16863" y="5598"/>
                    </a:cubicBezTo>
                    <a:cubicBezTo>
                      <a:pt x="16721" y="5598"/>
                      <a:pt x="16577" y="5639"/>
                      <a:pt x="16448" y="5729"/>
                    </a:cubicBezTo>
                    <a:cubicBezTo>
                      <a:pt x="16430" y="5742"/>
                      <a:pt x="16412" y="5747"/>
                      <a:pt x="16395" y="5747"/>
                    </a:cubicBezTo>
                    <a:cubicBezTo>
                      <a:pt x="16330" y="5747"/>
                      <a:pt x="16276" y="5672"/>
                      <a:pt x="16287" y="5608"/>
                    </a:cubicBezTo>
                    <a:cubicBezTo>
                      <a:pt x="16391" y="5034"/>
                      <a:pt x="15927" y="4579"/>
                      <a:pt x="15390" y="4579"/>
                    </a:cubicBezTo>
                    <a:cubicBezTo>
                      <a:pt x="15378" y="4579"/>
                      <a:pt x="15367" y="4579"/>
                      <a:pt x="15356" y="4580"/>
                    </a:cubicBezTo>
                    <a:cubicBezTo>
                      <a:pt x="15347" y="4659"/>
                      <a:pt x="15337" y="4727"/>
                      <a:pt x="15326" y="4819"/>
                    </a:cubicBezTo>
                    <a:cubicBezTo>
                      <a:pt x="15320" y="4859"/>
                      <a:pt x="15291" y="4876"/>
                      <a:pt x="15259" y="4876"/>
                    </a:cubicBezTo>
                    <a:cubicBezTo>
                      <a:pt x="15217" y="4876"/>
                      <a:pt x="15170" y="4846"/>
                      <a:pt x="15168" y="4797"/>
                    </a:cubicBezTo>
                    <a:cubicBezTo>
                      <a:pt x="15166" y="4772"/>
                      <a:pt x="15165" y="4749"/>
                      <a:pt x="15165" y="4725"/>
                    </a:cubicBezTo>
                    <a:cubicBezTo>
                      <a:pt x="15153" y="4772"/>
                      <a:pt x="15104" y="4800"/>
                      <a:pt x="15053" y="4800"/>
                    </a:cubicBezTo>
                    <a:cubicBezTo>
                      <a:pt x="15006" y="4800"/>
                      <a:pt x="14959" y="4776"/>
                      <a:pt x="14938" y="4722"/>
                    </a:cubicBezTo>
                    <a:cubicBezTo>
                      <a:pt x="14779" y="4328"/>
                      <a:pt x="14414" y="4104"/>
                      <a:pt x="14032" y="4104"/>
                    </a:cubicBezTo>
                    <a:cubicBezTo>
                      <a:pt x="13863" y="4104"/>
                      <a:pt x="13690" y="4148"/>
                      <a:pt x="13530" y="4241"/>
                    </a:cubicBezTo>
                    <a:cubicBezTo>
                      <a:pt x="13513" y="4251"/>
                      <a:pt x="13494" y="4255"/>
                      <a:pt x="13475" y="4255"/>
                    </a:cubicBezTo>
                    <a:cubicBezTo>
                      <a:pt x="13415" y="4255"/>
                      <a:pt x="13355" y="4210"/>
                      <a:pt x="13361" y="4144"/>
                    </a:cubicBezTo>
                    <a:cubicBezTo>
                      <a:pt x="13383" y="3864"/>
                      <a:pt x="13403" y="3589"/>
                      <a:pt x="13351" y="3311"/>
                    </a:cubicBezTo>
                    <a:cubicBezTo>
                      <a:pt x="13278" y="2946"/>
                      <a:pt x="12955" y="2548"/>
                      <a:pt x="12585" y="2548"/>
                    </a:cubicBezTo>
                    <a:cubicBezTo>
                      <a:pt x="12501" y="2548"/>
                      <a:pt x="12413" y="2569"/>
                      <a:pt x="12326" y="2616"/>
                    </a:cubicBezTo>
                    <a:cubicBezTo>
                      <a:pt x="12324" y="2651"/>
                      <a:pt x="12326" y="2687"/>
                      <a:pt x="12324" y="2722"/>
                    </a:cubicBezTo>
                    <a:cubicBezTo>
                      <a:pt x="12322" y="2750"/>
                      <a:pt x="12312" y="2771"/>
                      <a:pt x="12298" y="2787"/>
                    </a:cubicBezTo>
                    <a:cubicBezTo>
                      <a:pt x="12315" y="2801"/>
                      <a:pt x="12334" y="2814"/>
                      <a:pt x="12351" y="2828"/>
                    </a:cubicBezTo>
                    <a:cubicBezTo>
                      <a:pt x="12449" y="2901"/>
                      <a:pt x="12595" y="3010"/>
                      <a:pt x="12598" y="3144"/>
                    </a:cubicBezTo>
                    <a:cubicBezTo>
                      <a:pt x="12601" y="3177"/>
                      <a:pt x="12570" y="3204"/>
                      <a:pt x="12536" y="3204"/>
                    </a:cubicBezTo>
                    <a:cubicBezTo>
                      <a:pt x="12531" y="3204"/>
                      <a:pt x="12526" y="3203"/>
                      <a:pt x="12521" y="3202"/>
                    </a:cubicBezTo>
                    <a:cubicBezTo>
                      <a:pt x="12411" y="3169"/>
                      <a:pt x="12333" y="3042"/>
                      <a:pt x="12241" y="2970"/>
                    </a:cubicBezTo>
                    <a:cubicBezTo>
                      <a:pt x="12135" y="2887"/>
                      <a:pt x="12015" y="2822"/>
                      <a:pt x="11891" y="2764"/>
                    </a:cubicBezTo>
                    <a:cubicBezTo>
                      <a:pt x="11815" y="2728"/>
                      <a:pt x="11859" y="2618"/>
                      <a:pt x="11930" y="2618"/>
                    </a:cubicBezTo>
                    <a:cubicBezTo>
                      <a:pt x="11937" y="2618"/>
                      <a:pt x="11944" y="2619"/>
                      <a:pt x="11952" y="2622"/>
                    </a:cubicBezTo>
                    <a:cubicBezTo>
                      <a:pt x="12003" y="2636"/>
                      <a:pt x="12051" y="2654"/>
                      <a:pt x="12097" y="2675"/>
                    </a:cubicBezTo>
                    <a:cubicBezTo>
                      <a:pt x="12036" y="1602"/>
                      <a:pt x="11681" y="521"/>
                      <a:pt x="10579" y="119"/>
                    </a:cubicBezTo>
                    <a:cubicBezTo>
                      <a:pt x="10358"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0" name="Google Shape;2770;p11"/>
              <p:cNvSpPr/>
              <p:nvPr/>
            </p:nvSpPr>
            <p:spPr>
              <a:xfrm>
                <a:off x="863288" y="484500"/>
                <a:ext cx="723650" cy="229675"/>
              </a:xfrm>
              <a:custGeom>
                <a:avLst/>
                <a:gdLst/>
                <a:ahLst/>
                <a:cxnLst/>
                <a:rect l="l" t="t" r="r" b="b"/>
                <a:pathLst>
                  <a:path w="28946" h="9187" extrusionOk="0">
                    <a:moveTo>
                      <a:pt x="10098" y="1"/>
                    </a:moveTo>
                    <a:cubicBezTo>
                      <a:pt x="9081" y="1"/>
                      <a:pt x="8149" y="917"/>
                      <a:pt x="8307" y="1893"/>
                    </a:cubicBezTo>
                    <a:cubicBezTo>
                      <a:pt x="8099" y="1688"/>
                      <a:pt x="7813" y="1576"/>
                      <a:pt x="7521" y="1576"/>
                    </a:cubicBezTo>
                    <a:cubicBezTo>
                      <a:pt x="7277" y="1576"/>
                      <a:pt x="7027" y="1655"/>
                      <a:pt x="6816" y="1823"/>
                    </a:cubicBezTo>
                    <a:cubicBezTo>
                      <a:pt x="6265" y="2260"/>
                      <a:pt x="6186" y="3093"/>
                      <a:pt x="6581" y="3640"/>
                    </a:cubicBezTo>
                    <a:cubicBezTo>
                      <a:pt x="6532" y="3625"/>
                      <a:pt x="6481" y="3619"/>
                      <a:pt x="6431" y="3619"/>
                    </a:cubicBezTo>
                    <a:cubicBezTo>
                      <a:pt x="6209" y="3619"/>
                      <a:pt x="5996" y="3755"/>
                      <a:pt x="5938" y="3987"/>
                    </a:cubicBezTo>
                    <a:cubicBezTo>
                      <a:pt x="5709" y="3749"/>
                      <a:pt x="5393" y="3625"/>
                      <a:pt x="5072" y="3625"/>
                    </a:cubicBezTo>
                    <a:cubicBezTo>
                      <a:pt x="4794" y="3625"/>
                      <a:pt x="4512" y="3717"/>
                      <a:pt x="4279" y="3909"/>
                    </a:cubicBezTo>
                    <a:cubicBezTo>
                      <a:pt x="3666" y="4413"/>
                      <a:pt x="3604"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3" y="6994"/>
                      <a:pt x="2460" y="6994"/>
                    </a:cubicBezTo>
                    <a:cubicBezTo>
                      <a:pt x="2151" y="6994"/>
                      <a:pt x="1844" y="7134"/>
                      <a:pt x="1677" y="7398"/>
                    </a:cubicBezTo>
                    <a:cubicBezTo>
                      <a:pt x="1496" y="7268"/>
                      <a:pt x="1268" y="7187"/>
                      <a:pt x="1048" y="7187"/>
                    </a:cubicBezTo>
                    <a:cubicBezTo>
                      <a:pt x="834" y="7187"/>
                      <a:pt x="628" y="7263"/>
                      <a:pt x="481" y="7445"/>
                    </a:cubicBezTo>
                    <a:cubicBezTo>
                      <a:pt x="279" y="7689"/>
                      <a:pt x="263" y="8115"/>
                      <a:pt x="481" y="8331"/>
                    </a:cubicBezTo>
                    <a:cubicBezTo>
                      <a:pt x="478" y="8331"/>
                      <a:pt x="475" y="8331"/>
                      <a:pt x="472" y="8331"/>
                    </a:cubicBezTo>
                    <a:cubicBezTo>
                      <a:pt x="306" y="8331"/>
                      <a:pt x="138" y="8412"/>
                      <a:pt x="62" y="8574"/>
                    </a:cubicBezTo>
                    <a:cubicBezTo>
                      <a:pt x="1" y="8701"/>
                      <a:pt x="16" y="8854"/>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4" y="9181"/>
                      <a:pt x="446" y="9181"/>
                    </a:cubicBezTo>
                    <a:cubicBezTo>
                      <a:pt x="455" y="9181"/>
                      <a:pt x="462" y="9178"/>
                      <a:pt x="468" y="9175"/>
                    </a:cubicBezTo>
                    <a:cubicBezTo>
                      <a:pt x="991" y="9183"/>
                      <a:pt x="1512" y="9187"/>
                      <a:pt x="2034" y="9187"/>
                    </a:cubicBezTo>
                    <a:cubicBezTo>
                      <a:pt x="2110" y="9187"/>
                      <a:pt x="2187" y="9187"/>
                      <a:pt x="2263" y="9187"/>
                    </a:cubicBezTo>
                    <a:cubicBezTo>
                      <a:pt x="2231" y="9147"/>
                      <a:pt x="2203" y="9106"/>
                      <a:pt x="2183" y="9062"/>
                    </a:cubicBezTo>
                    <a:cubicBezTo>
                      <a:pt x="2161" y="9014"/>
                      <a:pt x="2143" y="8964"/>
                      <a:pt x="2128" y="8909"/>
                    </a:cubicBezTo>
                    <a:cubicBezTo>
                      <a:pt x="1571" y="8950"/>
                      <a:pt x="1013" y="8995"/>
                      <a:pt x="457" y="9050"/>
                    </a:cubicBezTo>
                    <a:cubicBezTo>
                      <a:pt x="304" y="9020"/>
                      <a:pt x="170" y="8822"/>
                      <a:pt x="227" y="8673"/>
                    </a:cubicBezTo>
                    <a:cubicBezTo>
                      <a:pt x="263" y="8572"/>
                      <a:pt x="368" y="8519"/>
                      <a:pt x="471" y="8519"/>
                    </a:cubicBezTo>
                    <a:cubicBezTo>
                      <a:pt x="535" y="8519"/>
                      <a:pt x="597" y="8539"/>
                      <a:pt x="643" y="8581"/>
                    </a:cubicBezTo>
                    <a:cubicBezTo>
                      <a:pt x="663" y="8599"/>
                      <a:pt x="685" y="8607"/>
                      <a:pt x="707" y="8607"/>
                    </a:cubicBezTo>
                    <a:cubicBezTo>
                      <a:pt x="784" y="8607"/>
                      <a:pt x="852" y="8508"/>
                      <a:pt x="779" y="8443"/>
                    </a:cubicBezTo>
                    <a:cubicBezTo>
                      <a:pt x="789" y="8433"/>
                      <a:pt x="796" y="8420"/>
                      <a:pt x="796" y="8406"/>
                    </a:cubicBezTo>
                    <a:cubicBezTo>
                      <a:pt x="796" y="8393"/>
                      <a:pt x="789" y="8379"/>
                      <a:pt x="773" y="8371"/>
                    </a:cubicBezTo>
                    <a:cubicBezTo>
                      <a:pt x="499" y="8215"/>
                      <a:pt x="447" y="7805"/>
                      <a:pt x="645" y="7570"/>
                    </a:cubicBezTo>
                    <a:cubicBezTo>
                      <a:pt x="752" y="7442"/>
                      <a:pt x="889" y="7393"/>
                      <a:pt x="1033" y="7393"/>
                    </a:cubicBezTo>
                    <a:cubicBezTo>
                      <a:pt x="1223" y="7393"/>
                      <a:pt x="1425" y="7478"/>
                      <a:pt x="1591" y="7584"/>
                    </a:cubicBezTo>
                    <a:cubicBezTo>
                      <a:pt x="1589" y="7589"/>
                      <a:pt x="1585" y="7594"/>
                      <a:pt x="1583" y="7601"/>
                    </a:cubicBezTo>
                    <a:cubicBezTo>
                      <a:pt x="1571" y="7640"/>
                      <a:pt x="1607" y="7672"/>
                      <a:pt x="1641" y="7672"/>
                    </a:cubicBezTo>
                    <a:cubicBezTo>
                      <a:pt x="1658" y="7672"/>
                      <a:pt x="1674" y="7665"/>
                      <a:pt x="1684" y="7648"/>
                    </a:cubicBezTo>
                    <a:cubicBezTo>
                      <a:pt x="1705" y="7663"/>
                      <a:pt x="1725" y="7679"/>
                      <a:pt x="1742" y="7693"/>
                    </a:cubicBezTo>
                    <a:cubicBezTo>
                      <a:pt x="1758" y="7706"/>
                      <a:pt x="1779" y="7712"/>
                      <a:pt x="1799" y="7712"/>
                    </a:cubicBezTo>
                    <a:cubicBezTo>
                      <a:pt x="1864" y="7712"/>
                      <a:pt x="1929" y="7652"/>
                      <a:pt x="1880" y="7589"/>
                    </a:cubicBezTo>
                    <a:cubicBezTo>
                      <a:pt x="1853" y="7553"/>
                      <a:pt x="1823" y="7522"/>
                      <a:pt x="1791" y="7493"/>
                    </a:cubicBezTo>
                    <a:cubicBezTo>
                      <a:pt x="1955" y="7301"/>
                      <a:pt x="2204" y="7190"/>
                      <a:pt x="2450" y="7190"/>
                    </a:cubicBezTo>
                    <a:cubicBezTo>
                      <a:pt x="2637" y="7190"/>
                      <a:pt x="2823" y="7255"/>
                      <a:pt x="2968" y="7397"/>
                    </a:cubicBezTo>
                    <a:cubicBezTo>
                      <a:pt x="2990" y="7418"/>
                      <a:pt x="3014" y="7427"/>
                      <a:pt x="3036" y="7427"/>
                    </a:cubicBezTo>
                    <a:cubicBezTo>
                      <a:pt x="3071" y="7427"/>
                      <a:pt x="3104" y="7407"/>
                      <a:pt x="3125" y="7380"/>
                    </a:cubicBezTo>
                    <a:cubicBezTo>
                      <a:pt x="3132" y="7382"/>
                      <a:pt x="3139" y="7383"/>
                      <a:pt x="3146" y="7383"/>
                    </a:cubicBezTo>
                    <a:cubicBezTo>
                      <a:pt x="3188" y="7383"/>
                      <a:pt x="3227" y="7343"/>
                      <a:pt x="3203" y="7291"/>
                    </a:cubicBezTo>
                    <a:cubicBezTo>
                      <a:pt x="3062" y="6994"/>
                      <a:pt x="2906" y="6487"/>
                      <a:pt x="3179" y="6222"/>
                    </a:cubicBezTo>
                    <a:cubicBezTo>
                      <a:pt x="3284" y="6117"/>
                      <a:pt x="3402" y="6079"/>
                      <a:pt x="3525" y="6079"/>
                    </a:cubicBezTo>
                    <a:cubicBezTo>
                      <a:pt x="3736" y="6079"/>
                      <a:pt x="3962" y="6190"/>
                      <a:pt x="4167" y="6266"/>
                    </a:cubicBezTo>
                    <a:cubicBezTo>
                      <a:pt x="4177" y="6278"/>
                      <a:pt x="4187" y="6290"/>
                      <a:pt x="4197" y="6301"/>
                    </a:cubicBezTo>
                    <a:cubicBezTo>
                      <a:pt x="4205" y="6311"/>
                      <a:pt x="4215" y="6316"/>
                      <a:pt x="4225" y="6316"/>
                    </a:cubicBezTo>
                    <a:cubicBezTo>
                      <a:pt x="4237" y="6316"/>
                      <a:pt x="4250" y="6308"/>
                      <a:pt x="4259" y="6297"/>
                    </a:cubicBezTo>
                    <a:cubicBezTo>
                      <a:pt x="4281" y="6304"/>
                      <a:pt x="4304" y="6311"/>
                      <a:pt x="4328" y="6316"/>
                    </a:cubicBezTo>
                    <a:cubicBezTo>
                      <a:pt x="4334" y="6318"/>
                      <a:pt x="4339" y="6318"/>
                      <a:pt x="4344" y="6318"/>
                    </a:cubicBezTo>
                    <a:cubicBezTo>
                      <a:pt x="4407" y="6318"/>
                      <a:pt x="4453" y="6239"/>
                      <a:pt x="4401" y="6189"/>
                    </a:cubicBezTo>
                    <a:cubicBezTo>
                      <a:pt x="4335" y="6126"/>
                      <a:pt x="4252" y="6069"/>
                      <a:pt x="4163" y="6021"/>
                    </a:cubicBezTo>
                    <a:cubicBezTo>
                      <a:pt x="3902" y="5421"/>
                      <a:pt x="3786" y="4727"/>
                      <a:pt x="4281" y="4196"/>
                    </a:cubicBezTo>
                    <a:cubicBezTo>
                      <a:pt x="4498" y="3964"/>
                      <a:pt x="4784" y="3847"/>
                      <a:pt x="5062" y="3847"/>
                    </a:cubicBezTo>
                    <a:cubicBezTo>
                      <a:pt x="5406" y="3847"/>
                      <a:pt x="5739" y="4025"/>
                      <a:pt x="5919" y="4388"/>
                    </a:cubicBezTo>
                    <a:cubicBezTo>
                      <a:pt x="5941" y="4433"/>
                      <a:pt x="5977" y="4451"/>
                      <a:pt x="6015" y="4451"/>
                    </a:cubicBezTo>
                    <a:cubicBezTo>
                      <a:pt x="6098" y="4451"/>
                      <a:pt x="6187" y="4360"/>
                      <a:pt x="6137" y="4259"/>
                    </a:cubicBezTo>
                    <a:cubicBezTo>
                      <a:pt x="6110" y="4207"/>
                      <a:pt x="6080" y="4161"/>
                      <a:pt x="6046" y="4114"/>
                    </a:cubicBezTo>
                    <a:cubicBezTo>
                      <a:pt x="6082" y="3916"/>
                      <a:pt x="6255" y="3777"/>
                      <a:pt x="6433" y="3777"/>
                    </a:cubicBezTo>
                    <a:cubicBezTo>
                      <a:pt x="6534" y="3777"/>
                      <a:pt x="6638" y="3823"/>
                      <a:pt x="6717" y="3929"/>
                    </a:cubicBezTo>
                    <a:cubicBezTo>
                      <a:pt x="6737" y="3955"/>
                      <a:pt x="6765" y="3966"/>
                      <a:pt x="6791" y="3966"/>
                    </a:cubicBezTo>
                    <a:cubicBezTo>
                      <a:pt x="6825" y="3966"/>
                      <a:pt x="6858" y="3949"/>
                      <a:pt x="6876" y="3922"/>
                    </a:cubicBezTo>
                    <a:cubicBezTo>
                      <a:pt x="6879" y="3925"/>
                      <a:pt x="6883" y="3929"/>
                      <a:pt x="6886" y="3931"/>
                    </a:cubicBezTo>
                    <a:cubicBezTo>
                      <a:pt x="6894" y="3936"/>
                      <a:pt x="6902" y="3938"/>
                      <a:pt x="6910" y="3938"/>
                    </a:cubicBezTo>
                    <a:cubicBezTo>
                      <a:pt x="6945" y="3938"/>
                      <a:pt x="6977" y="3896"/>
                      <a:pt x="6954" y="3864"/>
                    </a:cubicBezTo>
                    <a:cubicBezTo>
                      <a:pt x="6595" y="3345"/>
                      <a:pt x="6329" y="2695"/>
                      <a:pt x="6800" y="2142"/>
                    </a:cubicBezTo>
                    <a:cubicBezTo>
                      <a:pt x="6998" y="1910"/>
                      <a:pt x="7264" y="1800"/>
                      <a:pt x="7523" y="1800"/>
                    </a:cubicBezTo>
                    <a:cubicBezTo>
                      <a:pt x="7902" y="1800"/>
                      <a:pt x="8267" y="2035"/>
                      <a:pt x="8388" y="2471"/>
                    </a:cubicBezTo>
                    <a:cubicBezTo>
                      <a:pt x="8404" y="2526"/>
                      <a:pt x="8446" y="2550"/>
                      <a:pt x="8489" y="2550"/>
                    </a:cubicBezTo>
                    <a:cubicBezTo>
                      <a:pt x="8555" y="2550"/>
                      <a:pt x="8622" y="2495"/>
                      <a:pt x="8602" y="2411"/>
                    </a:cubicBezTo>
                    <a:cubicBezTo>
                      <a:pt x="8586" y="2342"/>
                      <a:pt x="8561" y="2279"/>
                      <a:pt x="8535" y="2217"/>
                    </a:cubicBezTo>
                    <a:cubicBezTo>
                      <a:pt x="8304" y="1126"/>
                      <a:pt x="9085" y="233"/>
                      <a:pt x="10101" y="233"/>
                    </a:cubicBezTo>
                    <a:cubicBezTo>
                      <a:pt x="10310" y="233"/>
                      <a:pt x="10528" y="271"/>
                      <a:pt x="10749" y="352"/>
                    </a:cubicBezTo>
                    <a:cubicBezTo>
                      <a:pt x="11850" y="754"/>
                      <a:pt x="12206" y="1835"/>
                      <a:pt x="12267" y="2908"/>
                    </a:cubicBezTo>
                    <a:cubicBezTo>
                      <a:pt x="12220" y="2887"/>
                      <a:pt x="12172" y="2869"/>
                      <a:pt x="12121" y="2855"/>
                    </a:cubicBezTo>
                    <a:cubicBezTo>
                      <a:pt x="12114" y="2852"/>
                      <a:pt x="12107" y="2851"/>
                      <a:pt x="12100" y="2851"/>
                    </a:cubicBezTo>
                    <a:cubicBezTo>
                      <a:pt x="12028" y="2851"/>
                      <a:pt x="11985" y="2961"/>
                      <a:pt x="12061" y="2997"/>
                    </a:cubicBezTo>
                    <a:cubicBezTo>
                      <a:pt x="12185" y="3055"/>
                      <a:pt x="12305" y="3120"/>
                      <a:pt x="12411" y="3203"/>
                    </a:cubicBezTo>
                    <a:cubicBezTo>
                      <a:pt x="12502" y="3275"/>
                      <a:pt x="12580" y="3402"/>
                      <a:pt x="12690" y="3435"/>
                    </a:cubicBezTo>
                    <a:cubicBezTo>
                      <a:pt x="12695" y="3436"/>
                      <a:pt x="12701" y="3437"/>
                      <a:pt x="12706" y="3437"/>
                    </a:cubicBezTo>
                    <a:cubicBezTo>
                      <a:pt x="12740" y="3437"/>
                      <a:pt x="12770" y="3410"/>
                      <a:pt x="12768" y="3377"/>
                    </a:cubicBezTo>
                    <a:cubicBezTo>
                      <a:pt x="12765" y="3243"/>
                      <a:pt x="12618" y="3134"/>
                      <a:pt x="12521" y="3061"/>
                    </a:cubicBezTo>
                    <a:cubicBezTo>
                      <a:pt x="12504" y="3047"/>
                      <a:pt x="12484" y="3034"/>
                      <a:pt x="12467" y="3020"/>
                    </a:cubicBezTo>
                    <a:cubicBezTo>
                      <a:pt x="12481" y="3004"/>
                      <a:pt x="12491" y="2983"/>
                      <a:pt x="12493" y="2955"/>
                    </a:cubicBezTo>
                    <a:cubicBezTo>
                      <a:pt x="12495" y="2920"/>
                      <a:pt x="12493" y="2884"/>
                      <a:pt x="12495" y="2849"/>
                    </a:cubicBezTo>
                    <a:cubicBezTo>
                      <a:pt x="12583" y="2802"/>
                      <a:pt x="12670" y="2781"/>
                      <a:pt x="12755" y="2781"/>
                    </a:cubicBezTo>
                    <a:cubicBezTo>
                      <a:pt x="13125" y="2781"/>
                      <a:pt x="13448" y="3179"/>
                      <a:pt x="13520" y="3544"/>
                    </a:cubicBezTo>
                    <a:cubicBezTo>
                      <a:pt x="13573" y="3822"/>
                      <a:pt x="13551" y="4097"/>
                      <a:pt x="13530" y="4377"/>
                    </a:cubicBezTo>
                    <a:cubicBezTo>
                      <a:pt x="13525" y="4443"/>
                      <a:pt x="13585" y="4488"/>
                      <a:pt x="13645" y="4488"/>
                    </a:cubicBezTo>
                    <a:cubicBezTo>
                      <a:pt x="13664" y="4488"/>
                      <a:pt x="13683" y="4484"/>
                      <a:pt x="13700" y="4474"/>
                    </a:cubicBezTo>
                    <a:cubicBezTo>
                      <a:pt x="13859" y="4381"/>
                      <a:pt x="14032" y="4337"/>
                      <a:pt x="14202" y="4337"/>
                    </a:cubicBezTo>
                    <a:cubicBezTo>
                      <a:pt x="14584" y="4337"/>
                      <a:pt x="14949" y="4561"/>
                      <a:pt x="15107" y="4955"/>
                    </a:cubicBezTo>
                    <a:cubicBezTo>
                      <a:pt x="15128" y="5009"/>
                      <a:pt x="15176" y="5033"/>
                      <a:pt x="15222" y="5033"/>
                    </a:cubicBezTo>
                    <a:cubicBezTo>
                      <a:pt x="15273" y="5033"/>
                      <a:pt x="15323" y="5005"/>
                      <a:pt x="15335" y="4958"/>
                    </a:cubicBezTo>
                    <a:cubicBezTo>
                      <a:pt x="15335" y="4982"/>
                      <a:pt x="15336" y="5005"/>
                      <a:pt x="15337" y="5030"/>
                    </a:cubicBezTo>
                    <a:cubicBezTo>
                      <a:pt x="15340" y="5079"/>
                      <a:pt x="15386" y="5109"/>
                      <a:pt x="15428" y="5109"/>
                    </a:cubicBezTo>
                    <a:cubicBezTo>
                      <a:pt x="15460" y="5109"/>
                      <a:pt x="15489" y="5092"/>
                      <a:pt x="15496" y="5052"/>
                    </a:cubicBezTo>
                    <a:cubicBezTo>
                      <a:pt x="15507" y="4960"/>
                      <a:pt x="15517" y="4892"/>
                      <a:pt x="15525" y="4813"/>
                    </a:cubicBezTo>
                    <a:cubicBezTo>
                      <a:pt x="15537" y="4812"/>
                      <a:pt x="15548" y="4812"/>
                      <a:pt x="15559" y="4812"/>
                    </a:cubicBezTo>
                    <a:cubicBezTo>
                      <a:pt x="16097" y="4812"/>
                      <a:pt x="16561" y="5267"/>
                      <a:pt x="16457" y="5841"/>
                    </a:cubicBezTo>
                    <a:cubicBezTo>
                      <a:pt x="16446" y="5905"/>
                      <a:pt x="16500" y="5980"/>
                      <a:pt x="16564" y="5980"/>
                    </a:cubicBezTo>
                    <a:cubicBezTo>
                      <a:pt x="16582" y="5980"/>
                      <a:pt x="16600" y="5975"/>
                      <a:pt x="16618" y="5962"/>
                    </a:cubicBezTo>
                    <a:cubicBezTo>
                      <a:pt x="16747" y="5872"/>
                      <a:pt x="16891" y="5831"/>
                      <a:pt x="17032" y="5831"/>
                    </a:cubicBezTo>
                    <a:cubicBezTo>
                      <a:pt x="17356" y="5831"/>
                      <a:pt x="17665" y="6050"/>
                      <a:pt x="17740" y="6405"/>
                    </a:cubicBezTo>
                    <a:cubicBezTo>
                      <a:pt x="17752" y="6459"/>
                      <a:pt x="17792" y="6483"/>
                      <a:pt x="17834" y="6483"/>
                    </a:cubicBezTo>
                    <a:cubicBezTo>
                      <a:pt x="17897" y="6483"/>
                      <a:pt x="17966" y="6429"/>
                      <a:pt x="17948" y="6346"/>
                    </a:cubicBezTo>
                    <a:cubicBezTo>
                      <a:pt x="17939" y="6308"/>
                      <a:pt x="17928" y="6268"/>
                      <a:pt x="17917" y="6232"/>
                    </a:cubicBezTo>
                    <a:cubicBezTo>
                      <a:pt x="17927" y="6165"/>
                      <a:pt x="17938" y="6098"/>
                      <a:pt x="17952" y="6031"/>
                    </a:cubicBezTo>
                    <a:cubicBezTo>
                      <a:pt x="17990" y="5716"/>
                      <a:pt x="18138" y="5559"/>
                      <a:pt x="18397" y="5559"/>
                    </a:cubicBezTo>
                    <a:cubicBezTo>
                      <a:pt x="18544" y="5559"/>
                      <a:pt x="18726" y="5610"/>
                      <a:pt x="18945" y="5711"/>
                    </a:cubicBezTo>
                    <a:cubicBezTo>
                      <a:pt x="18956" y="5765"/>
                      <a:pt x="19002" y="5790"/>
                      <a:pt x="19048" y="5790"/>
                    </a:cubicBezTo>
                    <a:cubicBezTo>
                      <a:pt x="19107" y="5790"/>
                      <a:pt x="19167" y="5751"/>
                      <a:pt x="19163" y="5681"/>
                    </a:cubicBezTo>
                    <a:cubicBezTo>
                      <a:pt x="19128" y="5101"/>
                      <a:pt x="19467" y="4453"/>
                      <a:pt x="20075" y="4312"/>
                    </a:cubicBezTo>
                    <a:cubicBezTo>
                      <a:pt x="20165" y="4291"/>
                      <a:pt x="20253" y="4281"/>
                      <a:pt x="20337" y="4281"/>
                    </a:cubicBezTo>
                    <a:cubicBezTo>
                      <a:pt x="20858" y="4281"/>
                      <a:pt x="21269" y="4655"/>
                      <a:pt x="21544" y="5090"/>
                    </a:cubicBezTo>
                    <a:cubicBezTo>
                      <a:pt x="21561" y="5115"/>
                      <a:pt x="21586" y="5126"/>
                      <a:pt x="21611" y="5126"/>
                    </a:cubicBezTo>
                    <a:cubicBezTo>
                      <a:pt x="21635" y="5126"/>
                      <a:pt x="21659" y="5117"/>
                      <a:pt x="21675" y="5100"/>
                    </a:cubicBezTo>
                    <a:cubicBezTo>
                      <a:pt x="21689" y="5088"/>
                      <a:pt x="21699" y="5071"/>
                      <a:pt x="21702" y="5046"/>
                    </a:cubicBezTo>
                    <a:cubicBezTo>
                      <a:pt x="21756" y="4290"/>
                      <a:pt x="22295" y="3670"/>
                      <a:pt x="23023" y="3670"/>
                    </a:cubicBezTo>
                    <a:cubicBezTo>
                      <a:pt x="23147" y="3670"/>
                      <a:pt x="23277" y="3688"/>
                      <a:pt x="23412" y="3727"/>
                    </a:cubicBezTo>
                    <a:cubicBezTo>
                      <a:pt x="24373" y="4008"/>
                      <a:pt x="24600" y="5080"/>
                      <a:pt x="24182" y="5890"/>
                    </a:cubicBezTo>
                    <a:cubicBezTo>
                      <a:pt x="24138" y="5973"/>
                      <a:pt x="24207" y="6048"/>
                      <a:pt x="24278" y="6048"/>
                    </a:cubicBezTo>
                    <a:cubicBezTo>
                      <a:pt x="24306" y="6048"/>
                      <a:pt x="24334" y="6037"/>
                      <a:pt x="24356" y="6010"/>
                    </a:cubicBezTo>
                    <a:cubicBezTo>
                      <a:pt x="24373" y="6010"/>
                      <a:pt x="24391" y="6000"/>
                      <a:pt x="24403" y="5985"/>
                    </a:cubicBezTo>
                    <a:cubicBezTo>
                      <a:pt x="24494" y="5935"/>
                      <a:pt x="24586" y="5887"/>
                      <a:pt x="24681" y="5841"/>
                    </a:cubicBezTo>
                    <a:cubicBezTo>
                      <a:pt x="24847" y="5863"/>
                      <a:pt x="24959" y="5947"/>
                      <a:pt x="25013" y="6092"/>
                    </a:cubicBezTo>
                    <a:cubicBezTo>
                      <a:pt x="25086" y="6208"/>
                      <a:pt x="25114" y="6309"/>
                      <a:pt x="25150" y="6441"/>
                    </a:cubicBezTo>
                    <a:cubicBezTo>
                      <a:pt x="25160" y="6479"/>
                      <a:pt x="25204" y="6517"/>
                      <a:pt x="25249" y="6517"/>
                    </a:cubicBezTo>
                    <a:cubicBezTo>
                      <a:pt x="25258" y="6517"/>
                      <a:pt x="25268" y="6515"/>
                      <a:pt x="25277" y="6511"/>
                    </a:cubicBezTo>
                    <a:cubicBezTo>
                      <a:pt x="25390" y="6464"/>
                      <a:pt x="25498" y="6442"/>
                      <a:pt x="25598" y="6442"/>
                    </a:cubicBezTo>
                    <a:cubicBezTo>
                      <a:pt x="26028" y="6442"/>
                      <a:pt x="26307" y="6845"/>
                      <a:pt x="26271" y="7320"/>
                    </a:cubicBezTo>
                    <a:cubicBezTo>
                      <a:pt x="26266" y="7378"/>
                      <a:pt x="26311" y="7408"/>
                      <a:pt x="26357" y="7408"/>
                    </a:cubicBezTo>
                    <a:cubicBezTo>
                      <a:pt x="26396" y="7408"/>
                      <a:pt x="26435" y="7388"/>
                      <a:pt x="26448" y="7346"/>
                    </a:cubicBezTo>
                    <a:lnTo>
                      <a:pt x="26454" y="7325"/>
                    </a:lnTo>
                    <a:cubicBezTo>
                      <a:pt x="26612" y="7226"/>
                      <a:pt x="26783" y="7182"/>
                      <a:pt x="26948" y="7182"/>
                    </a:cubicBezTo>
                    <a:cubicBezTo>
                      <a:pt x="27491" y="7182"/>
                      <a:pt x="27964" y="7667"/>
                      <a:pt x="27653" y="8313"/>
                    </a:cubicBezTo>
                    <a:cubicBezTo>
                      <a:pt x="27619" y="8382"/>
                      <a:pt x="27670" y="8470"/>
                      <a:pt x="27740" y="8470"/>
                    </a:cubicBezTo>
                    <a:cubicBezTo>
                      <a:pt x="27756" y="8470"/>
                      <a:pt x="27776" y="8464"/>
                      <a:pt x="27794" y="8453"/>
                    </a:cubicBezTo>
                    <a:cubicBezTo>
                      <a:pt x="27895" y="8388"/>
                      <a:pt x="28005" y="8359"/>
                      <a:pt x="28113" y="8359"/>
                    </a:cubicBezTo>
                    <a:cubicBezTo>
                      <a:pt x="28390" y="8359"/>
                      <a:pt x="28655" y="8549"/>
                      <a:pt x="28723" y="8830"/>
                    </a:cubicBezTo>
                    <a:cubicBezTo>
                      <a:pt x="28391" y="8815"/>
                      <a:pt x="28062" y="8803"/>
                      <a:pt x="27728" y="8793"/>
                    </a:cubicBezTo>
                    <a:cubicBezTo>
                      <a:pt x="26820" y="8759"/>
                      <a:pt x="25911" y="8732"/>
                      <a:pt x="25001" y="8710"/>
                    </a:cubicBezTo>
                    <a:cubicBezTo>
                      <a:pt x="25000" y="8817"/>
                      <a:pt x="24979" y="8926"/>
                      <a:pt x="24943" y="9026"/>
                    </a:cubicBezTo>
                    <a:cubicBezTo>
                      <a:pt x="26210" y="9048"/>
                      <a:pt x="27479" y="9075"/>
                      <a:pt x="28747" y="9101"/>
                    </a:cubicBezTo>
                    <a:cubicBezTo>
                      <a:pt x="28750" y="9101"/>
                      <a:pt x="28753" y="9101"/>
                      <a:pt x="28756" y="9101"/>
                    </a:cubicBezTo>
                    <a:cubicBezTo>
                      <a:pt x="28781" y="9101"/>
                      <a:pt x="28801" y="9091"/>
                      <a:pt x="28819" y="9079"/>
                    </a:cubicBezTo>
                    <a:cubicBezTo>
                      <a:pt x="28827" y="9081"/>
                      <a:pt x="28835" y="9082"/>
                      <a:pt x="28843" y="9082"/>
                    </a:cubicBezTo>
                    <a:cubicBezTo>
                      <a:pt x="28894" y="9082"/>
                      <a:pt x="28945" y="9051"/>
                      <a:pt x="28946" y="8985"/>
                    </a:cubicBezTo>
                    <a:cubicBezTo>
                      <a:pt x="28946" y="8508"/>
                      <a:pt x="28535" y="8157"/>
                      <a:pt x="28101" y="8157"/>
                    </a:cubicBezTo>
                    <a:cubicBezTo>
                      <a:pt x="28033" y="8157"/>
                      <a:pt x="27965" y="8165"/>
                      <a:pt x="27898" y="8183"/>
                    </a:cubicBezTo>
                    <a:cubicBezTo>
                      <a:pt x="28039" y="7544"/>
                      <a:pt x="27536" y="6958"/>
                      <a:pt x="26967" y="6958"/>
                    </a:cubicBezTo>
                    <a:cubicBezTo>
                      <a:pt x="26804" y="6958"/>
                      <a:pt x="26637" y="7006"/>
                      <a:pt x="26477" y="7114"/>
                    </a:cubicBezTo>
                    <a:cubicBezTo>
                      <a:pt x="26497" y="6616"/>
                      <a:pt x="26050" y="6247"/>
                      <a:pt x="25568" y="6247"/>
                    </a:cubicBezTo>
                    <a:cubicBezTo>
                      <a:pt x="25482" y="6247"/>
                      <a:pt x="25394" y="6259"/>
                      <a:pt x="25308" y="6284"/>
                    </a:cubicBezTo>
                    <a:cubicBezTo>
                      <a:pt x="25224" y="6016"/>
                      <a:pt x="25082" y="5729"/>
                      <a:pt x="24783" y="5674"/>
                    </a:cubicBezTo>
                    <a:cubicBezTo>
                      <a:pt x="24751" y="5668"/>
                      <a:pt x="24721" y="5666"/>
                      <a:pt x="24691" y="5666"/>
                    </a:cubicBezTo>
                    <a:cubicBezTo>
                      <a:pt x="24623" y="5666"/>
                      <a:pt x="24558" y="5680"/>
                      <a:pt x="24500" y="5705"/>
                    </a:cubicBezTo>
                    <a:cubicBezTo>
                      <a:pt x="24829" y="4834"/>
                      <a:pt x="24418" y="3799"/>
                      <a:pt x="23462" y="3520"/>
                    </a:cubicBezTo>
                    <a:cubicBezTo>
                      <a:pt x="23324" y="3479"/>
                      <a:pt x="23184" y="3460"/>
                      <a:pt x="23046" y="3460"/>
                    </a:cubicBezTo>
                    <a:cubicBezTo>
                      <a:pt x="22320" y="3460"/>
                      <a:pt x="21641" y="3984"/>
                      <a:pt x="21549" y="4713"/>
                    </a:cubicBezTo>
                    <a:cubicBezTo>
                      <a:pt x="21310" y="4274"/>
                      <a:pt x="20901" y="4081"/>
                      <a:pt x="20477" y="4081"/>
                    </a:cubicBezTo>
                    <a:cubicBezTo>
                      <a:pt x="19806" y="4081"/>
                      <a:pt x="19097" y="4563"/>
                      <a:pt x="18957" y="5318"/>
                    </a:cubicBezTo>
                    <a:cubicBezTo>
                      <a:pt x="18846" y="5220"/>
                      <a:pt x="18701" y="5165"/>
                      <a:pt x="18546" y="5165"/>
                    </a:cubicBezTo>
                    <a:cubicBezTo>
                      <a:pt x="18471" y="5165"/>
                      <a:pt x="18393" y="5178"/>
                      <a:pt x="18315" y="5205"/>
                    </a:cubicBezTo>
                    <a:cubicBezTo>
                      <a:pt x="17970" y="5328"/>
                      <a:pt x="17832" y="5660"/>
                      <a:pt x="17783" y="6000"/>
                    </a:cubicBezTo>
                    <a:cubicBezTo>
                      <a:pt x="17603" y="5761"/>
                      <a:pt x="17314" y="5620"/>
                      <a:pt x="17019" y="5620"/>
                    </a:cubicBezTo>
                    <a:cubicBezTo>
                      <a:pt x="16904" y="5620"/>
                      <a:pt x="16787" y="5642"/>
                      <a:pt x="16676" y="5687"/>
                    </a:cubicBezTo>
                    <a:cubicBezTo>
                      <a:pt x="16663" y="5103"/>
                      <a:pt x="16188" y="4608"/>
                      <a:pt x="15602" y="4608"/>
                    </a:cubicBezTo>
                    <a:cubicBezTo>
                      <a:pt x="15537" y="4608"/>
                      <a:pt x="15471" y="4614"/>
                      <a:pt x="15404" y="4627"/>
                    </a:cubicBezTo>
                    <a:cubicBezTo>
                      <a:pt x="15359" y="4634"/>
                      <a:pt x="15329" y="4680"/>
                      <a:pt x="15329" y="4723"/>
                    </a:cubicBezTo>
                    <a:cubicBezTo>
                      <a:pt x="15328" y="4786"/>
                      <a:pt x="15328" y="4850"/>
                      <a:pt x="15329" y="4916"/>
                    </a:cubicBezTo>
                    <a:lnTo>
                      <a:pt x="15323" y="4899"/>
                    </a:lnTo>
                    <a:cubicBezTo>
                      <a:pt x="15137" y="4408"/>
                      <a:pt x="14680" y="4115"/>
                      <a:pt x="14198" y="4115"/>
                    </a:cubicBezTo>
                    <a:cubicBezTo>
                      <a:pt x="14053" y="4115"/>
                      <a:pt x="13906" y="4142"/>
                      <a:pt x="13763" y="4197"/>
                    </a:cubicBezTo>
                    <a:cubicBezTo>
                      <a:pt x="13791" y="3695"/>
                      <a:pt x="13770" y="3106"/>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1" name="Google Shape;2771;p11"/>
              <p:cNvSpPr/>
              <p:nvPr/>
            </p:nvSpPr>
            <p:spPr>
              <a:xfrm>
                <a:off x="1556188" y="693550"/>
                <a:ext cx="24900" cy="11800"/>
              </a:xfrm>
              <a:custGeom>
                <a:avLst/>
                <a:gdLst/>
                <a:ahLst/>
                <a:cxnLst/>
                <a:rect l="l" t="t" r="r" b="b"/>
                <a:pathLst>
                  <a:path w="996" h="472" extrusionOk="0">
                    <a:moveTo>
                      <a:pt x="385" y="1"/>
                    </a:moveTo>
                    <a:cubicBezTo>
                      <a:pt x="276" y="1"/>
                      <a:pt x="166" y="30"/>
                      <a:pt x="65" y="93"/>
                    </a:cubicBezTo>
                    <a:cubicBezTo>
                      <a:pt x="48" y="106"/>
                      <a:pt x="29" y="112"/>
                      <a:pt x="13" y="112"/>
                    </a:cubicBezTo>
                    <a:lnTo>
                      <a:pt x="0" y="434"/>
                    </a:lnTo>
                    <a:cubicBezTo>
                      <a:pt x="333" y="445"/>
                      <a:pt x="664" y="458"/>
                      <a:pt x="996" y="472"/>
                    </a:cubicBezTo>
                    <a:cubicBezTo>
                      <a:pt x="928" y="190"/>
                      <a:pt x="662" y="1"/>
                      <a:pt x="385"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2" name="Google Shape;2772;p11"/>
              <p:cNvSpPr/>
              <p:nvPr/>
            </p:nvSpPr>
            <p:spPr>
              <a:xfrm>
                <a:off x="867238" y="490450"/>
                <a:ext cx="694875" cy="220450"/>
              </a:xfrm>
              <a:custGeom>
                <a:avLst/>
                <a:gdLst/>
                <a:ahLst/>
                <a:cxnLst/>
                <a:rect l="l" t="t" r="r" b="b"/>
                <a:pathLst>
                  <a:path w="27795" h="8818" extrusionOk="0">
                    <a:moveTo>
                      <a:pt x="9932" y="0"/>
                    </a:moveTo>
                    <a:cubicBezTo>
                      <a:pt x="8915" y="0"/>
                      <a:pt x="8136" y="893"/>
                      <a:pt x="8366" y="1984"/>
                    </a:cubicBezTo>
                    <a:cubicBezTo>
                      <a:pt x="8393" y="2046"/>
                      <a:pt x="8417" y="2110"/>
                      <a:pt x="8434" y="2178"/>
                    </a:cubicBezTo>
                    <a:cubicBezTo>
                      <a:pt x="8453" y="2262"/>
                      <a:pt x="8386" y="2316"/>
                      <a:pt x="8320" y="2316"/>
                    </a:cubicBezTo>
                    <a:cubicBezTo>
                      <a:pt x="8277" y="2316"/>
                      <a:pt x="8235" y="2293"/>
                      <a:pt x="8219" y="2238"/>
                    </a:cubicBezTo>
                    <a:cubicBezTo>
                      <a:pt x="8098" y="1802"/>
                      <a:pt x="7732" y="1568"/>
                      <a:pt x="7353" y="1568"/>
                    </a:cubicBezTo>
                    <a:cubicBezTo>
                      <a:pt x="7094" y="1568"/>
                      <a:pt x="6829" y="1677"/>
                      <a:pt x="6631" y="1908"/>
                    </a:cubicBezTo>
                    <a:cubicBezTo>
                      <a:pt x="6161" y="2460"/>
                      <a:pt x="6426" y="3109"/>
                      <a:pt x="6785" y="3630"/>
                    </a:cubicBezTo>
                    <a:cubicBezTo>
                      <a:pt x="6808" y="3664"/>
                      <a:pt x="6776" y="3705"/>
                      <a:pt x="6742" y="3705"/>
                    </a:cubicBezTo>
                    <a:cubicBezTo>
                      <a:pt x="6734" y="3705"/>
                      <a:pt x="6726" y="3703"/>
                      <a:pt x="6718" y="3698"/>
                    </a:cubicBezTo>
                    <a:cubicBezTo>
                      <a:pt x="6714" y="3695"/>
                      <a:pt x="6711" y="3693"/>
                      <a:pt x="6707" y="3690"/>
                    </a:cubicBezTo>
                    <a:cubicBezTo>
                      <a:pt x="6690" y="3716"/>
                      <a:pt x="6657" y="3733"/>
                      <a:pt x="6623" y="3733"/>
                    </a:cubicBezTo>
                    <a:cubicBezTo>
                      <a:pt x="6596" y="3733"/>
                      <a:pt x="6569" y="3722"/>
                      <a:pt x="6549" y="3695"/>
                    </a:cubicBezTo>
                    <a:cubicBezTo>
                      <a:pt x="6470" y="3589"/>
                      <a:pt x="6367" y="3543"/>
                      <a:pt x="6265" y="3543"/>
                    </a:cubicBezTo>
                    <a:cubicBezTo>
                      <a:pt x="6088" y="3543"/>
                      <a:pt x="5914" y="3682"/>
                      <a:pt x="5878" y="3882"/>
                    </a:cubicBezTo>
                    <a:cubicBezTo>
                      <a:pt x="5911" y="3927"/>
                      <a:pt x="5942" y="3975"/>
                      <a:pt x="5967" y="4026"/>
                    </a:cubicBezTo>
                    <a:cubicBezTo>
                      <a:pt x="6019" y="4127"/>
                      <a:pt x="5931" y="4218"/>
                      <a:pt x="5848" y="4218"/>
                    </a:cubicBezTo>
                    <a:cubicBezTo>
                      <a:pt x="5810" y="4218"/>
                      <a:pt x="5773" y="4200"/>
                      <a:pt x="5751" y="4154"/>
                    </a:cubicBezTo>
                    <a:cubicBezTo>
                      <a:pt x="5570" y="3792"/>
                      <a:pt x="5238" y="3613"/>
                      <a:pt x="4894" y="3613"/>
                    </a:cubicBezTo>
                    <a:cubicBezTo>
                      <a:pt x="4616" y="3613"/>
                      <a:pt x="4330" y="3731"/>
                      <a:pt x="4114" y="3962"/>
                    </a:cubicBezTo>
                    <a:cubicBezTo>
                      <a:pt x="3617" y="4492"/>
                      <a:pt x="3735" y="5188"/>
                      <a:pt x="3995" y="5789"/>
                    </a:cubicBezTo>
                    <a:cubicBezTo>
                      <a:pt x="4082" y="5837"/>
                      <a:pt x="4166" y="5894"/>
                      <a:pt x="4234" y="5957"/>
                    </a:cubicBezTo>
                    <a:cubicBezTo>
                      <a:pt x="4286" y="6005"/>
                      <a:pt x="4238" y="6086"/>
                      <a:pt x="4175" y="6086"/>
                    </a:cubicBezTo>
                    <a:cubicBezTo>
                      <a:pt x="4170" y="6086"/>
                      <a:pt x="4164" y="6085"/>
                      <a:pt x="4159" y="6084"/>
                    </a:cubicBezTo>
                    <a:cubicBezTo>
                      <a:pt x="4136" y="6078"/>
                      <a:pt x="4114" y="6071"/>
                      <a:pt x="4090" y="6064"/>
                    </a:cubicBezTo>
                    <a:cubicBezTo>
                      <a:pt x="4081" y="6075"/>
                      <a:pt x="4069" y="6083"/>
                      <a:pt x="4056" y="6083"/>
                    </a:cubicBezTo>
                    <a:cubicBezTo>
                      <a:pt x="4047" y="6083"/>
                      <a:pt x="4037" y="6078"/>
                      <a:pt x="4029" y="6067"/>
                    </a:cubicBezTo>
                    <a:cubicBezTo>
                      <a:pt x="4018" y="6057"/>
                      <a:pt x="4009" y="6045"/>
                      <a:pt x="3998" y="6032"/>
                    </a:cubicBezTo>
                    <a:cubicBezTo>
                      <a:pt x="3793" y="5956"/>
                      <a:pt x="3567" y="5846"/>
                      <a:pt x="3357" y="5846"/>
                    </a:cubicBezTo>
                    <a:cubicBezTo>
                      <a:pt x="3233" y="5846"/>
                      <a:pt x="3115" y="5883"/>
                      <a:pt x="3010" y="5988"/>
                    </a:cubicBezTo>
                    <a:cubicBezTo>
                      <a:pt x="2738" y="6255"/>
                      <a:pt x="2894" y="6762"/>
                      <a:pt x="3035" y="7058"/>
                    </a:cubicBezTo>
                    <a:cubicBezTo>
                      <a:pt x="3059" y="7109"/>
                      <a:pt x="3021" y="7150"/>
                      <a:pt x="2979" y="7150"/>
                    </a:cubicBezTo>
                    <a:cubicBezTo>
                      <a:pt x="2972" y="7150"/>
                      <a:pt x="2964" y="7149"/>
                      <a:pt x="2957" y="7146"/>
                    </a:cubicBezTo>
                    <a:cubicBezTo>
                      <a:pt x="2936" y="7174"/>
                      <a:pt x="2903" y="7194"/>
                      <a:pt x="2868" y="7194"/>
                    </a:cubicBezTo>
                    <a:cubicBezTo>
                      <a:pt x="2845" y="7194"/>
                      <a:pt x="2821" y="7185"/>
                      <a:pt x="2801" y="7164"/>
                    </a:cubicBezTo>
                    <a:cubicBezTo>
                      <a:pt x="2654" y="7021"/>
                      <a:pt x="2468" y="6956"/>
                      <a:pt x="2280" y="6956"/>
                    </a:cubicBezTo>
                    <a:cubicBezTo>
                      <a:pt x="2034" y="6956"/>
                      <a:pt x="1786" y="7067"/>
                      <a:pt x="1623" y="7259"/>
                    </a:cubicBezTo>
                    <a:cubicBezTo>
                      <a:pt x="1654" y="7288"/>
                      <a:pt x="1685" y="7321"/>
                      <a:pt x="1711" y="7356"/>
                    </a:cubicBezTo>
                    <a:cubicBezTo>
                      <a:pt x="1761" y="7420"/>
                      <a:pt x="1696" y="7480"/>
                      <a:pt x="1631" y="7480"/>
                    </a:cubicBezTo>
                    <a:cubicBezTo>
                      <a:pt x="1611" y="7480"/>
                      <a:pt x="1590" y="7474"/>
                      <a:pt x="1574" y="7461"/>
                    </a:cubicBezTo>
                    <a:cubicBezTo>
                      <a:pt x="1555" y="7447"/>
                      <a:pt x="1537" y="7430"/>
                      <a:pt x="1516" y="7414"/>
                    </a:cubicBezTo>
                    <a:cubicBezTo>
                      <a:pt x="1505" y="7432"/>
                      <a:pt x="1489" y="7439"/>
                      <a:pt x="1472" y="7439"/>
                    </a:cubicBezTo>
                    <a:cubicBezTo>
                      <a:pt x="1438" y="7439"/>
                      <a:pt x="1403" y="7408"/>
                      <a:pt x="1414" y="7369"/>
                    </a:cubicBezTo>
                    <a:cubicBezTo>
                      <a:pt x="1417" y="7362"/>
                      <a:pt x="1420" y="7356"/>
                      <a:pt x="1421" y="7351"/>
                    </a:cubicBezTo>
                    <a:cubicBezTo>
                      <a:pt x="1256" y="7245"/>
                      <a:pt x="1054" y="7159"/>
                      <a:pt x="864" y="7159"/>
                    </a:cubicBezTo>
                    <a:cubicBezTo>
                      <a:pt x="720" y="7159"/>
                      <a:pt x="584" y="7209"/>
                      <a:pt x="475" y="7336"/>
                    </a:cubicBezTo>
                    <a:cubicBezTo>
                      <a:pt x="278" y="7571"/>
                      <a:pt x="331" y="7983"/>
                      <a:pt x="605" y="8138"/>
                    </a:cubicBezTo>
                    <a:cubicBezTo>
                      <a:pt x="621" y="8147"/>
                      <a:pt x="628" y="8161"/>
                      <a:pt x="628" y="8174"/>
                    </a:cubicBezTo>
                    <a:cubicBezTo>
                      <a:pt x="628" y="8188"/>
                      <a:pt x="621" y="8199"/>
                      <a:pt x="609" y="8210"/>
                    </a:cubicBezTo>
                    <a:cubicBezTo>
                      <a:pt x="683" y="8275"/>
                      <a:pt x="615" y="8373"/>
                      <a:pt x="538" y="8373"/>
                    </a:cubicBezTo>
                    <a:cubicBezTo>
                      <a:pt x="516" y="8373"/>
                      <a:pt x="494" y="8366"/>
                      <a:pt x="474" y="8347"/>
                    </a:cubicBezTo>
                    <a:cubicBezTo>
                      <a:pt x="428" y="8306"/>
                      <a:pt x="364" y="8286"/>
                      <a:pt x="300" y="8286"/>
                    </a:cubicBezTo>
                    <a:cubicBezTo>
                      <a:pt x="197" y="8286"/>
                      <a:pt x="92" y="8339"/>
                      <a:pt x="57" y="8439"/>
                    </a:cubicBezTo>
                    <a:cubicBezTo>
                      <a:pt x="1" y="8592"/>
                      <a:pt x="135" y="8789"/>
                      <a:pt x="289" y="8817"/>
                    </a:cubicBezTo>
                    <a:cubicBezTo>
                      <a:pt x="845" y="8762"/>
                      <a:pt x="1400" y="8717"/>
                      <a:pt x="1961" y="8676"/>
                    </a:cubicBezTo>
                    <a:cubicBezTo>
                      <a:pt x="1863" y="8323"/>
                      <a:pt x="1935" y="7881"/>
                      <a:pt x="2308" y="7712"/>
                    </a:cubicBezTo>
                    <a:cubicBezTo>
                      <a:pt x="2483" y="7631"/>
                      <a:pt x="2675" y="7598"/>
                      <a:pt x="2873" y="7598"/>
                    </a:cubicBezTo>
                    <a:cubicBezTo>
                      <a:pt x="3196" y="7598"/>
                      <a:pt x="3539" y="7686"/>
                      <a:pt x="3862" y="7801"/>
                    </a:cubicBezTo>
                    <a:cubicBezTo>
                      <a:pt x="3967" y="7637"/>
                      <a:pt x="4074" y="7478"/>
                      <a:pt x="4187" y="7321"/>
                    </a:cubicBezTo>
                    <a:cubicBezTo>
                      <a:pt x="4167" y="7281"/>
                      <a:pt x="4149" y="7242"/>
                      <a:pt x="4129" y="7202"/>
                    </a:cubicBezTo>
                    <a:cubicBezTo>
                      <a:pt x="3892" y="6731"/>
                      <a:pt x="4085" y="6269"/>
                      <a:pt x="4492" y="6070"/>
                    </a:cubicBezTo>
                    <a:cubicBezTo>
                      <a:pt x="4342" y="5514"/>
                      <a:pt x="4476" y="4955"/>
                      <a:pt x="5189" y="4667"/>
                    </a:cubicBezTo>
                    <a:cubicBezTo>
                      <a:pt x="5394" y="4584"/>
                      <a:pt x="5599" y="4547"/>
                      <a:pt x="5801" y="4547"/>
                    </a:cubicBezTo>
                    <a:cubicBezTo>
                      <a:pt x="6147" y="4547"/>
                      <a:pt x="6484" y="4656"/>
                      <a:pt x="6793" y="4830"/>
                    </a:cubicBezTo>
                    <a:cubicBezTo>
                      <a:pt x="6899" y="4126"/>
                      <a:pt x="7029" y="3434"/>
                      <a:pt x="7406" y="2789"/>
                    </a:cubicBezTo>
                    <a:cubicBezTo>
                      <a:pt x="7564" y="2520"/>
                      <a:pt x="7826" y="2393"/>
                      <a:pt x="8092" y="2393"/>
                    </a:cubicBezTo>
                    <a:cubicBezTo>
                      <a:pt x="8368" y="2393"/>
                      <a:pt x="8648" y="2530"/>
                      <a:pt x="8816" y="2789"/>
                    </a:cubicBezTo>
                    <a:cubicBezTo>
                      <a:pt x="8902" y="2923"/>
                      <a:pt x="8984" y="3057"/>
                      <a:pt x="9063" y="3191"/>
                    </a:cubicBezTo>
                    <a:cubicBezTo>
                      <a:pt x="9183" y="2845"/>
                      <a:pt x="9289" y="2491"/>
                      <a:pt x="9436" y="2164"/>
                    </a:cubicBezTo>
                    <a:cubicBezTo>
                      <a:pt x="9556" y="1898"/>
                      <a:pt x="9848" y="1764"/>
                      <a:pt x="10137" y="1764"/>
                    </a:cubicBezTo>
                    <a:cubicBezTo>
                      <a:pt x="10357" y="1764"/>
                      <a:pt x="10577" y="1842"/>
                      <a:pt x="10718" y="1998"/>
                    </a:cubicBezTo>
                    <a:cubicBezTo>
                      <a:pt x="11211" y="2548"/>
                      <a:pt x="11520" y="3162"/>
                      <a:pt x="11681" y="3879"/>
                    </a:cubicBezTo>
                    <a:cubicBezTo>
                      <a:pt x="11761" y="4243"/>
                      <a:pt x="11808" y="4610"/>
                      <a:pt x="11888" y="4966"/>
                    </a:cubicBezTo>
                    <a:cubicBezTo>
                      <a:pt x="12066" y="4879"/>
                      <a:pt x="12251" y="4826"/>
                      <a:pt x="12439" y="4826"/>
                    </a:cubicBezTo>
                    <a:cubicBezTo>
                      <a:pt x="12677" y="4826"/>
                      <a:pt x="12920" y="4910"/>
                      <a:pt x="13161" y="5113"/>
                    </a:cubicBezTo>
                    <a:cubicBezTo>
                      <a:pt x="13347" y="5270"/>
                      <a:pt x="13440" y="5543"/>
                      <a:pt x="13631" y="5680"/>
                    </a:cubicBezTo>
                    <a:cubicBezTo>
                      <a:pt x="13722" y="5745"/>
                      <a:pt x="14190" y="5796"/>
                      <a:pt x="14459" y="5826"/>
                    </a:cubicBezTo>
                    <a:cubicBezTo>
                      <a:pt x="14873" y="5871"/>
                      <a:pt x="15326" y="5886"/>
                      <a:pt x="15702" y="6084"/>
                    </a:cubicBezTo>
                    <a:cubicBezTo>
                      <a:pt x="16069" y="6278"/>
                      <a:pt x="16271" y="6614"/>
                      <a:pt x="16556" y="6889"/>
                    </a:cubicBezTo>
                    <a:cubicBezTo>
                      <a:pt x="16794" y="7117"/>
                      <a:pt x="16925" y="7189"/>
                      <a:pt x="17078" y="7189"/>
                    </a:cubicBezTo>
                    <a:cubicBezTo>
                      <a:pt x="17184" y="7189"/>
                      <a:pt x="17301" y="7155"/>
                      <a:pt x="17472" y="7115"/>
                    </a:cubicBezTo>
                    <a:cubicBezTo>
                      <a:pt x="17758" y="7048"/>
                      <a:pt x="18008" y="7008"/>
                      <a:pt x="18263" y="7008"/>
                    </a:cubicBezTo>
                    <a:cubicBezTo>
                      <a:pt x="18284" y="7008"/>
                      <a:pt x="18304" y="7008"/>
                      <a:pt x="18325" y="7009"/>
                    </a:cubicBezTo>
                    <a:cubicBezTo>
                      <a:pt x="18487" y="6779"/>
                      <a:pt x="18672" y="6567"/>
                      <a:pt x="18917" y="6439"/>
                    </a:cubicBezTo>
                    <a:cubicBezTo>
                      <a:pt x="19181" y="6299"/>
                      <a:pt x="19474" y="6275"/>
                      <a:pt x="19768" y="6275"/>
                    </a:cubicBezTo>
                    <a:cubicBezTo>
                      <a:pt x="19906" y="5995"/>
                      <a:pt x="20053" y="5720"/>
                      <a:pt x="20201" y="5443"/>
                    </a:cubicBezTo>
                    <a:cubicBezTo>
                      <a:pt x="20349" y="5167"/>
                      <a:pt x="20597" y="5047"/>
                      <a:pt x="20851" y="5047"/>
                    </a:cubicBezTo>
                    <a:cubicBezTo>
                      <a:pt x="21202" y="5047"/>
                      <a:pt x="21564" y="5276"/>
                      <a:pt x="21692" y="5639"/>
                    </a:cubicBezTo>
                    <a:cubicBezTo>
                      <a:pt x="21811" y="5971"/>
                      <a:pt x="22058" y="6262"/>
                      <a:pt x="22316" y="6543"/>
                    </a:cubicBezTo>
                    <a:cubicBezTo>
                      <a:pt x="22540" y="6455"/>
                      <a:pt x="22760" y="6414"/>
                      <a:pt x="22972" y="6414"/>
                    </a:cubicBezTo>
                    <a:cubicBezTo>
                      <a:pt x="23881" y="6414"/>
                      <a:pt x="24626" y="7178"/>
                      <a:pt x="24814" y="8292"/>
                    </a:cubicBezTo>
                    <a:cubicBezTo>
                      <a:pt x="24825" y="8356"/>
                      <a:pt x="24828" y="8419"/>
                      <a:pt x="24828" y="8481"/>
                    </a:cubicBezTo>
                    <a:cubicBezTo>
                      <a:pt x="25737" y="8505"/>
                      <a:pt x="26646" y="8531"/>
                      <a:pt x="27554" y="8565"/>
                    </a:cubicBezTo>
                    <a:lnTo>
                      <a:pt x="27567" y="8243"/>
                    </a:lnTo>
                    <a:cubicBezTo>
                      <a:pt x="27502" y="8236"/>
                      <a:pt x="27451" y="8148"/>
                      <a:pt x="27483" y="8080"/>
                    </a:cubicBezTo>
                    <a:cubicBezTo>
                      <a:pt x="27794" y="7434"/>
                      <a:pt x="27323" y="6949"/>
                      <a:pt x="26780" y="6949"/>
                    </a:cubicBezTo>
                    <a:cubicBezTo>
                      <a:pt x="26616" y="6949"/>
                      <a:pt x="26444" y="6994"/>
                      <a:pt x="26286" y="7092"/>
                    </a:cubicBezTo>
                    <a:lnTo>
                      <a:pt x="26281" y="7113"/>
                    </a:lnTo>
                    <a:cubicBezTo>
                      <a:pt x="26267" y="7156"/>
                      <a:pt x="26227" y="7176"/>
                      <a:pt x="26189" y="7176"/>
                    </a:cubicBezTo>
                    <a:cubicBezTo>
                      <a:pt x="26142" y="7176"/>
                      <a:pt x="26097" y="7146"/>
                      <a:pt x="26103" y="7088"/>
                    </a:cubicBezTo>
                    <a:cubicBezTo>
                      <a:pt x="26139" y="6612"/>
                      <a:pt x="25860" y="6209"/>
                      <a:pt x="25429" y="6209"/>
                    </a:cubicBezTo>
                    <a:cubicBezTo>
                      <a:pt x="25330" y="6209"/>
                      <a:pt x="25222" y="6231"/>
                      <a:pt x="25109" y="6278"/>
                    </a:cubicBezTo>
                    <a:cubicBezTo>
                      <a:pt x="25099" y="6281"/>
                      <a:pt x="25089" y="6283"/>
                      <a:pt x="25080" y="6283"/>
                    </a:cubicBezTo>
                    <a:cubicBezTo>
                      <a:pt x="25035" y="6283"/>
                      <a:pt x="24992" y="6246"/>
                      <a:pt x="24982" y="6207"/>
                    </a:cubicBezTo>
                    <a:cubicBezTo>
                      <a:pt x="24946" y="6077"/>
                      <a:pt x="24918" y="5974"/>
                      <a:pt x="24843" y="5860"/>
                    </a:cubicBezTo>
                    <a:cubicBezTo>
                      <a:pt x="24791" y="5713"/>
                      <a:pt x="24680" y="5631"/>
                      <a:pt x="24512" y="5607"/>
                    </a:cubicBezTo>
                    <a:cubicBezTo>
                      <a:pt x="24418" y="5655"/>
                      <a:pt x="24327" y="5703"/>
                      <a:pt x="24235" y="5752"/>
                    </a:cubicBezTo>
                    <a:cubicBezTo>
                      <a:pt x="24222" y="5768"/>
                      <a:pt x="24205" y="5776"/>
                      <a:pt x="24187" y="5776"/>
                    </a:cubicBezTo>
                    <a:cubicBezTo>
                      <a:pt x="24165" y="5803"/>
                      <a:pt x="24137" y="5815"/>
                      <a:pt x="24109" y="5815"/>
                    </a:cubicBezTo>
                    <a:cubicBezTo>
                      <a:pt x="24038" y="5815"/>
                      <a:pt x="23970" y="5740"/>
                      <a:pt x="24015" y="5656"/>
                    </a:cubicBezTo>
                    <a:cubicBezTo>
                      <a:pt x="24433" y="4847"/>
                      <a:pt x="24205" y="3776"/>
                      <a:pt x="23244" y="3495"/>
                    </a:cubicBezTo>
                    <a:cubicBezTo>
                      <a:pt x="23109" y="3456"/>
                      <a:pt x="22978" y="3437"/>
                      <a:pt x="22853" y="3437"/>
                    </a:cubicBezTo>
                    <a:cubicBezTo>
                      <a:pt x="22126" y="3437"/>
                      <a:pt x="21587" y="4057"/>
                      <a:pt x="21533" y="4814"/>
                    </a:cubicBezTo>
                    <a:cubicBezTo>
                      <a:pt x="21531" y="4838"/>
                      <a:pt x="21521" y="4856"/>
                      <a:pt x="21507" y="4866"/>
                    </a:cubicBezTo>
                    <a:cubicBezTo>
                      <a:pt x="21491" y="4883"/>
                      <a:pt x="21466" y="4893"/>
                      <a:pt x="21442" y="4893"/>
                    </a:cubicBezTo>
                    <a:cubicBezTo>
                      <a:pt x="21417" y="4893"/>
                      <a:pt x="21392" y="4882"/>
                      <a:pt x="21376" y="4857"/>
                    </a:cubicBezTo>
                    <a:cubicBezTo>
                      <a:pt x="21102" y="4421"/>
                      <a:pt x="20691" y="4048"/>
                      <a:pt x="20171" y="4048"/>
                    </a:cubicBezTo>
                    <a:cubicBezTo>
                      <a:pt x="20086" y="4048"/>
                      <a:pt x="19998" y="4058"/>
                      <a:pt x="19908" y="4079"/>
                    </a:cubicBezTo>
                    <a:cubicBezTo>
                      <a:pt x="19299" y="4221"/>
                      <a:pt x="18960" y="4867"/>
                      <a:pt x="18996" y="5449"/>
                    </a:cubicBezTo>
                    <a:cubicBezTo>
                      <a:pt x="18999" y="5519"/>
                      <a:pt x="18939" y="5557"/>
                      <a:pt x="18880" y="5557"/>
                    </a:cubicBezTo>
                    <a:cubicBezTo>
                      <a:pt x="18833" y="5557"/>
                      <a:pt x="18787" y="5532"/>
                      <a:pt x="18777" y="5478"/>
                    </a:cubicBezTo>
                    <a:cubicBezTo>
                      <a:pt x="18558" y="5376"/>
                      <a:pt x="18375" y="5325"/>
                      <a:pt x="18228" y="5325"/>
                    </a:cubicBezTo>
                    <a:cubicBezTo>
                      <a:pt x="17970" y="5325"/>
                      <a:pt x="17821" y="5482"/>
                      <a:pt x="17783" y="5798"/>
                    </a:cubicBezTo>
                    <a:cubicBezTo>
                      <a:pt x="17769" y="5865"/>
                      <a:pt x="17759" y="5932"/>
                      <a:pt x="17748" y="5999"/>
                    </a:cubicBezTo>
                    <a:cubicBezTo>
                      <a:pt x="17760" y="6036"/>
                      <a:pt x="17770" y="6074"/>
                      <a:pt x="17780" y="6114"/>
                    </a:cubicBezTo>
                    <a:cubicBezTo>
                      <a:pt x="17798" y="6195"/>
                      <a:pt x="17729" y="6249"/>
                      <a:pt x="17665" y="6249"/>
                    </a:cubicBezTo>
                    <a:cubicBezTo>
                      <a:pt x="17623" y="6249"/>
                      <a:pt x="17583" y="6226"/>
                      <a:pt x="17571" y="6172"/>
                    </a:cubicBezTo>
                    <a:cubicBezTo>
                      <a:pt x="17496" y="5816"/>
                      <a:pt x="17188" y="5598"/>
                      <a:pt x="16864" y="5598"/>
                    </a:cubicBezTo>
                    <a:cubicBezTo>
                      <a:pt x="16722" y="5598"/>
                      <a:pt x="16578" y="5639"/>
                      <a:pt x="16449" y="5728"/>
                    </a:cubicBezTo>
                    <a:cubicBezTo>
                      <a:pt x="16430" y="5741"/>
                      <a:pt x="16412" y="5747"/>
                      <a:pt x="16394" y="5747"/>
                    </a:cubicBezTo>
                    <a:cubicBezTo>
                      <a:pt x="16330" y="5747"/>
                      <a:pt x="16277" y="5672"/>
                      <a:pt x="16288" y="5607"/>
                    </a:cubicBezTo>
                    <a:cubicBezTo>
                      <a:pt x="16391" y="5035"/>
                      <a:pt x="15930" y="4580"/>
                      <a:pt x="15390" y="4580"/>
                    </a:cubicBezTo>
                    <a:cubicBezTo>
                      <a:pt x="15379" y="4580"/>
                      <a:pt x="15367" y="4580"/>
                      <a:pt x="15356" y="4581"/>
                    </a:cubicBezTo>
                    <a:cubicBezTo>
                      <a:pt x="15347" y="4660"/>
                      <a:pt x="15339" y="4727"/>
                      <a:pt x="15326" y="4819"/>
                    </a:cubicBezTo>
                    <a:cubicBezTo>
                      <a:pt x="15320" y="4859"/>
                      <a:pt x="15291" y="4877"/>
                      <a:pt x="15259" y="4877"/>
                    </a:cubicBezTo>
                    <a:cubicBezTo>
                      <a:pt x="15217" y="4877"/>
                      <a:pt x="15171" y="4846"/>
                      <a:pt x="15170" y="4798"/>
                    </a:cubicBezTo>
                    <a:cubicBezTo>
                      <a:pt x="15168" y="4773"/>
                      <a:pt x="15165" y="4750"/>
                      <a:pt x="15165" y="4725"/>
                    </a:cubicBezTo>
                    <a:cubicBezTo>
                      <a:pt x="15153" y="4772"/>
                      <a:pt x="15104" y="4800"/>
                      <a:pt x="15053" y="4800"/>
                    </a:cubicBezTo>
                    <a:cubicBezTo>
                      <a:pt x="15006" y="4800"/>
                      <a:pt x="14959" y="4777"/>
                      <a:pt x="14938" y="4723"/>
                    </a:cubicBezTo>
                    <a:cubicBezTo>
                      <a:pt x="14781" y="4328"/>
                      <a:pt x="14416" y="4104"/>
                      <a:pt x="14034" y="4104"/>
                    </a:cubicBezTo>
                    <a:cubicBezTo>
                      <a:pt x="13864" y="4104"/>
                      <a:pt x="13691" y="4148"/>
                      <a:pt x="13532" y="4242"/>
                    </a:cubicBezTo>
                    <a:cubicBezTo>
                      <a:pt x="13515" y="4251"/>
                      <a:pt x="13497" y="4255"/>
                      <a:pt x="13478" y="4255"/>
                    </a:cubicBezTo>
                    <a:cubicBezTo>
                      <a:pt x="13418" y="4255"/>
                      <a:pt x="13357" y="4210"/>
                      <a:pt x="13362" y="4144"/>
                    </a:cubicBezTo>
                    <a:cubicBezTo>
                      <a:pt x="13384" y="3863"/>
                      <a:pt x="13405" y="3588"/>
                      <a:pt x="13351" y="3311"/>
                    </a:cubicBezTo>
                    <a:cubicBezTo>
                      <a:pt x="13280" y="2945"/>
                      <a:pt x="12957" y="2548"/>
                      <a:pt x="12586" y="2548"/>
                    </a:cubicBezTo>
                    <a:cubicBezTo>
                      <a:pt x="12501" y="2548"/>
                      <a:pt x="12414" y="2568"/>
                      <a:pt x="12326" y="2615"/>
                    </a:cubicBezTo>
                    <a:cubicBezTo>
                      <a:pt x="12325" y="2651"/>
                      <a:pt x="12326" y="2686"/>
                      <a:pt x="12325" y="2721"/>
                    </a:cubicBezTo>
                    <a:cubicBezTo>
                      <a:pt x="12323" y="2751"/>
                      <a:pt x="12312" y="2772"/>
                      <a:pt x="12298" y="2788"/>
                    </a:cubicBezTo>
                    <a:cubicBezTo>
                      <a:pt x="12316" y="2802"/>
                      <a:pt x="12335" y="2813"/>
                      <a:pt x="12353" y="2827"/>
                    </a:cubicBezTo>
                    <a:cubicBezTo>
                      <a:pt x="12450" y="2902"/>
                      <a:pt x="12596" y="3009"/>
                      <a:pt x="12600" y="3143"/>
                    </a:cubicBezTo>
                    <a:cubicBezTo>
                      <a:pt x="12601" y="3177"/>
                      <a:pt x="12572" y="3204"/>
                      <a:pt x="12539" y="3204"/>
                    </a:cubicBezTo>
                    <a:cubicBezTo>
                      <a:pt x="12534" y="3204"/>
                      <a:pt x="12528" y="3203"/>
                      <a:pt x="12522" y="3201"/>
                    </a:cubicBezTo>
                    <a:cubicBezTo>
                      <a:pt x="12411" y="3170"/>
                      <a:pt x="12333" y="3043"/>
                      <a:pt x="12241" y="2971"/>
                    </a:cubicBezTo>
                    <a:cubicBezTo>
                      <a:pt x="12136" y="2888"/>
                      <a:pt x="12016" y="2823"/>
                      <a:pt x="11893" y="2764"/>
                    </a:cubicBezTo>
                    <a:cubicBezTo>
                      <a:pt x="11816" y="2729"/>
                      <a:pt x="11860" y="2618"/>
                      <a:pt x="11931" y="2618"/>
                    </a:cubicBezTo>
                    <a:cubicBezTo>
                      <a:pt x="11938" y="2618"/>
                      <a:pt x="11945" y="2619"/>
                      <a:pt x="11952" y="2621"/>
                    </a:cubicBezTo>
                    <a:cubicBezTo>
                      <a:pt x="12003" y="2635"/>
                      <a:pt x="12051" y="2655"/>
                      <a:pt x="12099" y="2676"/>
                    </a:cubicBezTo>
                    <a:cubicBezTo>
                      <a:pt x="12037" y="1603"/>
                      <a:pt x="11682" y="523"/>
                      <a:pt x="10581" y="119"/>
                    </a:cubicBezTo>
                    <a:cubicBezTo>
                      <a:pt x="10359" y="38"/>
                      <a:pt x="10140" y="0"/>
                      <a:pt x="9932"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3" name="Google Shape;2773;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4" name="Google Shape;2774;p11"/>
              <p:cNvSpPr/>
              <p:nvPr/>
            </p:nvSpPr>
            <p:spPr>
              <a:xfrm>
                <a:off x="1008388" y="631775"/>
                <a:ext cx="145025" cy="45850"/>
              </a:xfrm>
              <a:custGeom>
                <a:avLst/>
                <a:gdLst/>
                <a:ahLst/>
                <a:cxnLst/>
                <a:rect l="l" t="t" r="r" b="b"/>
                <a:pathLst>
                  <a:path w="5801" h="1834" extrusionOk="0">
                    <a:moveTo>
                      <a:pt x="1952" y="1"/>
                    </a:moveTo>
                    <a:cubicBezTo>
                      <a:pt x="1556" y="1"/>
                      <a:pt x="1220" y="322"/>
                      <a:pt x="1125" y="704"/>
                    </a:cubicBezTo>
                    <a:cubicBezTo>
                      <a:pt x="923" y="425"/>
                      <a:pt x="616" y="261"/>
                      <a:pt x="259" y="261"/>
                    </a:cubicBezTo>
                    <a:cubicBezTo>
                      <a:pt x="214" y="261"/>
                      <a:pt x="168" y="263"/>
                      <a:pt x="121" y="269"/>
                    </a:cubicBezTo>
                    <a:cubicBezTo>
                      <a:pt x="71" y="274"/>
                      <a:pt x="36" y="304"/>
                      <a:pt x="32" y="356"/>
                    </a:cubicBezTo>
                    <a:cubicBezTo>
                      <a:pt x="1" y="834"/>
                      <a:pt x="81" y="1251"/>
                      <a:pt x="296" y="1676"/>
                    </a:cubicBezTo>
                    <a:cubicBezTo>
                      <a:pt x="303" y="1691"/>
                      <a:pt x="316" y="1697"/>
                      <a:pt x="329" y="1697"/>
                    </a:cubicBezTo>
                    <a:cubicBezTo>
                      <a:pt x="355" y="1697"/>
                      <a:pt x="382" y="1674"/>
                      <a:pt x="371" y="1645"/>
                    </a:cubicBezTo>
                    <a:cubicBezTo>
                      <a:pt x="275" y="1370"/>
                      <a:pt x="46" y="794"/>
                      <a:pt x="193" y="523"/>
                    </a:cubicBezTo>
                    <a:cubicBezTo>
                      <a:pt x="239" y="437"/>
                      <a:pt x="304" y="402"/>
                      <a:pt x="379" y="402"/>
                    </a:cubicBezTo>
                    <a:cubicBezTo>
                      <a:pt x="648" y="402"/>
                      <a:pt x="1041" y="857"/>
                      <a:pt x="1105" y="1020"/>
                    </a:cubicBezTo>
                    <a:cubicBezTo>
                      <a:pt x="1121" y="1060"/>
                      <a:pt x="1163" y="1081"/>
                      <a:pt x="1202" y="1081"/>
                    </a:cubicBezTo>
                    <a:cubicBezTo>
                      <a:pt x="1246" y="1081"/>
                      <a:pt x="1286" y="1054"/>
                      <a:pt x="1280" y="997"/>
                    </a:cubicBezTo>
                    <a:cubicBezTo>
                      <a:pt x="1243" y="608"/>
                      <a:pt x="1538" y="195"/>
                      <a:pt x="1931" y="195"/>
                    </a:cubicBezTo>
                    <a:cubicBezTo>
                      <a:pt x="1992" y="195"/>
                      <a:pt x="2055" y="205"/>
                      <a:pt x="2120" y="226"/>
                    </a:cubicBezTo>
                    <a:cubicBezTo>
                      <a:pt x="2555" y="370"/>
                      <a:pt x="2689" y="856"/>
                      <a:pt x="2488" y="1250"/>
                    </a:cubicBezTo>
                    <a:cubicBezTo>
                      <a:pt x="2455" y="1317"/>
                      <a:pt x="2509" y="1375"/>
                      <a:pt x="2566" y="1375"/>
                    </a:cubicBezTo>
                    <a:cubicBezTo>
                      <a:pt x="2569" y="1375"/>
                      <a:pt x="2573" y="1375"/>
                      <a:pt x="2576" y="1374"/>
                    </a:cubicBezTo>
                    <a:cubicBezTo>
                      <a:pt x="2585" y="1383"/>
                      <a:pt x="2596" y="1387"/>
                      <a:pt x="2608" y="1387"/>
                    </a:cubicBezTo>
                    <a:cubicBezTo>
                      <a:pt x="2617" y="1387"/>
                      <a:pt x="2627" y="1384"/>
                      <a:pt x="2637" y="1377"/>
                    </a:cubicBezTo>
                    <a:cubicBezTo>
                      <a:pt x="2772" y="1274"/>
                      <a:pt x="2904" y="1232"/>
                      <a:pt x="3031" y="1232"/>
                    </a:cubicBezTo>
                    <a:cubicBezTo>
                      <a:pt x="3366" y="1232"/>
                      <a:pt x="3666" y="1530"/>
                      <a:pt x="3892" y="1798"/>
                    </a:cubicBezTo>
                    <a:cubicBezTo>
                      <a:pt x="3913" y="1823"/>
                      <a:pt x="3938" y="1833"/>
                      <a:pt x="3963" y="1833"/>
                    </a:cubicBezTo>
                    <a:cubicBezTo>
                      <a:pt x="4027" y="1833"/>
                      <a:pt x="4088" y="1762"/>
                      <a:pt x="4074" y="1692"/>
                    </a:cubicBezTo>
                    <a:cubicBezTo>
                      <a:pt x="3950" y="1089"/>
                      <a:pt x="4369" y="730"/>
                      <a:pt x="4801" y="730"/>
                    </a:cubicBezTo>
                    <a:cubicBezTo>
                      <a:pt x="5124" y="730"/>
                      <a:pt x="5454" y="931"/>
                      <a:pt x="5570" y="1378"/>
                    </a:cubicBezTo>
                    <a:cubicBezTo>
                      <a:pt x="5585" y="1434"/>
                      <a:pt x="5626" y="1458"/>
                      <a:pt x="5668" y="1458"/>
                    </a:cubicBezTo>
                    <a:cubicBezTo>
                      <a:pt x="5732" y="1458"/>
                      <a:pt x="5800" y="1403"/>
                      <a:pt x="5785" y="1319"/>
                    </a:cubicBezTo>
                    <a:cubicBezTo>
                      <a:pt x="5686" y="740"/>
                      <a:pt x="5269" y="486"/>
                      <a:pt x="4845" y="486"/>
                    </a:cubicBezTo>
                    <a:cubicBezTo>
                      <a:pt x="4348" y="486"/>
                      <a:pt x="3842" y="835"/>
                      <a:pt x="3827" y="1421"/>
                    </a:cubicBezTo>
                    <a:cubicBezTo>
                      <a:pt x="3601" y="1215"/>
                      <a:pt x="3338" y="1051"/>
                      <a:pt x="3071" y="1051"/>
                    </a:cubicBezTo>
                    <a:cubicBezTo>
                      <a:pt x="2955" y="1051"/>
                      <a:pt x="2838" y="1082"/>
                      <a:pt x="2724" y="1154"/>
                    </a:cubicBezTo>
                    <a:cubicBezTo>
                      <a:pt x="2870" y="719"/>
                      <a:pt x="2641" y="180"/>
                      <a:pt x="2178" y="36"/>
                    </a:cubicBezTo>
                    <a:cubicBezTo>
                      <a:pt x="2101" y="12"/>
                      <a:pt x="2025" y="1"/>
                      <a:pt x="195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5" name="Google Shape;2775;p11"/>
              <p:cNvSpPr/>
              <p:nvPr/>
            </p:nvSpPr>
            <p:spPr>
              <a:xfrm>
                <a:off x="1317363" y="655100"/>
                <a:ext cx="118725" cy="37850"/>
              </a:xfrm>
              <a:custGeom>
                <a:avLst/>
                <a:gdLst/>
                <a:ahLst/>
                <a:cxnLst/>
                <a:rect l="l" t="t" r="r" b="b"/>
                <a:pathLst>
                  <a:path w="4749" h="1514" extrusionOk="0">
                    <a:moveTo>
                      <a:pt x="2349" y="1"/>
                    </a:moveTo>
                    <a:cubicBezTo>
                      <a:pt x="2308" y="1"/>
                      <a:pt x="2267" y="3"/>
                      <a:pt x="2226" y="8"/>
                    </a:cubicBezTo>
                    <a:cubicBezTo>
                      <a:pt x="1630" y="77"/>
                      <a:pt x="1246" y="601"/>
                      <a:pt x="1224" y="1158"/>
                    </a:cubicBezTo>
                    <a:cubicBezTo>
                      <a:pt x="1037" y="987"/>
                      <a:pt x="822" y="837"/>
                      <a:pt x="572" y="837"/>
                    </a:cubicBezTo>
                    <a:cubicBezTo>
                      <a:pt x="523" y="837"/>
                      <a:pt x="473" y="842"/>
                      <a:pt x="422" y="855"/>
                    </a:cubicBezTo>
                    <a:cubicBezTo>
                      <a:pt x="163" y="918"/>
                      <a:pt x="14" y="1081"/>
                      <a:pt x="2" y="1342"/>
                    </a:cubicBezTo>
                    <a:cubicBezTo>
                      <a:pt x="1" y="1370"/>
                      <a:pt x="24" y="1386"/>
                      <a:pt x="47" y="1386"/>
                    </a:cubicBezTo>
                    <a:cubicBezTo>
                      <a:pt x="65" y="1386"/>
                      <a:pt x="84" y="1376"/>
                      <a:pt x="90" y="1355"/>
                    </a:cubicBezTo>
                    <a:cubicBezTo>
                      <a:pt x="316" y="1236"/>
                      <a:pt x="518" y="1177"/>
                      <a:pt x="695" y="1177"/>
                    </a:cubicBezTo>
                    <a:cubicBezTo>
                      <a:pt x="928" y="1177"/>
                      <a:pt x="1118" y="1278"/>
                      <a:pt x="1266" y="1482"/>
                    </a:cubicBezTo>
                    <a:cubicBezTo>
                      <a:pt x="1287" y="1504"/>
                      <a:pt x="1310" y="1513"/>
                      <a:pt x="1332" y="1513"/>
                    </a:cubicBezTo>
                    <a:cubicBezTo>
                      <a:pt x="1390" y="1513"/>
                      <a:pt x="1442" y="1450"/>
                      <a:pt x="1434" y="1384"/>
                    </a:cubicBezTo>
                    <a:cubicBezTo>
                      <a:pt x="1353" y="821"/>
                      <a:pt x="1751" y="244"/>
                      <a:pt x="2314" y="244"/>
                    </a:cubicBezTo>
                    <a:cubicBezTo>
                      <a:pt x="2381" y="244"/>
                      <a:pt x="2450" y="252"/>
                      <a:pt x="2521" y="269"/>
                    </a:cubicBezTo>
                    <a:cubicBezTo>
                      <a:pt x="3017" y="389"/>
                      <a:pt x="3292" y="835"/>
                      <a:pt x="3251" y="1342"/>
                    </a:cubicBezTo>
                    <a:cubicBezTo>
                      <a:pt x="3245" y="1416"/>
                      <a:pt x="3297" y="1452"/>
                      <a:pt x="3354" y="1452"/>
                    </a:cubicBezTo>
                    <a:cubicBezTo>
                      <a:pt x="3411" y="1452"/>
                      <a:pt x="3473" y="1415"/>
                      <a:pt x="3481" y="1342"/>
                    </a:cubicBezTo>
                    <a:cubicBezTo>
                      <a:pt x="3485" y="1291"/>
                      <a:pt x="3487" y="1240"/>
                      <a:pt x="3485" y="1188"/>
                    </a:cubicBezTo>
                    <a:cubicBezTo>
                      <a:pt x="3607" y="1053"/>
                      <a:pt x="3768" y="965"/>
                      <a:pt x="3954" y="940"/>
                    </a:cubicBezTo>
                    <a:cubicBezTo>
                      <a:pt x="3990" y="935"/>
                      <a:pt x="4026" y="932"/>
                      <a:pt x="4062" y="932"/>
                    </a:cubicBezTo>
                    <a:cubicBezTo>
                      <a:pt x="4122" y="932"/>
                      <a:pt x="4183" y="939"/>
                      <a:pt x="4241" y="955"/>
                    </a:cubicBezTo>
                    <a:cubicBezTo>
                      <a:pt x="4283" y="968"/>
                      <a:pt x="4330" y="982"/>
                      <a:pt x="4366" y="1007"/>
                    </a:cubicBezTo>
                    <a:cubicBezTo>
                      <a:pt x="4402" y="1030"/>
                      <a:pt x="4476" y="1149"/>
                      <a:pt x="4512" y="1149"/>
                    </a:cubicBezTo>
                    <a:cubicBezTo>
                      <a:pt x="4450" y="1150"/>
                      <a:pt x="4402" y="1221"/>
                      <a:pt x="4438" y="1276"/>
                    </a:cubicBezTo>
                    <a:cubicBezTo>
                      <a:pt x="4473" y="1328"/>
                      <a:pt x="4515" y="1350"/>
                      <a:pt x="4556" y="1350"/>
                    </a:cubicBezTo>
                    <a:cubicBezTo>
                      <a:pt x="4632" y="1350"/>
                      <a:pt x="4705" y="1276"/>
                      <a:pt x="4719" y="1180"/>
                    </a:cubicBezTo>
                    <a:cubicBezTo>
                      <a:pt x="4749" y="975"/>
                      <a:pt x="4572" y="848"/>
                      <a:pt x="4402" y="781"/>
                    </a:cubicBezTo>
                    <a:cubicBezTo>
                      <a:pt x="4302" y="743"/>
                      <a:pt x="4197" y="724"/>
                      <a:pt x="4093" y="724"/>
                    </a:cubicBezTo>
                    <a:cubicBezTo>
                      <a:pt x="3857" y="724"/>
                      <a:pt x="3623" y="820"/>
                      <a:pt x="3464" y="995"/>
                    </a:cubicBezTo>
                    <a:cubicBezTo>
                      <a:pt x="3364" y="460"/>
                      <a:pt x="2916" y="1"/>
                      <a:pt x="234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6" name="Google Shape;2776;p11"/>
              <p:cNvSpPr/>
              <p:nvPr/>
            </p:nvSpPr>
            <p:spPr>
              <a:xfrm>
                <a:off x="863288" y="484500"/>
                <a:ext cx="723625" cy="229700"/>
              </a:xfrm>
              <a:custGeom>
                <a:avLst/>
                <a:gdLst/>
                <a:ahLst/>
                <a:cxnLst/>
                <a:rect l="l" t="t" r="r" b="b"/>
                <a:pathLst>
                  <a:path w="28945" h="9188" extrusionOk="0">
                    <a:moveTo>
                      <a:pt x="10096" y="237"/>
                    </a:moveTo>
                    <a:cubicBezTo>
                      <a:pt x="10305" y="237"/>
                      <a:pt x="10524" y="274"/>
                      <a:pt x="10746" y="356"/>
                    </a:cubicBezTo>
                    <a:cubicBezTo>
                      <a:pt x="11847" y="760"/>
                      <a:pt x="12202" y="1840"/>
                      <a:pt x="12264" y="2913"/>
                    </a:cubicBezTo>
                    <a:cubicBezTo>
                      <a:pt x="12216" y="2891"/>
                      <a:pt x="12168" y="2872"/>
                      <a:pt x="12117" y="2858"/>
                    </a:cubicBezTo>
                    <a:cubicBezTo>
                      <a:pt x="12110" y="2856"/>
                      <a:pt x="12103" y="2855"/>
                      <a:pt x="12097" y="2855"/>
                    </a:cubicBezTo>
                    <a:cubicBezTo>
                      <a:pt x="12025" y="2855"/>
                      <a:pt x="11981" y="2965"/>
                      <a:pt x="12058" y="3000"/>
                    </a:cubicBezTo>
                    <a:cubicBezTo>
                      <a:pt x="12181" y="3059"/>
                      <a:pt x="12301" y="3124"/>
                      <a:pt x="12406" y="3206"/>
                    </a:cubicBezTo>
                    <a:cubicBezTo>
                      <a:pt x="12498" y="3280"/>
                      <a:pt x="12576" y="3407"/>
                      <a:pt x="12687" y="3438"/>
                    </a:cubicBezTo>
                    <a:cubicBezTo>
                      <a:pt x="12693" y="3439"/>
                      <a:pt x="12698" y="3440"/>
                      <a:pt x="12704" y="3440"/>
                    </a:cubicBezTo>
                    <a:cubicBezTo>
                      <a:pt x="12736" y="3440"/>
                      <a:pt x="12766" y="3413"/>
                      <a:pt x="12765" y="3380"/>
                    </a:cubicBezTo>
                    <a:cubicBezTo>
                      <a:pt x="12761" y="3246"/>
                      <a:pt x="12615" y="3138"/>
                      <a:pt x="12518" y="3064"/>
                    </a:cubicBezTo>
                    <a:cubicBezTo>
                      <a:pt x="12500" y="3050"/>
                      <a:pt x="12481" y="3038"/>
                      <a:pt x="12463" y="3024"/>
                    </a:cubicBezTo>
                    <a:cubicBezTo>
                      <a:pt x="12477" y="3007"/>
                      <a:pt x="12488" y="2986"/>
                      <a:pt x="12490" y="2958"/>
                    </a:cubicBezTo>
                    <a:cubicBezTo>
                      <a:pt x="12491" y="2922"/>
                      <a:pt x="12490" y="2887"/>
                      <a:pt x="12491" y="2852"/>
                    </a:cubicBezTo>
                    <a:cubicBezTo>
                      <a:pt x="12579" y="2805"/>
                      <a:pt x="12666" y="2784"/>
                      <a:pt x="12751" y="2784"/>
                    </a:cubicBezTo>
                    <a:cubicBezTo>
                      <a:pt x="13122" y="2784"/>
                      <a:pt x="13445" y="3181"/>
                      <a:pt x="13516" y="3548"/>
                    </a:cubicBezTo>
                    <a:cubicBezTo>
                      <a:pt x="13570" y="3825"/>
                      <a:pt x="13549" y="4100"/>
                      <a:pt x="13527" y="4381"/>
                    </a:cubicBezTo>
                    <a:cubicBezTo>
                      <a:pt x="13522" y="4446"/>
                      <a:pt x="13582" y="4491"/>
                      <a:pt x="13642" y="4491"/>
                    </a:cubicBezTo>
                    <a:cubicBezTo>
                      <a:pt x="13661" y="4491"/>
                      <a:pt x="13680" y="4487"/>
                      <a:pt x="13697" y="4477"/>
                    </a:cubicBezTo>
                    <a:cubicBezTo>
                      <a:pt x="13856" y="4384"/>
                      <a:pt x="14028" y="4340"/>
                      <a:pt x="14198" y="4340"/>
                    </a:cubicBezTo>
                    <a:cubicBezTo>
                      <a:pt x="14580" y="4340"/>
                      <a:pt x="14946" y="4564"/>
                      <a:pt x="15103" y="4960"/>
                    </a:cubicBezTo>
                    <a:cubicBezTo>
                      <a:pt x="15124" y="5013"/>
                      <a:pt x="15171" y="5037"/>
                      <a:pt x="15218" y="5037"/>
                    </a:cubicBezTo>
                    <a:cubicBezTo>
                      <a:pt x="15259" y="5037"/>
                      <a:pt x="15299" y="5018"/>
                      <a:pt x="15319" y="4987"/>
                    </a:cubicBezTo>
                    <a:lnTo>
                      <a:pt x="15319" y="4987"/>
                    </a:lnTo>
                    <a:cubicBezTo>
                      <a:pt x="15320" y="5003"/>
                      <a:pt x="15321" y="5020"/>
                      <a:pt x="15322" y="5037"/>
                    </a:cubicBezTo>
                    <a:cubicBezTo>
                      <a:pt x="15324" y="5086"/>
                      <a:pt x="15370" y="5116"/>
                      <a:pt x="15412" y="5116"/>
                    </a:cubicBezTo>
                    <a:cubicBezTo>
                      <a:pt x="15443" y="5116"/>
                      <a:pt x="15473" y="5099"/>
                      <a:pt x="15479" y="5059"/>
                    </a:cubicBezTo>
                    <a:cubicBezTo>
                      <a:pt x="15491" y="4967"/>
                      <a:pt x="15500" y="4899"/>
                      <a:pt x="15510" y="4820"/>
                    </a:cubicBezTo>
                    <a:cubicBezTo>
                      <a:pt x="15521" y="4820"/>
                      <a:pt x="15532" y="4819"/>
                      <a:pt x="15544" y="4819"/>
                    </a:cubicBezTo>
                    <a:cubicBezTo>
                      <a:pt x="16083" y="4819"/>
                      <a:pt x="16545" y="5275"/>
                      <a:pt x="16441" y="5848"/>
                    </a:cubicBezTo>
                    <a:cubicBezTo>
                      <a:pt x="16430" y="5912"/>
                      <a:pt x="16483" y="5987"/>
                      <a:pt x="16547" y="5987"/>
                    </a:cubicBezTo>
                    <a:cubicBezTo>
                      <a:pt x="16565" y="5987"/>
                      <a:pt x="16583" y="5982"/>
                      <a:pt x="16601" y="5969"/>
                    </a:cubicBezTo>
                    <a:cubicBezTo>
                      <a:pt x="16731" y="5879"/>
                      <a:pt x="16875" y="5838"/>
                      <a:pt x="17017" y="5838"/>
                    </a:cubicBezTo>
                    <a:cubicBezTo>
                      <a:pt x="17341" y="5838"/>
                      <a:pt x="17649" y="6057"/>
                      <a:pt x="17723" y="6412"/>
                    </a:cubicBezTo>
                    <a:cubicBezTo>
                      <a:pt x="17736" y="6466"/>
                      <a:pt x="17776" y="6489"/>
                      <a:pt x="17817" y="6489"/>
                    </a:cubicBezTo>
                    <a:cubicBezTo>
                      <a:pt x="17882" y="6489"/>
                      <a:pt x="17950" y="6435"/>
                      <a:pt x="17932" y="6353"/>
                    </a:cubicBezTo>
                    <a:cubicBezTo>
                      <a:pt x="17924" y="6315"/>
                      <a:pt x="17913" y="6276"/>
                      <a:pt x="17900" y="6239"/>
                    </a:cubicBezTo>
                    <a:cubicBezTo>
                      <a:pt x="17911" y="6172"/>
                      <a:pt x="17921" y="6105"/>
                      <a:pt x="17935" y="6038"/>
                    </a:cubicBezTo>
                    <a:cubicBezTo>
                      <a:pt x="17974" y="5722"/>
                      <a:pt x="18122" y="5564"/>
                      <a:pt x="18381" y="5564"/>
                    </a:cubicBezTo>
                    <a:cubicBezTo>
                      <a:pt x="18528" y="5564"/>
                      <a:pt x="18711" y="5615"/>
                      <a:pt x="18929" y="5718"/>
                    </a:cubicBezTo>
                    <a:cubicBezTo>
                      <a:pt x="18940" y="5772"/>
                      <a:pt x="18986" y="5797"/>
                      <a:pt x="19033" y="5797"/>
                    </a:cubicBezTo>
                    <a:cubicBezTo>
                      <a:pt x="19092" y="5797"/>
                      <a:pt x="19152" y="5758"/>
                      <a:pt x="19148" y="5688"/>
                    </a:cubicBezTo>
                    <a:cubicBezTo>
                      <a:pt x="19113" y="5108"/>
                      <a:pt x="19451" y="4460"/>
                      <a:pt x="20060" y="4319"/>
                    </a:cubicBezTo>
                    <a:cubicBezTo>
                      <a:pt x="20150" y="4298"/>
                      <a:pt x="20237" y="4288"/>
                      <a:pt x="20321" y="4288"/>
                    </a:cubicBezTo>
                    <a:cubicBezTo>
                      <a:pt x="20843" y="4288"/>
                      <a:pt x="21254" y="4662"/>
                      <a:pt x="21528" y="5097"/>
                    </a:cubicBezTo>
                    <a:cubicBezTo>
                      <a:pt x="21545" y="5122"/>
                      <a:pt x="21570" y="5133"/>
                      <a:pt x="21596" y="5133"/>
                    </a:cubicBezTo>
                    <a:cubicBezTo>
                      <a:pt x="21620" y="5133"/>
                      <a:pt x="21643" y="5124"/>
                      <a:pt x="21660" y="5107"/>
                    </a:cubicBezTo>
                    <a:cubicBezTo>
                      <a:pt x="21674" y="5095"/>
                      <a:pt x="21684" y="5077"/>
                      <a:pt x="21686" y="5053"/>
                    </a:cubicBezTo>
                    <a:cubicBezTo>
                      <a:pt x="21741" y="4297"/>
                      <a:pt x="22280" y="3677"/>
                      <a:pt x="23007" y="3677"/>
                    </a:cubicBezTo>
                    <a:cubicBezTo>
                      <a:pt x="23132" y="3677"/>
                      <a:pt x="23262" y="3695"/>
                      <a:pt x="23396" y="3734"/>
                    </a:cubicBezTo>
                    <a:cubicBezTo>
                      <a:pt x="24358" y="4015"/>
                      <a:pt x="24585" y="5087"/>
                      <a:pt x="24167" y="5897"/>
                    </a:cubicBezTo>
                    <a:cubicBezTo>
                      <a:pt x="24122" y="5980"/>
                      <a:pt x="24192" y="6055"/>
                      <a:pt x="24263" y="6055"/>
                    </a:cubicBezTo>
                    <a:cubicBezTo>
                      <a:pt x="24291" y="6055"/>
                      <a:pt x="24319" y="6044"/>
                      <a:pt x="24341" y="6017"/>
                    </a:cubicBezTo>
                    <a:cubicBezTo>
                      <a:pt x="24358" y="6017"/>
                      <a:pt x="24376" y="6007"/>
                      <a:pt x="24387" y="5992"/>
                    </a:cubicBezTo>
                    <a:cubicBezTo>
                      <a:pt x="24479" y="5942"/>
                      <a:pt x="24571" y="5894"/>
                      <a:pt x="24665" y="5848"/>
                    </a:cubicBezTo>
                    <a:cubicBezTo>
                      <a:pt x="24832" y="5870"/>
                      <a:pt x="24943" y="5954"/>
                      <a:pt x="24997" y="6099"/>
                    </a:cubicBezTo>
                    <a:cubicBezTo>
                      <a:pt x="25071" y="6215"/>
                      <a:pt x="25099" y="6316"/>
                      <a:pt x="25134" y="6448"/>
                    </a:cubicBezTo>
                    <a:cubicBezTo>
                      <a:pt x="25145" y="6486"/>
                      <a:pt x="25189" y="6524"/>
                      <a:pt x="25233" y="6524"/>
                    </a:cubicBezTo>
                    <a:cubicBezTo>
                      <a:pt x="25243" y="6524"/>
                      <a:pt x="25252" y="6522"/>
                      <a:pt x="25261" y="6518"/>
                    </a:cubicBezTo>
                    <a:cubicBezTo>
                      <a:pt x="25375" y="6471"/>
                      <a:pt x="25483" y="6450"/>
                      <a:pt x="25583" y="6450"/>
                    </a:cubicBezTo>
                    <a:cubicBezTo>
                      <a:pt x="26013" y="6450"/>
                      <a:pt x="26292" y="6852"/>
                      <a:pt x="26255" y="7327"/>
                    </a:cubicBezTo>
                    <a:cubicBezTo>
                      <a:pt x="26250" y="7385"/>
                      <a:pt x="26295" y="7415"/>
                      <a:pt x="26342" y="7415"/>
                    </a:cubicBezTo>
                    <a:cubicBezTo>
                      <a:pt x="26380" y="7415"/>
                      <a:pt x="26420" y="7395"/>
                      <a:pt x="26433" y="7353"/>
                    </a:cubicBezTo>
                    <a:lnTo>
                      <a:pt x="26439" y="7332"/>
                    </a:lnTo>
                    <a:cubicBezTo>
                      <a:pt x="26597" y="7233"/>
                      <a:pt x="26768" y="7189"/>
                      <a:pt x="26932" y="7189"/>
                    </a:cubicBezTo>
                    <a:cubicBezTo>
                      <a:pt x="27475" y="7189"/>
                      <a:pt x="27947" y="7674"/>
                      <a:pt x="27637" y="8320"/>
                    </a:cubicBezTo>
                    <a:cubicBezTo>
                      <a:pt x="27603" y="8389"/>
                      <a:pt x="27654" y="8477"/>
                      <a:pt x="27725" y="8477"/>
                    </a:cubicBezTo>
                    <a:cubicBezTo>
                      <a:pt x="27740" y="8477"/>
                      <a:pt x="27760" y="8471"/>
                      <a:pt x="27778" y="8460"/>
                    </a:cubicBezTo>
                    <a:cubicBezTo>
                      <a:pt x="27879" y="8396"/>
                      <a:pt x="27989" y="8367"/>
                      <a:pt x="28097" y="8367"/>
                    </a:cubicBezTo>
                    <a:cubicBezTo>
                      <a:pt x="28374" y="8367"/>
                      <a:pt x="28639" y="8556"/>
                      <a:pt x="28707" y="8837"/>
                    </a:cubicBezTo>
                    <a:cubicBezTo>
                      <a:pt x="28376" y="8822"/>
                      <a:pt x="28047" y="8810"/>
                      <a:pt x="27712" y="8800"/>
                    </a:cubicBezTo>
                    <a:cubicBezTo>
                      <a:pt x="24154" y="8669"/>
                      <a:pt x="20593" y="8623"/>
                      <a:pt x="17032" y="8623"/>
                    </a:cubicBezTo>
                    <a:cubicBezTo>
                      <a:pt x="16199" y="8623"/>
                      <a:pt x="15366" y="8626"/>
                      <a:pt x="14533" y="8630"/>
                    </a:cubicBezTo>
                    <a:cubicBezTo>
                      <a:pt x="9862" y="8654"/>
                      <a:pt x="5107" y="8599"/>
                      <a:pt x="454" y="9054"/>
                    </a:cubicBezTo>
                    <a:cubicBezTo>
                      <a:pt x="300" y="9026"/>
                      <a:pt x="166" y="8828"/>
                      <a:pt x="222" y="8676"/>
                    </a:cubicBezTo>
                    <a:cubicBezTo>
                      <a:pt x="257" y="8575"/>
                      <a:pt x="362" y="8522"/>
                      <a:pt x="465" y="8522"/>
                    </a:cubicBezTo>
                    <a:cubicBezTo>
                      <a:pt x="529" y="8522"/>
                      <a:pt x="593" y="8542"/>
                      <a:pt x="639" y="8584"/>
                    </a:cubicBezTo>
                    <a:cubicBezTo>
                      <a:pt x="659" y="8602"/>
                      <a:pt x="681" y="8610"/>
                      <a:pt x="703" y="8610"/>
                    </a:cubicBezTo>
                    <a:cubicBezTo>
                      <a:pt x="780" y="8610"/>
                      <a:pt x="848" y="8512"/>
                      <a:pt x="774" y="8447"/>
                    </a:cubicBezTo>
                    <a:cubicBezTo>
                      <a:pt x="786" y="8436"/>
                      <a:pt x="793" y="8423"/>
                      <a:pt x="793" y="8409"/>
                    </a:cubicBezTo>
                    <a:cubicBezTo>
                      <a:pt x="793" y="8398"/>
                      <a:pt x="786" y="8383"/>
                      <a:pt x="770" y="8374"/>
                    </a:cubicBezTo>
                    <a:cubicBezTo>
                      <a:pt x="496" y="8218"/>
                      <a:pt x="443" y="7807"/>
                      <a:pt x="640" y="7573"/>
                    </a:cubicBezTo>
                    <a:cubicBezTo>
                      <a:pt x="749" y="7445"/>
                      <a:pt x="885" y="7396"/>
                      <a:pt x="1029" y="7396"/>
                    </a:cubicBezTo>
                    <a:cubicBezTo>
                      <a:pt x="1219" y="7396"/>
                      <a:pt x="1421" y="7482"/>
                      <a:pt x="1586" y="7587"/>
                    </a:cubicBezTo>
                    <a:cubicBezTo>
                      <a:pt x="1585" y="7593"/>
                      <a:pt x="1582" y="7597"/>
                      <a:pt x="1579" y="7604"/>
                    </a:cubicBezTo>
                    <a:cubicBezTo>
                      <a:pt x="1568" y="7644"/>
                      <a:pt x="1603" y="7675"/>
                      <a:pt x="1637" y="7675"/>
                    </a:cubicBezTo>
                    <a:cubicBezTo>
                      <a:pt x="1654" y="7675"/>
                      <a:pt x="1670" y="7668"/>
                      <a:pt x="1681" y="7651"/>
                    </a:cubicBezTo>
                    <a:cubicBezTo>
                      <a:pt x="1702" y="7666"/>
                      <a:pt x="1720" y="7682"/>
                      <a:pt x="1739" y="7696"/>
                    </a:cubicBezTo>
                    <a:cubicBezTo>
                      <a:pt x="1756" y="7710"/>
                      <a:pt x="1776" y="7716"/>
                      <a:pt x="1797" y="7716"/>
                    </a:cubicBezTo>
                    <a:cubicBezTo>
                      <a:pt x="1861" y="7716"/>
                      <a:pt x="1926" y="7655"/>
                      <a:pt x="1876" y="7593"/>
                    </a:cubicBezTo>
                    <a:cubicBezTo>
                      <a:pt x="1850" y="7557"/>
                      <a:pt x="1819" y="7525"/>
                      <a:pt x="1788" y="7495"/>
                    </a:cubicBezTo>
                    <a:cubicBezTo>
                      <a:pt x="1951" y="7303"/>
                      <a:pt x="2199" y="7193"/>
                      <a:pt x="2445" y="7193"/>
                    </a:cubicBezTo>
                    <a:cubicBezTo>
                      <a:pt x="2633" y="7193"/>
                      <a:pt x="2819" y="7258"/>
                      <a:pt x="2966" y="7401"/>
                    </a:cubicBezTo>
                    <a:cubicBezTo>
                      <a:pt x="2986" y="7422"/>
                      <a:pt x="3010" y="7430"/>
                      <a:pt x="3033" y="7430"/>
                    </a:cubicBezTo>
                    <a:cubicBezTo>
                      <a:pt x="3068" y="7430"/>
                      <a:pt x="3101" y="7410"/>
                      <a:pt x="3122" y="7382"/>
                    </a:cubicBezTo>
                    <a:cubicBezTo>
                      <a:pt x="3130" y="7385"/>
                      <a:pt x="3137" y="7386"/>
                      <a:pt x="3144" y="7386"/>
                    </a:cubicBezTo>
                    <a:cubicBezTo>
                      <a:pt x="3186" y="7386"/>
                      <a:pt x="3224" y="7345"/>
                      <a:pt x="3200" y="7295"/>
                    </a:cubicBezTo>
                    <a:cubicBezTo>
                      <a:pt x="3059" y="6998"/>
                      <a:pt x="2904" y="6492"/>
                      <a:pt x="3175" y="6225"/>
                    </a:cubicBezTo>
                    <a:cubicBezTo>
                      <a:pt x="3280" y="6120"/>
                      <a:pt x="3398" y="6082"/>
                      <a:pt x="3522" y="6082"/>
                    </a:cubicBezTo>
                    <a:cubicBezTo>
                      <a:pt x="3732" y="6082"/>
                      <a:pt x="3958" y="6193"/>
                      <a:pt x="4163" y="6268"/>
                    </a:cubicBezTo>
                    <a:cubicBezTo>
                      <a:pt x="4174" y="6281"/>
                      <a:pt x="4183" y="6294"/>
                      <a:pt x="4194" y="6304"/>
                    </a:cubicBezTo>
                    <a:cubicBezTo>
                      <a:pt x="4202" y="6315"/>
                      <a:pt x="4212" y="6320"/>
                      <a:pt x="4221" y="6320"/>
                    </a:cubicBezTo>
                    <a:cubicBezTo>
                      <a:pt x="4234" y="6320"/>
                      <a:pt x="4246" y="6312"/>
                      <a:pt x="4255" y="6301"/>
                    </a:cubicBezTo>
                    <a:cubicBezTo>
                      <a:pt x="4279" y="6308"/>
                      <a:pt x="4301" y="6315"/>
                      <a:pt x="4324" y="6321"/>
                    </a:cubicBezTo>
                    <a:cubicBezTo>
                      <a:pt x="4329" y="6322"/>
                      <a:pt x="4335" y="6322"/>
                      <a:pt x="4340" y="6322"/>
                    </a:cubicBezTo>
                    <a:cubicBezTo>
                      <a:pt x="4403" y="6322"/>
                      <a:pt x="4451" y="6242"/>
                      <a:pt x="4399" y="6194"/>
                    </a:cubicBezTo>
                    <a:cubicBezTo>
                      <a:pt x="4331" y="6130"/>
                      <a:pt x="4248" y="6074"/>
                      <a:pt x="4160" y="6026"/>
                    </a:cubicBezTo>
                    <a:cubicBezTo>
                      <a:pt x="3900" y="5424"/>
                      <a:pt x="3782" y="4728"/>
                      <a:pt x="4279" y="4199"/>
                    </a:cubicBezTo>
                    <a:cubicBezTo>
                      <a:pt x="4496" y="3967"/>
                      <a:pt x="4781" y="3850"/>
                      <a:pt x="5059" y="3850"/>
                    </a:cubicBezTo>
                    <a:cubicBezTo>
                      <a:pt x="5403" y="3850"/>
                      <a:pt x="5735" y="4028"/>
                      <a:pt x="5916" y="4391"/>
                    </a:cubicBezTo>
                    <a:cubicBezTo>
                      <a:pt x="5938" y="4436"/>
                      <a:pt x="5975" y="4455"/>
                      <a:pt x="6013" y="4455"/>
                    </a:cubicBezTo>
                    <a:cubicBezTo>
                      <a:pt x="6096" y="4455"/>
                      <a:pt x="6184" y="4363"/>
                      <a:pt x="6132" y="4262"/>
                    </a:cubicBezTo>
                    <a:cubicBezTo>
                      <a:pt x="6107" y="4211"/>
                      <a:pt x="6076" y="4163"/>
                      <a:pt x="6043" y="4118"/>
                    </a:cubicBezTo>
                    <a:cubicBezTo>
                      <a:pt x="6079" y="3919"/>
                      <a:pt x="6253" y="3780"/>
                      <a:pt x="6430" y="3780"/>
                    </a:cubicBezTo>
                    <a:cubicBezTo>
                      <a:pt x="6532" y="3780"/>
                      <a:pt x="6635" y="3825"/>
                      <a:pt x="6714" y="3932"/>
                    </a:cubicBezTo>
                    <a:cubicBezTo>
                      <a:pt x="6734" y="3959"/>
                      <a:pt x="6761" y="3970"/>
                      <a:pt x="6788" y="3970"/>
                    </a:cubicBezTo>
                    <a:cubicBezTo>
                      <a:pt x="6821" y="3970"/>
                      <a:pt x="6855" y="3952"/>
                      <a:pt x="6872" y="3925"/>
                    </a:cubicBezTo>
                    <a:cubicBezTo>
                      <a:pt x="6876" y="3929"/>
                      <a:pt x="6879" y="3932"/>
                      <a:pt x="6883" y="3935"/>
                    </a:cubicBezTo>
                    <a:cubicBezTo>
                      <a:pt x="6891" y="3939"/>
                      <a:pt x="6898" y="3941"/>
                      <a:pt x="6906" y="3941"/>
                    </a:cubicBezTo>
                    <a:cubicBezTo>
                      <a:pt x="6940" y="3941"/>
                      <a:pt x="6973" y="3900"/>
                      <a:pt x="6950" y="3867"/>
                    </a:cubicBezTo>
                    <a:cubicBezTo>
                      <a:pt x="6591" y="3346"/>
                      <a:pt x="6326" y="2697"/>
                      <a:pt x="6796" y="2145"/>
                    </a:cubicBezTo>
                    <a:cubicBezTo>
                      <a:pt x="6994" y="1914"/>
                      <a:pt x="7259" y="1804"/>
                      <a:pt x="7518" y="1804"/>
                    </a:cubicBezTo>
                    <a:cubicBezTo>
                      <a:pt x="7897" y="1804"/>
                      <a:pt x="8263" y="2039"/>
                      <a:pt x="8384" y="2475"/>
                    </a:cubicBezTo>
                    <a:cubicBezTo>
                      <a:pt x="8400" y="2529"/>
                      <a:pt x="8442" y="2553"/>
                      <a:pt x="8485" y="2553"/>
                    </a:cubicBezTo>
                    <a:cubicBezTo>
                      <a:pt x="8551" y="2553"/>
                      <a:pt x="8618" y="2498"/>
                      <a:pt x="8599" y="2414"/>
                    </a:cubicBezTo>
                    <a:cubicBezTo>
                      <a:pt x="8582" y="2346"/>
                      <a:pt x="8558" y="2283"/>
                      <a:pt x="8531" y="2221"/>
                    </a:cubicBezTo>
                    <a:cubicBezTo>
                      <a:pt x="8302" y="1128"/>
                      <a:pt x="9080" y="237"/>
                      <a:pt x="10096" y="237"/>
                    </a:cubicBezTo>
                    <a:close/>
                    <a:moveTo>
                      <a:pt x="10098" y="1"/>
                    </a:moveTo>
                    <a:cubicBezTo>
                      <a:pt x="9081" y="1"/>
                      <a:pt x="8146" y="915"/>
                      <a:pt x="8307" y="1893"/>
                    </a:cubicBezTo>
                    <a:cubicBezTo>
                      <a:pt x="8099" y="1688"/>
                      <a:pt x="7813" y="1576"/>
                      <a:pt x="7521" y="1576"/>
                    </a:cubicBezTo>
                    <a:cubicBezTo>
                      <a:pt x="7276" y="1576"/>
                      <a:pt x="7027" y="1654"/>
                      <a:pt x="6816" y="1823"/>
                    </a:cubicBezTo>
                    <a:cubicBezTo>
                      <a:pt x="6264" y="2263"/>
                      <a:pt x="6186" y="3096"/>
                      <a:pt x="6581" y="3640"/>
                    </a:cubicBezTo>
                    <a:cubicBezTo>
                      <a:pt x="6532" y="3626"/>
                      <a:pt x="6482" y="3619"/>
                      <a:pt x="6433" y="3619"/>
                    </a:cubicBezTo>
                    <a:cubicBezTo>
                      <a:pt x="6210" y="3619"/>
                      <a:pt x="5996" y="3755"/>
                      <a:pt x="5938" y="3987"/>
                    </a:cubicBezTo>
                    <a:cubicBezTo>
                      <a:pt x="5708" y="3748"/>
                      <a:pt x="5393" y="3624"/>
                      <a:pt x="5072" y="3624"/>
                    </a:cubicBezTo>
                    <a:cubicBezTo>
                      <a:pt x="4793" y="3624"/>
                      <a:pt x="4511" y="3717"/>
                      <a:pt x="4279" y="3909"/>
                    </a:cubicBezTo>
                    <a:cubicBezTo>
                      <a:pt x="3664" y="4413"/>
                      <a:pt x="3602" y="5266"/>
                      <a:pt x="3944" y="5930"/>
                    </a:cubicBezTo>
                    <a:cubicBezTo>
                      <a:pt x="3821" y="5889"/>
                      <a:pt x="3692" y="5866"/>
                      <a:pt x="3565" y="5866"/>
                    </a:cubicBezTo>
                    <a:cubicBezTo>
                      <a:pt x="3362" y="5866"/>
                      <a:pt x="3168" y="5926"/>
                      <a:pt x="3024" y="6069"/>
                    </a:cubicBezTo>
                    <a:cubicBezTo>
                      <a:pt x="2728" y="6360"/>
                      <a:pt x="2789" y="6788"/>
                      <a:pt x="2956" y="7128"/>
                    </a:cubicBezTo>
                    <a:cubicBezTo>
                      <a:pt x="2806" y="7038"/>
                      <a:pt x="2634" y="6995"/>
                      <a:pt x="2461" y="6995"/>
                    </a:cubicBezTo>
                    <a:cubicBezTo>
                      <a:pt x="2153" y="6995"/>
                      <a:pt x="1845" y="7135"/>
                      <a:pt x="1677" y="7398"/>
                    </a:cubicBezTo>
                    <a:cubicBezTo>
                      <a:pt x="1497" y="7268"/>
                      <a:pt x="1269" y="7187"/>
                      <a:pt x="1049" y="7187"/>
                    </a:cubicBezTo>
                    <a:cubicBezTo>
                      <a:pt x="835" y="7187"/>
                      <a:pt x="628" y="7263"/>
                      <a:pt x="481" y="7445"/>
                    </a:cubicBezTo>
                    <a:cubicBezTo>
                      <a:pt x="279" y="7689"/>
                      <a:pt x="263" y="8115"/>
                      <a:pt x="481" y="8331"/>
                    </a:cubicBezTo>
                    <a:cubicBezTo>
                      <a:pt x="478" y="8331"/>
                      <a:pt x="475" y="8331"/>
                      <a:pt x="472" y="8331"/>
                    </a:cubicBezTo>
                    <a:cubicBezTo>
                      <a:pt x="307" y="8331"/>
                      <a:pt x="141" y="8413"/>
                      <a:pt x="62" y="8574"/>
                    </a:cubicBezTo>
                    <a:cubicBezTo>
                      <a:pt x="1" y="8700"/>
                      <a:pt x="16" y="8852"/>
                      <a:pt x="87" y="8975"/>
                    </a:cubicBezTo>
                    <a:cubicBezTo>
                      <a:pt x="139" y="9067"/>
                      <a:pt x="210" y="9120"/>
                      <a:pt x="297" y="9151"/>
                    </a:cubicBezTo>
                    <a:cubicBezTo>
                      <a:pt x="306" y="9166"/>
                      <a:pt x="318" y="9175"/>
                      <a:pt x="341" y="9175"/>
                    </a:cubicBezTo>
                    <a:lnTo>
                      <a:pt x="403" y="9175"/>
                    </a:lnTo>
                    <a:cubicBezTo>
                      <a:pt x="417" y="9177"/>
                      <a:pt x="427" y="9181"/>
                      <a:pt x="441" y="9181"/>
                    </a:cubicBezTo>
                    <a:cubicBezTo>
                      <a:pt x="443" y="9181"/>
                      <a:pt x="445" y="9181"/>
                      <a:pt x="447" y="9181"/>
                    </a:cubicBezTo>
                    <a:cubicBezTo>
                      <a:pt x="456" y="9181"/>
                      <a:pt x="462" y="9179"/>
                      <a:pt x="468" y="9175"/>
                    </a:cubicBezTo>
                    <a:cubicBezTo>
                      <a:pt x="997" y="9184"/>
                      <a:pt x="1527" y="9187"/>
                      <a:pt x="2056" y="9187"/>
                    </a:cubicBezTo>
                    <a:cubicBezTo>
                      <a:pt x="6212" y="9187"/>
                      <a:pt x="10381" y="8964"/>
                      <a:pt x="14537" y="8942"/>
                    </a:cubicBezTo>
                    <a:cubicBezTo>
                      <a:pt x="15111" y="8939"/>
                      <a:pt x="15685" y="8938"/>
                      <a:pt x="16260" y="8938"/>
                    </a:cubicBezTo>
                    <a:cubicBezTo>
                      <a:pt x="20420" y="8938"/>
                      <a:pt x="24577" y="9018"/>
                      <a:pt x="28736" y="9105"/>
                    </a:cubicBezTo>
                    <a:cubicBezTo>
                      <a:pt x="28738" y="9105"/>
                      <a:pt x="28740" y="9105"/>
                      <a:pt x="28741" y="9105"/>
                    </a:cubicBezTo>
                    <a:cubicBezTo>
                      <a:pt x="28770" y="9105"/>
                      <a:pt x="28791" y="9096"/>
                      <a:pt x="28809" y="9084"/>
                    </a:cubicBezTo>
                    <a:cubicBezTo>
                      <a:pt x="28817" y="9085"/>
                      <a:pt x="28825" y="9086"/>
                      <a:pt x="28832" y="9086"/>
                    </a:cubicBezTo>
                    <a:cubicBezTo>
                      <a:pt x="28883" y="9086"/>
                      <a:pt x="28934" y="9054"/>
                      <a:pt x="28936" y="8989"/>
                    </a:cubicBezTo>
                    <a:cubicBezTo>
                      <a:pt x="28945" y="8510"/>
                      <a:pt x="28534" y="8156"/>
                      <a:pt x="28101" y="8156"/>
                    </a:cubicBezTo>
                    <a:cubicBezTo>
                      <a:pt x="28033" y="8156"/>
                      <a:pt x="27965" y="8165"/>
                      <a:pt x="27898" y="8183"/>
                    </a:cubicBezTo>
                    <a:cubicBezTo>
                      <a:pt x="28039" y="7545"/>
                      <a:pt x="27537" y="6959"/>
                      <a:pt x="26964" y="6959"/>
                    </a:cubicBezTo>
                    <a:cubicBezTo>
                      <a:pt x="26799" y="6959"/>
                      <a:pt x="26628" y="7008"/>
                      <a:pt x="26465" y="7117"/>
                    </a:cubicBezTo>
                    <a:cubicBezTo>
                      <a:pt x="26485" y="6620"/>
                      <a:pt x="26039" y="6251"/>
                      <a:pt x="25557" y="6251"/>
                    </a:cubicBezTo>
                    <a:cubicBezTo>
                      <a:pt x="25470" y="6251"/>
                      <a:pt x="25382" y="6263"/>
                      <a:pt x="25295" y="6288"/>
                    </a:cubicBezTo>
                    <a:cubicBezTo>
                      <a:pt x="25212" y="6021"/>
                      <a:pt x="25071" y="5732"/>
                      <a:pt x="24771" y="5677"/>
                    </a:cubicBezTo>
                    <a:cubicBezTo>
                      <a:pt x="24741" y="5672"/>
                      <a:pt x="24711" y="5670"/>
                      <a:pt x="24682" y="5670"/>
                    </a:cubicBezTo>
                    <a:cubicBezTo>
                      <a:pt x="24612" y="5670"/>
                      <a:pt x="24547" y="5683"/>
                      <a:pt x="24489" y="5709"/>
                    </a:cubicBezTo>
                    <a:cubicBezTo>
                      <a:pt x="24815" y="4837"/>
                      <a:pt x="24406" y="3803"/>
                      <a:pt x="23451" y="3522"/>
                    </a:cubicBezTo>
                    <a:cubicBezTo>
                      <a:pt x="23314" y="3483"/>
                      <a:pt x="23174" y="3464"/>
                      <a:pt x="23036" y="3464"/>
                    </a:cubicBezTo>
                    <a:cubicBezTo>
                      <a:pt x="22310" y="3464"/>
                      <a:pt x="21629" y="3986"/>
                      <a:pt x="21538" y="4715"/>
                    </a:cubicBezTo>
                    <a:cubicBezTo>
                      <a:pt x="21297" y="4277"/>
                      <a:pt x="20888" y="4084"/>
                      <a:pt x="20464" y="4084"/>
                    </a:cubicBezTo>
                    <a:cubicBezTo>
                      <a:pt x="19793" y="4084"/>
                      <a:pt x="19085" y="4566"/>
                      <a:pt x="18945" y="5321"/>
                    </a:cubicBezTo>
                    <a:cubicBezTo>
                      <a:pt x="18833" y="5224"/>
                      <a:pt x="18688" y="5168"/>
                      <a:pt x="18532" y="5168"/>
                    </a:cubicBezTo>
                    <a:cubicBezTo>
                      <a:pt x="18457" y="5168"/>
                      <a:pt x="18380" y="5181"/>
                      <a:pt x="18302" y="5208"/>
                    </a:cubicBezTo>
                    <a:cubicBezTo>
                      <a:pt x="17961" y="5332"/>
                      <a:pt x="17819" y="5664"/>
                      <a:pt x="17770" y="6004"/>
                    </a:cubicBezTo>
                    <a:cubicBezTo>
                      <a:pt x="17591" y="5765"/>
                      <a:pt x="17301" y="5623"/>
                      <a:pt x="17005" y="5623"/>
                    </a:cubicBezTo>
                    <a:cubicBezTo>
                      <a:pt x="16890" y="5623"/>
                      <a:pt x="16774" y="5644"/>
                      <a:pt x="16663" y="5690"/>
                    </a:cubicBezTo>
                    <a:cubicBezTo>
                      <a:pt x="16650" y="5105"/>
                      <a:pt x="16176" y="4610"/>
                      <a:pt x="15591" y="4610"/>
                    </a:cubicBezTo>
                    <a:cubicBezTo>
                      <a:pt x="15525" y="4610"/>
                      <a:pt x="15459" y="4616"/>
                      <a:pt x="15391" y="4629"/>
                    </a:cubicBezTo>
                    <a:cubicBezTo>
                      <a:pt x="15347" y="4636"/>
                      <a:pt x="15316" y="4684"/>
                      <a:pt x="15316" y="4727"/>
                    </a:cubicBezTo>
                    <a:cubicBezTo>
                      <a:pt x="15315" y="4777"/>
                      <a:pt x="15315" y="4828"/>
                      <a:pt x="15316" y="4879"/>
                    </a:cubicBezTo>
                    <a:lnTo>
                      <a:pt x="15316" y="4879"/>
                    </a:lnTo>
                    <a:cubicBezTo>
                      <a:pt x="15124" y="4400"/>
                      <a:pt x="14673" y="4115"/>
                      <a:pt x="14198" y="4115"/>
                    </a:cubicBezTo>
                    <a:cubicBezTo>
                      <a:pt x="14053" y="4115"/>
                      <a:pt x="13906" y="4142"/>
                      <a:pt x="13763" y="4197"/>
                    </a:cubicBezTo>
                    <a:cubicBezTo>
                      <a:pt x="13791" y="3695"/>
                      <a:pt x="13770" y="3107"/>
                      <a:pt x="13338" y="2783"/>
                    </a:cubicBezTo>
                    <a:cubicBezTo>
                      <a:pt x="13182" y="2667"/>
                      <a:pt x="12996" y="2603"/>
                      <a:pt x="12817" y="2603"/>
                    </a:cubicBezTo>
                    <a:cubicBezTo>
                      <a:pt x="12705" y="2603"/>
                      <a:pt x="12595" y="2628"/>
                      <a:pt x="12495" y="2681"/>
                    </a:cubicBezTo>
                    <a:cubicBezTo>
                      <a:pt x="12462" y="1362"/>
                      <a:pt x="11559" y="37"/>
                      <a:pt x="10139" y="1"/>
                    </a:cubicBezTo>
                    <a:cubicBezTo>
                      <a:pt x="10125" y="1"/>
                      <a:pt x="10111" y="1"/>
                      <a:pt x="10098"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7" name="Google Shape;2777;p11"/>
              <p:cNvSpPr/>
              <p:nvPr/>
            </p:nvSpPr>
            <p:spPr>
              <a:xfrm>
                <a:off x="1246488" y="607425"/>
                <a:ext cx="150" cy="1150"/>
              </a:xfrm>
              <a:custGeom>
                <a:avLst/>
                <a:gdLst/>
                <a:ahLst/>
                <a:cxnLst/>
                <a:rect l="l" t="t" r="r" b="b"/>
                <a:pathLst>
                  <a:path w="6" h="46" extrusionOk="0">
                    <a:moveTo>
                      <a:pt x="1" y="0"/>
                    </a:moveTo>
                    <a:cubicBezTo>
                      <a:pt x="1" y="16"/>
                      <a:pt x="1" y="30"/>
                      <a:pt x="2" y="46"/>
                    </a:cubicBezTo>
                    <a:cubicBezTo>
                      <a:pt x="5" y="31"/>
                      <a:pt x="5" y="17"/>
                      <a:pt x="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8" name="Google Shape;2778;p11"/>
              <p:cNvSpPr/>
              <p:nvPr/>
            </p:nvSpPr>
            <p:spPr>
              <a:xfrm>
                <a:off x="2130838" y="584300"/>
                <a:ext cx="342600" cy="101825"/>
              </a:xfrm>
              <a:custGeom>
                <a:avLst/>
                <a:gdLst/>
                <a:ahLst/>
                <a:cxnLst/>
                <a:rect l="l" t="t" r="r" b="b"/>
                <a:pathLst>
                  <a:path w="13704" h="4073" extrusionOk="0">
                    <a:moveTo>
                      <a:pt x="7998" y="1"/>
                    </a:moveTo>
                    <a:cubicBezTo>
                      <a:pt x="7257" y="1"/>
                      <a:pt x="6791" y="784"/>
                      <a:pt x="6445" y="1359"/>
                    </a:cubicBezTo>
                    <a:cubicBezTo>
                      <a:pt x="6437" y="1434"/>
                      <a:pt x="6415" y="1507"/>
                      <a:pt x="6377" y="1580"/>
                    </a:cubicBezTo>
                    <a:cubicBezTo>
                      <a:pt x="6361" y="1614"/>
                      <a:pt x="6336" y="1628"/>
                      <a:pt x="6310" y="1628"/>
                    </a:cubicBezTo>
                    <a:cubicBezTo>
                      <a:pt x="6258" y="1628"/>
                      <a:pt x="6202" y="1571"/>
                      <a:pt x="6211" y="1510"/>
                    </a:cubicBezTo>
                    <a:cubicBezTo>
                      <a:pt x="6277" y="1008"/>
                      <a:pt x="5903" y="589"/>
                      <a:pt x="5437" y="589"/>
                    </a:cubicBezTo>
                    <a:cubicBezTo>
                      <a:pt x="5343" y="589"/>
                      <a:pt x="5245" y="606"/>
                      <a:pt x="5146" y="643"/>
                    </a:cubicBezTo>
                    <a:cubicBezTo>
                      <a:pt x="4666" y="821"/>
                      <a:pt x="4476" y="1312"/>
                      <a:pt x="4351" y="1765"/>
                    </a:cubicBezTo>
                    <a:cubicBezTo>
                      <a:pt x="4347" y="1785"/>
                      <a:pt x="4336" y="1799"/>
                      <a:pt x="4322" y="1806"/>
                    </a:cubicBezTo>
                    <a:cubicBezTo>
                      <a:pt x="4319" y="1835"/>
                      <a:pt x="4313" y="1863"/>
                      <a:pt x="4305" y="1891"/>
                    </a:cubicBezTo>
                    <a:cubicBezTo>
                      <a:pt x="4297" y="1920"/>
                      <a:pt x="4267" y="1937"/>
                      <a:pt x="4239" y="1937"/>
                    </a:cubicBezTo>
                    <a:cubicBezTo>
                      <a:pt x="4219" y="1937"/>
                      <a:pt x="4199" y="1928"/>
                      <a:pt x="4189" y="1907"/>
                    </a:cubicBezTo>
                    <a:cubicBezTo>
                      <a:pt x="4094" y="1709"/>
                      <a:pt x="4051" y="1542"/>
                      <a:pt x="3818" y="1460"/>
                    </a:cubicBezTo>
                    <a:cubicBezTo>
                      <a:pt x="3756" y="1438"/>
                      <a:pt x="3695" y="1428"/>
                      <a:pt x="3637" y="1428"/>
                    </a:cubicBezTo>
                    <a:cubicBezTo>
                      <a:pt x="3437" y="1428"/>
                      <a:pt x="3261" y="1547"/>
                      <a:pt x="3140" y="1716"/>
                    </a:cubicBezTo>
                    <a:cubicBezTo>
                      <a:pt x="2897" y="2053"/>
                      <a:pt x="2942" y="2494"/>
                      <a:pt x="3060" y="2879"/>
                    </a:cubicBezTo>
                    <a:cubicBezTo>
                      <a:pt x="3165" y="2821"/>
                      <a:pt x="3284" y="2788"/>
                      <a:pt x="3407" y="2788"/>
                    </a:cubicBezTo>
                    <a:cubicBezTo>
                      <a:pt x="3447" y="2788"/>
                      <a:pt x="3488" y="2792"/>
                      <a:pt x="3528" y="2799"/>
                    </a:cubicBezTo>
                    <a:cubicBezTo>
                      <a:pt x="3636" y="2819"/>
                      <a:pt x="3596" y="2974"/>
                      <a:pt x="3496" y="2974"/>
                    </a:cubicBezTo>
                    <a:cubicBezTo>
                      <a:pt x="3491" y="2974"/>
                      <a:pt x="3486" y="2973"/>
                      <a:pt x="3480" y="2973"/>
                    </a:cubicBezTo>
                    <a:cubicBezTo>
                      <a:pt x="3443" y="2966"/>
                      <a:pt x="3406" y="2963"/>
                      <a:pt x="3370" y="2963"/>
                    </a:cubicBezTo>
                    <a:cubicBezTo>
                      <a:pt x="3277" y="2963"/>
                      <a:pt x="3189" y="2984"/>
                      <a:pt x="3108" y="3023"/>
                    </a:cubicBezTo>
                    <a:cubicBezTo>
                      <a:pt x="3115" y="3046"/>
                      <a:pt x="3123" y="3070"/>
                      <a:pt x="3133" y="3091"/>
                    </a:cubicBezTo>
                    <a:cubicBezTo>
                      <a:pt x="3140" y="3114"/>
                      <a:pt x="3118" y="3132"/>
                      <a:pt x="3098" y="3132"/>
                    </a:cubicBezTo>
                    <a:cubicBezTo>
                      <a:pt x="3087" y="3132"/>
                      <a:pt x="3077" y="3128"/>
                      <a:pt x="3071" y="3117"/>
                    </a:cubicBezTo>
                    <a:cubicBezTo>
                      <a:pt x="3060" y="3098"/>
                      <a:pt x="3051" y="3077"/>
                      <a:pt x="3041" y="3057"/>
                    </a:cubicBezTo>
                    <a:cubicBezTo>
                      <a:pt x="3003" y="3081"/>
                      <a:pt x="2966" y="3109"/>
                      <a:pt x="2933" y="3145"/>
                    </a:cubicBezTo>
                    <a:cubicBezTo>
                      <a:pt x="2919" y="3158"/>
                      <a:pt x="2905" y="3164"/>
                      <a:pt x="2891" y="3164"/>
                    </a:cubicBezTo>
                    <a:cubicBezTo>
                      <a:pt x="2846" y="3164"/>
                      <a:pt x="2809" y="3105"/>
                      <a:pt x="2846" y="3057"/>
                    </a:cubicBezTo>
                    <a:cubicBezTo>
                      <a:pt x="2848" y="3053"/>
                      <a:pt x="2852" y="3052"/>
                      <a:pt x="2855" y="3049"/>
                    </a:cubicBezTo>
                    <a:cubicBezTo>
                      <a:pt x="2851" y="3039"/>
                      <a:pt x="2845" y="3032"/>
                      <a:pt x="2844" y="3022"/>
                    </a:cubicBezTo>
                    <a:cubicBezTo>
                      <a:pt x="2758" y="2701"/>
                      <a:pt x="2504" y="2542"/>
                      <a:pt x="2247" y="2542"/>
                    </a:cubicBezTo>
                    <a:cubicBezTo>
                      <a:pt x="1996" y="2542"/>
                      <a:pt x="1742" y="2693"/>
                      <a:pt x="1636" y="2992"/>
                    </a:cubicBezTo>
                    <a:cubicBezTo>
                      <a:pt x="1634" y="2999"/>
                      <a:pt x="1631" y="3004"/>
                      <a:pt x="1627" y="3008"/>
                    </a:cubicBezTo>
                    <a:cubicBezTo>
                      <a:pt x="1697" y="3001"/>
                      <a:pt x="1769" y="2997"/>
                      <a:pt x="1841" y="2997"/>
                    </a:cubicBezTo>
                    <a:cubicBezTo>
                      <a:pt x="1909" y="2997"/>
                      <a:pt x="1978" y="3001"/>
                      <a:pt x="2046" y="3009"/>
                    </a:cubicBezTo>
                    <a:cubicBezTo>
                      <a:pt x="2150" y="3022"/>
                      <a:pt x="2156" y="3179"/>
                      <a:pt x="2053" y="3179"/>
                    </a:cubicBezTo>
                    <a:cubicBezTo>
                      <a:pt x="2050" y="3179"/>
                      <a:pt x="2048" y="3179"/>
                      <a:pt x="2046" y="3179"/>
                    </a:cubicBezTo>
                    <a:cubicBezTo>
                      <a:pt x="1980" y="3175"/>
                      <a:pt x="1916" y="3172"/>
                      <a:pt x="1852" y="3172"/>
                    </a:cubicBezTo>
                    <a:cubicBezTo>
                      <a:pt x="1608" y="3172"/>
                      <a:pt x="1373" y="3203"/>
                      <a:pt x="1130" y="3270"/>
                    </a:cubicBezTo>
                    <a:cubicBezTo>
                      <a:pt x="1121" y="3273"/>
                      <a:pt x="1114" y="3274"/>
                      <a:pt x="1107" y="3274"/>
                    </a:cubicBezTo>
                    <a:cubicBezTo>
                      <a:pt x="1033" y="3274"/>
                      <a:pt x="1012" y="3159"/>
                      <a:pt x="1091" y="3128"/>
                    </a:cubicBezTo>
                    <a:cubicBezTo>
                      <a:pt x="1200" y="3087"/>
                      <a:pt x="1313" y="3059"/>
                      <a:pt x="1426" y="3037"/>
                    </a:cubicBezTo>
                    <a:cubicBezTo>
                      <a:pt x="1413" y="3026"/>
                      <a:pt x="1401" y="3015"/>
                      <a:pt x="1394" y="2997"/>
                    </a:cubicBezTo>
                    <a:cubicBezTo>
                      <a:pt x="1282" y="2710"/>
                      <a:pt x="993" y="2485"/>
                      <a:pt x="690" y="2485"/>
                    </a:cubicBezTo>
                    <a:cubicBezTo>
                      <a:pt x="589" y="2485"/>
                      <a:pt x="486" y="2511"/>
                      <a:pt x="387" y="2567"/>
                    </a:cubicBezTo>
                    <a:cubicBezTo>
                      <a:pt x="34" y="2771"/>
                      <a:pt x="0" y="3201"/>
                      <a:pt x="123" y="3550"/>
                    </a:cubicBezTo>
                    <a:cubicBezTo>
                      <a:pt x="131" y="3557"/>
                      <a:pt x="140" y="3561"/>
                      <a:pt x="147" y="3568"/>
                    </a:cubicBezTo>
                    <a:cubicBezTo>
                      <a:pt x="167" y="3589"/>
                      <a:pt x="170" y="3621"/>
                      <a:pt x="161" y="3645"/>
                    </a:cubicBezTo>
                    <a:cubicBezTo>
                      <a:pt x="161" y="3646"/>
                      <a:pt x="163" y="3646"/>
                      <a:pt x="163" y="3649"/>
                    </a:cubicBezTo>
                    <a:cubicBezTo>
                      <a:pt x="175" y="3677"/>
                      <a:pt x="154" y="3705"/>
                      <a:pt x="129" y="3705"/>
                    </a:cubicBezTo>
                    <a:lnTo>
                      <a:pt x="150" y="4072"/>
                    </a:lnTo>
                    <a:cubicBezTo>
                      <a:pt x="2252" y="3962"/>
                      <a:pt x="4368" y="3985"/>
                      <a:pt x="6466" y="3942"/>
                    </a:cubicBezTo>
                    <a:cubicBezTo>
                      <a:pt x="8401" y="3906"/>
                      <a:pt x="10355" y="3798"/>
                      <a:pt x="12298" y="3798"/>
                    </a:cubicBezTo>
                    <a:cubicBezTo>
                      <a:pt x="12767" y="3798"/>
                      <a:pt x="13236" y="3805"/>
                      <a:pt x="13703" y="3820"/>
                    </a:cubicBezTo>
                    <a:cubicBezTo>
                      <a:pt x="13688" y="3750"/>
                      <a:pt x="13678" y="3678"/>
                      <a:pt x="13660" y="3608"/>
                    </a:cubicBezTo>
                    <a:cubicBezTo>
                      <a:pt x="13612" y="3416"/>
                      <a:pt x="13548" y="3228"/>
                      <a:pt x="13448" y="3059"/>
                    </a:cubicBezTo>
                    <a:cubicBezTo>
                      <a:pt x="13288" y="2817"/>
                      <a:pt x="13012" y="2648"/>
                      <a:pt x="12731" y="2648"/>
                    </a:cubicBezTo>
                    <a:cubicBezTo>
                      <a:pt x="12675" y="2648"/>
                      <a:pt x="12619" y="2655"/>
                      <a:pt x="12564" y="2669"/>
                    </a:cubicBezTo>
                    <a:cubicBezTo>
                      <a:pt x="12551" y="2706"/>
                      <a:pt x="12539" y="2741"/>
                      <a:pt x="12526" y="2778"/>
                    </a:cubicBezTo>
                    <a:cubicBezTo>
                      <a:pt x="12510" y="2824"/>
                      <a:pt x="12472" y="2844"/>
                      <a:pt x="12434" y="2844"/>
                    </a:cubicBezTo>
                    <a:cubicBezTo>
                      <a:pt x="12383" y="2844"/>
                      <a:pt x="12333" y="2806"/>
                      <a:pt x="12339" y="2745"/>
                    </a:cubicBezTo>
                    <a:cubicBezTo>
                      <a:pt x="12299" y="2734"/>
                      <a:pt x="12270" y="2677"/>
                      <a:pt x="12310" y="2644"/>
                    </a:cubicBezTo>
                    <a:cubicBezTo>
                      <a:pt x="12332" y="2622"/>
                      <a:pt x="12356" y="2608"/>
                      <a:pt x="12382" y="2591"/>
                    </a:cubicBezTo>
                    <a:cubicBezTo>
                      <a:pt x="12459" y="2330"/>
                      <a:pt x="12539" y="2060"/>
                      <a:pt x="12515" y="1787"/>
                    </a:cubicBezTo>
                    <a:cubicBezTo>
                      <a:pt x="12485" y="1436"/>
                      <a:pt x="12242" y="1082"/>
                      <a:pt x="11892" y="1082"/>
                    </a:cubicBezTo>
                    <a:cubicBezTo>
                      <a:pt x="11827" y="1082"/>
                      <a:pt x="11757" y="1094"/>
                      <a:pt x="11684" y="1122"/>
                    </a:cubicBezTo>
                    <a:cubicBezTo>
                      <a:pt x="11100" y="1340"/>
                      <a:pt x="10998" y="2086"/>
                      <a:pt x="11156" y="2608"/>
                    </a:cubicBezTo>
                    <a:cubicBezTo>
                      <a:pt x="11185" y="2637"/>
                      <a:pt x="11216" y="2663"/>
                      <a:pt x="11240" y="2697"/>
                    </a:cubicBezTo>
                    <a:cubicBezTo>
                      <a:pt x="11296" y="2772"/>
                      <a:pt x="11223" y="2844"/>
                      <a:pt x="11148" y="2844"/>
                    </a:cubicBezTo>
                    <a:cubicBezTo>
                      <a:pt x="11117" y="2844"/>
                      <a:pt x="11086" y="2832"/>
                      <a:pt x="11063" y="2802"/>
                    </a:cubicBezTo>
                    <a:cubicBezTo>
                      <a:pt x="10957" y="2663"/>
                      <a:pt x="10804" y="2599"/>
                      <a:pt x="10650" y="2599"/>
                    </a:cubicBezTo>
                    <a:cubicBezTo>
                      <a:pt x="10447" y="2599"/>
                      <a:pt x="10242" y="2711"/>
                      <a:pt x="10146" y="2908"/>
                    </a:cubicBezTo>
                    <a:cubicBezTo>
                      <a:pt x="10129" y="2940"/>
                      <a:pt x="10096" y="2955"/>
                      <a:pt x="10062" y="2955"/>
                    </a:cubicBezTo>
                    <a:cubicBezTo>
                      <a:pt x="10007" y="2955"/>
                      <a:pt x="9949" y="2917"/>
                      <a:pt x="9956" y="2855"/>
                    </a:cubicBezTo>
                    <a:cubicBezTo>
                      <a:pt x="9982" y="2641"/>
                      <a:pt x="9989" y="2423"/>
                      <a:pt x="9891" y="2224"/>
                    </a:cubicBezTo>
                    <a:cubicBezTo>
                      <a:pt x="9803" y="2043"/>
                      <a:pt x="9630" y="1932"/>
                      <a:pt x="9456" y="1932"/>
                    </a:cubicBezTo>
                    <a:cubicBezTo>
                      <a:pt x="9368" y="1932"/>
                      <a:pt x="9279" y="1961"/>
                      <a:pt x="9201" y="2022"/>
                    </a:cubicBezTo>
                    <a:cubicBezTo>
                      <a:pt x="9198" y="2039"/>
                      <a:pt x="9197" y="2055"/>
                      <a:pt x="9193" y="2070"/>
                    </a:cubicBezTo>
                    <a:cubicBezTo>
                      <a:pt x="9184" y="2119"/>
                      <a:pt x="9145" y="2141"/>
                      <a:pt x="9104" y="2141"/>
                    </a:cubicBezTo>
                    <a:cubicBezTo>
                      <a:pt x="9052" y="2141"/>
                      <a:pt x="8997" y="2105"/>
                      <a:pt x="8999" y="2044"/>
                    </a:cubicBezTo>
                    <a:cubicBezTo>
                      <a:pt x="9027" y="1302"/>
                      <a:pt x="9139" y="133"/>
                      <a:pt x="8131" y="9"/>
                    </a:cubicBezTo>
                    <a:cubicBezTo>
                      <a:pt x="8086" y="4"/>
                      <a:pt x="8042" y="1"/>
                      <a:pt x="7998"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79" name="Google Shape;2779;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0" name="Google Shape;2780;p11"/>
              <p:cNvSpPr/>
              <p:nvPr/>
            </p:nvSpPr>
            <p:spPr>
              <a:xfrm>
                <a:off x="2103863" y="578450"/>
                <a:ext cx="377925" cy="113175"/>
              </a:xfrm>
              <a:custGeom>
                <a:avLst/>
                <a:gdLst/>
                <a:ahLst/>
                <a:cxnLst/>
                <a:rect l="l" t="t" r="r" b="b"/>
                <a:pathLst>
                  <a:path w="15117" h="4527" extrusionOk="0">
                    <a:moveTo>
                      <a:pt x="9079" y="1"/>
                    </a:moveTo>
                    <a:cubicBezTo>
                      <a:pt x="8335" y="1"/>
                      <a:pt x="7823" y="704"/>
                      <a:pt x="7502" y="1350"/>
                    </a:cubicBezTo>
                    <a:cubicBezTo>
                      <a:pt x="7403" y="943"/>
                      <a:pt x="6957" y="609"/>
                      <a:pt x="6537" y="600"/>
                    </a:cubicBezTo>
                    <a:cubicBezTo>
                      <a:pt x="6528" y="600"/>
                      <a:pt x="6519" y="600"/>
                      <a:pt x="6510" y="600"/>
                    </a:cubicBezTo>
                    <a:cubicBezTo>
                      <a:pt x="5899" y="600"/>
                      <a:pt x="5418" y="1166"/>
                      <a:pt x="5315" y="1747"/>
                    </a:cubicBezTo>
                    <a:cubicBezTo>
                      <a:pt x="5186" y="1585"/>
                      <a:pt x="4935" y="1501"/>
                      <a:pt x="4701" y="1501"/>
                    </a:cubicBezTo>
                    <a:cubicBezTo>
                      <a:pt x="4562" y="1501"/>
                      <a:pt x="4430" y="1530"/>
                      <a:pt x="4332" y="1591"/>
                    </a:cubicBezTo>
                    <a:cubicBezTo>
                      <a:pt x="3811" y="1918"/>
                      <a:pt x="3818" y="2502"/>
                      <a:pt x="3996" y="3007"/>
                    </a:cubicBezTo>
                    <a:cubicBezTo>
                      <a:pt x="3853" y="2756"/>
                      <a:pt x="3589" y="2628"/>
                      <a:pt x="3328" y="2628"/>
                    </a:cubicBezTo>
                    <a:cubicBezTo>
                      <a:pt x="3029" y="2628"/>
                      <a:pt x="2733" y="2797"/>
                      <a:pt x="2629" y="3146"/>
                    </a:cubicBezTo>
                    <a:cubicBezTo>
                      <a:pt x="2525" y="2781"/>
                      <a:pt x="2144" y="2539"/>
                      <a:pt x="1770" y="2539"/>
                    </a:cubicBezTo>
                    <a:cubicBezTo>
                      <a:pt x="1643" y="2539"/>
                      <a:pt x="1517" y="2567"/>
                      <a:pt x="1402" y="2628"/>
                    </a:cubicBezTo>
                    <a:cubicBezTo>
                      <a:pt x="1052" y="2813"/>
                      <a:pt x="867" y="3293"/>
                      <a:pt x="1000" y="3660"/>
                    </a:cubicBezTo>
                    <a:cubicBezTo>
                      <a:pt x="903" y="3623"/>
                      <a:pt x="794" y="3604"/>
                      <a:pt x="688" y="3604"/>
                    </a:cubicBezTo>
                    <a:cubicBezTo>
                      <a:pt x="529" y="3604"/>
                      <a:pt x="374" y="3646"/>
                      <a:pt x="267" y="3736"/>
                    </a:cubicBezTo>
                    <a:cubicBezTo>
                      <a:pt x="80" y="3894"/>
                      <a:pt x="1" y="4195"/>
                      <a:pt x="177" y="4384"/>
                    </a:cubicBezTo>
                    <a:cubicBezTo>
                      <a:pt x="139" y="4416"/>
                      <a:pt x="150" y="4490"/>
                      <a:pt x="214" y="4493"/>
                    </a:cubicBezTo>
                    <a:cubicBezTo>
                      <a:pt x="791" y="4515"/>
                      <a:pt x="1369" y="4525"/>
                      <a:pt x="1947" y="4527"/>
                    </a:cubicBezTo>
                    <a:cubicBezTo>
                      <a:pt x="1929" y="4443"/>
                      <a:pt x="1925" y="4357"/>
                      <a:pt x="1932" y="4274"/>
                    </a:cubicBezTo>
                    <a:lnTo>
                      <a:pt x="1932" y="4274"/>
                    </a:lnTo>
                    <a:cubicBezTo>
                      <a:pt x="1696" y="4282"/>
                      <a:pt x="1465" y="4294"/>
                      <a:pt x="1232" y="4306"/>
                    </a:cubicBezTo>
                    <a:cubicBezTo>
                      <a:pt x="932" y="4322"/>
                      <a:pt x="636" y="4342"/>
                      <a:pt x="338" y="4363"/>
                    </a:cubicBezTo>
                    <a:cubicBezTo>
                      <a:pt x="341" y="4337"/>
                      <a:pt x="338" y="4311"/>
                      <a:pt x="318" y="4287"/>
                    </a:cubicBezTo>
                    <a:cubicBezTo>
                      <a:pt x="188" y="4126"/>
                      <a:pt x="322" y="3891"/>
                      <a:pt x="495" y="3833"/>
                    </a:cubicBezTo>
                    <a:cubicBezTo>
                      <a:pt x="546" y="3815"/>
                      <a:pt x="596" y="3808"/>
                      <a:pt x="643" y="3808"/>
                    </a:cubicBezTo>
                    <a:cubicBezTo>
                      <a:pt x="827" y="3808"/>
                      <a:pt x="987" y="3916"/>
                      <a:pt x="1177" y="3928"/>
                    </a:cubicBezTo>
                    <a:cubicBezTo>
                      <a:pt x="1178" y="3928"/>
                      <a:pt x="1179" y="3927"/>
                      <a:pt x="1182" y="3927"/>
                    </a:cubicBezTo>
                    <a:cubicBezTo>
                      <a:pt x="1182" y="3928"/>
                      <a:pt x="1184" y="3928"/>
                      <a:pt x="1184" y="3929"/>
                    </a:cubicBezTo>
                    <a:cubicBezTo>
                      <a:pt x="1192" y="3936"/>
                      <a:pt x="1201" y="3941"/>
                      <a:pt x="1210" y="3941"/>
                    </a:cubicBezTo>
                    <a:cubicBezTo>
                      <a:pt x="1234" y="3941"/>
                      <a:pt x="1256" y="3912"/>
                      <a:pt x="1243" y="3884"/>
                    </a:cubicBezTo>
                    <a:cubicBezTo>
                      <a:pt x="1243" y="3883"/>
                      <a:pt x="1242" y="3883"/>
                      <a:pt x="1242" y="3880"/>
                    </a:cubicBezTo>
                    <a:cubicBezTo>
                      <a:pt x="1250" y="3856"/>
                      <a:pt x="1247" y="3826"/>
                      <a:pt x="1227" y="3805"/>
                    </a:cubicBezTo>
                    <a:cubicBezTo>
                      <a:pt x="1220" y="3798"/>
                      <a:pt x="1212" y="3792"/>
                      <a:pt x="1205" y="3785"/>
                    </a:cubicBezTo>
                    <a:cubicBezTo>
                      <a:pt x="1081" y="3438"/>
                      <a:pt x="1114" y="3007"/>
                      <a:pt x="1467" y="2804"/>
                    </a:cubicBezTo>
                    <a:cubicBezTo>
                      <a:pt x="1567" y="2747"/>
                      <a:pt x="1670" y="2722"/>
                      <a:pt x="1772" y="2722"/>
                    </a:cubicBezTo>
                    <a:cubicBezTo>
                      <a:pt x="2075" y="2722"/>
                      <a:pt x="2362" y="2946"/>
                      <a:pt x="2475" y="3233"/>
                    </a:cubicBezTo>
                    <a:cubicBezTo>
                      <a:pt x="2483" y="3250"/>
                      <a:pt x="2494" y="3263"/>
                      <a:pt x="2507" y="3273"/>
                    </a:cubicBezTo>
                    <a:cubicBezTo>
                      <a:pt x="2394" y="3294"/>
                      <a:pt x="2281" y="3322"/>
                      <a:pt x="2172" y="3363"/>
                    </a:cubicBezTo>
                    <a:cubicBezTo>
                      <a:pt x="2092" y="3394"/>
                      <a:pt x="2113" y="3509"/>
                      <a:pt x="2187" y="3509"/>
                    </a:cubicBezTo>
                    <a:cubicBezTo>
                      <a:pt x="2194" y="3509"/>
                      <a:pt x="2202" y="3508"/>
                      <a:pt x="2210" y="3506"/>
                    </a:cubicBezTo>
                    <a:cubicBezTo>
                      <a:pt x="2456" y="3438"/>
                      <a:pt x="2691" y="3408"/>
                      <a:pt x="2937" y="3408"/>
                    </a:cubicBezTo>
                    <a:cubicBezTo>
                      <a:pt x="2999" y="3408"/>
                      <a:pt x="3062" y="3410"/>
                      <a:pt x="3126" y="3414"/>
                    </a:cubicBezTo>
                    <a:cubicBezTo>
                      <a:pt x="3129" y="3414"/>
                      <a:pt x="3131" y="3414"/>
                      <a:pt x="3133" y="3414"/>
                    </a:cubicBezTo>
                    <a:cubicBezTo>
                      <a:pt x="3238" y="3414"/>
                      <a:pt x="3230" y="3257"/>
                      <a:pt x="3126" y="3245"/>
                    </a:cubicBezTo>
                    <a:cubicBezTo>
                      <a:pt x="3058" y="3236"/>
                      <a:pt x="2990" y="3233"/>
                      <a:pt x="2921" y="3233"/>
                    </a:cubicBezTo>
                    <a:cubicBezTo>
                      <a:pt x="2850" y="3233"/>
                      <a:pt x="2778" y="3237"/>
                      <a:pt x="2708" y="3243"/>
                    </a:cubicBezTo>
                    <a:cubicBezTo>
                      <a:pt x="2711" y="3240"/>
                      <a:pt x="2715" y="3235"/>
                      <a:pt x="2717" y="3228"/>
                    </a:cubicBezTo>
                    <a:cubicBezTo>
                      <a:pt x="2823" y="2928"/>
                      <a:pt x="3077" y="2777"/>
                      <a:pt x="3327" y="2777"/>
                    </a:cubicBezTo>
                    <a:cubicBezTo>
                      <a:pt x="3585" y="2777"/>
                      <a:pt x="3838" y="2936"/>
                      <a:pt x="3924" y="3257"/>
                    </a:cubicBezTo>
                    <a:cubicBezTo>
                      <a:pt x="3925" y="3269"/>
                      <a:pt x="3931" y="3276"/>
                      <a:pt x="3937" y="3284"/>
                    </a:cubicBezTo>
                    <a:cubicBezTo>
                      <a:pt x="3932" y="3287"/>
                      <a:pt x="3930" y="3290"/>
                      <a:pt x="3927" y="3293"/>
                    </a:cubicBezTo>
                    <a:cubicBezTo>
                      <a:pt x="3889" y="3340"/>
                      <a:pt x="3927" y="3400"/>
                      <a:pt x="3973" y="3400"/>
                    </a:cubicBezTo>
                    <a:cubicBezTo>
                      <a:pt x="3987" y="3400"/>
                      <a:pt x="4001" y="3395"/>
                      <a:pt x="4014" y="3382"/>
                    </a:cubicBezTo>
                    <a:cubicBezTo>
                      <a:pt x="4047" y="3346"/>
                      <a:pt x="4085" y="3318"/>
                      <a:pt x="4122" y="3293"/>
                    </a:cubicBezTo>
                    <a:cubicBezTo>
                      <a:pt x="4132" y="3312"/>
                      <a:pt x="4141" y="3334"/>
                      <a:pt x="4151" y="3353"/>
                    </a:cubicBezTo>
                    <a:cubicBezTo>
                      <a:pt x="4157" y="3364"/>
                      <a:pt x="4168" y="3368"/>
                      <a:pt x="4178" y="3368"/>
                    </a:cubicBezTo>
                    <a:cubicBezTo>
                      <a:pt x="4199" y="3368"/>
                      <a:pt x="4222" y="3350"/>
                      <a:pt x="4213" y="3327"/>
                    </a:cubicBezTo>
                    <a:cubicBezTo>
                      <a:pt x="4205" y="3305"/>
                      <a:pt x="4195" y="3283"/>
                      <a:pt x="4188" y="3259"/>
                    </a:cubicBezTo>
                    <a:cubicBezTo>
                      <a:pt x="4270" y="3220"/>
                      <a:pt x="4359" y="3199"/>
                      <a:pt x="4452" y="3199"/>
                    </a:cubicBezTo>
                    <a:cubicBezTo>
                      <a:pt x="4488" y="3199"/>
                      <a:pt x="4524" y="3202"/>
                      <a:pt x="4561" y="3208"/>
                    </a:cubicBezTo>
                    <a:cubicBezTo>
                      <a:pt x="4566" y="3209"/>
                      <a:pt x="4572" y="3209"/>
                      <a:pt x="4577" y="3209"/>
                    </a:cubicBezTo>
                    <a:cubicBezTo>
                      <a:pt x="4677" y="3209"/>
                      <a:pt x="4716" y="3056"/>
                      <a:pt x="4609" y="3036"/>
                    </a:cubicBezTo>
                    <a:cubicBezTo>
                      <a:pt x="4567" y="3028"/>
                      <a:pt x="4526" y="3024"/>
                      <a:pt x="4484" y="3024"/>
                    </a:cubicBezTo>
                    <a:cubicBezTo>
                      <a:pt x="4363" y="3024"/>
                      <a:pt x="4245" y="3057"/>
                      <a:pt x="4141" y="3115"/>
                    </a:cubicBezTo>
                    <a:cubicBezTo>
                      <a:pt x="4023" y="2729"/>
                      <a:pt x="3979" y="2289"/>
                      <a:pt x="4220" y="1951"/>
                    </a:cubicBezTo>
                    <a:cubicBezTo>
                      <a:pt x="4342" y="1782"/>
                      <a:pt x="4518" y="1664"/>
                      <a:pt x="4717" y="1664"/>
                    </a:cubicBezTo>
                    <a:cubicBezTo>
                      <a:pt x="4776" y="1664"/>
                      <a:pt x="4836" y="1674"/>
                      <a:pt x="4898" y="1696"/>
                    </a:cubicBezTo>
                    <a:cubicBezTo>
                      <a:pt x="5131" y="1779"/>
                      <a:pt x="5175" y="1944"/>
                      <a:pt x="5268" y="2142"/>
                    </a:cubicBezTo>
                    <a:cubicBezTo>
                      <a:pt x="5278" y="2163"/>
                      <a:pt x="5298" y="2173"/>
                      <a:pt x="5318" y="2173"/>
                    </a:cubicBezTo>
                    <a:cubicBezTo>
                      <a:pt x="5346" y="2173"/>
                      <a:pt x="5376" y="2155"/>
                      <a:pt x="5384" y="2126"/>
                    </a:cubicBezTo>
                    <a:cubicBezTo>
                      <a:pt x="5392" y="2098"/>
                      <a:pt x="5398" y="2070"/>
                      <a:pt x="5401" y="2042"/>
                    </a:cubicBezTo>
                    <a:cubicBezTo>
                      <a:pt x="5415" y="2035"/>
                      <a:pt x="5426" y="2021"/>
                      <a:pt x="5430" y="2001"/>
                    </a:cubicBezTo>
                    <a:cubicBezTo>
                      <a:pt x="5555" y="1548"/>
                      <a:pt x="5745" y="1056"/>
                      <a:pt x="6225" y="878"/>
                    </a:cubicBezTo>
                    <a:cubicBezTo>
                      <a:pt x="6324" y="841"/>
                      <a:pt x="6421" y="824"/>
                      <a:pt x="6515" y="824"/>
                    </a:cubicBezTo>
                    <a:cubicBezTo>
                      <a:pt x="6981" y="824"/>
                      <a:pt x="7356" y="1245"/>
                      <a:pt x="7290" y="1745"/>
                    </a:cubicBezTo>
                    <a:cubicBezTo>
                      <a:pt x="7281" y="1807"/>
                      <a:pt x="7337" y="1863"/>
                      <a:pt x="7389" y="1863"/>
                    </a:cubicBezTo>
                    <a:cubicBezTo>
                      <a:pt x="7415" y="1863"/>
                      <a:pt x="7440" y="1849"/>
                      <a:pt x="7456" y="1816"/>
                    </a:cubicBezTo>
                    <a:cubicBezTo>
                      <a:pt x="7494" y="1744"/>
                      <a:pt x="7516" y="1669"/>
                      <a:pt x="7524" y="1596"/>
                    </a:cubicBezTo>
                    <a:cubicBezTo>
                      <a:pt x="7870" y="1019"/>
                      <a:pt x="8336" y="236"/>
                      <a:pt x="9077" y="236"/>
                    </a:cubicBezTo>
                    <a:cubicBezTo>
                      <a:pt x="9121" y="236"/>
                      <a:pt x="9165" y="239"/>
                      <a:pt x="9210" y="245"/>
                    </a:cubicBezTo>
                    <a:cubicBezTo>
                      <a:pt x="10216" y="369"/>
                      <a:pt x="10106" y="1539"/>
                      <a:pt x="10078" y="2280"/>
                    </a:cubicBezTo>
                    <a:cubicBezTo>
                      <a:pt x="10076" y="2341"/>
                      <a:pt x="10130" y="2377"/>
                      <a:pt x="10183" y="2377"/>
                    </a:cubicBezTo>
                    <a:cubicBezTo>
                      <a:pt x="10224" y="2377"/>
                      <a:pt x="10263" y="2355"/>
                      <a:pt x="10272" y="2306"/>
                    </a:cubicBezTo>
                    <a:cubicBezTo>
                      <a:pt x="10276" y="2290"/>
                      <a:pt x="10277" y="2275"/>
                      <a:pt x="10280" y="2259"/>
                    </a:cubicBezTo>
                    <a:cubicBezTo>
                      <a:pt x="10358" y="2197"/>
                      <a:pt x="10447" y="2169"/>
                      <a:pt x="10536" y="2169"/>
                    </a:cubicBezTo>
                    <a:cubicBezTo>
                      <a:pt x="10710" y="2169"/>
                      <a:pt x="10882" y="2278"/>
                      <a:pt x="10970" y="2460"/>
                    </a:cubicBezTo>
                    <a:cubicBezTo>
                      <a:pt x="11068" y="2659"/>
                      <a:pt x="11061" y="2876"/>
                      <a:pt x="11035" y="3092"/>
                    </a:cubicBezTo>
                    <a:cubicBezTo>
                      <a:pt x="11028" y="3153"/>
                      <a:pt x="11085" y="3191"/>
                      <a:pt x="11140" y="3191"/>
                    </a:cubicBezTo>
                    <a:cubicBezTo>
                      <a:pt x="11174" y="3191"/>
                      <a:pt x="11208" y="3176"/>
                      <a:pt x="11225" y="3143"/>
                    </a:cubicBezTo>
                    <a:cubicBezTo>
                      <a:pt x="11321" y="2946"/>
                      <a:pt x="11526" y="2834"/>
                      <a:pt x="11729" y="2834"/>
                    </a:cubicBezTo>
                    <a:cubicBezTo>
                      <a:pt x="11883" y="2834"/>
                      <a:pt x="12036" y="2898"/>
                      <a:pt x="12142" y="3037"/>
                    </a:cubicBezTo>
                    <a:cubicBezTo>
                      <a:pt x="12165" y="3067"/>
                      <a:pt x="12196" y="3079"/>
                      <a:pt x="12227" y="3079"/>
                    </a:cubicBezTo>
                    <a:cubicBezTo>
                      <a:pt x="12302" y="3079"/>
                      <a:pt x="12375" y="3007"/>
                      <a:pt x="12319" y="2933"/>
                    </a:cubicBezTo>
                    <a:cubicBezTo>
                      <a:pt x="12295" y="2899"/>
                      <a:pt x="12264" y="2873"/>
                      <a:pt x="12235" y="2845"/>
                    </a:cubicBezTo>
                    <a:cubicBezTo>
                      <a:pt x="12077" y="2323"/>
                      <a:pt x="12179" y="1576"/>
                      <a:pt x="12763" y="1357"/>
                    </a:cubicBezTo>
                    <a:cubicBezTo>
                      <a:pt x="12836" y="1330"/>
                      <a:pt x="12906" y="1317"/>
                      <a:pt x="12971" y="1317"/>
                    </a:cubicBezTo>
                    <a:cubicBezTo>
                      <a:pt x="13321" y="1317"/>
                      <a:pt x="13564" y="1671"/>
                      <a:pt x="13594" y="2022"/>
                    </a:cubicBezTo>
                    <a:cubicBezTo>
                      <a:pt x="13618" y="2296"/>
                      <a:pt x="13538" y="2566"/>
                      <a:pt x="13461" y="2827"/>
                    </a:cubicBezTo>
                    <a:cubicBezTo>
                      <a:pt x="13435" y="2845"/>
                      <a:pt x="13411" y="2859"/>
                      <a:pt x="13389" y="2880"/>
                    </a:cubicBezTo>
                    <a:cubicBezTo>
                      <a:pt x="13349" y="2913"/>
                      <a:pt x="13378" y="2969"/>
                      <a:pt x="13418" y="2981"/>
                    </a:cubicBezTo>
                    <a:cubicBezTo>
                      <a:pt x="13412" y="3042"/>
                      <a:pt x="13463" y="3080"/>
                      <a:pt x="13514" y="3080"/>
                    </a:cubicBezTo>
                    <a:cubicBezTo>
                      <a:pt x="13551" y="3080"/>
                      <a:pt x="13589" y="3060"/>
                      <a:pt x="13605" y="3015"/>
                    </a:cubicBezTo>
                    <a:cubicBezTo>
                      <a:pt x="13618" y="2976"/>
                      <a:pt x="13630" y="2941"/>
                      <a:pt x="13643" y="2904"/>
                    </a:cubicBezTo>
                    <a:cubicBezTo>
                      <a:pt x="13698" y="2890"/>
                      <a:pt x="13754" y="2884"/>
                      <a:pt x="13810" y="2884"/>
                    </a:cubicBezTo>
                    <a:cubicBezTo>
                      <a:pt x="14091" y="2884"/>
                      <a:pt x="14367" y="3053"/>
                      <a:pt x="14527" y="3294"/>
                    </a:cubicBezTo>
                    <a:cubicBezTo>
                      <a:pt x="14635" y="3461"/>
                      <a:pt x="14699" y="3650"/>
                      <a:pt x="14747" y="3840"/>
                    </a:cubicBezTo>
                    <a:cubicBezTo>
                      <a:pt x="14765" y="3911"/>
                      <a:pt x="14775" y="3983"/>
                      <a:pt x="14791" y="4052"/>
                    </a:cubicBezTo>
                    <a:cubicBezTo>
                      <a:pt x="14324" y="4037"/>
                      <a:pt x="13857" y="4030"/>
                      <a:pt x="13390" y="4030"/>
                    </a:cubicBezTo>
                    <a:cubicBezTo>
                      <a:pt x="12489" y="4030"/>
                      <a:pt x="11587" y="4054"/>
                      <a:pt x="10685" y="4082"/>
                    </a:cubicBezTo>
                    <a:cubicBezTo>
                      <a:pt x="10688" y="4111"/>
                      <a:pt x="10692" y="4140"/>
                      <a:pt x="10692" y="4169"/>
                    </a:cubicBezTo>
                    <a:lnTo>
                      <a:pt x="10692" y="4401"/>
                    </a:lnTo>
                    <a:cubicBezTo>
                      <a:pt x="12087" y="4395"/>
                      <a:pt x="13485" y="4377"/>
                      <a:pt x="14871" y="4280"/>
                    </a:cubicBezTo>
                    <a:cubicBezTo>
                      <a:pt x="14878" y="4294"/>
                      <a:pt x="14881" y="4306"/>
                      <a:pt x="14890" y="4318"/>
                    </a:cubicBezTo>
                    <a:cubicBezTo>
                      <a:pt x="14904" y="4339"/>
                      <a:pt x="14926" y="4349"/>
                      <a:pt x="14949" y="4349"/>
                    </a:cubicBezTo>
                    <a:cubicBezTo>
                      <a:pt x="14975" y="4349"/>
                      <a:pt x="15001" y="4334"/>
                      <a:pt x="15010" y="4302"/>
                    </a:cubicBezTo>
                    <a:cubicBezTo>
                      <a:pt x="15117" y="3871"/>
                      <a:pt x="14796" y="3188"/>
                      <a:pt x="14458" y="2917"/>
                    </a:cubicBezTo>
                    <a:cubicBezTo>
                      <a:pt x="14286" y="2779"/>
                      <a:pt x="14076" y="2699"/>
                      <a:pt x="13869" y="2699"/>
                    </a:cubicBezTo>
                    <a:cubicBezTo>
                      <a:pt x="13809" y="2699"/>
                      <a:pt x="13749" y="2706"/>
                      <a:pt x="13691" y="2719"/>
                    </a:cubicBezTo>
                    <a:cubicBezTo>
                      <a:pt x="13793" y="2368"/>
                      <a:pt x="13843" y="1994"/>
                      <a:pt x="13697" y="1655"/>
                    </a:cubicBezTo>
                    <a:cubicBezTo>
                      <a:pt x="13570" y="1358"/>
                      <a:pt x="13293" y="1110"/>
                      <a:pt x="12960" y="1110"/>
                    </a:cubicBezTo>
                    <a:cubicBezTo>
                      <a:pt x="12942" y="1110"/>
                      <a:pt x="12923" y="1111"/>
                      <a:pt x="12905" y="1113"/>
                    </a:cubicBezTo>
                    <a:cubicBezTo>
                      <a:pt x="12168" y="1176"/>
                      <a:pt x="11865" y="2080"/>
                      <a:pt x="12049" y="2718"/>
                    </a:cubicBezTo>
                    <a:cubicBezTo>
                      <a:pt x="11938" y="2662"/>
                      <a:pt x="11817" y="2634"/>
                      <a:pt x="11697" y="2634"/>
                    </a:cubicBezTo>
                    <a:cubicBezTo>
                      <a:pt x="11533" y="2634"/>
                      <a:pt x="11371" y="2686"/>
                      <a:pt x="11239" y="2791"/>
                    </a:cubicBezTo>
                    <a:cubicBezTo>
                      <a:pt x="11225" y="2488"/>
                      <a:pt x="11126" y="2184"/>
                      <a:pt x="10836" y="2045"/>
                    </a:cubicBezTo>
                    <a:cubicBezTo>
                      <a:pt x="10750" y="2003"/>
                      <a:pt x="10657" y="1982"/>
                      <a:pt x="10566" y="1982"/>
                    </a:cubicBezTo>
                    <a:cubicBezTo>
                      <a:pt x="10472" y="1982"/>
                      <a:pt x="10381" y="2004"/>
                      <a:pt x="10303" y="2049"/>
                    </a:cubicBezTo>
                    <a:cubicBezTo>
                      <a:pt x="10389" y="1274"/>
                      <a:pt x="10269" y="260"/>
                      <a:pt x="9399" y="43"/>
                    </a:cubicBezTo>
                    <a:cubicBezTo>
                      <a:pt x="9288" y="14"/>
                      <a:pt x="9181" y="1"/>
                      <a:pt x="907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1" name="Google Shape;2781;p11"/>
              <p:cNvSpPr/>
              <p:nvPr/>
            </p:nvSpPr>
            <p:spPr>
              <a:xfrm>
                <a:off x="2130688" y="584400"/>
                <a:ext cx="342575" cy="101800"/>
              </a:xfrm>
              <a:custGeom>
                <a:avLst/>
                <a:gdLst/>
                <a:ahLst/>
                <a:cxnLst/>
                <a:rect l="l" t="t" r="r" b="b"/>
                <a:pathLst>
                  <a:path w="13703" h="4072" extrusionOk="0">
                    <a:moveTo>
                      <a:pt x="7994" y="1"/>
                    </a:moveTo>
                    <a:cubicBezTo>
                      <a:pt x="7254" y="1"/>
                      <a:pt x="6788" y="784"/>
                      <a:pt x="6443" y="1359"/>
                    </a:cubicBezTo>
                    <a:cubicBezTo>
                      <a:pt x="6434" y="1432"/>
                      <a:pt x="6413" y="1507"/>
                      <a:pt x="6375" y="1579"/>
                    </a:cubicBezTo>
                    <a:cubicBezTo>
                      <a:pt x="6359" y="1613"/>
                      <a:pt x="6333" y="1627"/>
                      <a:pt x="6308" y="1627"/>
                    </a:cubicBezTo>
                    <a:cubicBezTo>
                      <a:pt x="6255" y="1627"/>
                      <a:pt x="6200" y="1570"/>
                      <a:pt x="6208" y="1509"/>
                    </a:cubicBezTo>
                    <a:cubicBezTo>
                      <a:pt x="6275" y="1008"/>
                      <a:pt x="5901" y="588"/>
                      <a:pt x="5434" y="588"/>
                    </a:cubicBezTo>
                    <a:cubicBezTo>
                      <a:pt x="5340" y="588"/>
                      <a:pt x="5243" y="605"/>
                      <a:pt x="5144" y="642"/>
                    </a:cubicBezTo>
                    <a:cubicBezTo>
                      <a:pt x="4664" y="823"/>
                      <a:pt x="4473" y="1311"/>
                      <a:pt x="4349" y="1764"/>
                    </a:cubicBezTo>
                    <a:cubicBezTo>
                      <a:pt x="4345" y="1784"/>
                      <a:pt x="4333" y="1798"/>
                      <a:pt x="4319" y="1805"/>
                    </a:cubicBezTo>
                    <a:cubicBezTo>
                      <a:pt x="4316" y="1833"/>
                      <a:pt x="4311" y="1862"/>
                      <a:pt x="4302" y="1890"/>
                    </a:cubicBezTo>
                    <a:cubicBezTo>
                      <a:pt x="4294" y="1919"/>
                      <a:pt x="4265" y="1937"/>
                      <a:pt x="4236" y="1937"/>
                    </a:cubicBezTo>
                    <a:cubicBezTo>
                      <a:pt x="4216" y="1937"/>
                      <a:pt x="4197" y="1927"/>
                      <a:pt x="4187" y="1905"/>
                    </a:cubicBezTo>
                    <a:cubicBezTo>
                      <a:pt x="4092" y="1706"/>
                      <a:pt x="4048" y="1541"/>
                      <a:pt x="3817" y="1459"/>
                    </a:cubicBezTo>
                    <a:cubicBezTo>
                      <a:pt x="3755" y="1437"/>
                      <a:pt x="3694" y="1427"/>
                      <a:pt x="3636" y="1427"/>
                    </a:cubicBezTo>
                    <a:cubicBezTo>
                      <a:pt x="3436" y="1427"/>
                      <a:pt x="3260" y="1546"/>
                      <a:pt x="3139" y="1715"/>
                    </a:cubicBezTo>
                    <a:cubicBezTo>
                      <a:pt x="2898" y="2054"/>
                      <a:pt x="2941" y="2494"/>
                      <a:pt x="3060" y="2878"/>
                    </a:cubicBezTo>
                    <a:cubicBezTo>
                      <a:pt x="3166" y="2820"/>
                      <a:pt x="3284" y="2788"/>
                      <a:pt x="3405" y="2788"/>
                    </a:cubicBezTo>
                    <a:cubicBezTo>
                      <a:pt x="3445" y="2788"/>
                      <a:pt x="3486" y="2792"/>
                      <a:pt x="3527" y="2799"/>
                    </a:cubicBezTo>
                    <a:cubicBezTo>
                      <a:pt x="3634" y="2819"/>
                      <a:pt x="3595" y="2973"/>
                      <a:pt x="3496" y="2973"/>
                    </a:cubicBezTo>
                    <a:cubicBezTo>
                      <a:pt x="3491" y="2973"/>
                      <a:pt x="3485" y="2972"/>
                      <a:pt x="3479" y="2971"/>
                    </a:cubicBezTo>
                    <a:cubicBezTo>
                      <a:pt x="3442" y="2965"/>
                      <a:pt x="3406" y="2962"/>
                      <a:pt x="3371" y="2962"/>
                    </a:cubicBezTo>
                    <a:cubicBezTo>
                      <a:pt x="3277" y="2962"/>
                      <a:pt x="3188" y="2983"/>
                      <a:pt x="3107" y="3022"/>
                    </a:cubicBezTo>
                    <a:cubicBezTo>
                      <a:pt x="3114" y="3046"/>
                      <a:pt x="3123" y="3069"/>
                      <a:pt x="3132" y="3090"/>
                    </a:cubicBezTo>
                    <a:cubicBezTo>
                      <a:pt x="3140" y="3114"/>
                      <a:pt x="3118" y="3131"/>
                      <a:pt x="3097" y="3131"/>
                    </a:cubicBezTo>
                    <a:cubicBezTo>
                      <a:pt x="3086" y="3131"/>
                      <a:pt x="3076" y="3127"/>
                      <a:pt x="3070" y="3117"/>
                    </a:cubicBezTo>
                    <a:cubicBezTo>
                      <a:pt x="3059" y="3097"/>
                      <a:pt x="3050" y="3076"/>
                      <a:pt x="3040" y="3056"/>
                    </a:cubicBezTo>
                    <a:cubicBezTo>
                      <a:pt x="3003" y="3081"/>
                      <a:pt x="2965" y="3110"/>
                      <a:pt x="2933" y="3145"/>
                    </a:cubicBezTo>
                    <a:cubicBezTo>
                      <a:pt x="2920" y="3158"/>
                      <a:pt x="2905" y="3164"/>
                      <a:pt x="2891" y="3164"/>
                    </a:cubicBezTo>
                    <a:cubicBezTo>
                      <a:pt x="2846" y="3164"/>
                      <a:pt x="2807" y="3104"/>
                      <a:pt x="2845" y="3056"/>
                    </a:cubicBezTo>
                    <a:cubicBezTo>
                      <a:pt x="2848" y="3053"/>
                      <a:pt x="2851" y="3052"/>
                      <a:pt x="2855" y="3048"/>
                    </a:cubicBezTo>
                    <a:cubicBezTo>
                      <a:pt x="2850" y="3039"/>
                      <a:pt x="2844" y="3032"/>
                      <a:pt x="2843" y="3021"/>
                    </a:cubicBezTo>
                    <a:cubicBezTo>
                      <a:pt x="2756" y="2700"/>
                      <a:pt x="2502" y="2541"/>
                      <a:pt x="2244" y="2541"/>
                    </a:cubicBezTo>
                    <a:cubicBezTo>
                      <a:pt x="1994" y="2541"/>
                      <a:pt x="1741" y="2692"/>
                      <a:pt x="1635" y="2991"/>
                    </a:cubicBezTo>
                    <a:cubicBezTo>
                      <a:pt x="1634" y="2998"/>
                      <a:pt x="1630" y="3004"/>
                      <a:pt x="1627" y="3007"/>
                    </a:cubicBezTo>
                    <a:cubicBezTo>
                      <a:pt x="1698" y="3001"/>
                      <a:pt x="1769" y="2997"/>
                      <a:pt x="1841" y="2997"/>
                    </a:cubicBezTo>
                    <a:cubicBezTo>
                      <a:pt x="1909" y="2997"/>
                      <a:pt x="1977" y="3001"/>
                      <a:pt x="2045" y="3009"/>
                    </a:cubicBezTo>
                    <a:cubicBezTo>
                      <a:pt x="2148" y="3021"/>
                      <a:pt x="2156" y="3179"/>
                      <a:pt x="2052" y="3179"/>
                    </a:cubicBezTo>
                    <a:cubicBezTo>
                      <a:pt x="2049" y="3179"/>
                      <a:pt x="2047" y="3179"/>
                      <a:pt x="2045" y="3179"/>
                    </a:cubicBezTo>
                    <a:cubicBezTo>
                      <a:pt x="1979" y="3175"/>
                      <a:pt x="1915" y="3173"/>
                      <a:pt x="1851" y="3173"/>
                    </a:cubicBezTo>
                    <a:cubicBezTo>
                      <a:pt x="1607" y="3173"/>
                      <a:pt x="1373" y="3203"/>
                      <a:pt x="1129" y="3271"/>
                    </a:cubicBezTo>
                    <a:cubicBezTo>
                      <a:pt x="1121" y="3273"/>
                      <a:pt x="1113" y="3274"/>
                      <a:pt x="1106" y="3274"/>
                    </a:cubicBezTo>
                    <a:cubicBezTo>
                      <a:pt x="1032" y="3274"/>
                      <a:pt x="1010" y="3158"/>
                      <a:pt x="1090" y="3127"/>
                    </a:cubicBezTo>
                    <a:cubicBezTo>
                      <a:pt x="1199" y="3087"/>
                      <a:pt x="1312" y="3059"/>
                      <a:pt x="1425" y="3038"/>
                    </a:cubicBezTo>
                    <a:cubicBezTo>
                      <a:pt x="1412" y="3026"/>
                      <a:pt x="1401" y="3014"/>
                      <a:pt x="1394" y="2997"/>
                    </a:cubicBezTo>
                    <a:cubicBezTo>
                      <a:pt x="1281" y="2710"/>
                      <a:pt x="994" y="2486"/>
                      <a:pt x="690" y="2486"/>
                    </a:cubicBezTo>
                    <a:cubicBezTo>
                      <a:pt x="589" y="2486"/>
                      <a:pt x="485" y="2511"/>
                      <a:pt x="386" y="2568"/>
                    </a:cubicBezTo>
                    <a:cubicBezTo>
                      <a:pt x="33" y="2771"/>
                      <a:pt x="1" y="3201"/>
                      <a:pt x="123" y="3549"/>
                    </a:cubicBezTo>
                    <a:cubicBezTo>
                      <a:pt x="130" y="3556"/>
                      <a:pt x="139" y="3561"/>
                      <a:pt x="146" y="3569"/>
                    </a:cubicBezTo>
                    <a:cubicBezTo>
                      <a:pt x="166" y="3590"/>
                      <a:pt x="169" y="3619"/>
                      <a:pt x="160" y="3645"/>
                    </a:cubicBezTo>
                    <a:cubicBezTo>
                      <a:pt x="160" y="3646"/>
                      <a:pt x="161" y="3646"/>
                      <a:pt x="161" y="3648"/>
                    </a:cubicBezTo>
                    <a:cubicBezTo>
                      <a:pt x="174" y="3676"/>
                      <a:pt x="153" y="3704"/>
                      <a:pt x="128" y="3704"/>
                    </a:cubicBezTo>
                    <a:lnTo>
                      <a:pt x="149" y="4071"/>
                    </a:lnTo>
                    <a:cubicBezTo>
                      <a:pt x="382" y="4058"/>
                      <a:pt x="617" y="4049"/>
                      <a:pt x="850" y="4040"/>
                    </a:cubicBezTo>
                    <a:cubicBezTo>
                      <a:pt x="883" y="3621"/>
                      <a:pt x="1199" y="3233"/>
                      <a:pt x="1593" y="3233"/>
                    </a:cubicBezTo>
                    <a:cubicBezTo>
                      <a:pt x="1729" y="3233"/>
                      <a:pt x="1875" y="3280"/>
                      <a:pt x="2022" y="3388"/>
                    </a:cubicBezTo>
                    <a:cubicBezTo>
                      <a:pt x="2244" y="3553"/>
                      <a:pt x="2512" y="3618"/>
                      <a:pt x="2782" y="3674"/>
                    </a:cubicBezTo>
                    <a:cubicBezTo>
                      <a:pt x="3083" y="3423"/>
                      <a:pt x="3399" y="3200"/>
                      <a:pt x="3716" y="2971"/>
                    </a:cubicBezTo>
                    <a:cubicBezTo>
                      <a:pt x="3933" y="2350"/>
                      <a:pt x="4339" y="1738"/>
                      <a:pt x="4951" y="1738"/>
                    </a:cubicBezTo>
                    <a:cubicBezTo>
                      <a:pt x="5129" y="1738"/>
                      <a:pt x="5325" y="1790"/>
                      <a:pt x="5538" y="1908"/>
                    </a:cubicBezTo>
                    <a:cubicBezTo>
                      <a:pt x="5676" y="1984"/>
                      <a:pt x="5823" y="2090"/>
                      <a:pt x="5934" y="2208"/>
                    </a:cubicBezTo>
                    <a:cubicBezTo>
                      <a:pt x="5977" y="2251"/>
                      <a:pt x="6011" y="2281"/>
                      <a:pt x="6036" y="2302"/>
                    </a:cubicBezTo>
                    <a:cubicBezTo>
                      <a:pt x="6619" y="2027"/>
                      <a:pt x="7091" y="1411"/>
                      <a:pt x="7585" y="1020"/>
                    </a:cubicBezTo>
                    <a:cubicBezTo>
                      <a:pt x="7759" y="881"/>
                      <a:pt x="7974" y="813"/>
                      <a:pt x="8182" y="813"/>
                    </a:cubicBezTo>
                    <a:cubicBezTo>
                      <a:pt x="8596" y="813"/>
                      <a:pt x="8984" y="1083"/>
                      <a:pt x="8978" y="1596"/>
                    </a:cubicBezTo>
                    <a:cubicBezTo>
                      <a:pt x="8973" y="2096"/>
                      <a:pt x="8891" y="2682"/>
                      <a:pt x="9049" y="3163"/>
                    </a:cubicBezTo>
                    <a:cubicBezTo>
                      <a:pt x="9344" y="3251"/>
                      <a:pt x="9559" y="3550"/>
                      <a:pt x="9597" y="3849"/>
                    </a:cubicBezTo>
                    <a:cubicBezTo>
                      <a:pt x="10495" y="3820"/>
                      <a:pt x="11393" y="3797"/>
                      <a:pt x="12289" y="3797"/>
                    </a:cubicBezTo>
                    <a:cubicBezTo>
                      <a:pt x="12761" y="3797"/>
                      <a:pt x="13232" y="3803"/>
                      <a:pt x="13702" y="3818"/>
                    </a:cubicBezTo>
                    <a:cubicBezTo>
                      <a:pt x="13694" y="3746"/>
                      <a:pt x="13684" y="3674"/>
                      <a:pt x="13666" y="3604"/>
                    </a:cubicBezTo>
                    <a:cubicBezTo>
                      <a:pt x="13618" y="3412"/>
                      <a:pt x="13554" y="3224"/>
                      <a:pt x="13445" y="3059"/>
                    </a:cubicBezTo>
                    <a:cubicBezTo>
                      <a:pt x="13285" y="2815"/>
                      <a:pt x="13010" y="2647"/>
                      <a:pt x="12729" y="2647"/>
                    </a:cubicBezTo>
                    <a:cubicBezTo>
                      <a:pt x="12673" y="2647"/>
                      <a:pt x="12617" y="2654"/>
                      <a:pt x="12561" y="2668"/>
                    </a:cubicBezTo>
                    <a:cubicBezTo>
                      <a:pt x="12549" y="2706"/>
                      <a:pt x="12536" y="2741"/>
                      <a:pt x="12523" y="2778"/>
                    </a:cubicBezTo>
                    <a:cubicBezTo>
                      <a:pt x="12507" y="2823"/>
                      <a:pt x="12470" y="2843"/>
                      <a:pt x="12432" y="2843"/>
                    </a:cubicBezTo>
                    <a:cubicBezTo>
                      <a:pt x="12381" y="2843"/>
                      <a:pt x="12330" y="2805"/>
                      <a:pt x="12337" y="2744"/>
                    </a:cubicBezTo>
                    <a:cubicBezTo>
                      <a:pt x="12296" y="2734"/>
                      <a:pt x="12268" y="2678"/>
                      <a:pt x="12306" y="2644"/>
                    </a:cubicBezTo>
                    <a:cubicBezTo>
                      <a:pt x="12330" y="2623"/>
                      <a:pt x="12354" y="2609"/>
                      <a:pt x="12379" y="2590"/>
                    </a:cubicBezTo>
                    <a:cubicBezTo>
                      <a:pt x="12457" y="2329"/>
                      <a:pt x="12536" y="2059"/>
                      <a:pt x="12512" y="1785"/>
                    </a:cubicBezTo>
                    <a:cubicBezTo>
                      <a:pt x="12482" y="1435"/>
                      <a:pt x="12239" y="1081"/>
                      <a:pt x="11889" y="1081"/>
                    </a:cubicBezTo>
                    <a:cubicBezTo>
                      <a:pt x="11824" y="1081"/>
                      <a:pt x="11754" y="1093"/>
                      <a:pt x="11682" y="1120"/>
                    </a:cubicBezTo>
                    <a:cubicBezTo>
                      <a:pt x="11097" y="1339"/>
                      <a:pt x="10996" y="2086"/>
                      <a:pt x="11154" y="2609"/>
                    </a:cubicBezTo>
                    <a:cubicBezTo>
                      <a:pt x="11182" y="2637"/>
                      <a:pt x="11213" y="2664"/>
                      <a:pt x="11237" y="2696"/>
                    </a:cubicBezTo>
                    <a:cubicBezTo>
                      <a:pt x="11293" y="2771"/>
                      <a:pt x="11221" y="2843"/>
                      <a:pt x="11146" y="2843"/>
                    </a:cubicBezTo>
                    <a:cubicBezTo>
                      <a:pt x="11115" y="2843"/>
                      <a:pt x="11084" y="2831"/>
                      <a:pt x="11061" y="2801"/>
                    </a:cubicBezTo>
                    <a:cubicBezTo>
                      <a:pt x="10955" y="2661"/>
                      <a:pt x="10802" y="2597"/>
                      <a:pt x="10648" y="2597"/>
                    </a:cubicBezTo>
                    <a:cubicBezTo>
                      <a:pt x="10444" y="2597"/>
                      <a:pt x="10240" y="2709"/>
                      <a:pt x="10143" y="2906"/>
                    </a:cubicBezTo>
                    <a:cubicBezTo>
                      <a:pt x="10126" y="2940"/>
                      <a:pt x="10093" y="2954"/>
                      <a:pt x="10058" y="2954"/>
                    </a:cubicBezTo>
                    <a:cubicBezTo>
                      <a:pt x="10004" y="2954"/>
                      <a:pt x="9947" y="2916"/>
                      <a:pt x="9954" y="2856"/>
                    </a:cubicBezTo>
                    <a:cubicBezTo>
                      <a:pt x="9979" y="2640"/>
                      <a:pt x="9986" y="2424"/>
                      <a:pt x="9889" y="2223"/>
                    </a:cubicBezTo>
                    <a:cubicBezTo>
                      <a:pt x="9801" y="2042"/>
                      <a:pt x="9628" y="1933"/>
                      <a:pt x="9454" y="1933"/>
                    </a:cubicBezTo>
                    <a:cubicBezTo>
                      <a:pt x="9365" y="1933"/>
                      <a:pt x="9277" y="1961"/>
                      <a:pt x="9199" y="2023"/>
                    </a:cubicBezTo>
                    <a:cubicBezTo>
                      <a:pt x="9196" y="2038"/>
                      <a:pt x="9194" y="2054"/>
                      <a:pt x="9190" y="2071"/>
                    </a:cubicBezTo>
                    <a:cubicBezTo>
                      <a:pt x="9181" y="2119"/>
                      <a:pt x="9142" y="2141"/>
                      <a:pt x="9102" y="2141"/>
                    </a:cubicBezTo>
                    <a:cubicBezTo>
                      <a:pt x="9049" y="2141"/>
                      <a:pt x="8994" y="2105"/>
                      <a:pt x="8997" y="2044"/>
                    </a:cubicBezTo>
                    <a:cubicBezTo>
                      <a:pt x="9025" y="1303"/>
                      <a:pt x="9135" y="132"/>
                      <a:pt x="8128" y="9"/>
                    </a:cubicBezTo>
                    <a:cubicBezTo>
                      <a:pt x="8083" y="4"/>
                      <a:pt x="8038" y="1"/>
                      <a:pt x="799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2" name="Google Shape;2782;p11"/>
              <p:cNvSpPr/>
              <p:nvPr/>
            </p:nvSpPr>
            <p:spPr>
              <a:xfrm>
                <a:off x="2108513" y="673650"/>
                <a:ext cx="26075" cy="13875"/>
              </a:xfrm>
              <a:custGeom>
                <a:avLst/>
                <a:gdLst/>
                <a:ahLst/>
                <a:cxnLst/>
                <a:rect l="l" t="t" r="r" b="b"/>
                <a:pathLst>
                  <a:path w="1043" h="555" extrusionOk="0">
                    <a:moveTo>
                      <a:pt x="455" y="0"/>
                    </a:moveTo>
                    <a:cubicBezTo>
                      <a:pt x="408" y="0"/>
                      <a:pt x="359" y="7"/>
                      <a:pt x="307" y="25"/>
                    </a:cubicBezTo>
                    <a:cubicBezTo>
                      <a:pt x="134" y="83"/>
                      <a:pt x="1" y="318"/>
                      <a:pt x="131" y="479"/>
                    </a:cubicBezTo>
                    <a:cubicBezTo>
                      <a:pt x="151" y="503"/>
                      <a:pt x="153" y="529"/>
                      <a:pt x="151" y="555"/>
                    </a:cubicBezTo>
                    <a:cubicBezTo>
                      <a:pt x="448" y="534"/>
                      <a:pt x="745" y="514"/>
                      <a:pt x="1043" y="498"/>
                    </a:cubicBezTo>
                    <a:lnTo>
                      <a:pt x="1022" y="131"/>
                    </a:lnTo>
                    <a:cubicBezTo>
                      <a:pt x="1013" y="131"/>
                      <a:pt x="1005" y="127"/>
                      <a:pt x="996" y="121"/>
                    </a:cubicBezTo>
                    <a:cubicBezTo>
                      <a:pt x="996" y="120"/>
                      <a:pt x="993" y="120"/>
                      <a:pt x="993" y="119"/>
                    </a:cubicBezTo>
                    <a:cubicBezTo>
                      <a:pt x="992" y="119"/>
                      <a:pt x="991" y="120"/>
                      <a:pt x="989" y="120"/>
                    </a:cubicBezTo>
                    <a:cubicBezTo>
                      <a:pt x="800" y="108"/>
                      <a:pt x="639" y="0"/>
                      <a:pt x="45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3" name="Google Shape;2783;p11"/>
              <p:cNvSpPr/>
              <p:nvPr/>
            </p:nvSpPr>
            <p:spPr>
              <a:xfrm>
                <a:off x="2242863" y="635575"/>
                <a:ext cx="103200" cy="39800"/>
              </a:xfrm>
              <a:custGeom>
                <a:avLst/>
                <a:gdLst/>
                <a:ahLst/>
                <a:cxnLst/>
                <a:rect l="l" t="t" r="r" b="b"/>
                <a:pathLst>
                  <a:path w="4128" h="1592" extrusionOk="0">
                    <a:moveTo>
                      <a:pt x="2378" y="0"/>
                    </a:moveTo>
                    <a:cubicBezTo>
                      <a:pt x="1767" y="0"/>
                      <a:pt x="1480" y="572"/>
                      <a:pt x="1333" y="1099"/>
                    </a:cubicBezTo>
                    <a:cubicBezTo>
                      <a:pt x="1152" y="879"/>
                      <a:pt x="917" y="656"/>
                      <a:pt x="642" y="656"/>
                    </a:cubicBezTo>
                    <a:cubicBezTo>
                      <a:pt x="591" y="656"/>
                      <a:pt x="539" y="664"/>
                      <a:pt x="486" y="680"/>
                    </a:cubicBezTo>
                    <a:cubicBezTo>
                      <a:pt x="163" y="779"/>
                      <a:pt x="0" y="1140"/>
                      <a:pt x="215" y="1404"/>
                    </a:cubicBezTo>
                    <a:cubicBezTo>
                      <a:pt x="226" y="1418"/>
                      <a:pt x="239" y="1423"/>
                      <a:pt x="253" y="1423"/>
                    </a:cubicBezTo>
                    <a:cubicBezTo>
                      <a:pt x="295" y="1423"/>
                      <a:pt x="339" y="1374"/>
                      <a:pt x="309" y="1332"/>
                    </a:cubicBezTo>
                    <a:cubicBezTo>
                      <a:pt x="464" y="1042"/>
                      <a:pt x="616" y="896"/>
                      <a:pt x="764" y="896"/>
                    </a:cubicBezTo>
                    <a:cubicBezTo>
                      <a:pt x="859" y="896"/>
                      <a:pt x="953" y="956"/>
                      <a:pt x="1046" y="1075"/>
                    </a:cubicBezTo>
                    <a:cubicBezTo>
                      <a:pt x="1137" y="1174"/>
                      <a:pt x="1217" y="1280"/>
                      <a:pt x="1291" y="1393"/>
                    </a:cubicBezTo>
                    <a:cubicBezTo>
                      <a:pt x="1313" y="1426"/>
                      <a:pt x="1351" y="1443"/>
                      <a:pt x="1387" y="1443"/>
                    </a:cubicBezTo>
                    <a:cubicBezTo>
                      <a:pt x="1430" y="1443"/>
                      <a:pt x="1472" y="1418"/>
                      <a:pt x="1484" y="1368"/>
                    </a:cubicBezTo>
                    <a:cubicBezTo>
                      <a:pt x="1596" y="926"/>
                      <a:pt x="1771" y="250"/>
                      <a:pt x="2331" y="250"/>
                    </a:cubicBezTo>
                    <a:cubicBezTo>
                      <a:pt x="2342" y="250"/>
                      <a:pt x="2353" y="250"/>
                      <a:pt x="2365" y="251"/>
                    </a:cubicBezTo>
                    <a:cubicBezTo>
                      <a:pt x="3023" y="282"/>
                      <a:pt x="2797" y="1057"/>
                      <a:pt x="2834" y="1475"/>
                    </a:cubicBezTo>
                    <a:cubicBezTo>
                      <a:pt x="2841" y="1553"/>
                      <a:pt x="2905" y="1591"/>
                      <a:pt x="2966" y="1591"/>
                    </a:cubicBezTo>
                    <a:cubicBezTo>
                      <a:pt x="3027" y="1591"/>
                      <a:pt x="3084" y="1553"/>
                      <a:pt x="3077" y="1475"/>
                    </a:cubicBezTo>
                    <a:cubicBezTo>
                      <a:pt x="3074" y="1459"/>
                      <a:pt x="3074" y="1444"/>
                      <a:pt x="3072" y="1428"/>
                    </a:cubicBezTo>
                    <a:lnTo>
                      <a:pt x="3072" y="1428"/>
                    </a:lnTo>
                    <a:cubicBezTo>
                      <a:pt x="3083" y="1433"/>
                      <a:pt x="3095" y="1435"/>
                      <a:pt x="3107" y="1435"/>
                    </a:cubicBezTo>
                    <a:cubicBezTo>
                      <a:pt x="3141" y="1435"/>
                      <a:pt x="3172" y="1414"/>
                      <a:pt x="3171" y="1366"/>
                    </a:cubicBezTo>
                    <a:cubicBezTo>
                      <a:pt x="3170" y="1170"/>
                      <a:pt x="3310" y="967"/>
                      <a:pt x="3517" y="953"/>
                    </a:cubicBezTo>
                    <a:cubicBezTo>
                      <a:pt x="3526" y="952"/>
                      <a:pt x="3535" y="952"/>
                      <a:pt x="3544" y="952"/>
                    </a:cubicBezTo>
                    <a:cubicBezTo>
                      <a:pt x="3749" y="952"/>
                      <a:pt x="3849" y="1120"/>
                      <a:pt x="3911" y="1291"/>
                    </a:cubicBezTo>
                    <a:cubicBezTo>
                      <a:pt x="3928" y="1341"/>
                      <a:pt x="3970" y="1364"/>
                      <a:pt x="4011" y="1364"/>
                    </a:cubicBezTo>
                    <a:cubicBezTo>
                      <a:pt x="4061" y="1364"/>
                      <a:pt x="4109" y="1330"/>
                      <a:pt x="4112" y="1266"/>
                    </a:cubicBezTo>
                    <a:cubicBezTo>
                      <a:pt x="4128" y="972"/>
                      <a:pt x="3825" y="741"/>
                      <a:pt x="3550" y="741"/>
                    </a:cubicBezTo>
                    <a:cubicBezTo>
                      <a:pt x="3534" y="741"/>
                      <a:pt x="3518" y="742"/>
                      <a:pt x="3503" y="744"/>
                    </a:cubicBezTo>
                    <a:cubicBezTo>
                      <a:pt x="3303" y="762"/>
                      <a:pt x="3142" y="903"/>
                      <a:pt x="3067" y="1082"/>
                    </a:cubicBezTo>
                    <a:cubicBezTo>
                      <a:pt x="3072" y="590"/>
                      <a:pt x="3072" y="42"/>
                      <a:pt x="2444" y="2"/>
                    </a:cubicBezTo>
                    <a:cubicBezTo>
                      <a:pt x="2422" y="1"/>
                      <a:pt x="2400" y="0"/>
                      <a:pt x="237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4" name="Google Shape;2784;p11"/>
              <p:cNvSpPr/>
              <p:nvPr/>
            </p:nvSpPr>
            <p:spPr>
              <a:xfrm>
                <a:off x="2103838" y="578425"/>
                <a:ext cx="377950" cy="113200"/>
              </a:xfrm>
              <a:custGeom>
                <a:avLst/>
                <a:gdLst/>
                <a:ahLst/>
                <a:cxnLst/>
                <a:rect l="l" t="t" r="r" b="b"/>
                <a:pathLst>
                  <a:path w="15118" h="4528" extrusionOk="0">
                    <a:moveTo>
                      <a:pt x="9068" y="240"/>
                    </a:moveTo>
                    <a:cubicBezTo>
                      <a:pt x="9112" y="240"/>
                      <a:pt x="9157" y="243"/>
                      <a:pt x="9202" y="248"/>
                    </a:cubicBezTo>
                    <a:cubicBezTo>
                      <a:pt x="10209" y="371"/>
                      <a:pt x="10099" y="1542"/>
                      <a:pt x="10071" y="2283"/>
                    </a:cubicBezTo>
                    <a:cubicBezTo>
                      <a:pt x="10068" y="2344"/>
                      <a:pt x="10123" y="2380"/>
                      <a:pt x="10176" y="2380"/>
                    </a:cubicBezTo>
                    <a:cubicBezTo>
                      <a:pt x="10216" y="2380"/>
                      <a:pt x="10255" y="2358"/>
                      <a:pt x="10264" y="2310"/>
                    </a:cubicBezTo>
                    <a:cubicBezTo>
                      <a:pt x="10268" y="2293"/>
                      <a:pt x="10270" y="2277"/>
                      <a:pt x="10273" y="2262"/>
                    </a:cubicBezTo>
                    <a:cubicBezTo>
                      <a:pt x="10351" y="2200"/>
                      <a:pt x="10439" y="2172"/>
                      <a:pt x="10528" y="2172"/>
                    </a:cubicBezTo>
                    <a:cubicBezTo>
                      <a:pt x="10702" y="2172"/>
                      <a:pt x="10875" y="2281"/>
                      <a:pt x="10963" y="2462"/>
                    </a:cubicBezTo>
                    <a:cubicBezTo>
                      <a:pt x="11060" y="2663"/>
                      <a:pt x="11053" y="2879"/>
                      <a:pt x="11028" y="3095"/>
                    </a:cubicBezTo>
                    <a:cubicBezTo>
                      <a:pt x="11021" y="3155"/>
                      <a:pt x="11078" y="3193"/>
                      <a:pt x="11132" y="3193"/>
                    </a:cubicBezTo>
                    <a:cubicBezTo>
                      <a:pt x="11167" y="3193"/>
                      <a:pt x="11200" y="3179"/>
                      <a:pt x="11217" y="3145"/>
                    </a:cubicBezTo>
                    <a:cubicBezTo>
                      <a:pt x="11314" y="2948"/>
                      <a:pt x="11518" y="2836"/>
                      <a:pt x="11722" y="2836"/>
                    </a:cubicBezTo>
                    <a:cubicBezTo>
                      <a:pt x="11876" y="2836"/>
                      <a:pt x="12029" y="2900"/>
                      <a:pt x="12135" y="3040"/>
                    </a:cubicBezTo>
                    <a:cubicBezTo>
                      <a:pt x="12158" y="3070"/>
                      <a:pt x="12189" y="3082"/>
                      <a:pt x="12220" y="3082"/>
                    </a:cubicBezTo>
                    <a:cubicBezTo>
                      <a:pt x="12295" y="3082"/>
                      <a:pt x="12367" y="3010"/>
                      <a:pt x="12311" y="2935"/>
                    </a:cubicBezTo>
                    <a:cubicBezTo>
                      <a:pt x="12287" y="2903"/>
                      <a:pt x="12256" y="2876"/>
                      <a:pt x="12228" y="2848"/>
                    </a:cubicBezTo>
                    <a:cubicBezTo>
                      <a:pt x="12070" y="2325"/>
                      <a:pt x="12171" y="1578"/>
                      <a:pt x="12756" y="1359"/>
                    </a:cubicBezTo>
                    <a:cubicBezTo>
                      <a:pt x="12828" y="1332"/>
                      <a:pt x="12898" y="1320"/>
                      <a:pt x="12963" y="1320"/>
                    </a:cubicBezTo>
                    <a:cubicBezTo>
                      <a:pt x="13313" y="1320"/>
                      <a:pt x="13556" y="1674"/>
                      <a:pt x="13586" y="2024"/>
                    </a:cubicBezTo>
                    <a:cubicBezTo>
                      <a:pt x="13610" y="2298"/>
                      <a:pt x="13531" y="2568"/>
                      <a:pt x="13453" y="2829"/>
                    </a:cubicBezTo>
                    <a:cubicBezTo>
                      <a:pt x="13428" y="2848"/>
                      <a:pt x="13404" y="2862"/>
                      <a:pt x="13380" y="2883"/>
                    </a:cubicBezTo>
                    <a:cubicBezTo>
                      <a:pt x="13342" y="2917"/>
                      <a:pt x="13370" y="2973"/>
                      <a:pt x="13411" y="2983"/>
                    </a:cubicBezTo>
                    <a:cubicBezTo>
                      <a:pt x="13404" y="3044"/>
                      <a:pt x="13455" y="3082"/>
                      <a:pt x="13506" y="3082"/>
                    </a:cubicBezTo>
                    <a:cubicBezTo>
                      <a:pt x="13544" y="3082"/>
                      <a:pt x="13581" y="3062"/>
                      <a:pt x="13597" y="3017"/>
                    </a:cubicBezTo>
                    <a:cubicBezTo>
                      <a:pt x="13610" y="2980"/>
                      <a:pt x="13623" y="2945"/>
                      <a:pt x="13635" y="2907"/>
                    </a:cubicBezTo>
                    <a:cubicBezTo>
                      <a:pt x="13691" y="2893"/>
                      <a:pt x="13747" y="2886"/>
                      <a:pt x="13803" y="2886"/>
                    </a:cubicBezTo>
                    <a:cubicBezTo>
                      <a:pt x="14084" y="2886"/>
                      <a:pt x="14359" y="3054"/>
                      <a:pt x="14519" y="3298"/>
                    </a:cubicBezTo>
                    <a:cubicBezTo>
                      <a:pt x="14628" y="3463"/>
                      <a:pt x="14692" y="3651"/>
                      <a:pt x="14740" y="3843"/>
                    </a:cubicBezTo>
                    <a:cubicBezTo>
                      <a:pt x="14758" y="3913"/>
                      <a:pt x="14768" y="3985"/>
                      <a:pt x="14783" y="4055"/>
                    </a:cubicBezTo>
                    <a:cubicBezTo>
                      <a:pt x="14316" y="4040"/>
                      <a:pt x="13848" y="4033"/>
                      <a:pt x="13379" y="4033"/>
                    </a:cubicBezTo>
                    <a:cubicBezTo>
                      <a:pt x="11436" y="4033"/>
                      <a:pt x="9479" y="4141"/>
                      <a:pt x="7538" y="4179"/>
                    </a:cubicBezTo>
                    <a:cubicBezTo>
                      <a:pt x="5437" y="4221"/>
                      <a:pt x="3322" y="4199"/>
                      <a:pt x="1221" y="4309"/>
                    </a:cubicBezTo>
                    <a:cubicBezTo>
                      <a:pt x="923" y="4324"/>
                      <a:pt x="627" y="4344"/>
                      <a:pt x="329" y="4365"/>
                    </a:cubicBezTo>
                    <a:cubicBezTo>
                      <a:pt x="332" y="4340"/>
                      <a:pt x="329" y="4314"/>
                      <a:pt x="309" y="4289"/>
                    </a:cubicBezTo>
                    <a:cubicBezTo>
                      <a:pt x="178" y="4131"/>
                      <a:pt x="312" y="3894"/>
                      <a:pt x="486" y="3836"/>
                    </a:cubicBezTo>
                    <a:cubicBezTo>
                      <a:pt x="537" y="3818"/>
                      <a:pt x="586" y="3811"/>
                      <a:pt x="633" y="3811"/>
                    </a:cubicBezTo>
                    <a:cubicBezTo>
                      <a:pt x="817" y="3811"/>
                      <a:pt x="978" y="3918"/>
                      <a:pt x="1166" y="3930"/>
                    </a:cubicBezTo>
                    <a:cubicBezTo>
                      <a:pt x="1169" y="3930"/>
                      <a:pt x="1171" y="3929"/>
                      <a:pt x="1172" y="3929"/>
                    </a:cubicBezTo>
                    <a:cubicBezTo>
                      <a:pt x="1172" y="3930"/>
                      <a:pt x="1173" y="3930"/>
                      <a:pt x="1173" y="3932"/>
                    </a:cubicBezTo>
                    <a:cubicBezTo>
                      <a:pt x="1183" y="3940"/>
                      <a:pt x="1192" y="3943"/>
                      <a:pt x="1200" y="3943"/>
                    </a:cubicBezTo>
                    <a:cubicBezTo>
                      <a:pt x="1226" y="3943"/>
                      <a:pt x="1247" y="3915"/>
                      <a:pt x="1234" y="3887"/>
                    </a:cubicBezTo>
                    <a:cubicBezTo>
                      <a:pt x="1234" y="3885"/>
                      <a:pt x="1233" y="3885"/>
                      <a:pt x="1233" y="3884"/>
                    </a:cubicBezTo>
                    <a:cubicBezTo>
                      <a:pt x="1241" y="3858"/>
                      <a:pt x="1237" y="3829"/>
                      <a:pt x="1219" y="3808"/>
                    </a:cubicBezTo>
                    <a:cubicBezTo>
                      <a:pt x="1211" y="3800"/>
                      <a:pt x="1202" y="3795"/>
                      <a:pt x="1195" y="3788"/>
                    </a:cubicBezTo>
                    <a:cubicBezTo>
                      <a:pt x="1073" y="3440"/>
                      <a:pt x="1106" y="3010"/>
                      <a:pt x="1459" y="2807"/>
                    </a:cubicBezTo>
                    <a:cubicBezTo>
                      <a:pt x="1558" y="2750"/>
                      <a:pt x="1661" y="2725"/>
                      <a:pt x="1763" y="2725"/>
                    </a:cubicBezTo>
                    <a:cubicBezTo>
                      <a:pt x="2066" y="2725"/>
                      <a:pt x="2353" y="2949"/>
                      <a:pt x="2465" y="3236"/>
                    </a:cubicBezTo>
                    <a:cubicBezTo>
                      <a:pt x="2472" y="3253"/>
                      <a:pt x="2485" y="3265"/>
                      <a:pt x="2498" y="3277"/>
                    </a:cubicBezTo>
                    <a:cubicBezTo>
                      <a:pt x="2385" y="3298"/>
                      <a:pt x="2272" y="3326"/>
                      <a:pt x="2162" y="3366"/>
                    </a:cubicBezTo>
                    <a:cubicBezTo>
                      <a:pt x="2083" y="3397"/>
                      <a:pt x="2104" y="3513"/>
                      <a:pt x="2179" y="3513"/>
                    </a:cubicBezTo>
                    <a:cubicBezTo>
                      <a:pt x="2186" y="3513"/>
                      <a:pt x="2193" y="3512"/>
                      <a:pt x="2201" y="3510"/>
                    </a:cubicBezTo>
                    <a:cubicBezTo>
                      <a:pt x="2444" y="3442"/>
                      <a:pt x="2679" y="3412"/>
                      <a:pt x="2924" y="3412"/>
                    </a:cubicBezTo>
                    <a:cubicBezTo>
                      <a:pt x="2987" y="3412"/>
                      <a:pt x="3052" y="3414"/>
                      <a:pt x="3117" y="3418"/>
                    </a:cubicBezTo>
                    <a:cubicBezTo>
                      <a:pt x="3120" y="3418"/>
                      <a:pt x="3122" y="3418"/>
                      <a:pt x="3124" y="3418"/>
                    </a:cubicBezTo>
                    <a:cubicBezTo>
                      <a:pt x="3227" y="3418"/>
                      <a:pt x="3221" y="3260"/>
                      <a:pt x="3117" y="3248"/>
                    </a:cubicBezTo>
                    <a:cubicBezTo>
                      <a:pt x="3050" y="3240"/>
                      <a:pt x="2982" y="3236"/>
                      <a:pt x="2913" y="3236"/>
                    </a:cubicBezTo>
                    <a:cubicBezTo>
                      <a:pt x="2842" y="3236"/>
                      <a:pt x="2770" y="3240"/>
                      <a:pt x="2698" y="3246"/>
                    </a:cubicBezTo>
                    <a:cubicBezTo>
                      <a:pt x="2702" y="3243"/>
                      <a:pt x="2705" y="3237"/>
                      <a:pt x="2708" y="3230"/>
                    </a:cubicBezTo>
                    <a:cubicBezTo>
                      <a:pt x="2813" y="2931"/>
                      <a:pt x="3066" y="2780"/>
                      <a:pt x="3316" y="2780"/>
                    </a:cubicBezTo>
                    <a:cubicBezTo>
                      <a:pt x="3574" y="2780"/>
                      <a:pt x="3828" y="2939"/>
                      <a:pt x="3915" y="3260"/>
                    </a:cubicBezTo>
                    <a:cubicBezTo>
                      <a:pt x="3917" y="3271"/>
                      <a:pt x="3921" y="3278"/>
                      <a:pt x="3926" y="3287"/>
                    </a:cubicBezTo>
                    <a:cubicBezTo>
                      <a:pt x="3924" y="3291"/>
                      <a:pt x="3919" y="3292"/>
                      <a:pt x="3918" y="3295"/>
                    </a:cubicBezTo>
                    <a:cubicBezTo>
                      <a:pt x="3880" y="3343"/>
                      <a:pt x="3918" y="3403"/>
                      <a:pt x="3963" y="3403"/>
                    </a:cubicBezTo>
                    <a:cubicBezTo>
                      <a:pt x="3976" y="3403"/>
                      <a:pt x="3991" y="3397"/>
                      <a:pt x="4004" y="3384"/>
                    </a:cubicBezTo>
                    <a:cubicBezTo>
                      <a:pt x="4038" y="3349"/>
                      <a:pt x="4075" y="3320"/>
                      <a:pt x="4113" y="3295"/>
                    </a:cubicBezTo>
                    <a:cubicBezTo>
                      <a:pt x="4123" y="3315"/>
                      <a:pt x="4131" y="3336"/>
                      <a:pt x="4142" y="3356"/>
                    </a:cubicBezTo>
                    <a:cubicBezTo>
                      <a:pt x="4148" y="3366"/>
                      <a:pt x="4158" y="3370"/>
                      <a:pt x="4168" y="3370"/>
                    </a:cubicBezTo>
                    <a:cubicBezTo>
                      <a:pt x="4189" y="3370"/>
                      <a:pt x="4212" y="3353"/>
                      <a:pt x="4203" y="3329"/>
                    </a:cubicBezTo>
                    <a:cubicBezTo>
                      <a:pt x="4195" y="3308"/>
                      <a:pt x="4186" y="3285"/>
                      <a:pt x="4179" y="3261"/>
                    </a:cubicBezTo>
                    <a:cubicBezTo>
                      <a:pt x="4261" y="3222"/>
                      <a:pt x="4350" y="3201"/>
                      <a:pt x="4444" y="3201"/>
                    </a:cubicBezTo>
                    <a:cubicBezTo>
                      <a:pt x="4479" y="3201"/>
                      <a:pt x="4515" y="3204"/>
                      <a:pt x="4552" y="3210"/>
                    </a:cubicBezTo>
                    <a:cubicBezTo>
                      <a:pt x="4558" y="3211"/>
                      <a:pt x="4563" y="3212"/>
                      <a:pt x="4568" y="3212"/>
                    </a:cubicBezTo>
                    <a:cubicBezTo>
                      <a:pt x="4668" y="3212"/>
                      <a:pt x="4707" y="3058"/>
                      <a:pt x="4600" y="3038"/>
                    </a:cubicBezTo>
                    <a:cubicBezTo>
                      <a:pt x="4559" y="3031"/>
                      <a:pt x="4518" y="3027"/>
                      <a:pt x="4477" y="3027"/>
                    </a:cubicBezTo>
                    <a:cubicBezTo>
                      <a:pt x="4356" y="3027"/>
                      <a:pt x="4237" y="3059"/>
                      <a:pt x="4131" y="3117"/>
                    </a:cubicBezTo>
                    <a:cubicBezTo>
                      <a:pt x="4014" y="2733"/>
                      <a:pt x="3969" y="2293"/>
                      <a:pt x="4212" y="1954"/>
                    </a:cubicBezTo>
                    <a:cubicBezTo>
                      <a:pt x="4333" y="1785"/>
                      <a:pt x="4509" y="1666"/>
                      <a:pt x="4708" y="1666"/>
                    </a:cubicBezTo>
                    <a:cubicBezTo>
                      <a:pt x="4767" y="1666"/>
                      <a:pt x="4827" y="1676"/>
                      <a:pt x="4889" y="1698"/>
                    </a:cubicBezTo>
                    <a:cubicBezTo>
                      <a:pt x="5122" y="1780"/>
                      <a:pt x="5166" y="1945"/>
                      <a:pt x="5261" y="2144"/>
                    </a:cubicBezTo>
                    <a:cubicBezTo>
                      <a:pt x="5271" y="2166"/>
                      <a:pt x="5290" y="2176"/>
                      <a:pt x="5310" y="2176"/>
                    </a:cubicBezTo>
                    <a:cubicBezTo>
                      <a:pt x="5339" y="2176"/>
                      <a:pt x="5368" y="2158"/>
                      <a:pt x="5376" y="2129"/>
                    </a:cubicBezTo>
                    <a:cubicBezTo>
                      <a:pt x="5385" y="2101"/>
                      <a:pt x="5390" y="2072"/>
                      <a:pt x="5393" y="2044"/>
                    </a:cubicBezTo>
                    <a:cubicBezTo>
                      <a:pt x="5407" y="2037"/>
                      <a:pt x="5419" y="2023"/>
                      <a:pt x="5423" y="2003"/>
                    </a:cubicBezTo>
                    <a:cubicBezTo>
                      <a:pt x="5547" y="1550"/>
                      <a:pt x="5738" y="1062"/>
                      <a:pt x="6218" y="881"/>
                    </a:cubicBezTo>
                    <a:cubicBezTo>
                      <a:pt x="6317" y="844"/>
                      <a:pt x="6414" y="827"/>
                      <a:pt x="6508" y="827"/>
                    </a:cubicBezTo>
                    <a:cubicBezTo>
                      <a:pt x="6975" y="827"/>
                      <a:pt x="7349" y="1247"/>
                      <a:pt x="7282" y="1748"/>
                    </a:cubicBezTo>
                    <a:cubicBezTo>
                      <a:pt x="7274" y="1809"/>
                      <a:pt x="7329" y="1866"/>
                      <a:pt x="7382" y="1866"/>
                    </a:cubicBezTo>
                    <a:cubicBezTo>
                      <a:pt x="7407" y="1866"/>
                      <a:pt x="7433" y="1852"/>
                      <a:pt x="7449" y="1818"/>
                    </a:cubicBezTo>
                    <a:cubicBezTo>
                      <a:pt x="7487" y="1746"/>
                      <a:pt x="7508" y="1671"/>
                      <a:pt x="7517" y="1598"/>
                    </a:cubicBezTo>
                    <a:cubicBezTo>
                      <a:pt x="7862" y="1023"/>
                      <a:pt x="8328" y="240"/>
                      <a:pt x="9068" y="240"/>
                    </a:cubicBezTo>
                    <a:close/>
                    <a:moveTo>
                      <a:pt x="9080" y="1"/>
                    </a:moveTo>
                    <a:cubicBezTo>
                      <a:pt x="8336" y="1"/>
                      <a:pt x="7824" y="705"/>
                      <a:pt x="7501" y="1351"/>
                    </a:cubicBezTo>
                    <a:cubicBezTo>
                      <a:pt x="7401" y="944"/>
                      <a:pt x="6953" y="610"/>
                      <a:pt x="6537" y="600"/>
                    </a:cubicBezTo>
                    <a:cubicBezTo>
                      <a:pt x="6529" y="600"/>
                      <a:pt x="6520" y="600"/>
                      <a:pt x="6512" y="600"/>
                    </a:cubicBezTo>
                    <a:cubicBezTo>
                      <a:pt x="5898" y="600"/>
                      <a:pt x="5419" y="1165"/>
                      <a:pt x="5314" y="1748"/>
                    </a:cubicBezTo>
                    <a:cubicBezTo>
                      <a:pt x="5186" y="1586"/>
                      <a:pt x="4935" y="1501"/>
                      <a:pt x="4701" y="1501"/>
                    </a:cubicBezTo>
                    <a:cubicBezTo>
                      <a:pt x="4562" y="1501"/>
                      <a:pt x="4429" y="1531"/>
                      <a:pt x="4330" y="1592"/>
                    </a:cubicBezTo>
                    <a:cubicBezTo>
                      <a:pt x="3808" y="1917"/>
                      <a:pt x="3815" y="2503"/>
                      <a:pt x="3996" y="3007"/>
                    </a:cubicBezTo>
                    <a:cubicBezTo>
                      <a:pt x="3853" y="2757"/>
                      <a:pt x="3589" y="2628"/>
                      <a:pt x="3329" y="2628"/>
                    </a:cubicBezTo>
                    <a:cubicBezTo>
                      <a:pt x="3029" y="2628"/>
                      <a:pt x="2732" y="2798"/>
                      <a:pt x="2628" y="3147"/>
                    </a:cubicBezTo>
                    <a:cubicBezTo>
                      <a:pt x="2525" y="2782"/>
                      <a:pt x="2143" y="2540"/>
                      <a:pt x="1768" y="2540"/>
                    </a:cubicBezTo>
                    <a:cubicBezTo>
                      <a:pt x="1641" y="2540"/>
                      <a:pt x="1515" y="2568"/>
                      <a:pt x="1401" y="2629"/>
                    </a:cubicBezTo>
                    <a:cubicBezTo>
                      <a:pt x="1053" y="2814"/>
                      <a:pt x="867" y="3294"/>
                      <a:pt x="998" y="3661"/>
                    </a:cubicBezTo>
                    <a:cubicBezTo>
                      <a:pt x="901" y="3624"/>
                      <a:pt x="792" y="3605"/>
                      <a:pt x="685" y="3605"/>
                    </a:cubicBezTo>
                    <a:cubicBezTo>
                      <a:pt x="527" y="3605"/>
                      <a:pt x="373" y="3647"/>
                      <a:pt x="267" y="3737"/>
                    </a:cubicBezTo>
                    <a:cubicBezTo>
                      <a:pt x="79" y="3895"/>
                      <a:pt x="0" y="4196"/>
                      <a:pt x="177" y="4384"/>
                    </a:cubicBezTo>
                    <a:cubicBezTo>
                      <a:pt x="137" y="4417"/>
                      <a:pt x="150" y="4489"/>
                      <a:pt x="213" y="4494"/>
                    </a:cubicBezTo>
                    <a:cubicBezTo>
                      <a:pt x="849" y="4518"/>
                      <a:pt x="1485" y="4528"/>
                      <a:pt x="2123" y="4528"/>
                    </a:cubicBezTo>
                    <a:cubicBezTo>
                      <a:pt x="3930" y="4528"/>
                      <a:pt x="5743" y="4451"/>
                      <a:pt x="7545" y="4422"/>
                    </a:cubicBezTo>
                    <a:cubicBezTo>
                      <a:pt x="9973" y="4382"/>
                      <a:pt x="12437" y="4451"/>
                      <a:pt x="14861" y="4281"/>
                    </a:cubicBezTo>
                    <a:cubicBezTo>
                      <a:pt x="14868" y="4295"/>
                      <a:pt x="14872" y="4306"/>
                      <a:pt x="14881" y="4319"/>
                    </a:cubicBezTo>
                    <a:cubicBezTo>
                      <a:pt x="14894" y="4340"/>
                      <a:pt x="14917" y="4350"/>
                      <a:pt x="14939" y="4350"/>
                    </a:cubicBezTo>
                    <a:cubicBezTo>
                      <a:pt x="14966" y="4350"/>
                      <a:pt x="14992" y="4335"/>
                      <a:pt x="15001" y="4303"/>
                    </a:cubicBezTo>
                    <a:cubicBezTo>
                      <a:pt x="15118" y="3872"/>
                      <a:pt x="14797" y="3189"/>
                      <a:pt x="14459" y="2918"/>
                    </a:cubicBezTo>
                    <a:cubicBezTo>
                      <a:pt x="14287" y="2780"/>
                      <a:pt x="14077" y="2700"/>
                      <a:pt x="13868" y="2700"/>
                    </a:cubicBezTo>
                    <a:cubicBezTo>
                      <a:pt x="13808" y="2700"/>
                      <a:pt x="13748" y="2707"/>
                      <a:pt x="13689" y="2720"/>
                    </a:cubicBezTo>
                    <a:cubicBezTo>
                      <a:pt x="13792" y="2369"/>
                      <a:pt x="13843" y="1995"/>
                      <a:pt x="13696" y="1656"/>
                    </a:cubicBezTo>
                    <a:cubicBezTo>
                      <a:pt x="13569" y="1360"/>
                      <a:pt x="13291" y="1111"/>
                      <a:pt x="12960" y="1111"/>
                    </a:cubicBezTo>
                    <a:cubicBezTo>
                      <a:pt x="12941" y="1111"/>
                      <a:pt x="12923" y="1112"/>
                      <a:pt x="12904" y="1114"/>
                    </a:cubicBezTo>
                    <a:cubicBezTo>
                      <a:pt x="12166" y="1177"/>
                      <a:pt x="11865" y="2081"/>
                      <a:pt x="12049" y="2718"/>
                    </a:cubicBezTo>
                    <a:cubicBezTo>
                      <a:pt x="11938" y="2663"/>
                      <a:pt x="11817" y="2635"/>
                      <a:pt x="11697" y="2635"/>
                    </a:cubicBezTo>
                    <a:cubicBezTo>
                      <a:pt x="11533" y="2635"/>
                      <a:pt x="11370" y="2687"/>
                      <a:pt x="11238" y="2792"/>
                    </a:cubicBezTo>
                    <a:cubicBezTo>
                      <a:pt x="11224" y="2489"/>
                      <a:pt x="11127" y="2185"/>
                      <a:pt x="10836" y="2046"/>
                    </a:cubicBezTo>
                    <a:cubicBezTo>
                      <a:pt x="10750" y="2004"/>
                      <a:pt x="10657" y="1983"/>
                      <a:pt x="10565" y="1983"/>
                    </a:cubicBezTo>
                    <a:cubicBezTo>
                      <a:pt x="10472" y="1983"/>
                      <a:pt x="10380" y="2005"/>
                      <a:pt x="10301" y="2050"/>
                    </a:cubicBezTo>
                    <a:cubicBezTo>
                      <a:pt x="10388" y="1275"/>
                      <a:pt x="10268" y="264"/>
                      <a:pt x="9397" y="42"/>
                    </a:cubicBezTo>
                    <a:cubicBezTo>
                      <a:pt x="9287" y="14"/>
                      <a:pt x="9181" y="1"/>
                      <a:pt x="908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5" name="Google Shape;2785;p11"/>
              <p:cNvSpPr/>
              <p:nvPr/>
            </p:nvSpPr>
            <p:spPr>
              <a:xfrm>
                <a:off x="1710313" y="504175"/>
                <a:ext cx="555050" cy="193300"/>
              </a:xfrm>
              <a:custGeom>
                <a:avLst/>
                <a:gdLst/>
                <a:ahLst/>
                <a:cxnLst/>
                <a:rect l="l" t="t" r="r" b="b"/>
                <a:pathLst>
                  <a:path w="22202" h="7732" extrusionOk="0">
                    <a:moveTo>
                      <a:pt x="11913" y="0"/>
                    </a:moveTo>
                    <a:cubicBezTo>
                      <a:pt x="11772" y="0"/>
                      <a:pt x="11624" y="27"/>
                      <a:pt x="11475" y="86"/>
                    </a:cubicBezTo>
                    <a:cubicBezTo>
                      <a:pt x="10855" y="326"/>
                      <a:pt x="10267" y="1166"/>
                      <a:pt x="10507" y="1842"/>
                    </a:cubicBezTo>
                    <a:cubicBezTo>
                      <a:pt x="10523" y="1859"/>
                      <a:pt x="10537" y="1877"/>
                      <a:pt x="10551" y="1894"/>
                    </a:cubicBezTo>
                    <a:cubicBezTo>
                      <a:pt x="10613" y="1967"/>
                      <a:pt x="10548" y="2067"/>
                      <a:pt x="10476" y="2067"/>
                    </a:cubicBezTo>
                    <a:cubicBezTo>
                      <a:pt x="10454" y="2067"/>
                      <a:pt x="10431" y="2057"/>
                      <a:pt x="10411" y="2034"/>
                    </a:cubicBezTo>
                    <a:cubicBezTo>
                      <a:pt x="10283" y="1880"/>
                      <a:pt x="10129" y="1684"/>
                      <a:pt x="9926" y="1627"/>
                    </a:cubicBezTo>
                    <a:cubicBezTo>
                      <a:pt x="9901" y="1620"/>
                      <a:pt x="9874" y="1617"/>
                      <a:pt x="9846" y="1617"/>
                    </a:cubicBezTo>
                    <a:cubicBezTo>
                      <a:pt x="9649" y="1617"/>
                      <a:pt x="9418" y="1793"/>
                      <a:pt x="9545" y="2000"/>
                    </a:cubicBezTo>
                    <a:cubicBezTo>
                      <a:pt x="9574" y="2047"/>
                      <a:pt x="9531" y="2099"/>
                      <a:pt x="9485" y="2099"/>
                    </a:cubicBezTo>
                    <a:cubicBezTo>
                      <a:pt x="9470" y="2099"/>
                      <a:pt x="9454" y="2093"/>
                      <a:pt x="9442" y="2079"/>
                    </a:cubicBezTo>
                    <a:cubicBezTo>
                      <a:pt x="9409" y="2047"/>
                      <a:pt x="9388" y="2011"/>
                      <a:pt x="9374" y="1976"/>
                    </a:cubicBezTo>
                    <a:lnTo>
                      <a:pt x="9343" y="1991"/>
                    </a:lnTo>
                    <a:cubicBezTo>
                      <a:pt x="9353" y="2014"/>
                      <a:pt x="9361" y="2039"/>
                      <a:pt x="9368" y="2063"/>
                    </a:cubicBezTo>
                    <a:cubicBezTo>
                      <a:pt x="9383" y="2116"/>
                      <a:pt x="9337" y="2162"/>
                      <a:pt x="9290" y="2162"/>
                    </a:cubicBezTo>
                    <a:cubicBezTo>
                      <a:pt x="9272" y="2162"/>
                      <a:pt x="9254" y="2155"/>
                      <a:pt x="9240" y="2140"/>
                    </a:cubicBezTo>
                    <a:cubicBezTo>
                      <a:pt x="9063" y="1949"/>
                      <a:pt x="8821" y="1777"/>
                      <a:pt x="8574" y="1777"/>
                    </a:cubicBezTo>
                    <a:cubicBezTo>
                      <a:pt x="8446" y="1777"/>
                      <a:pt x="8317" y="1823"/>
                      <a:pt x="8195" y="1935"/>
                    </a:cubicBezTo>
                    <a:cubicBezTo>
                      <a:pt x="7884" y="2217"/>
                      <a:pt x="7949" y="2734"/>
                      <a:pt x="7989" y="3107"/>
                    </a:cubicBezTo>
                    <a:cubicBezTo>
                      <a:pt x="7994" y="3163"/>
                      <a:pt x="7939" y="3204"/>
                      <a:pt x="7886" y="3204"/>
                    </a:cubicBezTo>
                    <a:cubicBezTo>
                      <a:pt x="7870" y="3204"/>
                      <a:pt x="7854" y="3200"/>
                      <a:pt x="7841" y="3192"/>
                    </a:cubicBezTo>
                    <a:cubicBezTo>
                      <a:pt x="7629" y="3059"/>
                      <a:pt x="7420" y="3006"/>
                      <a:pt x="7197" y="3006"/>
                    </a:cubicBezTo>
                    <a:cubicBezTo>
                      <a:pt x="7100" y="3006"/>
                      <a:pt x="6999" y="3017"/>
                      <a:pt x="6895" y="3035"/>
                    </a:cubicBezTo>
                    <a:cubicBezTo>
                      <a:pt x="6889" y="3052"/>
                      <a:pt x="6883" y="3072"/>
                      <a:pt x="6876" y="3088"/>
                    </a:cubicBezTo>
                    <a:cubicBezTo>
                      <a:pt x="6862" y="3130"/>
                      <a:pt x="6826" y="3148"/>
                      <a:pt x="6791" y="3148"/>
                    </a:cubicBezTo>
                    <a:cubicBezTo>
                      <a:pt x="6738" y="3148"/>
                      <a:pt x="6687" y="3107"/>
                      <a:pt x="6710" y="3043"/>
                    </a:cubicBezTo>
                    <a:cubicBezTo>
                      <a:pt x="6718" y="3016"/>
                      <a:pt x="6725" y="2988"/>
                      <a:pt x="6734" y="2961"/>
                    </a:cubicBezTo>
                    <a:lnTo>
                      <a:pt x="6734" y="2960"/>
                    </a:lnTo>
                    <a:cubicBezTo>
                      <a:pt x="6852" y="2569"/>
                      <a:pt x="6824" y="2100"/>
                      <a:pt x="6505" y="1807"/>
                    </a:cubicBezTo>
                    <a:cubicBezTo>
                      <a:pt x="6372" y="1683"/>
                      <a:pt x="6204" y="1627"/>
                      <a:pt x="6037" y="1627"/>
                    </a:cubicBezTo>
                    <a:cubicBezTo>
                      <a:pt x="5663" y="1627"/>
                      <a:pt x="5294" y="1907"/>
                      <a:pt x="5340" y="2333"/>
                    </a:cubicBezTo>
                    <a:cubicBezTo>
                      <a:pt x="5345" y="2384"/>
                      <a:pt x="5303" y="2412"/>
                      <a:pt x="5261" y="2412"/>
                    </a:cubicBezTo>
                    <a:cubicBezTo>
                      <a:pt x="5232" y="2412"/>
                      <a:pt x="5204" y="2399"/>
                      <a:pt x="5188" y="2374"/>
                    </a:cubicBezTo>
                    <a:cubicBezTo>
                      <a:pt x="5078" y="2218"/>
                      <a:pt x="4957" y="2140"/>
                      <a:pt x="4827" y="2140"/>
                    </a:cubicBezTo>
                    <a:cubicBezTo>
                      <a:pt x="4703" y="2140"/>
                      <a:pt x="4569" y="2210"/>
                      <a:pt x="4425" y="2350"/>
                    </a:cubicBezTo>
                    <a:cubicBezTo>
                      <a:pt x="4332" y="2541"/>
                      <a:pt x="4345" y="2727"/>
                      <a:pt x="4458" y="2909"/>
                    </a:cubicBezTo>
                    <a:cubicBezTo>
                      <a:pt x="4466" y="2926"/>
                      <a:pt x="4462" y="2944"/>
                      <a:pt x="4454" y="2959"/>
                    </a:cubicBezTo>
                    <a:cubicBezTo>
                      <a:pt x="4572" y="2861"/>
                      <a:pt x="4692" y="2768"/>
                      <a:pt x="4815" y="2683"/>
                    </a:cubicBezTo>
                    <a:cubicBezTo>
                      <a:pt x="4829" y="2673"/>
                      <a:pt x="4844" y="2669"/>
                      <a:pt x="4858" y="2669"/>
                    </a:cubicBezTo>
                    <a:cubicBezTo>
                      <a:pt x="4926" y="2669"/>
                      <a:pt x="4983" y="2766"/>
                      <a:pt x="4921" y="2819"/>
                    </a:cubicBezTo>
                    <a:cubicBezTo>
                      <a:pt x="4657" y="3050"/>
                      <a:pt x="4360" y="3251"/>
                      <a:pt x="4067" y="3446"/>
                    </a:cubicBezTo>
                    <a:cubicBezTo>
                      <a:pt x="4057" y="3452"/>
                      <a:pt x="4047" y="3455"/>
                      <a:pt x="4038" y="3455"/>
                    </a:cubicBezTo>
                    <a:cubicBezTo>
                      <a:pt x="3992" y="3455"/>
                      <a:pt x="3955" y="3390"/>
                      <a:pt x="3996" y="3354"/>
                    </a:cubicBezTo>
                    <a:cubicBezTo>
                      <a:pt x="4078" y="3279"/>
                      <a:pt x="4163" y="3206"/>
                      <a:pt x="4247" y="3131"/>
                    </a:cubicBezTo>
                    <a:cubicBezTo>
                      <a:pt x="4062" y="3053"/>
                      <a:pt x="3878" y="3004"/>
                      <a:pt x="3701" y="3004"/>
                    </a:cubicBezTo>
                    <a:cubicBezTo>
                      <a:pt x="3486" y="3004"/>
                      <a:pt x="3279" y="3076"/>
                      <a:pt x="3090" y="3255"/>
                    </a:cubicBezTo>
                    <a:cubicBezTo>
                      <a:pt x="2709" y="3611"/>
                      <a:pt x="2731" y="4173"/>
                      <a:pt x="3060" y="4562"/>
                    </a:cubicBezTo>
                    <a:cubicBezTo>
                      <a:pt x="3115" y="4627"/>
                      <a:pt x="3075" y="4735"/>
                      <a:pt x="2992" y="4735"/>
                    </a:cubicBezTo>
                    <a:cubicBezTo>
                      <a:pt x="2983" y="4735"/>
                      <a:pt x="2973" y="4733"/>
                      <a:pt x="2963" y="4730"/>
                    </a:cubicBezTo>
                    <a:cubicBezTo>
                      <a:pt x="2860" y="4700"/>
                      <a:pt x="2772" y="4686"/>
                      <a:pt x="2699" y="4686"/>
                    </a:cubicBezTo>
                    <a:cubicBezTo>
                      <a:pt x="2210" y="4686"/>
                      <a:pt x="2312" y="5290"/>
                      <a:pt x="2435" y="5689"/>
                    </a:cubicBezTo>
                    <a:cubicBezTo>
                      <a:pt x="2497" y="5760"/>
                      <a:pt x="2553" y="5842"/>
                      <a:pt x="2596" y="5943"/>
                    </a:cubicBezTo>
                    <a:cubicBezTo>
                      <a:pt x="2627" y="6018"/>
                      <a:pt x="2563" y="6088"/>
                      <a:pt x="2503" y="6088"/>
                    </a:cubicBezTo>
                    <a:cubicBezTo>
                      <a:pt x="2475" y="6088"/>
                      <a:pt x="2449" y="6073"/>
                      <a:pt x="2432" y="6038"/>
                    </a:cubicBezTo>
                    <a:cubicBezTo>
                      <a:pt x="2428" y="6031"/>
                      <a:pt x="2425" y="6025"/>
                      <a:pt x="2421" y="6021"/>
                    </a:cubicBezTo>
                    <a:cubicBezTo>
                      <a:pt x="2397" y="5983"/>
                      <a:pt x="2371" y="5945"/>
                      <a:pt x="2349" y="5905"/>
                    </a:cubicBezTo>
                    <a:cubicBezTo>
                      <a:pt x="2212" y="5722"/>
                      <a:pt x="2017" y="5633"/>
                      <a:pt x="1828" y="5633"/>
                    </a:cubicBezTo>
                    <a:cubicBezTo>
                      <a:pt x="1542" y="5633"/>
                      <a:pt x="1267" y="5834"/>
                      <a:pt x="1212" y="6216"/>
                    </a:cubicBezTo>
                    <a:cubicBezTo>
                      <a:pt x="1205" y="6263"/>
                      <a:pt x="1166" y="6285"/>
                      <a:pt x="1125" y="6285"/>
                    </a:cubicBezTo>
                    <a:cubicBezTo>
                      <a:pt x="1089" y="6285"/>
                      <a:pt x="1052" y="6269"/>
                      <a:pt x="1034" y="6240"/>
                    </a:cubicBezTo>
                    <a:cubicBezTo>
                      <a:pt x="948" y="6107"/>
                      <a:pt x="781" y="6016"/>
                      <a:pt x="619" y="6016"/>
                    </a:cubicBezTo>
                    <a:cubicBezTo>
                      <a:pt x="544" y="6016"/>
                      <a:pt x="470" y="6036"/>
                      <a:pt x="406" y="6080"/>
                    </a:cubicBezTo>
                    <a:cubicBezTo>
                      <a:pt x="5" y="6360"/>
                      <a:pt x="364" y="6780"/>
                      <a:pt x="632" y="6869"/>
                    </a:cubicBezTo>
                    <a:cubicBezTo>
                      <a:pt x="681" y="6886"/>
                      <a:pt x="692" y="6947"/>
                      <a:pt x="670" y="6985"/>
                    </a:cubicBezTo>
                    <a:cubicBezTo>
                      <a:pt x="723" y="7031"/>
                      <a:pt x="700" y="7136"/>
                      <a:pt x="618" y="7136"/>
                    </a:cubicBezTo>
                    <a:cubicBezTo>
                      <a:pt x="617" y="7136"/>
                      <a:pt x="616" y="7136"/>
                      <a:pt x="615" y="7136"/>
                    </a:cubicBezTo>
                    <a:cubicBezTo>
                      <a:pt x="542" y="7132"/>
                      <a:pt x="456" y="7121"/>
                      <a:pt x="370" y="7121"/>
                    </a:cubicBezTo>
                    <a:cubicBezTo>
                      <a:pt x="245" y="7121"/>
                      <a:pt x="122" y="7144"/>
                      <a:pt x="47" y="7246"/>
                    </a:cubicBezTo>
                    <a:cubicBezTo>
                      <a:pt x="1" y="7308"/>
                      <a:pt x="1" y="7395"/>
                      <a:pt x="29" y="7464"/>
                    </a:cubicBezTo>
                    <a:cubicBezTo>
                      <a:pt x="45" y="7498"/>
                      <a:pt x="128" y="7605"/>
                      <a:pt x="173" y="7605"/>
                    </a:cubicBezTo>
                    <a:cubicBezTo>
                      <a:pt x="175" y="7605"/>
                      <a:pt x="176" y="7605"/>
                      <a:pt x="177" y="7605"/>
                    </a:cubicBezTo>
                    <a:cubicBezTo>
                      <a:pt x="180" y="7605"/>
                      <a:pt x="182" y="7604"/>
                      <a:pt x="184" y="7604"/>
                    </a:cubicBezTo>
                    <a:cubicBezTo>
                      <a:pt x="228" y="7604"/>
                      <a:pt x="245" y="7668"/>
                      <a:pt x="198" y="7681"/>
                    </a:cubicBezTo>
                    <a:cubicBezTo>
                      <a:pt x="160" y="7691"/>
                      <a:pt x="132" y="7709"/>
                      <a:pt x="100" y="7718"/>
                    </a:cubicBezTo>
                    <a:lnTo>
                      <a:pt x="101" y="7732"/>
                    </a:lnTo>
                    <a:cubicBezTo>
                      <a:pt x="3738" y="7284"/>
                      <a:pt x="7458" y="7258"/>
                      <a:pt x="11115" y="7203"/>
                    </a:cubicBezTo>
                    <a:cubicBezTo>
                      <a:pt x="12106" y="7188"/>
                      <a:pt x="13098" y="7180"/>
                      <a:pt x="14091" y="7180"/>
                    </a:cubicBezTo>
                    <a:cubicBezTo>
                      <a:pt x="16796" y="7180"/>
                      <a:pt x="19504" y="7239"/>
                      <a:pt x="22202" y="7390"/>
                    </a:cubicBezTo>
                    <a:cubicBezTo>
                      <a:pt x="22153" y="6901"/>
                      <a:pt x="21688" y="6572"/>
                      <a:pt x="21220" y="6572"/>
                    </a:cubicBezTo>
                    <a:cubicBezTo>
                      <a:pt x="21143" y="6572"/>
                      <a:pt x="21066" y="6581"/>
                      <a:pt x="20990" y="6600"/>
                    </a:cubicBezTo>
                    <a:cubicBezTo>
                      <a:pt x="20971" y="6624"/>
                      <a:pt x="20952" y="6646"/>
                      <a:pt x="20934" y="6667"/>
                    </a:cubicBezTo>
                    <a:cubicBezTo>
                      <a:pt x="20911" y="6693"/>
                      <a:pt x="20884" y="6704"/>
                      <a:pt x="20858" y="6704"/>
                    </a:cubicBezTo>
                    <a:cubicBezTo>
                      <a:pt x="20774" y="6704"/>
                      <a:pt x="20698" y="6590"/>
                      <a:pt x="20773" y="6508"/>
                    </a:cubicBezTo>
                    <a:cubicBezTo>
                      <a:pt x="21089" y="6162"/>
                      <a:pt x="21096" y="5528"/>
                      <a:pt x="20691" y="5239"/>
                    </a:cubicBezTo>
                    <a:cubicBezTo>
                      <a:pt x="20576" y="5156"/>
                      <a:pt x="20445" y="5120"/>
                      <a:pt x="20314" y="5120"/>
                    </a:cubicBezTo>
                    <a:cubicBezTo>
                      <a:pt x="19944" y="5120"/>
                      <a:pt x="19571" y="5413"/>
                      <a:pt x="19539" y="5798"/>
                    </a:cubicBezTo>
                    <a:cubicBezTo>
                      <a:pt x="19538" y="5816"/>
                      <a:pt x="19530" y="5827"/>
                      <a:pt x="19522" y="5839"/>
                    </a:cubicBezTo>
                    <a:cubicBezTo>
                      <a:pt x="19518" y="5866"/>
                      <a:pt x="19516" y="5891"/>
                      <a:pt x="19511" y="5918"/>
                    </a:cubicBezTo>
                    <a:cubicBezTo>
                      <a:pt x="19498" y="5972"/>
                      <a:pt x="19458" y="5995"/>
                      <a:pt x="19415" y="5995"/>
                    </a:cubicBezTo>
                    <a:cubicBezTo>
                      <a:pt x="19351" y="5995"/>
                      <a:pt x="19284" y="5942"/>
                      <a:pt x="19303" y="5861"/>
                    </a:cubicBezTo>
                    <a:cubicBezTo>
                      <a:pt x="19377" y="5537"/>
                      <a:pt x="19172" y="5182"/>
                      <a:pt x="18834" y="5126"/>
                    </a:cubicBezTo>
                    <a:cubicBezTo>
                      <a:pt x="18804" y="5121"/>
                      <a:pt x="18774" y="5118"/>
                      <a:pt x="18745" y="5118"/>
                    </a:cubicBezTo>
                    <a:cubicBezTo>
                      <a:pt x="18426" y="5118"/>
                      <a:pt x="18190" y="5409"/>
                      <a:pt x="18126" y="5706"/>
                    </a:cubicBezTo>
                    <a:cubicBezTo>
                      <a:pt x="18119" y="5738"/>
                      <a:pt x="18096" y="5751"/>
                      <a:pt x="18073" y="5751"/>
                    </a:cubicBezTo>
                    <a:cubicBezTo>
                      <a:pt x="18056" y="5751"/>
                      <a:pt x="18039" y="5744"/>
                      <a:pt x="18027" y="5733"/>
                    </a:cubicBezTo>
                    <a:cubicBezTo>
                      <a:pt x="18006" y="5762"/>
                      <a:pt x="17974" y="5775"/>
                      <a:pt x="17941" y="5775"/>
                    </a:cubicBezTo>
                    <a:cubicBezTo>
                      <a:pt x="17877" y="5775"/>
                      <a:pt x="17812" y="5724"/>
                      <a:pt x="17836" y="5644"/>
                    </a:cubicBezTo>
                    <a:cubicBezTo>
                      <a:pt x="18011" y="5059"/>
                      <a:pt x="17614" y="4566"/>
                      <a:pt x="17075" y="4566"/>
                    </a:cubicBezTo>
                    <a:cubicBezTo>
                      <a:pt x="16976" y="4566"/>
                      <a:pt x="16871" y="4582"/>
                      <a:pt x="16765" y="4619"/>
                    </a:cubicBezTo>
                    <a:cubicBezTo>
                      <a:pt x="16757" y="4622"/>
                      <a:pt x="16748" y="4623"/>
                      <a:pt x="16739" y="4623"/>
                    </a:cubicBezTo>
                    <a:cubicBezTo>
                      <a:pt x="16704" y="4623"/>
                      <a:pt x="16662" y="4602"/>
                      <a:pt x="16649" y="4571"/>
                    </a:cubicBezTo>
                    <a:cubicBezTo>
                      <a:pt x="16502" y="4249"/>
                      <a:pt x="16110" y="3735"/>
                      <a:pt x="15738" y="3735"/>
                    </a:cubicBezTo>
                    <a:cubicBezTo>
                      <a:pt x="15577" y="3735"/>
                      <a:pt x="15421" y="3830"/>
                      <a:pt x="15289" y="4077"/>
                    </a:cubicBezTo>
                    <a:cubicBezTo>
                      <a:pt x="15288" y="4077"/>
                      <a:pt x="15287" y="4080"/>
                      <a:pt x="15287" y="4081"/>
                    </a:cubicBezTo>
                    <a:cubicBezTo>
                      <a:pt x="15353" y="4143"/>
                      <a:pt x="15415" y="4211"/>
                      <a:pt x="15470" y="4287"/>
                    </a:cubicBezTo>
                    <a:cubicBezTo>
                      <a:pt x="15521" y="4361"/>
                      <a:pt x="15451" y="4434"/>
                      <a:pt x="15379" y="4434"/>
                    </a:cubicBezTo>
                    <a:cubicBezTo>
                      <a:pt x="15349" y="4434"/>
                      <a:pt x="15318" y="4421"/>
                      <a:pt x="15296" y="4387"/>
                    </a:cubicBezTo>
                    <a:cubicBezTo>
                      <a:pt x="15121" y="4115"/>
                      <a:pt x="14850" y="3943"/>
                      <a:pt x="14534" y="3871"/>
                    </a:cubicBezTo>
                    <a:cubicBezTo>
                      <a:pt x="14469" y="3854"/>
                      <a:pt x="14481" y="3748"/>
                      <a:pt x="14547" y="3748"/>
                    </a:cubicBezTo>
                    <a:cubicBezTo>
                      <a:pt x="14549" y="3748"/>
                      <a:pt x="14551" y="3748"/>
                      <a:pt x="14552" y="3748"/>
                    </a:cubicBezTo>
                    <a:cubicBezTo>
                      <a:pt x="14725" y="3759"/>
                      <a:pt x="14886" y="3813"/>
                      <a:pt x="15032" y="3893"/>
                    </a:cubicBezTo>
                    <a:cubicBezTo>
                      <a:pt x="15034" y="3878"/>
                      <a:pt x="15037" y="3862"/>
                      <a:pt x="15046" y="3847"/>
                    </a:cubicBezTo>
                    <a:cubicBezTo>
                      <a:pt x="15401" y="3189"/>
                      <a:pt x="14964" y="2481"/>
                      <a:pt x="14229" y="2481"/>
                    </a:cubicBezTo>
                    <a:cubicBezTo>
                      <a:pt x="14226" y="2481"/>
                      <a:pt x="14224" y="2481"/>
                      <a:pt x="14222" y="2481"/>
                    </a:cubicBezTo>
                    <a:cubicBezTo>
                      <a:pt x="14137" y="2481"/>
                      <a:pt x="14095" y="2392"/>
                      <a:pt x="14130" y="2319"/>
                    </a:cubicBezTo>
                    <a:cubicBezTo>
                      <a:pt x="14411" y="1737"/>
                      <a:pt x="13997" y="1217"/>
                      <a:pt x="13438" y="1217"/>
                    </a:cubicBezTo>
                    <a:cubicBezTo>
                      <a:pt x="13360" y="1217"/>
                      <a:pt x="13279" y="1227"/>
                      <a:pt x="13197" y="1249"/>
                    </a:cubicBezTo>
                    <a:cubicBezTo>
                      <a:pt x="13195" y="1250"/>
                      <a:pt x="13193" y="1250"/>
                      <a:pt x="13192" y="1250"/>
                    </a:cubicBezTo>
                    <a:cubicBezTo>
                      <a:pt x="13191" y="1250"/>
                      <a:pt x="13189" y="1250"/>
                      <a:pt x="13187" y="1250"/>
                    </a:cubicBezTo>
                    <a:cubicBezTo>
                      <a:pt x="13170" y="1283"/>
                      <a:pt x="13136" y="1298"/>
                      <a:pt x="13103" y="1298"/>
                    </a:cubicBezTo>
                    <a:cubicBezTo>
                      <a:pt x="13056" y="1298"/>
                      <a:pt x="13008" y="1266"/>
                      <a:pt x="13009" y="1206"/>
                    </a:cubicBezTo>
                    <a:cubicBezTo>
                      <a:pt x="13026" y="523"/>
                      <a:pt x="12533" y="0"/>
                      <a:pt x="1191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6" name="Google Shape;2786;p11"/>
              <p:cNvSpPr/>
              <p:nvPr/>
            </p:nvSpPr>
            <p:spPr>
              <a:xfrm>
                <a:off x="1942713" y="498600"/>
                <a:ext cx="328800" cy="197300"/>
              </a:xfrm>
              <a:custGeom>
                <a:avLst/>
                <a:gdLst/>
                <a:ahLst/>
                <a:cxnLst/>
                <a:rect l="l" t="t" r="r" b="b"/>
                <a:pathLst>
                  <a:path w="13152" h="7892" extrusionOk="0">
                    <a:moveTo>
                      <a:pt x="2580" y="0"/>
                    </a:moveTo>
                    <a:cubicBezTo>
                      <a:pt x="2440" y="0"/>
                      <a:pt x="2302" y="22"/>
                      <a:pt x="2173" y="67"/>
                    </a:cubicBezTo>
                    <a:cubicBezTo>
                      <a:pt x="1607" y="265"/>
                      <a:pt x="826" y="1122"/>
                      <a:pt x="943" y="1806"/>
                    </a:cubicBezTo>
                    <a:cubicBezTo>
                      <a:pt x="821" y="1715"/>
                      <a:pt x="684" y="1649"/>
                      <a:pt x="540" y="1649"/>
                    </a:cubicBezTo>
                    <a:cubicBezTo>
                      <a:pt x="486" y="1649"/>
                      <a:pt x="430" y="1659"/>
                      <a:pt x="374" y="1679"/>
                    </a:cubicBezTo>
                    <a:cubicBezTo>
                      <a:pt x="164" y="1757"/>
                      <a:pt x="0" y="1998"/>
                      <a:pt x="82" y="2202"/>
                    </a:cubicBezTo>
                    <a:cubicBezTo>
                      <a:pt x="96" y="2237"/>
                      <a:pt x="117" y="2272"/>
                      <a:pt x="148" y="2306"/>
                    </a:cubicBezTo>
                    <a:cubicBezTo>
                      <a:pt x="161" y="2321"/>
                      <a:pt x="177" y="2327"/>
                      <a:pt x="192" y="2327"/>
                    </a:cubicBezTo>
                    <a:cubicBezTo>
                      <a:pt x="237" y="2327"/>
                      <a:pt x="281" y="2275"/>
                      <a:pt x="253" y="2227"/>
                    </a:cubicBezTo>
                    <a:cubicBezTo>
                      <a:pt x="126" y="2020"/>
                      <a:pt x="355" y="1843"/>
                      <a:pt x="553" y="1843"/>
                    </a:cubicBezTo>
                    <a:cubicBezTo>
                      <a:pt x="581" y="1843"/>
                      <a:pt x="608" y="1847"/>
                      <a:pt x="634" y="1854"/>
                    </a:cubicBezTo>
                    <a:cubicBezTo>
                      <a:pt x="837" y="1911"/>
                      <a:pt x="990" y="2107"/>
                      <a:pt x="1120" y="2260"/>
                    </a:cubicBezTo>
                    <a:cubicBezTo>
                      <a:pt x="1139" y="2283"/>
                      <a:pt x="1162" y="2293"/>
                      <a:pt x="1184" y="2293"/>
                    </a:cubicBezTo>
                    <a:cubicBezTo>
                      <a:pt x="1255" y="2293"/>
                      <a:pt x="1320" y="2193"/>
                      <a:pt x="1258" y="2121"/>
                    </a:cubicBezTo>
                    <a:cubicBezTo>
                      <a:pt x="1244" y="2103"/>
                      <a:pt x="1230" y="2086"/>
                      <a:pt x="1214" y="2068"/>
                    </a:cubicBezTo>
                    <a:cubicBezTo>
                      <a:pt x="974" y="1391"/>
                      <a:pt x="1562" y="551"/>
                      <a:pt x="2181" y="311"/>
                    </a:cubicBezTo>
                    <a:cubicBezTo>
                      <a:pt x="2331" y="253"/>
                      <a:pt x="2478" y="227"/>
                      <a:pt x="2619" y="227"/>
                    </a:cubicBezTo>
                    <a:cubicBezTo>
                      <a:pt x="3241" y="227"/>
                      <a:pt x="3735" y="749"/>
                      <a:pt x="3717" y="1432"/>
                    </a:cubicBezTo>
                    <a:cubicBezTo>
                      <a:pt x="3716" y="1493"/>
                      <a:pt x="3763" y="1525"/>
                      <a:pt x="3811" y="1525"/>
                    </a:cubicBezTo>
                    <a:cubicBezTo>
                      <a:pt x="3844" y="1525"/>
                      <a:pt x="3878" y="1509"/>
                      <a:pt x="3895" y="1476"/>
                    </a:cubicBezTo>
                    <a:cubicBezTo>
                      <a:pt x="3897" y="1475"/>
                      <a:pt x="3898" y="1475"/>
                      <a:pt x="3900" y="1475"/>
                    </a:cubicBezTo>
                    <a:cubicBezTo>
                      <a:pt x="3901" y="1475"/>
                      <a:pt x="3902" y="1475"/>
                      <a:pt x="3904" y="1475"/>
                    </a:cubicBezTo>
                    <a:cubicBezTo>
                      <a:pt x="3986" y="1453"/>
                      <a:pt x="4066" y="1443"/>
                      <a:pt x="4144" y="1443"/>
                    </a:cubicBezTo>
                    <a:cubicBezTo>
                      <a:pt x="4704" y="1443"/>
                      <a:pt x="5120" y="1964"/>
                      <a:pt x="4837" y="2546"/>
                    </a:cubicBezTo>
                    <a:cubicBezTo>
                      <a:pt x="4802" y="2618"/>
                      <a:pt x="4844" y="2709"/>
                      <a:pt x="4929" y="2709"/>
                    </a:cubicBezTo>
                    <a:cubicBezTo>
                      <a:pt x="4932" y="2709"/>
                      <a:pt x="4935" y="2709"/>
                      <a:pt x="4938" y="2709"/>
                    </a:cubicBezTo>
                    <a:cubicBezTo>
                      <a:pt x="5672" y="2709"/>
                      <a:pt x="6109" y="3417"/>
                      <a:pt x="5753" y="4072"/>
                    </a:cubicBezTo>
                    <a:cubicBezTo>
                      <a:pt x="5745" y="4088"/>
                      <a:pt x="5741" y="4105"/>
                      <a:pt x="5739" y="4120"/>
                    </a:cubicBezTo>
                    <a:cubicBezTo>
                      <a:pt x="5592" y="4039"/>
                      <a:pt x="5433" y="3986"/>
                      <a:pt x="5259" y="3974"/>
                    </a:cubicBezTo>
                    <a:cubicBezTo>
                      <a:pt x="5258" y="3973"/>
                      <a:pt x="5256" y="3973"/>
                      <a:pt x="5254" y="3973"/>
                    </a:cubicBezTo>
                    <a:cubicBezTo>
                      <a:pt x="5219" y="3973"/>
                      <a:pt x="5200" y="4003"/>
                      <a:pt x="5200" y="4036"/>
                    </a:cubicBezTo>
                    <a:cubicBezTo>
                      <a:pt x="5268" y="4070"/>
                      <a:pt x="5335" y="4106"/>
                      <a:pt x="5399" y="4149"/>
                    </a:cubicBezTo>
                    <a:cubicBezTo>
                      <a:pt x="5646" y="4236"/>
                      <a:pt x="5859" y="4389"/>
                      <a:pt x="6005" y="4616"/>
                    </a:cubicBezTo>
                    <a:cubicBezTo>
                      <a:pt x="6026" y="4649"/>
                      <a:pt x="6057" y="4662"/>
                      <a:pt x="6088" y="4662"/>
                    </a:cubicBezTo>
                    <a:cubicBezTo>
                      <a:pt x="6159" y="4662"/>
                      <a:pt x="6229" y="4590"/>
                      <a:pt x="6177" y="4516"/>
                    </a:cubicBezTo>
                    <a:cubicBezTo>
                      <a:pt x="6122" y="4439"/>
                      <a:pt x="6061" y="4370"/>
                      <a:pt x="5993" y="4310"/>
                    </a:cubicBezTo>
                    <a:cubicBezTo>
                      <a:pt x="5993" y="4307"/>
                      <a:pt x="5995" y="4305"/>
                      <a:pt x="5998" y="4305"/>
                    </a:cubicBezTo>
                    <a:cubicBezTo>
                      <a:pt x="6129" y="4059"/>
                      <a:pt x="6286" y="3964"/>
                      <a:pt x="6445" y="3964"/>
                    </a:cubicBezTo>
                    <a:cubicBezTo>
                      <a:pt x="6817" y="3964"/>
                      <a:pt x="7209" y="4478"/>
                      <a:pt x="7356" y="4800"/>
                    </a:cubicBezTo>
                    <a:cubicBezTo>
                      <a:pt x="7370" y="4831"/>
                      <a:pt x="7411" y="4852"/>
                      <a:pt x="7447" y="4852"/>
                    </a:cubicBezTo>
                    <a:cubicBezTo>
                      <a:pt x="7456" y="4852"/>
                      <a:pt x="7465" y="4850"/>
                      <a:pt x="7473" y="4848"/>
                    </a:cubicBezTo>
                    <a:cubicBezTo>
                      <a:pt x="7579" y="4811"/>
                      <a:pt x="7684" y="4794"/>
                      <a:pt x="7783" y="4794"/>
                    </a:cubicBezTo>
                    <a:cubicBezTo>
                      <a:pt x="8321" y="4794"/>
                      <a:pt x="8719" y="5288"/>
                      <a:pt x="8543" y="5872"/>
                    </a:cubicBezTo>
                    <a:cubicBezTo>
                      <a:pt x="8519" y="5952"/>
                      <a:pt x="8584" y="6004"/>
                      <a:pt x="8649" y="6004"/>
                    </a:cubicBezTo>
                    <a:cubicBezTo>
                      <a:pt x="8681" y="6004"/>
                      <a:pt x="8713" y="5991"/>
                      <a:pt x="8734" y="5961"/>
                    </a:cubicBezTo>
                    <a:cubicBezTo>
                      <a:pt x="8746" y="5973"/>
                      <a:pt x="8763" y="5979"/>
                      <a:pt x="8780" y="5979"/>
                    </a:cubicBezTo>
                    <a:cubicBezTo>
                      <a:pt x="8804" y="5979"/>
                      <a:pt x="8827" y="5966"/>
                      <a:pt x="8833" y="5935"/>
                    </a:cubicBezTo>
                    <a:cubicBezTo>
                      <a:pt x="8897" y="5637"/>
                      <a:pt x="9132" y="5347"/>
                      <a:pt x="9453" y="5347"/>
                    </a:cubicBezTo>
                    <a:cubicBezTo>
                      <a:pt x="9482" y="5347"/>
                      <a:pt x="9512" y="5349"/>
                      <a:pt x="9543" y="5354"/>
                    </a:cubicBezTo>
                    <a:cubicBezTo>
                      <a:pt x="9880" y="5411"/>
                      <a:pt x="10085" y="5765"/>
                      <a:pt x="10010" y="6090"/>
                    </a:cubicBezTo>
                    <a:cubicBezTo>
                      <a:pt x="9991" y="6171"/>
                      <a:pt x="10059" y="6224"/>
                      <a:pt x="10123" y="6224"/>
                    </a:cubicBezTo>
                    <a:cubicBezTo>
                      <a:pt x="10165" y="6224"/>
                      <a:pt x="10206" y="6200"/>
                      <a:pt x="10219" y="6146"/>
                    </a:cubicBezTo>
                    <a:cubicBezTo>
                      <a:pt x="10223" y="6120"/>
                      <a:pt x="10226" y="6093"/>
                      <a:pt x="10229" y="6067"/>
                    </a:cubicBezTo>
                    <a:cubicBezTo>
                      <a:pt x="10237" y="6056"/>
                      <a:pt x="10244" y="6043"/>
                      <a:pt x="10247" y="6026"/>
                    </a:cubicBezTo>
                    <a:cubicBezTo>
                      <a:pt x="10279" y="5642"/>
                      <a:pt x="10652" y="5348"/>
                      <a:pt x="11022" y="5348"/>
                    </a:cubicBezTo>
                    <a:cubicBezTo>
                      <a:pt x="11153" y="5348"/>
                      <a:pt x="11284" y="5385"/>
                      <a:pt x="11399" y="5467"/>
                    </a:cubicBezTo>
                    <a:cubicBezTo>
                      <a:pt x="11803" y="5757"/>
                      <a:pt x="11796" y="6389"/>
                      <a:pt x="11480" y="6735"/>
                    </a:cubicBezTo>
                    <a:cubicBezTo>
                      <a:pt x="11406" y="6818"/>
                      <a:pt x="11482" y="6932"/>
                      <a:pt x="11566" y="6932"/>
                    </a:cubicBezTo>
                    <a:cubicBezTo>
                      <a:pt x="11591" y="6932"/>
                      <a:pt x="11618" y="6921"/>
                      <a:pt x="11641" y="6896"/>
                    </a:cubicBezTo>
                    <a:cubicBezTo>
                      <a:pt x="11662" y="6873"/>
                      <a:pt x="11680" y="6851"/>
                      <a:pt x="11699" y="6825"/>
                    </a:cubicBezTo>
                    <a:cubicBezTo>
                      <a:pt x="11774" y="6807"/>
                      <a:pt x="11851" y="6798"/>
                      <a:pt x="11928" y="6798"/>
                    </a:cubicBezTo>
                    <a:cubicBezTo>
                      <a:pt x="12397" y="6798"/>
                      <a:pt x="12863" y="7126"/>
                      <a:pt x="12911" y="7616"/>
                    </a:cubicBezTo>
                    <a:cubicBezTo>
                      <a:pt x="11963" y="7564"/>
                      <a:pt x="11011" y="7523"/>
                      <a:pt x="10059" y="7490"/>
                    </a:cubicBezTo>
                    <a:lnTo>
                      <a:pt x="10059" y="7490"/>
                    </a:lnTo>
                    <a:cubicBezTo>
                      <a:pt x="10072" y="7589"/>
                      <a:pt x="10064" y="7690"/>
                      <a:pt x="10037" y="7790"/>
                    </a:cubicBezTo>
                    <a:cubicBezTo>
                      <a:pt x="11010" y="7819"/>
                      <a:pt x="11984" y="7855"/>
                      <a:pt x="12955" y="7891"/>
                    </a:cubicBezTo>
                    <a:cubicBezTo>
                      <a:pt x="12958" y="7892"/>
                      <a:pt x="12961" y="7892"/>
                      <a:pt x="12964" y="7892"/>
                    </a:cubicBezTo>
                    <a:cubicBezTo>
                      <a:pt x="13035" y="7892"/>
                      <a:pt x="13073" y="7845"/>
                      <a:pt x="13082" y="7791"/>
                    </a:cubicBezTo>
                    <a:cubicBezTo>
                      <a:pt x="13122" y="7774"/>
                      <a:pt x="13151" y="7742"/>
                      <a:pt x="13151" y="7687"/>
                    </a:cubicBezTo>
                    <a:cubicBezTo>
                      <a:pt x="13134" y="7095"/>
                      <a:pt x="12589" y="6600"/>
                      <a:pt x="12027" y="6600"/>
                    </a:cubicBezTo>
                    <a:cubicBezTo>
                      <a:pt x="11956" y="6600"/>
                      <a:pt x="11885" y="6608"/>
                      <a:pt x="11814" y="6625"/>
                    </a:cubicBezTo>
                    <a:cubicBezTo>
                      <a:pt x="12040" y="6142"/>
                      <a:pt x="11934" y="5497"/>
                      <a:pt x="11426" y="5232"/>
                    </a:cubicBezTo>
                    <a:cubicBezTo>
                      <a:pt x="11307" y="5170"/>
                      <a:pt x="11178" y="5142"/>
                      <a:pt x="11050" y="5142"/>
                    </a:cubicBezTo>
                    <a:cubicBezTo>
                      <a:pt x="10693" y="5142"/>
                      <a:pt x="10335" y="5358"/>
                      <a:pt x="10186" y="5676"/>
                    </a:cubicBezTo>
                    <a:cubicBezTo>
                      <a:pt x="10093" y="5411"/>
                      <a:pt x="9876" y="5195"/>
                      <a:pt x="9584" y="5145"/>
                    </a:cubicBezTo>
                    <a:cubicBezTo>
                      <a:pt x="9548" y="5140"/>
                      <a:pt x="9512" y="5137"/>
                      <a:pt x="9476" y="5137"/>
                    </a:cubicBezTo>
                    <a:cubicBezTo>
                      <a:pt x="9199" y="5137"/>
                      <a:pt x="8934" y="5301"/>
                      <a:pt x="8800" y="5535"/>
                    </a:cubicBezTo>
                    <a:cubicBezTo>
                      <a:pt x="8794" y="5278"/>
                      <a:pt x="8705" y="5031"/>
                      <a:pt x="8506" y="4840"/>
                    </a:cubicBezTo>
                    <a:cubicBezTo>
                      <a:pt x="8348" y="4687"/>
                      <a:pt x="8132" y="4596"/>
                      <a:pt x="7915" y="4572"/>
                    </a:cubicBezTo>
                    <a:cubicBezTo>
                      <a:pt x="7888" y="4569"/>
                      <a:pt x="7863" y="4568"/>
                      <a:pt x="7838" y="4568"/>
                    </a:cubicBezTo>
                    <a:cubicBezTo>
                      <a:pt x="7770" y="4568"/>
                      <a:pt x="7709" y="4577"/>
                      <a:pt x="7651" y="4577"/>
                    </a:cubicBezTo>
                    <a:cubicBezTo>
                      <a:pt x="7575" y="4577"/>
                      <a:pt x="7506" y="4562"/>
                      <a:pt x="7433" y="4490"/>
                    </a:cubicBezTo>
                    <a:cubicBezTo>
                      <a:pt x="7148" y="4214"/>
                      <a:pt x="7075" y="3872"/>
                      <a:pt x="6609" y="3818"/>
                    </a:cubicBezTo>
                    <a:cubicBezTo>
                      <a:pt x="6577" y="3815"/>
                      <a:pt x="6546" y="3813"/>
                      <a:pt x="6516" y="3813"/>
                    </a:cubicBezTo>
                    <a:cubicBezTo>
                      <a:pt x="6314" y="3813"/>
                      <a:pt x="6138" y="3889"/>
                      <a:pt x="6013" y="4027"/>
                    </a:cubicBezTo>
                    <a:cubicBezTo>
                      <a:pt x="6294" y="3309"/>
                      <a:pt x="5854" y="2576"/>
                      <a:pt x="5081" y="2500"/>
                    </a:cubicBezTo>
                    <a:cubicBezTo>
                      <a:pt x="5275" y="1878"/>
                      <a:pt x="4858" y="1261"/>
                      <a:pt x="4245" y="1261"/>
                    </a:cubicBezTo>
                    <a:cubicBezTo>
                      <a:pt x="4147" y="1261"/>
                      <a:pt x="4043" y="1277"/>
                      <a:pt x="3936" y="1311"/>
                    </a:cubicBezTo>
                    <a:cubicBezTo>
                      <a:pt x="4051" y="561"/>
                      <a:pt x="3295" y="0"/>
                      <a:pt x="2580"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7" name="Google Shape;2787;p11"/>
              <p:cNvSpPr/>
              <p:nvPr/>
            </p:nvSpPr>
            <p:spPr>
              <a:xfrm>
                <a:off x="1709013" y="694075"/>
                <a:ext cx="35225" cy="5350"/>
              </a:xfrm>
              <a:custGeom>
                <a:avLst/>
                <a:gdLst/>
                <a:ahLst/>
                <a:cxnLst/>
                <a:rect l="l" t="t" r="r" b="b"/>
                <a:pathLst>
                  <a:path w="1409" h="214" extrusionOk="0">
                    <a:moveTo>
                      <a:pt x="1408" y="0"/>
                    </a:moveTo>
                    <a:lnTo>
                      <a:pt x="1408" y="0"/>
                    </a:lnTo>
                    <a:cubicBezTo>
                      <a:pt x="990" y="41"/>
                      <a:pt x="571" y="87"/>
                      <a:pt x="153" y="137"/>
                    </a:cubicBezTo>
                    <a:cubicBezTo>
                      <a:pt x="116" y="143"/>
                      <a:pt x="78" y="147"/>
                      <a:pt x="41" y="151"/>
                    </a:cubicBezTo>
                    <a:cubicBezTo>
                      <a:pt x="2" y="157"/>
                      <a:pt x="1" y="214"/>
                      <a:pt x="40" y="214"/>
                    </a:cubicBezTo>
                    <a:cubicBezTo>
                      <a:pt x="40" y="214"/>
                      <a:pt x="41" y="214"/>
                      <a:pt x="41" y="214"/>
                    </a:cubicBezTo>
                    <a:cubicBezTo>
                      <a:pt x="495" y="208"/>
                      <a:pt x="948" y="198"/>
                      <a:pt x="1400" y="185"/>
                    </a:cubicBezTo>
                    <a:cubicBezTo>
                      <a:pt x="1397" y="127"/>
                      <a:pt x="1400" y="64"/>
                      <a:pt x="1408"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8" name="Google Shape;2788;p11"/>
              <p:cNvSpPr/>
              <p:nvPr/>
            </p:nvSpPr>
            <p:spPr>
              <a:xfrm>
                <a:off x="2077538" y="597600"/>
                <a:ext cx="187825" cy="91350"/>
              </a:xfrm>
              <a:custGeom>
                <a:avLst/>
                <a:gdLst/>
                <a:ahLst/>
                <a:cxnLst/>
                <a:rect l="l" t="t" r="r" b="b"/>
                <a:pathLst>
                  <a:path w="7513" h="3654" extrusionOk="0">
                    <a:moveTo>
                      <a:pt x="1047" y="0"/>
                    </a:moveTo>
                    <a:cubicBezTo>
                      <a:pt x="887" y="0"/>
                      <a:pt x="731" y="95"/>
                      <a:pt x="599" y="341"/>
                    </a:cubicBezTo>
                    <a:cubicBezTo>
                      <a:pt x="596" y="341"/>
                      <a:pt x="595" y="344"/>
                      <a:pt x="595" y="345"/>
                    </a:cubicBezTo>
                    <a:cubicBezTo>
                      <a:pt x="662" y="407"/>
                      <a:pt x="723" y="475"/>
                      <a:pt x="778" y="552"/>
                    </a:cubicBezTo>
                    <a:cubicBezTo>
                      <a:pt x="831" y="626"/>
                      <a:pt x="760" y="699"/>
                      <a:pt x="688" y="699"/>
                    </a:cubicBezTo>
                    <a:cubicBezTo>
                      <a:pt x="658" y="699"/>
                      <a:pt x="627" y="686"/>
                      <a:pt x="606" y="653"/>
                    </a:cubicBezTo>
                    <a:cubicBezTo>
                      <a:pt x="461" y="424"/>
                      <a:pt x="247" y="273"/>
                      <a:pt x="0" y="184"/>
                    </a:cubicBezTo>
                    <a:lnTo>
                      <a:pt x="0" y="184"/>
                    </a:lnTo>
                    <a:cubicBezTo>
                      <a:pt x="404" y="444"/>
                      <a:pt x="715" y="848"/>
                      <a:pt x="902" y="1369"/>
                    </a:cubicBezTo>
                    <a:cubicBezTo>
                      <a:pt x="2228" y="1572"/>
                      <a:pt x="3375" y="2239"/>
                      <a:pt x="4424" y="3107"/>
                    </a:cubicBezTo>
                    <a:cubicBezTo>
                      <a:pt x="4568" y="3227"/>
                      <a:pt x="4640" y="3374"/>
                      <a:pt x="4661" y="3528"/>
                    </a:cubicBezTo>
                    <a:cubicBezTo>
                      <a:pt x="5612" y="3559"/>
                      <a:pt x="6564" y="3600"/>
                      <a:pt x="7513" y="3653"/>
                    </a:cubicBezTo>
                    <a:cubicBezTo>
                      <a:pt x="7464" y="3164"/>
                      <a:pt x="6999" y="2835"/>
                      <a:pt x="6531" y="2835"/>
                    </a:cubicBezTo>
                    <a:cubicBezTo>
                      <a:pt x="6454" y="2835"/>
                      <a:pt x="6377" y="2844"/>
                      <a:pt x="6301" y="2863"/>
                    </a:cubicBezTo>
                    <a:cubicBezTo>
                      <a:pt x="6282" y="2887"/>
                      <a:pt x="6263" y="2909"/>
                      <a:pt x="6242" y="2933"/>
                    </a:cubicBezTo>
                    <a:cubicBezTo>
                      <a:pt x="6219" y="2958"/>
                      <a:pt x="6193" y="2969"/>
                      <a:pt x="6167" y="2969"/>
                    </a:cubicBezTo>
                    <a:cubicBezTo>
                      <a:pt x="6083" y="2969"/>
                      <a:pt x="6008" y="2855"/>
                      <a:pt x="6082" y="2772"/>
                    </a:cubicBezTo>
                    <a:cubicBezTo>
                      <a:pt x="6400" y="2424"/>
                      <a:pt x="6407" y="1791"/>
                      <a:pt x="6001" y="1503"/>
                    </a:cubicBezTo>
                    <a:cubicBezTo>
                      <a:pt x="5885" y="1421"/>
                      <a:pt x="5755" y="1384"/>
                      <a:pt x="5624" y="1384"/>
                    </a:cubicBezTo>
                    <a:cubicBezTo>
                      <a:pt x="5253" y="1384"/>
                      <a:pt x="4880" y="1677"/>
                      <a:pt x="4849" y="2062"/>
                    </a:cubicBezTo>
                    <a:cubicBezTo>
                      <a:pt x="4847" y="2081"/>
                      <a:pt x="4840" y="2092"/>
                      <a:pt x="4830" y="2103"/>
                    </a:cubicBezTo>
                    <a:cubicBezTo>
                      <a:pt x="4827" y="2130"/>
                      <a:pt x="4826" y="2157"/>
                      <a:pt x="4820" y="2182"/>
                    </a:cubicBezTo>
                    <a:cubicBezTo>
                      <a:pt x="4807" y="2236"/>
                      <a:pt x="4767" y="2259"/>
                      <a:pt x="4724" y="2259"/>
                    </a:cubicBezTo>
                    <a:cubicBezTo>
                      <a:pt x="4660" y="2259"/>
                      <a:pt x="4593" y="2206"/>
                      <a:pt x="4611" y="2126"/>
                    </a:cubicBezTo>
                    <a:cubicBezTo>
                      <a:pt x="4686" y="1801"/>
                      <a:pt x="4479" y="1447"/>
                      <a:pt x="4144" y="1390"/>
                    </a:cubicBezTo>
                    <a:cubicBezTo>
                      <a:pt x="4114" y="1385"/>
                      <a:pt x="4084" y="1383"/>
                      <a:pt x="4056" y="1383"/>
                    </a:cubicBezTo>
                    <a:cubicBezTo>
                      <a:pt x="3734" y="1383"/>
                      <a:pt x="3500" y="1675"/>
                      <a:pt x="3435" y="1970"/>
                    </a:cubicBezTo>
                    <a:cubicBezTo>
                      <a:pt x="3429" y="2002"/>
                      <a:pt x="3406" y="2015"/>
                      <a:pt x="3382" y="2015"/>
                    </a:cubicBezTo>
                    <a:cubicBezTo>
                      <a:pt x="3365" y="2015"/>
                      <a:pt x="3348" y="2009"/>
                      <a:pt x="3335" y="1997"/>
                    </a:cubicBezTo>
                    <a:cubicBezTo>
                      <a:pt x="3315" y="2027"/>
                      <a:pt x="3282" y="2041"/>
                      <a:pt x="3249" y="2041"/>
                    </a:cubicBezTo>
                    <a:cubicBezTo>
                      <a:pt x="3185" y="2041"/>
                      <a:pt x="3120" y="1989"/>
                      <a:pt x="3144" y="1910"/>
                    </a:cubicBezTo>
                    <a:cubicBezTo>
                      <a:pt x="3322" y="1323"/>
                      <a:pt x="2923" y="831"/>
                      <a:pt x="2383" y="831"/>
                    </a:cubicBezTo>
                    <a:cubicBezTo>
                      <a:pt x="2284" y="831"/>
                      <a:pt x="2180" y="848"/>
                      <a:pt x="2074" y="883"/>
                    </a:cubicBezTo>
                    <a:cubicBezTo>
                      <a:pt x="2066" y="886"/>
                      <a:pt x="2057" y="888"/>
                      <a:pt x="2048" y="888"/>
                    </a:cubicBezTo>
                    <a:cubicBezTo>
                      <a:pt x="2012" y="888"/>
                      <a:pt x="1972" y="867"/>
                      <a:pt x="1957" y="835"/>
                    </a:cubicBezTo>
                    <a:cubicBezTo>
                      <a:pt x="1810" y="513"/>
                      <a:pt x="1419" y="0"/>
                      <a:pt x="1047"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89" name="Google Shape;2789;p11"/>
              <p:cNvSpPr/>
              <p:nvPr/>
            </p:nvSpPr>
            <p:spPr>
              <a:xfrm>
                <a:off x="1710413" y="576500"/>
                <a:ext cx="120925" cy="121125"/>
              </a:xfrm>
              <a:custGeom>
                <a:avLst/>
                <a:gdLst/>
                <a:ahLst/>
                <a:cxnLst/>
                <a:rect l="l" t="t" r="r" b="b"/>
                <a:pathLst>
                  <a:path w="4837" h="4845" extrusionOk="0">
                    <a:moveTo>
                      <a:pt x="4836" y="1"/>
                    </a:moveTo>
                    <a:cubicBezTo>
                      <a:pt x="4592" y="201"/>
                      <a:pt x="4328" y="385"/>
                      <a:pt x="4067" y="558"/>
                    </a:cubicBezTo>
                    <a:cubicBezTo>
                      <a:pt x="4057" y="565"/>
                      <a:pt x="4048" y="567"/>
                      <a:pt x="4038" y="567"/>
                    </a:cubicBezTo>
                    <a:cubicBezTo>
                      <a:pt x="3992" y="567"/>
                      <a:pt x="3955" y="503"/>
                      <a:pt x="3996" y="467"/>
                    </a:cubicBezTo>
                    <a:cubicBezTo>
                      <a:pt x="4077" y="392"/>
                      <a:pt x="4162" y="318"/>
                      <a:pt x="4246" y="243"/>
                    </a:cubicBezTo>
                    <a:cubicBezTo>
                      <a:pt x="4060" y="166"/>
                      <a:pt x="3876" y="117"/>
                      <a:pt x="3698" y="117"/>
                    </a:cubicBezTo>
                    <a:cubicBezTo>
                      <a:pt x="3483" y="117"/>
                      <a:pt x="3277" y="188"/>
                      <a:pt x="3089" y="368"/>
                    </a:cubicBezTo>
                    <a:cubicBezTo>
                      <a:pt x="2709" y="725"/>
                      <a:pt x="2730" y="1285"/>
                      <a:pt x="3059" y="1675"/>
                    </a:cubicBezTo>
                    <a:cubicBezTo>
                      <a:pt x="3115" y="1740"/>
                      <a:pt x="3075" y="1847"/>
                      <a:pt x="2992" y="1847"/>
                    </a:cubicBezTo>
                    <a:cubicBezTo>
                      <a:pt x="2982" y="1847"/>
                      <a:pt x="2972" y="1846"/>
                      <a:pt x="2962" y="1843"/>
                    </a:cubicBezTo>
                    <a:cubicBezTo>
                      <a:pt x="2858" y="1812"/>
                      <a:pt x="2770" y="1798"/>
                      <a:pt x="2696" y="1798"/>
                    </a:cubicBezTo>
                    <a:cubicBezTo>
                      <a:pt x="2209" y="1798"/>
                      <a:pt x="2312" y="2401"/>
                      <a:pt x="2435" y="2800"/>
                    </a:cubicBezTo>
                    <a:cubicBezTo>
                      <a:pt x="2496" y="2871"/>
                      <a:pt x="2552" y="2954"/>
                      <a:pt x="2594" y="3054"/>
                    </a:cubicBezTo>
                    <a:cubicBezTo>
                      <a:pt x="2626" y="3130"/>
                      <a:pt x="2563" y="3200"/>
                      <a:pt x="2503" y="3200"/>
                    </a:cubicBezTo>
                    <a:cubicBezTo>
                      <a:pt x="2475" y="3200"/>
                      <a:pt x="2448" y="3186"/>
                      <a:pt x="2431" y="3150"/>
                    </a:cubicBezTo>
                    <a:cubicBezTo>
                      <a:pt x="2428" y="3143"/>
                      <a:pt x="2424" y="3138"/>
                      <a:pt x="2421" y="3132"/>
                    </a:cubicBezTo>
                    <a:cubicBezTo>
                      <a:pt x="2395" y="3095"/>
                      <a:pt x="2371" y="3057"/>
                      <a:pt x="2347" y="3018"/>
                    </a:cubicBezTo>
                    <a:cubicBezTo>
                      <a:pt x="2210" y="2834"/>
                      <a:pt x="2015" y="2745"/>
                      <a:pt x="1825" y="2745"/>
                    </a:cubicBezTo>
                    <a:cubicBezTo>
                      <a:pt x="1540" y="2745"/>
                      <a:pt x="1265" y="2946"/>
                      <a:pt x="1211" y="3328"/>
                    </a:cubicBezTo>
                    <a:cubicBezTo>
                      <a:pt x="1205" y="3376"/>
                      <a:pt x="1166" y="3397"/>
                      <a:pt x="1126" y="3397"/>
                    </a:cubicBezTo>
                    <a:cubicBezTo>
                      <a:pt x="1090" y="3397"/>
                      <a:pt x="1052" y="3381"/>
                      <a:pt x="1033" y="3351"/>
                    </a:cubicBezTo>
                    <a:cubicBezTo>
                      <a:pt x="947" y="3220"/>
                      <a:pt x="780" y="3129"/>
                      <a:pt x="619" y="3129"/>
                    </a:cubicBezTo>
                    <a:cubicBezTo>
                      <a:pt x="543" y="3129"/>
                      <a:pt x="469" y="3148"/>
                      <a:pt x="405" y="3193"/>
                    </a:cubicBezTo>
                    <a:cubicBezTo>
                      <a:pt x="4" y="3471"/>
                      <a:pt x="362" y="3893"/>
                      <a:pt x="631" y="3982"/>
                    </a:cubicBezTo>
                    <a:cubicBezTo>
                      <a:pt x="680" y="3999"/>
                      <a:pt x="693" y="4060"/>
                      <a:pt x="669" y="4098"/>
                    </a:cubicBezTo>
                    <a:cubicBezTo>
                      <a:pt x="721" y="4143"/>
                      <a:pt x="701" y="4248"/>
                      <a:pt x="620" y="4248"/>
                    </a:cubicBezTo>
                    <a:cubicBezTo>
                      <a:pt x="618" y="4248"/>
                      <a:pt x="617" y="4247"/>
                      <a:pt x="615" y="4247"/>
                    </a:cubicBezTo>
                    <a:cubicBezTo>
                      <a:pt x="543" y="4244"/>
                      <a:pt x="456" y="4233"/>
                      <a:pt x="371" y="4233"/>
                    </a:cubicBezTo>
                    <a:cubicBezTo>
                      <a:pt x="246" y="4233"/>
                      <a:pt x="122" y="4256"/>
                      <a:pt x="46" y="4359"/>
                    </a:cubicBezTo>
                    <a:cubicBezTo>
                      <a:pt x="1" y="4421"/>
                      <a:pt x="1" y="4507"/>
                      <a:pt x="29" y="4576"/>
                    </a:cubicBezTo>
                    <a:cubicBezTo>
                      <a:pt x="44" y="4611"/>
                      <a:pt x="127" y="4718"/>
                      <a:pt x="173" y="4718"/>
                    </a:cubicBezTo>
                    <a:cubicBezTo>
                      <a:pt x="175" y="4718"/>
                      <a:pt x="176" y="4718"/>
                      <a:pt x="177" y="4718"/>
                    </a:cubicBezTo>
                    <a:cubicBezTo>
                      <a:pt x="180" y="4717"/>
                      <a:pt x="182" y="4717"/>
                      <a:pt x="184" y="4717"/>
                    </a:cubicBezTo>
                    <a:cubicBezTo>
                      <a:pt x="229" y="4717"/>
                      <a:pt x="246" y="4780"/>
                      <a:pt x="199" y="4794"/>
                    </a:cubicBezTo>
                    <a:cubicBezTo>
                      <a:pt x="159" y="4804"/>
                      <a:pt x="131" y="4822"/>
                      <a:pt x="100" y="4830"/>
                    </a:cubicBezTo>
                    <a:lnTo>
                      <a:pt x="101" y="4845"/>
                    </a:lnTo>
                    <a:cubicBezTo>
                      <a:pt x="518" y="4794"/>
                      <a:pt x="936" y="4749"/>
                      <a:pt x="1356" y="4706"/>
                    </a:cubicBezTo>
                    <a:cubicBezTo>
                      <a:pt x="1356" y="4677"/>
                      <a:pt x="1358" y="4650"/>
                      <a:pt x="1363" y="4624"/>
                    </a:cubicBezTo>
                    <a:cubicBezTo>
                      <a:pt x="1579" y="3668"/>
                      <a:pt x="2174" y="3311"/>
                      <a:pt x="2883" y="3311"/>
                    </a:cubicBezTo>
                    <a:cubicBezTo>
                      <a:pt x="2893" y="3311"/>
                      <a:pt x="2902" y="3311"/>
                      <a:pt x="2912" y="3311"/>
                    </a:cubicBezTo>
                    <a:cubicBezTo>
                      <a:pt x="2923" y="2910"/>
                      <a:pt x="3010" y="2518"/>
                      <a:pt x="3226" y="2186"/>
                    </a:cubicBezTo>
                    <a:cubicBezTo>
                      <a:pt x="3487" y="1784"/>
                      <a:pt x="3840" y="1606"/>
                      <a:pt x="4224" y="1571"/>
                    </a:cubicBezTo>
                    <a:cubicBezTo>
                      <a:pt x="4320" y="1006"/>
                      <a:pt x="4506" y="483"/>
                      <a:pt x="4836"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0" name="Google Shape;2790;p11"/>
              <p:cNvSpPr/>
              <p:nvPr/>
            </p:nvSpPr>
            <p:spPr>
              <a:xfrm>
                <a:off x="1818738" y="557675"/>
                <a:ext cx="22650" cy="20550"/>
              </a:xfrm>
              <a:custGeom>
                <a:avLst/>
                <a:gdLst/>
                <a:ahLst/>
                <a:cxnLst/>
                <a:rect l="l" t="t" r="r" b="b"/>
                <a:pathLst>
                  <a:path w="906" h="822" extrusionOk="0">
                    <a:moveTo>
                      <a:pt x="495" y="1"/>
                    </a:moveTo>
                    <a:cubicBezTo>
                      <a:pt x="371" y="1"/>
                      <a:pt x="238" y="71"/>
                      <a:pt x="94" y="211"/>
                    </a:cubicBezTo>
                    <a:cubicBezTo>
                      <a:pt x="1" y="403"/>
                      <a:pt x="12" y="588"/>
                      <a:pt x="125" y="771"/>
                    </a:cubicBezTo>
                    <a:cubicBezTo>
                      <a:pt x="132" y="790"/>
                      <a:pt x="129" y="807"/>
                      <a:pt x="121" y="821"/>
                    </a:cubicBezTo>
                    <a:cubicBezTo>
                      <a:pt x="238" y="725"/>
                      <a:pt x="358" y="631"/>
                      <a:pt x="482" y="546"/>
                    </a:cubicBezTo>
                    <a:cubicBezTo>
                      <a:pt x="496" y="536"/>
                      <a:pt x="510" y="532"/>
                      <a:pt x="524" y="532"/>
                    </a:cubicBezTo>
                    <a:cubicBezTo>
                      <a:pt x="563" y="532"/>
                      <a:pt x="599" y="565"/>
                      <a:pt x="609" y="603"/>
                    </a:cubicBezTo>
                    <a:cubicBezTo>
                      <a:pt x="677" y="512"/>
                      <a:pt x="751" y="423"/>
                      <a:pt x="830" y="334"/>
                    </a:cubicBezTo>
                    <a:cubicBezTo>
                      <a:pt x="851" y="310"/>
                      <a:pt x="879" y="291"/>
                      <a:pt x="906" y="269"/>
                    </a:cubicBezTo>
                    <a:cubicBezTo>
                      <a:pt x="886" y="264"/>
                      <a:pt x="866" y="254"/>
                      <a:pt x="856" y="235"/>
                    </a:cubicBezTo>
                    <a:cubicBezTo>
                      <a:pt x="746" y="79"/>
                      <a:pt x="625" y="1"/>
                      <a:pt x="49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1" name="Google Shape;2791;p11"/>
              <p:cNvSpPr/>
              <p:nvPr/>
            </p:nvSpPr>
            <p:spPr>
              <a:xfrm>
                <a:off x="1880713" y="504275"/>
                <a:ext cx="214625" cy="99000"/>
              </a:xfrm>
              <a:custGeom>
                <a:avLst/>
                <a:gdLst/>
                <a:ahLst/>
                <a:cxnLst/>
                <a:rect l="l" t="t" r="r" b="b"/>
                <a:pathLst>
                  <a:path w="8585" h="3960" extrusionOk="0">
                    <a:moveTo>
                      <a:pt x="5093" y="0"/>
                    </a:moveTo>
                    <a:cubicBezTo>
                      <a:pt x="4952" y="0"/>
                      <a:pt x="4805" y="27"/>
                      <a:pt x="4656" y="84"/>
                    </a:cubicBezTo>
                    <a:cubicBezTo>
                      <a:pt x="4037" y="324"/>
                      <a:pt x="3451" y="1164"/>
                      <a:pt x="3689" y="1841"/>
                    </a:cubicBezTo>
                    <a:cubicBezTo>
                      <a:pt x="3704" y="1859"/>
                      <a:pt x="3720" y="1876"/>
                      <a:pt x="3734" y="1894"/>
                    </a:cubicBezTo>
                    <a:cubicBezTo>
                      <a:pt x="3795" y="1966"/>
                      <a:pt x="3730" y="2066"/>
                      <a:pt x="3659" y="2066"/>
                    </a:cubicBezTo>
                    <a:cubicBezTo>
                      <a:pt x="3637" y="2066"/>
                      <a:pt x="3614" y="2056"/>
                      <a:pt x="3594" y="2033"/>
                    </a:cubicBezTo>
                    <a:cubicBezTo>
                      <a:pt x="3463" y="1877"/>
                      <a:pt x="3310" y="1683"/>
                      <a:pt x="3108" y="1627"/>
                    </a:cubicBezTo>
                    <a:cubicBezTo>
                      <a:pt x="3083" y="1620"/>
                      <a:pt x="3055" y="1616"/>
                      <a:pt x="3027" y="1616"/>
                    </a:cubicBezTo>
                    <a:cubicBezTo>
                      <a:pt x="2829" y="1616"/>
                      <a:pt x="2601" y="1794"/>
                      <a:pt x="2727" y="2000"/>
                    </a:cubicBezTo>
                    <a:cubicBezTo>
                      <a:pt x="2757" y="2048"/>
                      <a:pt x="2713" y="2100"/>
                      <a:pt x="2667" y="2100"/>
                    </a:cubicBezTo>
                    <a:cubicBezTo>
                      <a:pt x="2652" y="2100"/>
                      <a:pt x="2636" y="2094"/>
                      <a:pt x="2623" y="2079"/>
                    </a:cubicBezTo>
                    <a:cubicBezTo>
                      <a:pt x="2592" y="2045"/>
                      <a:pt x="2570" y="2010"/>
                      <a:pt x="2556" y="1975"/>
                    </a:cubicBezTo>
                    <a:lnTo>
                      <a:pt x="2524" y="1990"/>
                    </a:lnTo>
                    <a:cubicBezTo>
                      <a:pt x="2535" y="2014"/>
                      <a:pt x="2544" y="2038"/>
                      <a:pt x="2551" y="2064"/>
                    </a:cubicBezTo>
                    <a:cubicBezTo>
                      <a:pt x="2566" y="2116"/>
                      <a:pt x="2520" y="2161"/>
                      <a:pt x="2473" y="2161"/>
                    </a:cubicBezTo>
                    <a:cubicBezTo>
                      <a:pt x="2455" y="2161"/>
                      <a:pt x="2437" y="2154"/>
                      <a:pt x="2422" y="2139"/>
                    </a:cubicBezTo>
                    <a:cubicBezTo>
                      <a:pt x="2245" y="1948"/>
                      <a:pt x="2004" y="1777"/>
                      <a:pt x="1757" y="1777"/>
                    </a:cubicBezTo>
                    <a:cubicBezTo>
                      <a:pt x="1629" y="1777"/>
                      <a:pt x="1500" y="1822"/>
                      <a:pt x="1378" y="1934"/>
                    </a:cubicBezTo>
                    <a:cubicBezTo>
                      <a:pt x="1067" y="2219"/>
                      <a:pt x="1132" y="2736"/>
                      <a:pt x="1171" y="3106"/>
                    </a:cubicBezTo>
                    <a:cubicBezTo>
                      <a:pt x="1177" y="3162"/>
                      <a:pt x="1122" y="3204"/>
                      <a:pt x="1070" y="3204"/>
                    </a:cubicBezTo>
                    <a:cubicBezTo>
                      <a:pt x="1053" y="3204"/>
                      <a:pt x="1037" y="3200"/>
                      <a:pt x="1023" y="3190"/>
                    </a:cubicBezTo>
                    <a:cubicBezTo>
                      <a:pt x="810" y="3058"/>
                      <a:pt x="602" y="3006"/>
                      <a:pt x="379" y="3006"/>
                    </a:cubicBezTo>
                    <a:cubicBezTo>
                      <a:pt x="282" y="3006"/>
                      <a:pt x="182" y="3016"/>
                      <a:pt x="77" y="3034"/>
                    </a:cubicBezTo>
                    <a:cubicBezTo>
                      <a:pt x="72" y="3052"/>
                      <a:pt x="66" y="3070"/>
                      <a:pt x="59" y="3089"/>
                    </a:cubicBezTo>
                    <a:cubicBezTo>
                      <a:pt x="49" y="3118"/>
                      <a:pt x="25" y="3137"/>
                      <a:pt x="1" y="3144"/>
                    </a:cubicBezTo>
                    <a:cubicBezTo>
                      <a:pt x="201" y="3413"/>
                      <a:pt x="395" y="3687"/>
                      <a:pt x="590" y="3960"/>
                    </a:cubicBezTo>
                    <a:cubicBezTo>
                      <a:pt x="792" y="3807"/>
                      <a:pt x="1033" y="3708"/>
                      <a:pt x="1328" y="3697"/>
                    </a:cubicBezTo>
                    <a:cubicBezTo>
                      <a:pt x="1345" y="3697"/>
                      <a:pt x="1361" y="3696"/>
                      <a:pt x="1378" y="3696"/>
                    </a:cubicBezTo>
                    <a:cubicBezTo>
                      <a:pt x="1642" y="3696"/>
                      <a:pt x="1880" y="3770"/>
                      <a:pt x="2098" y="3888"/>
                    </a:cubicBezTo>
                    <a:cubicBezTo>
                      <a:pt x="2127" y="3766"/>
                      <a:pt x="2154" y="3645"/>
                      <a:pt x="2167" y="3519"/>
                    </a:cubicBezTo>
                    <a:cubicBezTo>
                      <a:pt x="2220" y="3016"/>
                      <a:pt x="2588" y="2726"/>
                      <a:pt x="2979" y="2726"/>
                    </a:cubicBezTo>
                    <a:cubicBezTo>
                      <a:pt x="3137" y="2726"/>
                      <a:pt x="3298" y="2773"/>
                      <a:pt x="3444" y="2873"/>
                    </a:cubicBezTo>
                    <a:cubicBezTo>
                      <a:pt x="3824" y="2123"/>
                      <a:pt x="4392" y="1456"/>
                      <a:pt x="5231" y="1456"/>
                    </a:cubicBezTo>
                    <a:cubicBezTo>
                      <a:pt x="5273" y="1456"/>
                      <a:pt x="5315" y="1458"/>
                      <a:pt x="5357" y="1461"/>
                    </a:cubicBezTo>
                    <a:cubicBezTo>
                      <a:pt x="6457" y="1548"/>
                      <a:pt x="6868" y="2611"/>
                      <a:pt x="7009" y="3611"/>
                    </a:cubicBezTo>
                    <a:cubicBezTo>
                      <a:pt x="7249" y="3641"/>
                      <a:pt x="7471" y="3710"/>
                      <a:pt x="7674" y="3809"/>
                    </a:cubicBezTo>
                    <a:cubicBezTo>
                      <a:pt x="7674" y="3777"/>
                      <a:pt x="7694" y="3747"/>
                      <a:pt x="7731" y="3747"/>
                    </a:cubicBezTo>
                    <a:cubicBezTo>
                      <a:pt x="7732" y="3747"/>
                      <a:pt x="7733" y="3747"/>
                      <a:pt x="7734" y="3747"/>
                    </a:cubicBezTo>
                    <a:cubicBezTo>
                      <a:pt x="7909" y="3759"/>
                      <a:pt x="8070" y="3812"/>
                      <a:pt x="8214" y="3893"/>
                    </a:cubicBezTo>
                    <a:cubicBezTo>
                      <a:pt x="8216" y="3878"/>
                      <a:pt x="8219" y="3861"/>
                      <a:pt x="8228" y="3845"/>
                    </a:cubicBezTo>
                    <a:cubicBezTo>
                      <a:pt x="8585" y="3190"/>
                      <a:pt x="8146" y="2482"/>
                      <a:pt x="7413" y="2482"/>
                    </a:cubicBezTo>
                    <a:cubicBezTo>
                      <a:pt x="7410" y="2482"/>
                      <a:pt x="7407" y="2482"/>
                      <a:pt x="7405" y="2482"/>
                    </a:cubicBezTo>
                    <a:cubicBezTo>
                      <a:pt x="7320" y="2482"/>
                      <a:pt x="7278" y="2391"/>
                      <a:pt x="7313" y="2319"/>
                    </a:cubicBezTo>
                    <a:cubicBezTo>
                      <a:pt x="7596" y="1737"/>
                      <a:pt x="7177" y="1217"/>
                      <a:pt x="6616" y="1217"/>
                    </a:cubicBezTo>
                    <a:cubicBezTo>
                      <a:pt x="6539" y="1217"/>
                      <a:pt x="6459" y="1227"/>
                      <a:pt x="6378" y="1248"/>
                    </a:cubicBezTo>
                    <a:cubicBezTo>
                      <a:pt x="6377" y="1248"/>
                      <a:pt x="6376" y="1248"/>
                      <a:pt x="6374" y="1248"/>
                    </a:cubicBezTo>
                    <a:cubicBezTo>
                      <a:pt x="6373" y="1248"/>
                      <a:pt x="6372" y="1248"/>
                      <a:pt x="6370" y="1249"/>
                    </a:cubicBezTo>
                    <a:cubicBezTo>
                      <a:pt x="6352" y="1282"/>
                      <a:pt x="6319" y="1298"/>
                      <a:pt x="6285" y="1298"/>
                    </a:cubicBezTo>
                    <a:cubicBezTo>
                      <a:pt x="6238" y="1298"/>
                      <a:pt x="6191" y="1266"/>
                      <a:pt x="6192" y="1205"/>
                    </a:cubicBezTo>
                    <a:cubicBezTo>
                      <a:pt x="6209" y="521"/>
                      <a:pt x="5715" y="0"/>
                      <a:pt x="50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2" name="Google Shape;2792;p11"/>
              <p:cNvSpPr/>
              <p:nvPr/>
            </p:nvSpPr>
            <p:spPr>
              <a:xfrm>
                <a:off x="1842713" y="544975"/>
                <a:ext cx="38950" cy="34550"/>
              </a:xfrm>
              <a:custGeom>
                <a:avLst/>
                <a:gdLst/>
                <a:ahLst/>
                <a:cxnLst/>
                <a:rect l="l" t="t" r="r" b="b"/>
                <a:pathLst>
                  <a:path w="1558" h="1382" extrusionOk="0">
                    <a:moveTo>
                      <a:pt x="744" y="1"/>
                    </a:moveTo>
                    <a:cubicBezTo>
                      <a:pt x="370" y="1"/>
                      <a:pt x="1" y="281"/>
                      <a:pt x="46" y="707"/>
                    </a:cubicBezTo>
                    <a:cubicBezTo>
                      <a:pt x="47" y="708"/>
                      <a:pt x="46" y="711"/>
                      <a:pt x="46" y="714"/>
                    </a:cubicBezTo>
                    <a:cubicBezTo>
                      <a:pt x="172" y="645"/>
                      <a:pt x="325" y="608"/>
                      <a:pt x="475" y="608"/>
                    </a:cubicBezTo>
                    <a:cubicBezTo>
                      <a:pt x="688" y="608"/>
                      <a:pt x="897" y="682"/>
                      <a:pt x="1023" y="845"/>
                    </a:cubicBezTo>
                    <a:cubicBezTo>
                      <a:pt x="1161" y="1022"/>
                      <a:pt x="1294" y="1201"/>
                      <a:pt x="1425" y="1382"/>
                    </a:cubicBezTo>
                    <a:cubicBezTo>
                      <a:pt x="1431" y="1365"/>
                      <a:pt x="1435" y="1349"/>
                      <a:pt x="1439" y="1335"/>
                    </a:cubicBezTo>
                    <a:lnTo>
                      <a:pt x="1439" y="1334"/>
                    </a:lnTo>
                    <a:cubicBezTo>
                      <a:pt x="1558" y="941"/>
                      <a:pt x="1529" y="472"/>
                      <a:pt x="1210" y="179"/>
                    </a:cubicBezTo>
                    <a:cubicBezTo>
                      <a:pt x="1078" y="56"/>
                      <a:pt x="910" y="1"/>
                      <a:pt x="74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3" name="Google Shape;2793;p11"/>
              <p:cNvSpPr/>
              <p:nvPr/>
            </p:nvSpPr>
            <p:spPr>
              <a:xfrm>
                <a:off x="1705563" y="540425"/>
                <a:ext cx="239350" cy="156825"/>
              </a:xfrm>
              <a:custGeom>
                <a:avLst/>
                <a:gdLst/>
                <a:ahLst/>
                <a:cxnLst/>
                <a:rect l="l" t="t" r="r" b="b"/>
                <a:pathLst>
                  <a:path w="9574" h="6273" extrusionOk="0">
                    <a:moveTo>
                      <a:pt x="6241" y="0"/>
                    </a:moveTo>
                    <a:cubicBezTo>
                      <a:pt x="5838" y="0"/>
                      <a:pt x="5447" y="287"/>
                      <a:pt x="5376" y="678"/>
                    </a:cubicBezTo>
                    <a:cubicBezTo>
                      <a:pt x="5265" y="582"/>
                      <a:pt x="5139" y="540"/>
                      <a:pt x="5015" y="540"/>
                    </a:cubicBezTo>
                    <a:cubicBezTo>
                      <a:pt x="4586" y="540"/>
                      <a:pt x="4190" y="1045"/>
                      <a:pt x="4570" y="1523"/>
                    </a:cubicBezTo>
                    <a:cubicBezTo>
                      <a:pt x="4578" y="1534"/>
                      <a:pt x="4588" y="1538"/>
                      <a:pt x="4598" y="1538"/>
                    </a:cubicBezTo>
                    <a:cubicBezTo>
                      <a:pt x="4603" y="1538"/>
                      <a:pt x="4609" y="1537"/>
                      <a:pt x="4614" y="1535"/>
                    </a:cubicBezTo>
                    <a:lnTo>
                      <a:pt x="4614" y="1535"/>
                    </a:lnTo>
                    <a:cubicBezTo>
                      <a:pt x="4601" y="1545"/>
                      <a:pt x="4587" y="1557"/>
                      <a:pt x="4574" y="1566"/>
                    </a:cubicBezTo>
                    <a:cubicBezTo>
                      <a:pt x="4388" y="1409"/>
                      <a:pt x="4149" y="1333"/>
                      <a:pt x="3907" y="1333"/>
                    </a:cubicBezTo>
                    <a:cubicBezTo>
                      <a:pt x="3592" y="1333"/>
                      <a:pt x="3273" y="1461"/>
                      <a:pt x="3061" y="1699"/>
                    </a:cubicBezTo>
                    <a:cubicBezTo>
                      <a:pt x="2709" y="2090"/>
                      <a:pt x="2722" y="2638"/>
                      <a:pt x="2971" y="3062"/>
                    </a:cubicBezTo>
                    <a:cubicBezTo>
                      <a:pt x="2759" y="3071"/>
                      <a:pt x="2574" y="3182"/>
                      <a:pt x="2447" y="3382"/>
                    </a:cubicBezTo>
                    <a:cubicBezTo>
                      <a:pt x="2313" y="3594"/>
                      <a:pt x="2306" y="3827"/>
                      <a:pt x="2363" y="4051"/>
                    </a:cubicBezTo>
                    <a:cubicBezTo>
                      <a:pt x="2260" y="4005"/>
                      <a:pt x="2149" y="3982"/>
                      <a:pt x="2038" y="3982"/>
                    </a:cubicBezTo>
                    <a:cubicBezTo>
                      <a:pt x="1709" y="3982"/>
                      <a:pt x="1380" y="4181"/>
                      <a:pt x="1255" y="4543"/>
                    </a:cubicBezTo>
                    <a:cubicBezTo>
                      <a:pt x="1127" y="4437"/>
                      <a:pt x="961" y="4377"/>
                      <a:pt x="799" y="4377"/>
                    </a:cubicBezTo>
                    <a:cubicBezTo>
                      <a:pt x="619" y="4377"/>
                      <a:pt x="443" y="4451"/>
                      <a:pt x="328" y="4622"/>
                    </a:cubicBezTo>
                    <a:cubicBezTo>
                      <a:pt x="120" y="4925"/>
                      <a:pt x="266" y="5326"/>
                      <a:pt x="556" y="5491"/>
                    </a:cubicBezTo>
                    <a:cubicBezTo>
                      <a:pt x="336" y="5498"/>
                      <a:pt x="109" y="5580"/>
                      <a:pt x="40" y="5792"/>
                    </a:cubicBezTo>
                    <a:cubicBezTo>
                      <a:pt x="0" y="5906"/>
                      <a:pt x="20" y="6041"/>
                      <a:pt x="83" y="6142"/>
                    </a:cubicBezTo>
                    <a:cubicBezTo>
                      <a:pt x="112" y="6189"/>
                      <a:pt x="153" y="6234"/>
                      <a:pt x="202" y="6259"/>
                    </a:cubicBezTo>
                    <a:cubicBezTo>
                      <a:pt x="223" y="6269"/>
                      <a:pt x="241" y="6273"/>
                      <a:pt x="258" y="6273"/>
                    </a:cubicBezTo>
                    <a:cubicBezTo>
                      <a:pt x="268" y="6273"/>
                      <a:pt x="278" y="6271"/>
                      <a:pt x="288" y="6269"/>
                    </a:cubicBezTo>
                    <a:cubicBezTo>
                      <a:pt x="321" y="6261"/>
                      <a:pt x="347" y="6244"/>
                      <a:pt x="387" y="6233"/>
                    </a:cubicBezTo>
                    <a:cubicBezTo>
                      <a:pt x="434" y="6219"/>
                      <a:pt x="417" y="6156"/>
                      <a:pt x="373" y="6156"/>
                    </a:cubicBezTo>
                    <a:cubicBezTo>
                      <a:pt x="370" y="6156"/>
                      <a:pt x="368" y="6156"/>
                      <a:pt x="366" y="6156"/>
                    </a:cubicBezTo>
                    <a:cubicBezTo>
                      <a:pt x="364" y="6156"/>
                      <a:pt x="363" y="6157"/>
                      <a:pt x="362" y="6157"/>
                    </a:cubicBezTo>
                    <a:cubicBezTo>
                      <a:pt x="317" y="6157"/>
                      <a:pt x="233" y="6049"/>
                      <a:pt x="218" y="6015"/>
                    </a:cubicBezTo>
                    <a:cubicBezTo>
                      <a:pt x="189" y="5947"/>
                      <a:pt x="189" y="5860"/>
                      <a:pt x="236" y="5799"/>
                    </a:cubicBezTo>
                    <a:cubicBezTo>
                      <a:pt x="311" y="5696"/>
                      <a:pt x="434" y="5673"/>
                      <a:pt x="558" y="5673"/>
                    </a:cubicBezTo>
                    <a:cubicBezTo>
                      <a:pt x="644" y="5673"/>
                      <a:pt x="731" y="5684"/>
                      <a:pt x="803" y="5688"/>
                    </a:cubicBezTo>
                    <a:cubicBezTo>
                      <a:pt x="805" y="5688"/>
                      <a:pt x="806" y="5688"/>
                      <a:pt x="807" y="5688"/>
                    </a:cubicBezTo>
                    <a:cubicBezTo>
                      <a:pt x="889" y="5688"/>
                      <a:pt x="910" y="5582"/>
                      <a:pt x="858" y="5538"/>
                    </a:cubicBezTo>
                    <a:cubicBezTo>
                      <a:pt x="881" y="5498"/>
                      <a:pt x="868" y="5439"/>
                      <a:pt x="819" y="5421"/>
                    </a:cubicBezTo>
                    <a:cubicBezTo>
                      <a:pt x="551" y="5333"/>
                      <a:pt x="194" y="4911"/>
                      <a:pt x="593" y="4632"/>
                    </a:cubicBezTo>
                    <a:cubicBezTo>
                      <a:pt x="657" y="4588"/>
                      <a:pt x="731" y="4569"/>
                      <a:pt x="806" y="4569"/>
                    </a:cubicBezTo>
                    <a:cubicBezTo>
                      <a:pt x="969" y="4569"/>
                      <a:pt x="1136" y="4660"/>
                      <a:pt x="1221" y="4791"/>
                    </a:cubicBezTo>
                    <a:cubicBezTo>
                      <a:pt x="1240" y="4821"/>
                      <a:pt x="1278" y="4837"/>
                      <a:pt x="1313" y="4837"/>
                    </a:cubicBezTo>
                    <a:cubicBezTo>
                      <a:pt x="1355" y="4837"/>
                      <a:pt x="1394" y="4815"/>
                      <a:pt x="1401" y="4768"/>
                    </a:cubicBezTo>
                    <a:cubicBezTo>
                      <a:pt x="1457" y="4388"/>
                      <a:pt x="1732" y="4187"/>
                      <a:pt x="2018" y="4187"/>
                    </a:cubicBezTo>
                    <a:cubicBezTo>
                      <a:pt x="2208" y="4187"/>
                      <a:pt x="2402" y="4276"/>
                      <a:pt x="2540" y="4459"/>
                    </a:cubicBezTo>
                    <a:cubicBezTo>
                      <a:pt x="2563" y="4497"/>
                      <a:pt x="2588" y="4537"/>
                      <a:pt x="2612" y="4574"/>
                    </a:cubicBezTo>
                    <a:cubicBezTo>
                      <a:pt x="2616" y="4579"/>
                      <a:pt x="2619" y="4585"/>
                      <a:pt x="2623" y="4592"/>
                    </a:cubicBezTo>
                    <a:cubicBezTo>
                      <a:pt x="2641" y="4627"/>
                      <a:pt x="2668" y="4642"/>
                      <a:pt x="2695" y="4642"/>
                    </a:cubicBezTo>
                    <a:cubicBezTo>
                      <a:pt x="2756" y="4642"/>
                      <a:pt x="2819" y="4572"/>
                      <a:pt x="2787" y="4496"/>
                    </a:cubicBezTo>
                    <a:cubicBezTo>
                      <a:pt x="2745" y="4396"/>
                      <a:pt x="2688" y="4312"/>
                      <a:pt x="2626" y="4242"/>
                    </a:cubicBezTo>
                    <a:cubicBezTo>
                      <a:pt x="2503" y="3843"/>
                      <a:pt x="2401" y="3239"/>
                      <a:pt x="2891" y="3239"/>
                    </a:cubicBezTo>
                    <a:cubicBezTo>
                      <a:pt x="2964" y="3239"/>
                      <a:pt x="3052" y="3253"/>
                      <a:pt x="3154" y="3283"/>
                    </a:cubicBezTo>
                    <a:cubicBezTo>
                      <a:pt x="3165" y="3287"/>
                      <a:pt x="3176" y="3288"/>
                      <a:pt x="3185" y="3288"/>
                    </a:cubicBezTo>
                    <a:cubicBezTo>
                      <a:pt x="3268" y="3288"/>
                      <a:pt x="3307" y="3181"/>
                      <a:pt x="3252" y="3117"/>
                    </a:cubicBezTo>
                    <a:cubicBezTo>
                      <a:pt x="2923" y="2726"/>
                      <a:pt x="2900" y="2165"/>
                      <a:pt x="3281" y="1808"/>
                    </a:cubicBezTo>
                    <a:cubicBezTo>
                      <a:pt x="3471" y="1629"/>
                      <a:pt x="3676" y="1557"/>
                      <a:pt x="3892" y="1557"/>
                    </a:cubicBezTo>
                    <a:cubicBezTo>
                      <a:pt x="4069" y="1557"/>
                      <a:pt x="4253" y="1606"/>
                      <a:pt x="4439" y="1685"/>
                    </a:cubicBezTo>
                    <a:cubicBezTo>
                      <a:pt x="4354" y="1758"/>
                      <a:pt x="4269" y="1833"/>
                      <a:pt x="4189" y="1907"/>
                    </a:cubicBezTo>
                    <a:cubicBezTo>
                      <a:pt x="4148" y="1944"/>
                      <a:pt x="4184" y="2008"/>
                      <a:pt x="4230" y="2008"/>
                    </a:cubicBezTo>
                    <a:cubicBezTo>
                      <a:pt x="4240" y="2008"/>
                      <a:pt x="4250" y="2005"/>
                      <a:pt x="4260" y="1998"/>
                    </a:cubicBezTo>
                    <a:cubicBezTo>
                      <a:pt x="4522" y="1826"/>
                      <a:pt x="4786" y="1643"/>
                      <a:pt x="5029" y="1441"/>
                    </a:cubicBezTo>
                    <a:cubicBezTo>
                      <a:pt x="5061" y="1391"/>
                      <a:pt x="5097" y="1342"/>
                      <a:pt x="5135" y="1293"/>
                    </a:cubicBezTo>
                    <a:cubicBezTo>
                      <a:pt x="5125" y="1255"/>
                      <a:pt x="5089" y="1222"/>
                      <a:pt x="5050" y="1222"/>
                    </a:cubicBezTo>
                    <a:cubicBezTo>
                      <a:pt x="5036" y="1222"/>
                      <a:pt x="5022" y="1226"/>
                      <a:pt x="5008" y="1236"/>
                    </a:cubicBezTo>
                    <a:cubicBezTo>
                      <a:pt x="4884" y="1321"/>
                      <a:pt x="4764" y="1415"/>
                      <a:pt x="4645" y="1511"/>
                    </a:cubicBezTo>
                    <a:cubicBezTo>
                      <a:pt x="4655" y="1497"/>
                      <a:pt x="4658" y="1480"/>
                      <a:pt x="4649" y="1462"/>
                    </a:cubicBezTo>
                    <a:cubicBezTo>
                      <a:pt x="4536" y="1281"/>
                      <a:pt x="4524" y="1093"/>
                      <a:pt x="4617" y="903"/>
                    </a:cubicBezTo>
                    <a:cubicBezTo>
                      <a:pt x="4760" y="763"/>
                      <a:pt x="4894" y="693"/>
                      <a:pt x="5018" y="693"/>
                    </a:cubicBezTo>
                    <a:cubicBezTo>
                      <a:pt x="5149" y="693"/>
                      <a:pt x="5269" y="771"/>
                      <a:pt x="5379" y="928"/>
                    </a:cubicBezTo>
                    <a:cubicBezTo>
                      <a:pt x="5390" y="945"/>
                      <a:pt x="5410" y="958"/>
                      <a:pt x="5429" y="961"/>
                    </a:cubicBezTo>
                    <a:cubicBezTo>
                      <a:pt x="5461" y="937"/>
                      <a:pt x="5495" y="916"/>
                      <a:pt x="5530" y="896"/>
                    </a:cubicBezTo>
                    <a:cubicBezTo>
                      <a:pt x="5530" y="893"/>
                      <a:pt x="5532" y="890"/>
                      <a:pt x="5530" y="887"/>
                    </a:cubicBezTo>
                    <a:cubicBezTo>
                      <a:pt x="5484" y="461"/>
                      <a:pt x="5853" y="180"/>
                      <a:pt x="6228" y="180"/>
                    </a:cubicBezTo>
                    <a:cubicBezTo>
                      <a:pt x="6395" y="180"/>
                      <a:pt x="6562" y="236"/>
                      <a:pt x="6695" y="359"/>
                    </a:cubicBezTo>
                    <a:cubicBezTo>
                      <a:pt x="7014" y="654"/>
                      <a:pt x="7042" y="1122"/>
                      <a:pt x="6924" y="1514"/>
                    </a:cubicBezTo>
                    <a:lnTo>
                      <a:pt x="6924" y="1516"/>
                    </a:lnTo>
                    <a:cubicBezTo>
                      <a:pt x="6918" y="1531"/>
                      <a:pt x="6915" y="1545"/>
                      <a:pt x="6910" y="1561"/>
                    </a:cubicBezTo>
                    <a:cubicBezTo>
                      <a:pt x="6943" y="1606"/>
                      <a:pt x="6975" y="1651"/>
                      <a:pt x="7008" y="1695"/>
                    </a:cubicBezTo>
                    <a:cubicBezTo>
                      <a:pt x="7034" y="1688"/>
                      <a:pt x="7056" y="1672"/>
                      <a:pt x="7066" y="1641"/>
                    </a:cubicBezTo>
                    <a:cubicBezTo>
                      <a:pt x="7073" y="1623"/>
                      <a:pt x="7079" y="1603"/>
                      <a:pt x="7085" y="1586"/>
                    </a:cubicBezTo>
                    <a:cubicBezTo>
                      <a:pt x="7189" y="1569"/>
                      <a:pt x="7289" y="1559"/>
                      <a:pt x="7387" y="1559"/>
                    </a:cubicBezTo>
                    <a:cubicBezTo>
                      <a:pt x="7610" y="1559"/>
                      <a:pt x="7819" y="1611"/>
                      <a:pt x="8031" y="1743"/>
                    </a:cubicBezTo>
                    <a:cubicBezTo>
                      <a:pt x="8044" y="1752"/>
                      <a:pt x="8061" y="1756"/>
                      <a:pt x="8077" y="1756"/>
                    </a:cubicBezTo>
                    <a:cubicBezTo>
                      <a:pt x="8129" y="1756"/>
                      <a:pt x="8184" y="1715"/>
                      <a:pt x="8179" y="1658"/>
                    </a:cubicBezTo>
                    <a:cubicBezTo>
                      <a:pt x="8139" y="1285"/>
                      <a:pt x="8074" y="769"/>
                      <a:pt x="8385" y="486"/>
                    </a:cubicBezTo>
                    <a:cubicBezTo>
                      <a:pt x="8507" y="374"/>
                      <a:pt x="8636" y="328"/>
                      <a:pt x="8764" y="328"/>
                    </a:cubicBezTo>
                    <a:cubicBezTo>
                      <a:pt x="9011" y="328"/>
                      <a:pt x="9253" y="500"/>
                      <a:pt x="9430" y="691"/>
                    </a:cubicBezTo>
                    <a:cubicBezTo>
                      <a:pt x="9445" y="707"/>
                      <a:pt x="9463" y="714"/>
                      <a:pt x="9481" y="714"/>
                    </a:cubicBezTo>
                    <a:cubicBezTo>
                      <a:pt x="9528" y="714"/>
                      <a:pt x="9573" y="668"/>
                      <a:pt x="9558" y="615"/>
                    </a:cubicBezTo>
                    <a:cubicBezTo>
                      <a:pt x="9551" y="591"/>
                      <a:pt x="9543" y="565"/>
                      <a:pt x="9533" y="543"/>
                    </a:cubicBezTo>
                    <a:cubicBezTo>
                      <a:pt x="9415" y="271"/>
                      <a:pt x="9105" y="127"/>
                      <a:pt x="8803" y="127"/>
                    </a:cubicBezTo>
                    <a:cubicBezTo>
                      <a:pt x="8689" y="127"/>
                      <a:pt x="8576" y="148"/>
                      <a:pt x="8475" y="190"/>
                    </a:cubicBezTo>
                    <a:cubicBezTo>
                      <a:pt x="7966" y="406"/>
                      <a:pt x="7930" y="996"/>
                      <a:pt x="7967" y="1486"/>
                    </a:cubicBezTo>
                    <a:cubicBezTo>
                      <a:pt x="7798" y="1406"/>
                      <a:pt x="7621" y="1361"/>
                      <a:pt x="7442" y="1361"/>
                    </a:cubicBezTo>
                    <a:cubicBezTo>
                      <a:pt x="7338" y="1361"/>
                      <a:pt x="7234" y="1376"/>
                      <a:pt x="7130" y="1408"/>
                    </a:cubicBezTo>
                    <a:cubicBezTo>
                      <a:pt x="7229" y="872"/>
                      <a:pt x="7059" y="220"/>
                      <a:pt x="6490" y="39"/>
                    </a:cubicBezTo>
                    <a:cubicBezTo>
                      <a:pt x="6409" y="13"/>
                      <a:pt x="6325" y="0"/>
                      <a:pt x="6241"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4" name="Google Shape;2794;p11"/>
              <p:cNvSpPr/>
              <p:nvPr/>
            </p:nvSpPr>
            <p:spPr>
              <a:xfrm>
                <a:off x="1812488" y="616125"/>
                <a:ext cx="147075" cy="51225"/>
              </a:xfrm>
              <a:custGeom>
                <a:avLst/>
                <a:gdLst/>
                <a:ahLst/>
                <a:cxnLst/>
                <a:rect l="l" t="t" r="r" b="b"/>
                <a:pathLst>
                  <a:path w="5883" h="2049" extrusionOk="0">
                    <a:moveTo>
                      <a:pt x="1898" y="0"/>
                    </a:moveTo>
                    <a:cubicBezTo>
                      <a:pt x="1834" y="0"/>
                      <a:pt x="1768" y="6"/>
                      <a:pt x="1698" y="18"/>
                    </a:cubicBezTo>
                    <a:cubicBezTo>
                      <a:pt x="1016" y="134"/>
                      <a:pt x="937" y="776"/>
                      <a:pt x="1112" y="1320"/>
                    </a:cubicBezTo>
                    <a:cubicBezTo>
                      <a:pt x="954" y="1209"/>
                      <a:pt x="773" y="1127"/>
                      <a:pt x="597" y="1127"/>
                    </a:cubicBezTo>
                    <a:cubicBezTo>
                      <a:pt x="468" y="1127"/>
                      <a:pt x="342" y="1172"/>
                      <a:pt x="230" y="1283"/>
                    </a:cubicBezTo>
                    <a:cubicBezTo>
                      <a:pt x="1" y="1506"/>
                      <a:pt x="4" y="1858"/>
                      <a:pt x="262" y="2040"/>
                    </a:cubicBezTo>
                    <a:cubicBezTo>
                      <a:pt x="270" y="2046"/>
                      <a:pt x="279" y="2048"/>
                      <a:pt x="287" y="2048"/>
                    </a:cubicBezTo>
                    <a:cubicBezTo>
                      <a:pt x="328" y="2048"/>
                      <a:pt x="363" y="1989"/>
                      <a:pt x="324" y="1958"/>
                    </a:cubicBezTo>
                    <a:cubicBezTo>
                      <a:pt x="473" y="1550"/>
                      <a:pt x="633" y="1346"/>
                      <a:pt x="805" y="1346"/>
                    </a:cubicBezTo>
                    <a:cubicBezTo>
                      <a:pt x="885" y="1346"/>
                      <a:pt x="967" y="1390"/>
                      <a:pt x="1051" y="1476"/>
                    </a:cubicBezTo>
                    <a:cubicBezTo>
                      <a:pt x="1149" y="1539"/>
                      <a:pt x="1229" y="1615"/>
                      <a:pt x="1296" y="1708"/>
                    </a:cubicBezTo>
                    <a:cubicBezTo>
                      <a:pt x="1312" y="1726"/>
                      <a:pt x="1331" y="1734"/>
                      <a:pt x="1350" y="1734"/>
                    </a:cubicBezTo>
                    <a:cubicBezTo>
                      <a:pt x="1408" y="1734"/>
                      <a:pt x="1464" y="1666"/>
                      <a:pt x="1427" y="1605"/>
                    </a:cubicBezTo>
                    <a:cubicBezTo>
                      <a:pt x="1099" y="1063"/>
                      <a:pt x="1163" y="179"/>
                      <a:pt x="1827" y="179"/>
                    </a:cubicBezTo>
                    <a:cubicBezTo>
                      <a:pt x="1927" y="179"/>
                      <a:pt x="2040" y="199"/>
                      <a:pt x="2167" y="243"/>
                    </a:cubicBezTo>
                    <a:cubicBezTo>
                      <a:pt x="2767" y="450"/>
                      <a:pt x="2925" y="1104"/>
                      <a:pt x="3010" y="1664"/>
                    </a:cubicBezTo>
                    <a:cubicBezTo>
                      <a:pt x="3017" y="1713"/>
                      <a:pt x="3052" y="1734"/>
                      <a:pt x="3089" y="1734"/>
                    </a:cubicBezTo>
                    <a:cubicBezTo>
                      <a:pt x="3145" y="1734"/>
                      <a:pt x="3208" y="1686"/>
                      <a:pt x="3197" y="1612"/>
                    </a:cubicBezTo>
                    <a:cubicBezTo>
                      <a:pt x="3197" y="1609"/>
                      <a:pt x="3196" y="1606"/>
                      <a:pt x="3196" y="1601"/>
                    </a:cubicBezTo>
                    <a:cubicBezTo>
                      <a:pt x="3206" y="1595"/>
                      <a:pt x="3217" y="1588"/>
                      <a:pt x="3224" y="1575"/>
                    </a:cubicBezTo>
                    <a:cubicBezTo>
                      <a:pt x="3380" y="1302"/>
                      <a:pt x="3649" y="1154"/>
                      <a:pt x="3909" y="1154"/>
                    </a:cubicBezTo>
                    <a:cubicBezTo>
                      <a:pt x="4174" y="1154"/>
                      <a:pt x="4430" y="1307"/>
                      <a:pt x="4547" y="1639"/>
                    </a:cubicBezTo>
                    <a:cubicBezTo>
                      <a:pt x="4565" y="1689"/>
                      <a:pt x="4613" y="1714"/>
                      <a:pt x="4658" y="1714"/>
                    </a:cubicBezTo>
                    <a:cubicBezTo>
                      <a:pt x="4711" y="1714"/>
                      <a:pt x="4762" y="1679"/>
                      <a:pt x="4759" y="1611"/>
                    </a:cubicBezTo>
                    <a:cubicBezTo>
                      <a:pt x="4743" y="1481"/>
                      <a:pt x="4757" y="1352"/>
                      <a:pt x="4797" y="1225"/>
                    </a:cubicBezTo>
                    <a:cubicBezTo>
                      <a:pt x="4943" y="964"/>
                      <a:pt x="5091" y="834"/>
                      <a:pt x="5242" y="834"/>
                    </a:cubicBezTo>
                    <a:cubicBezTo>
                      <a:pt x="5378" y="834"/>
                      <a:pt x="5516" y="941"/>
                      <a:pt x="5655" y="1155"/>
                    </a:cubicBezTo>
                    <a:cubicBezTo>
                      <a:pt x="5668" y="1209"/>
                      <a:pt x="5708" y="1233"/>
                      <a:pt x="5750" y="1233"/>
                    </a:cubicBezTo>
                    <a:cubicBezTo>
                      <a:pt x="5814" y="1233"/>
                      <a:pt x="5882" y="1179"/>
                      <a:pt x="5864" y="1095"/>
                    </a:cubicBezTo>
                    <a:cubicBezTo>
                      <a:pt x="5801" y="805"/>
                      <a:pt x="5547" y="614"/>
                      <a:pt x="5259" y="614"/>
                    </a:cubicBezTo>
                    <a:cubicBezTo>
                      <a:pt x="5208" y="614"/>
                      <a:pt x="5156" y="620"/>
                      <a:pt x="5103" y="632"/>
                    </a:cubicBezTo>
                    <a:cubicBezTo>
                      <a:pt x="4791" y="706"/>
                      <a:pt x="4630" y="978"/>
                      <a:pt x="4571" y="1270"/>
                    </a:cubicBezTo>
                    <a:cubicBezTo>
                      <a:pt x="4390" y="1060"/>
                      <a:pt x="4136" y="949"/>
                      <a:pt x="3885" y="949"/>
                    </a:cubicBezTo>
                    <a:cubicBezTo>
                      <a:pt x="3599" y="949"/>
                      <a:pt x="3318" y="1094"/>
                      <a:pt x="3159" y="1404"/>
                    </a:cubicBezTo>
                    <a:cubicBezTo>
                      <a:pt x="3014" y="740"/>
                      <a:pt x="2629" y="0"/>
                      <a:pt x="18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5" name="Google Shape;2795;p11"/>
              <p:cNvSpPr/>
              <p:nvPr/>
            </p:nvSpPr>
            <p:spPr>
              <a:xfrm>
                <a:off x="1975238" y="583275"/>
                <a:ext cx="159075" cy="87550"/>
              </a:xfrm>
              <a:custGeom>
                <a:avLst/>
                <a:gdLst/>
                <a:ahLst/>
                <a:cxnLst/>
                <a:rect l="l" t="t" r="r" b="b"/>
                <a:pathLst>
                  <a:path w="6363" h="3502" extrusionOk="0">
                    <a:moveTo>
                      <a:pt x="1091" y="1"/>
                    </a:moveTo>
                    <a:cubicBezTo>
                      <a:pt x="500" y="1"/>
                      <a:pt x="1" y="604"/>
                      <a:pt x="292" y="1187"/>
                    </a:cubicBezTo>
                    <a:cubicBezTo>
                      <a:pt x="302" y="1208"/>
                      <a:pt x="321" y="1217"/>
                      <a:pt x="340" y="1217"/>
                    </a:cubicBezTo>
                    <a:cubicBezTo>
                      <a:pt x="379" y="1217"/>
                      <a:pt x="420" y="1183"/>
                      <a:pt x="402" y="1139"/>
                    </a:cubicBezTo>
                    <a:cubicBezTo>
                      <a:pt x="228" y="708"/>
                      <a:pt x="563" y="210"/>
                      <a:pt x="1047" y="204"/>
                    </a:cubicBezTo>
                    <a:cubicBezTo>
                      <a:pt x="1049" y="204"/>
                      <a:pt x="1052" y="204"/>
                      <a:pt x="1054" y="204"/>
                    </a:cubicBezTo>
                    <a:cubicBezTo>
                      <a:pt x="1409" y="204"/>
                      <a:pt x="1730" y="510"/>
                      <a:pt x="1888" y="798"/>
                    </a:cubicBezTo>
                    <a:cubicBezTo>
                      <a:pt x="2179" y="1333"/>
                      <a:pt x="2071" y="1991"/>
                      <a:pt x="1983" y="2563"/>
                    </a:cubicBezTo>
                    <a:cubicBezTo>
                      <a:pt x="1969" y="2657"/>
                      <a:pt x="2044" y="2731"/>
                      <a:pt x="2120" y="2731"/>
                    </a:cubicBezTo>
                    <a:cubicBezTo>
                      <a:pt x="2159" y="2731"/>
                      <a:pt x="2198" y="2712"/>
                      <a:pt x="2226" y="2666"/>
                    </a:cubicBezTo>
                    <a:cubicBezTo>
                      <a:pt x="2369" y="2430"/>
                      <a:pt x="2611" y="2312"/>
                      <a:pt x="2850" y="2312"/>
                    </a:cubicBezTo>
                    <a:cubicBezTo>
                      <a:pt x="3124" y="2312"/>
                      <a:pt x="3396" y="2467"/>
                      <a:pt x="3515" y="2776"/>
                    </a:cubicBezTo>
                    <a:cubicBezTo>
                      <a:pt x="3539" y="2840"/>
                      <a:pt x="3595" y="2868"/>
                      <a:pt x="3649" y="2868"/>
                    </a:cubicBezTo>
                    <a:cubicBezTo>
                      <a:pt x="3714" y="2868"/>
                      <a:pt x="3778" y="2828"/>
                      <a:pt x="3783" y="2762"/>
                    </a:cubicBezTo>
                    <a:cubicBezTo>
                      <a:pt x="3935" y="2567"/>
                      <a:pt x="4139" y="2478"/>
                      <a:pt x="4337" y="2478"/>
                    </a:cubicBezTo>
                    <a:cubicBezTo>
                      <a:pt x="4642" y="2478"/>
                      <a:pt x="4933" y="2689"/>
                      <a:pt x="5000" y="3054"/>
                    </a:cubicBezTo>
                    <a:cubicBezTo>
                      <a:pt x="5010" y="3108"/>
                      <a:pt x="5070" y="3148"/>
                      <a:pt x="5127" y="3148"/>
                    </a:cubicBezTo>
                    <a:cubicBezTo>
                      <a:pt x="5148" y="3148"/>
                      <a:pt x="5169" y="3142"/>
                      <a:pt x="5186" y="3129"/>
                    </a:cubicBezTo>
                    <a:cubicBezTo>
                      <a:pt x="5295" y="3047"/>
                      <a:pt x="5422" y="3008"/>
                      <a:pt x="5545" y="3008"/>
                    </a:cubicBezTo>
                    <a:cubicBezTo>
                      <a:pt x="5780" y="3008"/>
                      <a:pt x="6005" y="3149"/>
                      <a:pt x="6082" y="3409"/>
                    </a:cubicBezTo>
                    <a:cubicBezTo>
                      <a:pt x="6101" y="3473"/>
                      <a:pt x="6152" y="3501"/>
                      <a:pt x="6204" y="3501"/>
                    </a:cubicBezTo>
                    <a:cubicBezTo>
                      <a:pt x="6282" y="3501"/>
                      <a:pt x="6362" y="3437"/>
                      <a:pt x="6334" y="3340"/>
                    </a:cubicBezTo>
                    <a:cubicBezTo>
                      <a:pt x="6225" y="2966"/>
                      <a:pt x="5895" y="2752"/>
                      <a:pt x="5551" y="2752"/>
                    </a:cubicBezTo>
                    <a:cubicBezTo>
                      <a:pt x="5433" y="2752"/>
                      <a:pt x="5313" y="2777"/>
                      <a:pt x="5201" y="2830"/>
                    </a:cubicBezTo>
                    <a:cubicBezTo>
                      <a:pt x="5062" y="2457"/>
                      <a:pt x="4730" y="2249"/>
                      <a:pt x="4392" y="2249"/>
                    </a:cubicBezTo>
                    <a:cubicBezTo>
                      <a:pt x="4149" y="2249"/>
                      <a:pt x="3903" y="2357"/>
                      <a:pt x="3725" y="2589"/>
                    </a:cubicBezTo>
                    <a:cubicBezTo>
                      <a:pt x="3540" y="2214"/>
                      <a:pt x="3201" y="2018"/>
                      <a:pt x="2855" y="2018"/>
                    </a:cubicBezTo>
                    <a:cubicBezTo>
                      <a:pt x="2661" y="2018"/>
                      <a:pt x="2464" y="2080"/>
                      <a:pt x="2292" y="2207"/>
                    </a:cubicBezTo>
                    <a:cubicBezTo>
                      <a:pt x="2371" y="1348"/>
                      <a:pt x="2289" y="301"/>
                      <a:pt x="1327" y="33"/>
                    </a:cubicBezTo>
                    <a:cubicBezTo>
                      <a:pt x="1248" y="11"/>
                      <a:pt x="1169" y="1"/>
                      <a:pt x="109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6" name="Google Shape;2796;p11"/>
              <p:cNvSpPr/>
              <p:nvPr/>
            </p:nvSpPr>
            <p:spPr>
              <a:xfrm>
                <a:off x="1709013" y="498575"/>
                <a:ext cx="562350" cy="200850"/>
              </a:xfrm>
              <a:custGeom>
                <a:avLst/>
                <a:gdLst/>
                <a:ahLst/>
                <a:cxnLst/>
                <a:rect l="l" t="t" r="r" b="b"/>
                <a:pathLst>
                  <a:path w="22494" h="8034" extrusionOk="0">
                    <a:moveTo>
                      <a:pt x="11920" y="1"/>
                    </a:moveTo>
                    <a:cubicBezTo>
                      <a:pt x="11781" y="1"/>
                      <a:pt x="11644" y="22"/>
                      <a:pt x="11515" y="67"/>
                    </a:cubicBezTo>
                    <a:cubicBezTo>
                      <a:pt x="10949" y="266"/>
                      <a:pt x="10168" y="1123"/>
                      <a:pt x="10286" y="1807"/>
                    </a:cubicBezTo>
                    <a:cubicBezTo>
                      <a:pt x="10164" y="1716"/>
                      <a:pt x="10027" y="1650"/>
                      <a:pt x="9883" y="1650"/>
                    </a:cubicBezTo>
                    <a:cubicBezTo>
                      <a:pt x="9829" y="1650"/>
                      <a:pt x="9773" y="1660"/>
                      <a:pt x="9717" y="1680"/>
                    </a:cubicBezTo>
                    <a:cubicBezTo>
                      <a:pt x="9506" y="1758"/>
                      <a:pt x="9342" y="1998"/>
                      <a:pt x="9424" y="2203"/>
                    </a:cubicBezTo>
                    <a:cubicBezTo>
                      <a:pt x="9438" y="2238"/>
                      <a:pt x="9460" y="2273"/>
                      <a:pt x="9491" y="2307"/>
                    </a:cubicBezTo>
                    <a:cubicBezTo>
                      <a:pt x="9504" y="2322"/>
                      <a:pt x="9519" y="2328"/>
                      <a:pt x="9535" y="2328"/>
                    </a:cubicBezTo>
                    <a:cubicBezTo>
                      <a:pt x="9580" y="2328"/>
                      <a:pt x="9624" y="2276"/>
                      <a:pt x="9595" y="2228"/>
                    </a:cubicBezTo>
                    <a:cubicBezTo>
                      <a:pt x="9468" y="2022"/>
                      <a:pt x="9696" y="1844"/>
                      <a:pt x="9895" y="1844"/>
                    </a:cubicBezTo>
                    <a:cubicBezTo>
                      <a:pt x="9923" y="1844"/>
                      <a:pt x="9950" y="1848"/>
                      <a:pt x="9976" y="1855"/>
                    </a:cubicBezTo>
                    <a:cubicBezTo>
                      <a:pt x="10177" y="1911"/>
                      <a:pt x="10331" y="2105"/>
                      <a:pt x="10462" y="2261"/>
                    </a:cubicBezTo>
                    <a:cubicBezTo>
                      <a:pt x="10482" y="2284"/>
                      <a:pt x="10504" y="2294"/>
                      <a:pt x="10526" y="2294"/>
                    </a:cubicBezTo>
                    <a:cubicBezTo>
                      <a:pt x="10597" y="2294"/>
                      <a:pt x="10663" y="2194"/>
                      <a:pt x="10600" y="2122"/>
                    </a:cubicBezTo>
                    <a:cubicBezTo>
                      <a:pt x="10586" y="2104"/>
                      <a:pt x="10572" y="2087"/>
                      <a:pt x="10557" y="2069"/>
                    </a:cubicBezTo>
                    <a:cubicBezTo>
                      <a:pt x="10318" y="1392"/>
                      <a:pt x="10904" y="552"/>
                      <a:pt x="11524" y="312"/>
                    </a:cubicBezTo>
                    <a:cubicBezTo>
                      <a:pt x="11673" y="255"/>
                      <a:pt x="11820" y="228"/>
                      <a:pt x="11961" y="228"/>
                    </a:cubicBezTo>
                    <a:cubicBezTo>
                      <a:pt x="12583" y="228"/>
                      <a:pt x="13077" y="749"/>
                      <a:pt x="13060" y="1433"/>
                    </a:cubicBezTo>
                    <a:cubicBezTo>
                      <a:pt x="13059" y="1494"/>
                      <a:pt x="13106" y="1526"/>
                      <a:pt x="13153" y="1526"/>
                    </a:cubicBezTo>
                    <a:cubicBezTo>
                      <a:pt x="13187" y="1526"/>
                      <a:pt x="13220" y="1510"/>
                      <a:pt x="13238" y="1477"/>
                    </a:cubicBezTo>
                    <a:cubicBezTo>
                      <a:pt x="13239" y="1476"/>
                      <a:pt x="13241" y="1476"/>
                      <a:pt x="13242" y="1476"/>
                    </a:cubicBezTo>
                    <a:cubicBezTo>
                      <a:pt x="13243" y="1476"/>
                      <a:pt x="13245" y="1476"/>
                      <a:pt x="13246" y="1476"/>
                    </a:cubicBezTo>
                    <a:cubicBezTo>
                      <a:pt x="13328" y="1455"/>
                      <a:pt x="13408" y="1445"/>
                      <a:pt x="13485" y="1445"/>
                    </a:cubicBezTo>
                    <a:cubicBezTo>
                      <a:pt x="14046" y="1445"/>
                      <a:pt x="14463" y="1965"/>
                      <a:pt x="14179" y="2547"/>
                    </a:cubicBezTo>
                    <a:cubicBezTo>
                      <a:pt x="14144" y="2619"/>
                      <a:pt x="14186" y="2710"/>
                      <a:pt x="14271" y="2710"/>
                    </a:cubicBezTo>
                    <a:cubicBezTo>
                      <a:pt x="14274" y="2710"/>
                      <a:pt x="14277" y="2710"/>
                      <a:pt x="14280" y="2710"/>
                    </a:cubicBezTo>
                    <a:cubicBezTo>
                      <a:pt x="15014" y="2710"/>
                      <a:pt x="15453" y="3418"/>
                      <a:pt x="15096" y="4073"/>
                    </a:cubicBezTo>
                    <a:cubicBezTo>
                      <a:pt x="15087" y="4089"/>
                      <a:pt x="15083" y="4106"/>
                      <a:pt x="15082" y="4121"/>
                    </a:cubicBezTo>
                    <a:cubicBezTo>
                      <a:pt x="14938" y="4040"/>
                      <a:pt x="14777" y="3987"/>
                      <a:pt x="14602" y="3975"/>
                    </a:cubicBezTo>
                    <a:cubicBezTo>
                      <a:pt x="14600" y="3974"/>
                      <a:pt x="14598" y="3974"/>
                      <a:pt x="14596" y="3974"/>
                    </a:cubicBezTo>
                    <a:cubicBezTo>
                      <a:pt x="14530" y="3974"/>
                      <a:pt x="14518" y="4081"/>
                      <a:pt x="14585" y="4097"/>
                    </a:cubicBezTo>
                    <a:cubicBezTo>
                      <a:pt x="14899" y="4171"/>
                      <a:pt x="15172" y="4340"/>
                      <a:pt x="15347" y="4616"/>
                    </a:cubicBezTo>
                    <a:cubicBezTo>
                      <a:pt x="15368" y="4648"/>
                      <a:pt x="15399" y="4662"/>
                      <a:pt x="15429" y="4662"/>
                    </a:cubicBezTo>
                    <a:cubicBezTo>
                      <a:pt x="15501" y="4662"/>
                      <a:pt x="15572" y="4588"/>
                      <a:pt x="15519" y="4514"/>
                    </a:cubicBezTo>
                    <a:cubicBezTo>
                      <a:pt x="15464" y="4439"/>
                      <a:pt x="15403" y="4370"/>
                      <a:pt x="15336" y="4308"/>
                    </a:cubicBezTo>
                    <a:cubicBezTo>
                      <a:pt x="15336" y="4306"/>
                      <a:pt x="15337" y="4305"/>
                      <a:pt x="15340" y="4305"/>
                    </a:cubicBezTo>
                    <a:cubicBezTo>
                      <a:pt x="15472" y="4058"/>
                      <a:pt x="15628" y="3963"/>
                      <a:pt x="15788" y="3963"/>
                    </a:cubicBezTo>
                    <a:cubicBezTo>
                      <a:pt x="16160" y="3963"/>
                      <a:pt x="16551" y="4476"/>
                      <a:pt x="16698" y="4799"/>
                    </a:cubicBezTo>
                    <a:cubicBezTo>
                      <a:pt x="16713" y="4830"/>
                      <a:pt x="16754" y="4851"/>
                      <a:pt x="16790" y="4851"/>
                    </a:cubicBezTo>
                    <a:cubicBezTo>
                      <a:pt x="16799" y="4851"/>
                      <a:pt x="16807" y="4850"/>
                      <a:pt x="16815" y="4847"/>
                    </a:cubicBezTo>
                    <a:cubicBezTo>
                      <a:pt x="16922" y="4811"/>
                      <a:pt x="17026" y="4794"/>
                      <a:pt x="17125" y="4794"/>
                    </a:cubicBezTo>
                    <a:cubicBezTo>
                      <a:pt x="17664" y="4794"/>
                      <a:pt x="18063" y="5287"/>
                      <a:pt x="17885" y="5872"/>
                    </a:cubicBezTo>
                    <a:cubicBezTo>
                      <a:pt x="17861" y="5952"/>
                      <a:pt x="17926" y="6003"/>
                      <a:pt x="17990" y="6003"/>
                    </a:cubicBezTo>
                    <a:cubicBezTo>
                      <a:pt x="18023" y="6003"/>
                      <a:pt x="18056" y="5990"/>
                      <a:pt x="18076" y="5960"/>
                    </a:cubicBezTo>
                    <a:cubicBezTo>
                      <a:pt x="18089" y="5971"/>
                      <a:pt x="18106" y="5978"/>
                      <a:pt x="18123" y="5978"/>
                    </a:cubicBezTo>
                    <a:cubicBezTo>
                      <a:pt x="18147" y="5978"/>
                      <a:pt x="18170" y="5965"/>
                      <a:pt x="18176" y="5934"/>
                    </a:cubicBezTo>
                    <a:cubicBezTo>
                      <a:pt x="18241" y="5637"/>
                      <a:pt x="18475" y="5345"/>
                      <a:pt x="18797" y="5345"/>
                    </a:cubicBezTo>
                    <a:cubicBezTo>
                      <a:pt x="18825" y="5345"/>
                      <a:pt x="18855" y="5348"/>
                      <a:pt x="18885" y="5353"/>
                    </a:cubicBezTo>
                    <a:cubicBezTo>
                      <a:pt x="19220" y="5409"/>
                      <a:pt x="19427" y="5765"/>
                      <a:pt x="19352" y="6090"/>
                    </a:cubicBezTo>
                    <a:cubicBezTo>
                      <a:pt x="19334" y="6170"/>
                      <a:pt x="19401" y="6223"/>
                      <a:pt x="19465" y="6223"/>
                    </a:cubicBezTo>
                    <a:cubicBezTo>
                      <a:pt x="19508" y="6223"/>
                      <a:pt x="19548" y="6200"/>
                      <a:pt x="19561" y="6146"/>
                    </a:cubicBezTo>
                    <a:cubicBezTo>
                      <a:pt x="19567" y="6119"/>
                      <a:pt x="19568" y="6092"/>
                      <a:pt x="19571" y="6066"/>
                    </a:cubicBezTo>
                    <a:cubicBezTo>
                      <a:pt x="19581" y="6056"/>
                      <a:pt x="19588" y="6043"/>
                      <a:pt x="19590" y="6026"/>
                    </a:cubicBezTo>
                    <a:cubicBezTo>
                      <a:pt x="19621" y="5641"/>
                      <a:pt x="19995" y="5347"/>
                      <a:pt x="20366" y="5347"/>
                    </a:cubicBezTo>
                    <a:cubicBezTo>
                      <a:pt x="20496" y="5347"/>
                      <a:pt x="20627" y="5384"/>
                      <a:pt x="20742" y="5465"/>
                    </a:cubicBezTo>
                    <a:cubicBezTo>
                      <a:pt x="21148" y="5753"/>
                      <a:pt x="21141" y="6387"/>
                      <a:pt x="20823" y="6735"/>
                    </a:cubicBezTo>
                    <a:cubicBezTo>
                      <a:pt x="20749" y="6817"/>
                      <a:pt x="20824" y="6931"/>
                      <a:pt x="20908" y="6931"/>
                    </a:cubicBezTo>
                    <a:cubicBezTo>
                      <a:pt x="20934" y="6931"/>
                      <a:pt x="20960" y="6921"/>
                      <a:pt x="20983" y="6896"/>
                    </a:cubicBezTo>
                    <a:cubicBezTo>
                      <a:pt x="21004" y="6873"/>
                      <a:pt x="21023" y="6849"/>
                      <a:pt x="21042" y="6825"/>
                    </a:cubicBezTo>
                    <a:cubicBezTo>
                      <a:pt x="21118" y="6806"/>
                      <a:pt x="21195" y="6798"/>
                      <a:pt x="21272" y="6798"/>
                    </a:cubicBezTo>
                    <a:cubicBezTo>
                      <a:pt x="21740" y="6798"/>
                      <a:pt x="22205" y="7126"/>
                      <a:pt x="22254" y="7616"/>
                    </a:cubicBezTo>
                    <a:cubicBezTo>
                      <a:pt x="19545" y="7465"/>
                      <a:pt x="16826" y="7406"/>
                      <a:pt x="14110" y="7406"/>
                    </a:cubicBezTo>
                    <a:cubicBezTo>
                      <a:pt x="13128" y="7406"/>
                      <a:pt x="12147" y="7414"/>
                      <a:pt x="11167" y="7428"/>
                    </a:cubicBezTo>
                    <a:cubicBezTo>
                      <a:pt x="7510" y="7483"/>
                      <a:pt x="3790" y="7510"/>
                      <a:pt x="154" y="7957"/>
                    </a:cubicBezTo>
                    <a:cubicBezTo>
                      <a:pt x="116" y="7963"/>
                      <a:pt x="78" y="7967"/>
                      <a:pt x="41" y="7971"/>
                    </a:cubicBezTo>
                    <a:cubicBezTo>
                      <a:pt x="2" y="7977"/>
                      <a:pt x="1" y="8034"/>
                      <a:pt x="40" y="8034"/>
                    </a:cubicBezTo>
                    <a:cubicBezTo>
                      <a:pt x="40" y="8034"/>
                      <a:pt x="41" y="8034"/>
                      <a:pt x="41" y="8034"/>
                    </a:cubicBezTo>
                    <a:cubicBezTo>
                      <a:pt x="3750" y="7984"/>
                      <a:pt x="7455" y="7696"/>
                      <a:pt x="11167" y="7667"/>
                    </a:cubicBezTo>
                    <a:cubicBezTo>
                      <a:pt x="11562" y="7664"/>
                      <a:pt x="11957" y="7662"/>
                      <a:pt x="12352" y="7662"/>
                    </a:cubicBezTo>
                    <a:cubicBezTo>
                      <a:pt x="15670" y="7662"/>
                      <a:pt x="18983" y="7763"/>
                      <a:pt x="22299" y="7890"/>
                    </a:cubicBezTo>
                    <a:cubicBezTo>
                      <a:pt x="22301" y="7890"/>
                      <a:pt x="22303" y="7890"/>
                      <a:pt x="22305" y="7890"/>
                    </a:cubicBezTo>
                    <a:cubicBezTo>
                      <a:pt x="22376" y="7890"/>
                      <a:pt x="22415" y="7843"/>
                      <a:pt x="22426" y="7788"/>
                    </a:cubicBezTo>
                    <a:cubicBezTo>
                      <a:pt x="22464" y="7772"/>
                      <a:pt x="22494" y="7739"/>
                      <a:pt x="22494" y="7685"/>
                    </a:cubicBezTo>
                    <a:cubicBezTo>
                      <a:pt x="22481" y="7095"/>
                      <a:pt x="21936" y="6600"/>
                      <a:pt x="21370" y="6600"/>
                    </a:cubicBezTo>
                    <a:cubicBezTo>
                      <a:pt x="21299" y="6600"/>
                      <a:pt x="21227" y="6608"/>
                      <a:pt x="21157" y="6625"/>
                    </a:cubicBezTo>
                    <a:cubicBezTo>
                      <a:pt x="21383" y="6143"/>
                      <a:pt x="21277" y="5498"/>
                      <a:pt x="20768" y="5233"/>
                    </a:cubicBezTo>
                    <a:cubicBezTo>
                      <a:pt x="20650" y="5171"/>
                      <a:pt x="20521" y="5143"/>
                      <a:pt x="20392" y="5143"/>
                    </a:cubicBezTo>
                    <a:cubicBezTo>
                      <a:pt x="20036" y="5143"/>
                      <a:pt x="19678" y="5359"/>
                      <a:pt x="19529" y="5677"/>
                    </a:cubicBezTo>
                    <a:cubicBezTo>
                      <a:pt x="19436" y="5413"/>
                      <a:pt x="19220" y="5196"/>
                      <a:pt x="18926" y="5146"/>
                    </a:cubicBezTo>
                    <a:cubicBezTo>
                      <a:pt x="18890" y="5141"/>
                      <a:pt x="18853" y="5138"/>
                      <a:pt x="18817" y="5138"/>
                    </a:cubicBezTo>
                    <a:cubicBezTo>
                      <a:pt x="18540" y="5138"/>
                      <a:pt x="18276" y="5300"/>
                      <a:pt x="18142" y="5536"/>
                    </a:cubicBezTo>
                    <a:cubicBezTo>
                      <a:pt x="18137" y="5279"/>
                      <a:pt x="18048" y="5032"/>
                      <a:pt x="17849" y="4841"/>
                    </a:cubicBezTo>
                    <a:cubicBezTo>
                      <a:pt x="17691" y="4688"/>
                      <a:pt x="17476" y="4597"/>
                      <a:pt x="17257" y="4573"/>
                    </a:cubicBezTo>
                    <a:cubicBezTo>
                      <a:pt x="17230" y="4570"/>
                      <a:pt x="17203" y="4569"/>
                      <a:pt x="17178" y="4569"/>
                    </a:cubicBezTo>
                    <a:cubicBezTo>
                      <a:pt x="17110" y="4569"/>
                      <a:pt x="17050" y="4577"/>
                      <a:pt x="16993" y="4577"/>
                    </a:cubicBezTo>
                    <a:cubicBezTo>
                      <a:pt x="16918" y="4577"/>
                      <a:pt x="16849" y="4562"/>
                      <a:pt x="16776" y="4491"/>
                    </a:cubicBezTo>
                    <a:cubicBezTo>
                      <a:pt x="16491" y="4215"/>
                      <a:pt x="16417" y="3872"/>
                      <a:pt x="15951" y="3819"/>
                    </a:cubicBezTo>
                    <a:cubicBezTo>
                      <a:pt x="15920" y="3816"/>
                      <a:pt x="15889" y="3814"/>
                      <a:pt x="15859" y="3814"/>
                    </a:cubicBezTo>
                    <a:cubicBezTo>
                      <a:pt x="15659" y="3814"/>
                      <a:pt x="15480" y="3890"/>
                      <a:pt x="15355" y="4027"/>
                    </a:cubicBezTo>
                    <a:cubicBezTo>
                      <a:pt x="15634" y="3310"/>
                      <a:pt x="15196" y="2577"/>
                      <a:pt x="14424" y="2501"/>
                    </a:cubicBezTo>
                    <a:cubicBezTo>
                      <a:pt x="14617" y="1879"/>
                      <a:pt x="14201" y="1261"/>
                      <a:pt x="13588" y="1261"/>
                    </a:cubicBezTo>
                    <a:cubicBezTo>
                      <a:pt x="13490" y="1261"/>
                      <a:pt x="13386" y="1277"/>
                      <a:pt x="13279" y="1312"/>
                    </a:cubicBezTo>
                    <a:cubicBezTo>
                      <a:pt x="13392" y="562"/>
                      <a:pt x="12635" y="1"/>
                      <a:pt x="1192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7" name="Google Shape;2797;p11"/>
              <p:cNvSpPr/>
              <p:nvPr/>
            </p:nvSpPr>
            <p:spPr>
              <a:xfrm>
                <a:off x="1705588" y="540400"/>
                <a:ext cx="239325" cy="156850"/>
              </a:xfrm>
              <a:custGeom>
                <a:avLst/>
                <a:gdLst/>
                <a:ahLst/>
                <a:cxnLst/>
                <a:rect l="l" t="t" r="r" b="b"/>
                <a:pathLst>
                  <a:path w="9573" h="6274" extrusionOk="0">
                    <a:moveTo>
                      <a:pt x="6243" y="1"/>
                    </a:moveTo>
                    <a:cubicBezTo>
                      <a:pt x="5839" y="1"/>
                      <a:pt x="5447" y="287"/>
                      <a:pt x="5377" y="679"/>
                    </a:cubicBezTo>
                    <a:cubicBezTo>
                      <a:pt x="5266" y="583"/>
                      <a:pt x="5139" y="541"/>
                      <a:pt x="5016" y="541"/>
                    </a:cubicBezTo>
                    <a:cubicBezTo>
                      <a:pt x="4587" y="541"/>
                      <a:pt x="4191" y="1045"/>
                      <a:pt x="4571" y="1524"/>
                    </a:cubicBezTo>
                    <a:cubicBezTo>
                      <a:pt x="4579" y="1534"/>
                      <a:pt x="4588" y="1538"/>
                      <a:pt x="4597" y="1538"/>
                    </a:cubicBezTo>
                    <a:cubicBezTo>
                      <a:pt x="4603" y="1538"/>
                      <a:pt x="4609" y="1537"/>
                      <a:pt x="4614" y="1535"/>
                    </a:cubicBezTo>
                    <a:lnTo>
                      <a:pt x="4614" y="1535"/>
                    </a:lnTo>
                    <a:cubicBezTo>
                      <a:pt x="4602" y="1546"/>
                      <a:pt x="4588" y="1556"/>
                      <a:pt x="4576" y="1567"/>
                    </a:cubicBezTo>
                    <a:cubicBezTo>
                      <a:pt x="4390" y="1410"/>
                      <a:pt x="4150" y="1335"/>
                      <a:pt x="3908" y="1335"/>
                    </a:cubicBezTo>
                    <a:cubicBezTo>
                      <a:pt x="3593" y="1335"/>
                      <a:pt x="3274" y="1462"/>
                      <a:pt x="3061" y="1700"/>
                    </a:cubicBezTo>
                    <a:cubicBezTo>
                      <a:pt x="2710" y="2091"/>
                      <a:pt x="2723" y="2639"/>
                      <a:pt x="2971" y="3063"/>
                    </a:cubicBezTo>
                    <a:cubicBezTo>
                      <a:pt x="2761" y="3072"/>
                      <a:pt x="2574" y="3183"/>
                      <a:pt x="2447" y="3383"/>
                    </a:cubicBezTo>
                    <a:cubicBezTo>
                      <a:pt x="2313" y="3595"/>
                      <a:pt x="2306" y="3828"/>
                      <a:pt x="2364" y="4052"/>
                    </a:cubicBezTo>
                    <a:cubicBezTo>
                      <a:pt x="2260" y="4006"/>
                      <a:pt x="2149" y="3983"/>
                      <a:pt x="2037" y="3983"/>
                    </a:cubicBezTo>
                    <a:cubicBezTo>
                      <a:pt x="1708" y="3983"/>
                      <a:pt x="1380" y="4181"/>
                      <a:pt x="1256" y="4542"/>
                    </a:cubicBezTo>
                    <a:cubicBezTo>
                      <a:pt x="1128" y="4437"/>
                      <a:pt x="962" y="4377"/>
                      <a:pt x="800" y="4377"/>
                    </a:cubicBezTo>
                    <a:cubicBezTo>
                      <a:pt x="620" y="4377"/>
                      <a:pt x="443" y="4452"/>
                      <a:pt x="328" y="4623"/>
                    </a:cubicBezTo>
                    <a:cubicBezTo>
                      <a:pt x="123" y="4926"/>
                      <a:pt x="266" y="5326"/>
                      <a:pt x="557" y="5492"/>
                    </a:cubicBezTo>
                    <a:cubicBezTo>
                      <a:pt x="338" y="5499"/>
                      <a:pt x="109" y="5580"/>
                      <a:pt x="40" y="5792"/>
                    </a:cubicBezTo>
                    <a:cubicBezTo>
                      <a:pt x="1" y="5907"/>
                      <a:pt x="20" y="6042"/>
                      <a:pt x="84" y="6143"/>
                    </a:cubicBezTo>
                    <a:cubicBezTo>
                      <a:pt x="112" y="6190"/>
                      <a:pt x="153" y="6235"/>
                      <a:pt x="202" y="6260"/>
                    </a:cubicBezTo>
                    <a:cubicBezTo>
                      <a:pt x="224" y="6270"/>
                      <a:pt x="241" y="6274"/>
                      <a:pt x="258" y="6274"/>
                    </a:cubicBezTo>
                    <a:cubicBezTo>
                      <a:pt x="269" y="6274"/>
                      <a:pt x="278" y="6272"/>
                      <a:pt x="289" y="6270"/>
                    </a:cubicBezTo>
                    <a:cubicBezTo>
                      <a:pt x="321" y="6262"/>
                      <a:pt x="349" y="6243"/>
                      <a:pt x="387" y="6234"/>
                    </a:cubicBezTo>
                    <a:cubicBezTo>
                      <a:pt x="434" y="6220"/>
                      <a:pt x="417" y="6157"/>
                      <a:pt x="373" y="6157"/>
                    </a:cubicBezTo>
                    <a:cubicBezTo>
                      <a:pt x="371" y="6157"/>
                      <a:pt x="369" y="6157"/>
                      <a:pt x="366" y="6157"/>
                    </a:cubicBezTo>
                    <a:cubicBezTo>
                      <a:pt x="365" y="6157"/>
                      <a:pt x="364" y="6158"/>
                      <a:pt x="362" y="6158"/>
                    </a:cubicBezTo>
                    <a:cubicBezTo>
                      <a:pt x="317" y="6158"/>
                      <a:pt x="233" y="6050"/>
                      <a:pt x="218" y="6016"/>
                    </a:cubicBezTo>
                    <a:cubicBezTo>
                      <a:pt x="190" y="5947"/>
                      <a:pt x="190" y="5861"/>
                      <a:pt x="236" y="5799"/>
                    </a:cubicBezTo>
                    <a:cubicBezTo>
                      <a:pt x="311" y="5697"/>
                      <a:pt x="434" y="5673"/>
                      <a:pt x="559" y="5673"/>
                    </a:cubicBezTo>
                    <a:cubicBezTo>
                      <a:pt x="645" y="5673"/>
                      <a:pt x="731" y="5685"/>
                      <a:pt x="804" y="5689"/>
                    </a:cubicBezTo>
                    <a:cubicBezTo>
                      <a:pt x="805" y="5689"/>
                      <a:pt x="806" y="5689"/>
                      <a:pt x="807" y="5689"/>
                    </a:cubicBezTo>
                    <a:cubicBezTo>
                      <a:pt x="889" y="5689"/>
                      <a:pt x="910" y="5583"/>
                      <a:pt x="859" y="5539"/>
                    </a:cubicBezTo>
                    <a:cubicBezTo>
                      <a:pt x="881" y="5499"/>
                      <a:pt x="870" y="5439"/>
                      <a:pt x="819" y="5422"/>
                    </a:cubicBezTo>
                    <a:cubicBezTo>
                      <a:pt x="553" y="5333"/>
                      <a:pt x="194" y="4912"/>
                      <a:pt x="593" y="4633"/>
                    </a:cubicBezTo>
                    <a:cubicBezTo>
                      <a:pt x="658" y="4589"/>
                      <a:pt x="731" y="4570"/>
                      <a:pt x="806" y="4570"/>
                    </a:cubicBezTo>
                    <a:cubicBezTo>
                      <a:pt x="969" y="4570"/>
                      <a:pt x="1137" y="4661"/>
                      <a:pt x="1223" y="4792"/>
                    </a:cubicBezTo>
                    <a:cubicBezTo>
                      <a:pt x="1241" y="4821"/>
                      <a:pt x="1278" y="4838"/>
                      <a:pt x="1314" y="4838"/>
                    </a:cubicBezTo>
                    <a:cubicBezTo>
                      <a:pt x="1355" y="4838"/>
                      <a:pt x="1394" y="4816"/>
                      <a:pt x="1401" y="4768"/>
                    </a:cubicBezTo>
                    <a:cubicBezTo>
                      <a:pt x="1454" y="4386"/>
                      <a:pt x="1729" y="4185"/>
                      <a:pt x="2015" y="4185"/>
                    </a:cubicBezTo>
                    <a:cubicBezTo>
                      <a:pt x="2205" y="4185"/>
                      <a:pt x="2400" y="4274"/>
                      <a:pt x="2538" y="4457"/>
                    </a:cubicBezTo>
                    <a:cubicBezTo>
                      <a:pt x="2560" y="4497"/>
                      <a:pt x="2586" y="4535"/>
                      <a:pt x="2610" y="4573"/>
                    </a:cubicBezTo>
                    <a:cubicBezTo>
                      <a:pt x="2614" y="4577"/>
                      <a:pt x="2617" y="4583"/>
                      <a:pt x="2621" y="4590"/>
                    </a:cubicBezTo>
                    <a:cubicBezTo>
                      <a:pt x="2638" y="4626"/>
                      <a:pt x="2664" y="4640"/>
                      <a:pt x="2692" y="4640"/>
                    </a:cubicBezTo>
                    <a:cubicBezTo>
                      <a:pt x="2752" y="4640"/>
                      <a:pt x="2816" y="4570"/>
                      <a:pt x="2785" y="4496"/>
                    </a:cubicBezTo>
                    <a:cubicBezTo>
                      <a:pt x="2742" y="4394"/>
                      <a:pt x="2686" y="4312"/>
                      <a:pt x="2624" y="4241"/>
                    </a:cubicBezTo>
                    <a:cubicBezTo>
                      <a:pt x="2501" y="3841"/>
                      <a:pt x="2399" y="3238"/>
                      <a:pt x="2886" y="3238"/>
                    </a:cubicBezTo>
                    <a:cubicBezTo>
                      <a:pt x="2960" y="3238"/>
                      <a:pt x="3048" y="3252"/>
                      <a:pt x="3152" y="3283"/>
                    </a:cubicBezTo>
                    <a:cubicBezTo>
                      <a:pt x="3162" y="3286"/>
                      <a:pt x="3172" y="3287"/>
                      <a:pt x="3182" y="3287"/>
                    </a:cubicBezTo>
                    <a:cubicBezTo>
                      <a:pt x="3264" y="3287"/>
                      <a:pt x="3304" y="3181"/>
                      <a:pt x="3249" y="3115"/>
                    </a:cubicBezTo>
                    <a:cubicBezTo>
                      <a:pt x="2920" y="2725"/>
                      <a:pt x="2899" y="2166"/>
                      <a:pt x="3279" y="1807"/>
                    </a:cubicBezTo>
                    <a:cubicBezTo>
                      <a:pt x="3468" y="1629"/>
                      <a:pt x="3674" y="1557"/>
                      <a:pt x="3890" y="1557"/>
                    </a:cubicBezTo>
                    <a:cubicBezTo>
                      <a:pt x="4067" y="1557"/>
                      <a:pt x="4251" y="1605"/>
                      <a:pt x="4436" y="1683"/>
                    </a:cubicBezTo>
                    <a:cubicBezTo>
                      <a:pt x="4352" y="1758"/>
                      <a:pt x="4267" y="1833"/>
                      <a:pt x="4185" y="1906"/>
                    </a:cubicBezTo>
                    <a:cubicBezTo>
                      <a:pt x="4144" y="1943"/>
                      <a:pt x="4181" y="2007"/>
                      <a:pt x="4227" y="2007"/>
                    </a:cubicBezTo>
                    <a:cubicBezTo>
                      <a:pt x="4236" y="2007"/>
                      <a:pt x="4246" y="2004"/>
                      <a:pt x="4256" y="1998"/>
                    </a:cubicBezTo>
                    <a:cubicBezTo>
                      <a:pt x="4549" y="1803"/>
                      <a:pt x="4846" y="1603"/>
                      <a:pt x="5110" y="1371"/>
                    </a:cubicBezTo>
                    <a:cubicBezTo>
                      <a:pt x="5172" y="1319"/>
                      <a:pt x="5115" y="1222"/>
                      <a:pt x="5047" y="1222"/>
                    </a:cubicBezTo>
                    <a:cubicBezTo>
                      <a:pt x="5033" y="1222"/>
                      <a:pt x="5018" y="1226"/>
                      <a:pt x="5004" y="1236"/>
                    </a:cubicBezTo>
                    <a:cubicBezTo>
                      <a:pt x="4881" y="1320"/>
                      <a:pt x="4761" y="1414"/>
                      <a:pt x="4643" y="1511"/>
                    </a:cubicBezTo>
                    <a:cubicBezTo>
                      <a:pt x="4651" y="1497"/>
                      <a:pt x="4655" y="1480"/>
                      <a:pt x="4647" y="1462"/>
                    </a:cubicBezTo>
                    <a:cubicBezTo>
                      <a:pt x="4532" y="1279"/>
                      <a:pt x="4521" y="1094"/>
                      <a:pt x="4614" y="902"/>
                    </a:cubicBezTo>
                    <a:cubicBezTo>
                      <a:pt x="4758" y="762"/>
                      <a:pt x="4892" y="692"/>
                      <a:pt x="5016" y="692"/>
                    </a:cubicBezTo>
                    <a:cubicBezTo>
                      <a:pt x="5146" y="692"/>
                      <a:pt x="5267" y="770"/>
                      <a:pt x="5377" y="926"/>
                    </a:cubicBezTo>
                    <a:cubicBezTo>
                      <a:pt x="5393" y="952"/>
                      <a:pt x="5421" y="964"/>
                      <a:pt x="5450" y="964"/>
                    </a:cubicBezTo>
                    <a:cubicBezTo>
                      <a:pt x="5492" y="964"/>
                      <a:pt x="5534" y="936"/>
                      <a:pt x="5529" y="886"/>
                    </a:cubicBezTo>
                    <a:cubicBezTo>
                      <a:pt x="5483" y="460"/>
                      <a:pt x="5852" y="180"/>
                      <a:pt x="6226" y="180"/>
                    </a:cubicBezTo>
                    <a:cubicBezTo>
                      <a:pt x="6393" y="180"/>
                      <a:pt x="6561" y="236"/>
                      <a:pt x="6694" y="359"/>
                    </a:cubicBezTo>
                    <a:cubicBezTo>
                      <a:pt x="7013" y="651"/>
                      <a:pt x="7041" y="1121"/>
                      <a:pt x="6923" y="1512"/>
                    </a:cubicBezTo>
                    <a:lnTo>
                      <a:pt x="6923" y="1515"/>
                    </a:lnTo>
                    <a:cubicBezTo>
                      <a:pt x="6914" y="1541"/>
                      <a:pt x="6907" y="1569"/>
                      <a:pt x="6899" y="1596"/>
                    </a:cubicBezTo>
                    <a:cubicBezTo>
                      <a:pt x="6876" y="1660"/>
                      <a:pt x="6928" y="1701"/>
                      <a:pt x="6981" y="1701"/>
                    </a:cubicBezTo>
                    <a:cubicBezTo>
                      <a:pt x="7016" y="1701"/>
                      <a:pt x="7051" y="1683"/>
                      <a:pt x="7065" y="1642"/>
                    </a:cubicBezTo>
                    <a:cubicBezTo>
                      <a:pt x="7072" y="1624"/>
                      <a:pt x="7078" y="1604"/>
                      <a:pt x="7084" y="1587"/>
                    </a:cubicBezTo>
                    <a:cubicBezTo>
                      <a:pt x="7188" y="1570"/>
                      <a:pt x="7288" y="1560"/>
                      <a:pt x="7386" y="1560"/>
                    </a:cubicBezTo>
                    <a:cubicBezTo>
                      <a:pt x="7609" y="1560"/>
                      <a:pt x="7818" y="1612"/>
                      <a:pt x="8030" y="1744"/>
                    </a:cubicBezTo>
                    <a:cubicBezTo>
                      <a:pt x="8043" y="1753"/>
                      <a:pt x="8059" y="1757"/>
                      <a:pt x="8075" y="1757"/>
                    </a:cubicBezTo>
                    <a:cubicBezTo>
                      <a:pt x="8128" y="1757"/>
                      <a:pt x="8183" y="1715"/>
                      <a:pt x="8178" y="1659"/>
                    </a:cubicBezTo>
                    <a:cubicBezTo>
                      <a:pt x="8138" y="1288"/>
                      <a:pt x="8073" y="771"/>
                      <a:pt x="8384" y="487"/>
                    </a:cubicBezTo>
                    <a:cubicBezTo>
                      <a:pt x="8506" y="376"/>
                      <a:pt x="8635" y="331"/>
                      <a:pt x="8763" y="331"/>
                    </a:cubicBezTo>
                    <a:cubicBezTo>
                      <a:pt x="9010" y="331"/>
                      <a:pt x="9252" y="501"/>
                      <a:pt x="9429" y="692"/>
                    </a:cubicBezTo>
                    <a:cubicBezTo>
                      <a:pt x="9444" y="708"/>
                      <a:pt x="9462" y="715"/>
                      <a:pt x="9480" y="715"/>
                    </a:cubicBezTo>
                    <a:cubicBezTo>
                      <a:pt x="9527" y="715"/>
                      <a:pt x="9572" y="669"/>
                      <a:pt x="9557" y="616"/>
                    </a:cubicBezTo>
                    <a:cubicBezTo>
                      <a:pt x="9550" y="592"/>
                      <a:pt x="9542" y="566"/>
                      <a:pt x="9533" y="544"/>
                    </a:cubicBezTo>
                    <a:cubicBezTo>
                      <a:pt x="9416" y="272"/>
                      <a:pt x="9105" y="127"/>
                      <a:pt x="8804" y="127"/>
                    </a:cubicBezTo>
                    <a:cubicBezTo>
                      <a:pt x="8690" y="127"/>
                      <a:pt x="8576" y="148"/>
                      <a:pt x="8476" y="191"/>
                    </a:cubicBezTo>
                    <a:cubicBezTo>
                      <a:pt x="7966" y="404"/>
                      <a:pt x="7931" y="997"/>
                      <a:pt x="7967" y="1486"/>
                    </a:cubicBezTo>
                    <a:cubicBezTo>
                      <a:pt x="7798" y="1405"/>
                      <a:pt x="7622" y="1361"/>
                      <a:pt x="7444" y="1361"/>
                    </a:cubicBezTo>
                    <a:cubicBezTo>
                      <a:pt x="7340" y="1361"/>
                      <a:pt x="7236" y="1376"/>
                      <a:pt x="7132" y="1408"/>
                    </a:cubicBezTo>
                    <a:cubicBezTo>
                      <a:pt x="7230" y="871"/>
                      <a:pt x="7061" y="221"/>
                      <a:pt x="6491" y="38"/>
                    </a:cubicBezTo>
                    <a:cubicBezTo>
                      <a:pt x="6409" y="13"/>
                      <a:pt x="6326" y="1"/>
                      <a:pt x="6243"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8" name="Google Shape;2798;p11"/>
              <p:cNvSpPr/>
              <p:nvPr/>
            </p:nvSpPr>
            <p:spPr>
              <a:xfrm>
                <a:off x="1474438" y="581075"/>
                <a:ext cx="295125" cy="141125"/>
              </a:xfrm>
              <a:custGeom>
                <a:avLst/>
                <a:gdLst/>
                <a:ahLst/>
                <a:cxnLst/>
                <a:rect l="l" t="t" r="r" b="b"/>
                <a:pathLst>
                  <a:path w="11805" h="5645" extrusionOk="0">
                    <a:moveTo>
                      <a:pt x="4909" y="1"/>
                    </a:moveTo>
                    <a:cubicBezTo>
                      <a:pt x="4088" y="1"/>
                      <a:pt x="4205" y="1377"/>
                      <a:pt x="4240" y="1848"/>
                    </a:cubicBezTo>
                    <a:cubicBezTo>
                      <a:pt x="4240" y="1851"/>
                      <a:pt x="4239" y="1851"/>
                      <a:pt x="4239" y="1852"/>
                    </a:cubicBezTo>
                    <a:cubicBezTo>
                      <a:pt x="4240" y="1855"/>
                      <a:pt x="4242" y="1855"/>
                      <a:pt x="4244" y="1859"/>
                    </a:cubicBezTo>
                    <a:cubicBezTo>
                      <a:pt x="4291" y="1928"/>
                      <a:pt x="4221" y="2006"/>
                      <a:pt x="4153" y="2006"/>
                    </a:cubicBezTo>
                    <a:cubicBezTo>
                      <a:pt x="4131" y="2006"/>
                      <a:pt x="4108" y="1998"/>
                      <a:pt x="4091" y="1978"/>
                    </a:cubicBezTo>
                    <a:cubicBezTo>
                      <a:pt x="3943" y="1810"/>
                      <a:pt x="3762" y="1736"/>
                      <a:pt x="3582" y="1736"/>
                    </a:cubicBezTo>
                    <a:cubicBezTo>
                      <a:pt x="3323" y="1736"/>
                      <a:pt x="3065" y="1889"/>
                      <a:pt x="2910" y="2137"/>
                    </a:cubicBezTo>
                    <a:cubicBezTo>
                      <a:pt x="2659" y="2545"/>
                      <a:pt x="2742" y="3030"/>
                      <a:pt x="2876" y="3463"/>
                    </a:cubicBezTo>
                    <a:cubicBezTo>
                      <a:pt x="2899" y="3537"/>
                      <a:pt x="2840" y="3586"/>
                      <a:pt x="2779" y="3586"/>
                    </a:cubicBezTo>
                    <a:cubicBezTo>
                      <a:pt x="2746" y="3586"/>
                      <a:pt x="2713" y="3572"/>
                      <a:pt x="2691" y="3541"/>
                    </a:cubicBezTo>
                    <a:cubicBezTo>
                      <a:pt x="2538" y="3316"/>
                      <a:pt x="2315" y="3210"/>
                      <a:pt x="2081" y="3210"/>
                    </a:cubicBezTo>
                    <a:cubicBezTo>
                      <a:pt x="1939" y="3210"/>
                      <a:pt x="1793" y="3249"/>
                      <a:pt x="1655" y="3323"/>
                    </a:cubicBezTo>
                    <a:cubicBezTo>
                      <a:pt x="1675" y="3392"/>
                      <a:pt x="1618" y="3436"/>
                      <a:pt x="1558" y="3436"/>
                    </a:cubicBezTo>
                    <a:cubicBezTo>
                      <a:pt x="1518" y="3436"/>
                      <a:pt x="1476" y="3415"/>
                      <a:pt x="1456" y="3368"/>
                    </a:cubicBezTo>
                    <a:cubicBezTo>
                      <a:pt x="1351" y="3110"/>
                      <a:pt x="1103" y="2979"/>
                      <a:pt x="853" y="2979"/>
                    </a:cubicBezTo>
                    <a:cubicBezTo>
                      <a:pt x="674" y="2979"/>
                      <a:pt x="494" y="3046"/>
                      <a:pt x="365" y="3182"/>
                    </a:cubicBezTo>
                    <a:cubicBezTo>
                      <a:pt x="0" y="3566"/>
                      <a:pt x="224" y="4155"/>
                      <a:pt x="625" y="4413"/>
                    </a:cubicBezTo>
                    <a:cubicBezTo>
                      <a:pt x="668" y="4296"/>
                      <a:pt x="749" y="4196"/>
                      <a:pt x="869" y="4149"/>
                    </a:cubicBezTo>
                    <a:cubicBezTo>
                      <a:pt x="877" y="4146"/>
                      <a:pt x="885" y="4145"/>
                      <a:pt x="892" y="4145"/>
                    </a:cubicBezTo>
                    <a:cubicBezTo>
                      <a:pt x="953" y="4145"/>
                      <a:pt x="993" y="4236"/>
                      <a:pt x="944" y="4280"/>
                    </a:cubicBezTo>
                    <a:cubicBezTo>
                      <a:pt x="866" y="4352"/>
                      <a:pt x="798" y="4410"/>
                      <a:pt x="766" y="4516"/>
                    </a:cubicBezTo>
                    <a:cubicBezTo>
                      <a:pt x="732" y="4619"/>
                      <a:pt x="737" y="4727"/>
                      <a:pt x="780" y="4825"/>
                    </a:cubicBezTo>
                    <a:cubicBezTo>
                      <a:pt x="804" y="4879"/>
                      <a:pt x="764" y="4926"/>
                      <a:pt x="721" y="4926"/>
                    </a:cubicBezTo>
                    <a:cubicBezTo>
                      <a:pt x="701" y="4926"/>
                      <a:pt x="681" y="4916"/>
                      <a:pt x="665" y="4893"/>
                    </a:cubicBezTo>
                    <a:cubicBezTo>
                      <a:pt x="610" y="4811"/>
                      <a:pt x="586" y="4711"/>
                      <a:pt x="586" y="4611"/>
                    </a:cubicBezTo>
                    <a:cubicBezTo>
                      <a:pt x="583" y="4611"/>
                      <a:pt x="579" y="4611"/>
                      <a:pt x="575" y="4611"/>
                    </a:cubicBezTo>
                    <a:cubicBezTo>
                      <a:pt x="558" y="4611"/>
                      <a:pt x="541" y="4608"/>
                      <a:pt x="524" y="4598"/>
                    </a:cubicBezTo>
                    <a:cubicBezTo>
                      <a:pt x="460" y="4562"/>
                      <a:pt x="405" y="4544"/>
                      <a:pt x="360" y="4544"/>
                    </a:cubicBezTo>
                    <a:cubicBezTo>
                      <a:pt x="252" y="4544"/>
                      <a:pt x="201" y="4648"/>
                      <a:pt x="208" y="4855"/>
                    </a:cubicBezTo>
                    <a:cubicBezTo>
                      <a:pt x="51" y="5016"/>
                      <a:pt x="44" y="5150"/>
                      <a:pt x="185" y="5256"/>
                    </a:cubicBezTo>
                    <a:cubicBezTo>
                      <a:pt x="265" y="5411"/>
                      <a:pt x="468" y="5490"/>
                      <a:pt x="605" y="5596"/>
                    </a:cubicBezTo>
                    <a:cubicBezTo>
                      <a:pt x="619" y="5608"/>
                      <a:pt x="626" y="5620"/>
                      <a:pt x="630" y="5634"/>
                    </a:cubicBezTo>
                    <a:cubicBezTo>
                      <a:pt x="1999" y="5368"/>
                      <a:pt x="3410" y="5281"/>
                      <a:pt x="4833" y="5281"/>
                    </a:cubicBezTo>
                    <a:cubicBezTo>
                      <a:pt x="7035" y="5281"/>
                      <a:pt x="9264" y="5490"/>
                      <a:pt x="11402" y="5574"/>
                    </a:cubicBezTo>
                    <a:cubicBezTo>
                      <a:pt x="11459" y="5575"/>
                      <a:pt x="11496" y="5606"/>
                      <a:pt x="11517" y="5644"/>
                    </a:cubicBezTo>
                    <a:cubicBezTo>
                      <a:pt x="11692" y="5551"/>
                      <a:pt x="11805" y="5346"/>
                      <a:pt x="11744" y="5147"/>
                    </a:cubicBezTo>
                    <a:cubicBezTo>
                      <a:pt x="11686" y="4949"/>
                      <a:pt x="11485" y="4846"/>
                      <a:pt x="11295" y="4846"/>
                    </a:cubicBezTo>
                    <a:cubicBezTo>
                      <a:pt x="11272" y="4846"/>
                      <a:pt x="11249" y="4848"/>
                      <a:pt x="11226" y="4851"/>
                    </a:cubicBezTo>
                    <a:lnTo>
                      <a:pt x="11222" y="4851"/>
                    </a:lnTo>
                    <a:cubicBezTo>
                      <a:pt x="11192" y="4873"/>
                      <a:pt x="11160" y="4896"/>
                      <a:pt x="11127" y="4914"/>
                    </a:cubicBezTo>
                    <a:cubicBezTo>
                      <a:pt x="11110" y="4924"/>
                      <a:pt x="11094" y="4928"/>
                      <a:pt x="11078" y="4928"/>
                    </a:cubicBezTo>
                    <a:cubicBezTo>
                      <a:pt x="10990" y="4928"/>
                      <a:pt x="10932" y="4796"/>
                      <a:pt x="11025" y="4741"/>
                    </a:cubicBezTo>
                    <a:cubicBezTo>
                      <a:pt x="11349" y="4551"/>
                      <a:pt x="11512" y="4155"/>
                      <a:pt x="11270" y="3844"/>
                    </a:cubicBezTo>
                    <a:cubicBezTo>
                      <a:pt x="11168" y="3715"/>
                      <a:pt x="11023" y="3652"/>
                      <a:pt x="10879" y="3652"/>
                    </a:cubicBezTo>
                    <a:cubicBezTo>
                      <a:pt x="10694" y="3652"/>
                      <a:pt x="10509" y="3756"/>
                      <a:pt x="10418" y="3954"/>
                    </a:cubicBezTo>
                    <a:cubicBezTo>
                      <a:pt x="10404" y="3986"/>
                      <a:pt x="10375" y="3999"/>
                      <a:pt x="10346" y="3999"/>
                    </a:cubicBezTo>
                    <a:cubicBezTo>
                      <a:pt x="10296" y="3999"/>
                      <a:pt x="10243" y="3961"/>
                      <a:pt x="10245" y="3906"/>
                    </a:cubicBezTo>
                    <a:cubicBezTo>
                      <a:pt x="10250" y="3591"/>
                      <a:pt x="10049" y="3452"/>
                      <a:pt x="9825" y="3452"/>
                    </a:cubicBezTo>
                    <a:cubicBezTo>
                      <a:pt x="9660" y="3452"/>
                      <a:pt x="9482" y="3528"/>
                      <a:pt x="9365" y="3666"/>
                    </a:cubicBezTo>
                    <a:cubicBezTo>
                      <a:pt x="9279" y="3766"/>
                      <a:pt x="9232" y="3884"/>
                      <a:pt x="9203" y="4005"/>
                    </a:cubicBezTo>
                    <a:cubicBezTo>
                      <a:pt x="9313" y="4043"/>
                      <a:pt x="9415" y="4105"/>
                      <a:pt x="9503" y="4184"/>
                    </a:cubicBezTo>
                    <a:cubicBezTo>
                      <a:pt x="9567" y="4244"/>
                      <a:pt x="9506" y="4334"/>
                      <a:pt x="9437" y="4334"/>
                    </a:cubicBezTo>
                    <a:cubicBezTo>
                      <a:pt x="9418" y="4334"/>
                      <a:pt x="9397" y="4326"/>
                      <a:pt x="9379" y="4309"/>
                    </a:cubicBezTo>
                    <a:cubicBezTo>
                      <a:pt x="9316" y="4248"/>
                      <a:pt x="9245" y="4201"/>
                      <a:pt x="9169" y="4167"/>
                    </a:cubicBezTo>
                    <a:cubicBezTo>
                      <a:pt x="9164" y="4193"/>
                      <a:pt x="9144" y="4204"/>
                      <a:pt x="9123" y="4204"/>
                    </a:cubicBezTo>
                    <a:cubicBezTo>
                      <a:pt x="9095" y="4204"/>
                      <a:pt x="9065" y="4184"/>
                      <a:pt x="9063" y="4152"/>
                    </a:cubicBezTo>
                    <a:lnTo>
                      <a:pt x="9063" y="4132"/>
                    </a:lnTo>
                    <a:cubicBezTo>
                      <a:pt x="9062" y="4131"/>
                      <a:pt x="9060" y="4131"/>
                      <a:pt x="9059" y="4131"/>
                    </a:cubicBezTo>
                    <a:cubicBezTo>
                      <a:pt x="9052" y="4141"/>
                      <a:pt x="9046" y="4153"/>
                      <a:pt x="9038" y="4163"/>
                    </a:cubicBezTo>
                    <a:cubicBezTo>
                      <a:pt x="9023" y="4183"/>
                      <a:pt x="8997" y="4194"/>
                      <a:pt x="8972" y="4194"/>
                    </a:cubicBezTo>
                    <a:cubicBezTo>
                      <a:pt x="8937" y="4194"/>
                      <a:pt x="8905" y="4173"/>
                      <a:pt x="8911" y="4128"/>
                    </a:cubicBezTo>
                    <a:lnTo>
                      <a:pt x="8911" y="4110"/>
                    </a:lnTo>
                    <a:cubicBezTo>
                      <a:pt x="8897" y="4109"/>
                      <a:pt x="8884" y="4108"/>
                      <a:pt x="8870" y="4108"/>
                    </a:cubicBezTo>
                    <a:cubicBezTo>
                      <a:pt x="8823" y="4108"/>
                      <a:pt x="8775" y="4114"/>
                      <a:pt x="8727" y="4124"/>
                    </a:cubicBezTo>
                    <a:cubicBezTo>
                      <a:pt x="8722" y="4125"/>
                      <a:pt x="8717" y="4125"/>
                      <a:pt x="8712" y="4125"/>
                    </a:cubicBezTo>
                    <a:cubicBezTo>
                      <a:pt x="8634" y="4125"/>
                      <a:pt x="8606" y="4011"/>
                      <a:pt x="8689" y="3985"/>
                    </a:cubicBezTo>
                    <a:cubicBezTo>
                      <a:pt x="8765" y="3964"/>
                      <a:pt x="8841" y="3954"/>
                      <a:pt x="8916" y="3954"/>
                    </a:cubicBezTo>
                    <a:cubicBezTo>
                      <a:pt x="8907" y="3558"/>
                      <a:pt x="8721" y="3176"/>
                      <a:pt x="8272" y="3176"/>
                    </a:cubicBezTo>
                    <a:cubicBezTo>
                      <a:pt x="8243" y="3176"/>
                      <a:pt x="8212" y="3177"/>
                      <a:pt x="8181" y="3181"/>
                    </a:cubicBezTo>
                    <a:cubicBezTo>
                      <a:pt x="8178" y="3181"/>
                      <a:pt x="8176" y="3181"/>
                      <a:pt x="8174" y="3181"/>
                    </a:cubicBezTo>
                    <a:cubicBezTo>
                      <a:pt x="8132" y="3181"/>
                      <a:pt x="8085" y="3133"/>
                      <a:pt x="8089" y="3089"/>
                    </a:cubicBezTo>
                    <a:cubicBezTo>
                      <a:pt x="8110" y="2926"/>
                      <a:pt x="8141" y="2754"/>
                      <a:pt x="8121" y="2588"/>
                    </a:cubicBezTo>
                    <a:cubicBezTo>
                      <a:pt x="8095" y="2337"/>
                      <a:pt x="7912" y="2045"/>
                      <a:pt x="7663" y="2045"/>
                    </a:cubicBezTo>
                    <a:cubicBezTo>
                      <a:pt x="7621" y="2045"/>
                      <a:pt x="7578" y="2053"/>
                      <a:pt x="7533" y="2071"/>
                    </a:cubicBezTo>
                    <a:cubicBezTo>
                      <a:pt x="7530" y="2074"/>
                      <a:pt x="7530" y="2078"/>
                      <a:pt x="7528" y="2081"/>
                    </a:cubicBezTo>
                    <a:cubicBezTo>
                      <a:pt x="7510" y="2132"/>
                      <a:pt x="7466" y="2154"/>
                      <a:pt x="7424" y="2154"/>
                    </a:cubicBezTo>
                    <a:cubicBezTo>
                      <a:pt x="7413" y="2154"/>
                      <a:pt x="7403" y="2152"/>
                      <a:pt x="7393" y="2150"/>
                    </a:cubicBezTo>
                    <a:cubicBezTo>
                      <a:pt x="7389" y="2151"/>
                      <a:pt x="7386" y="2151"/>
                      <a:pt x="7382" y="2151"/>
                    </a:cubicBezTo>
                    <a:cubicBezTo>
                      <a:pt x="7360" y="2151"/>
                      <a:pt x="7342" y="2132"/>
                      <a:pt x="7335" y="2109"/>
                    </a:cubicBezTo>
                    <a:cubicBezTo>
                      <a:pt x="7318" y="2088"/>
                      <a:pt x="7311" y="2058"/>
                      <a:pt x="7324" y="2023"/>
                    </a:cubicBezTo>
                    <a:cubicBezTo>
                      <a:pt x="7471" y="1598"/>
                      <a:pt x="7144" y="1320"/>
                      <a:pt x="6824" y="1320"/>
                    </a:cubicBezTo>
                    <a:cubicBezTo>
                      <a:pt x="6603" y="1320"/>
                      <a:pt x="6385" y="1452"/>
                      <a:pt x="6327" y="1759"/>
                    </a:cubicBezTo>
                    <a:cubicBezTo>
                      <a:pt x="6316" y="1814"/>
                      <a:pt x="6278" y="1837"/>
                      <a:pt x="6237" y="1837"/>
                    </a:cubicBezTo>
                    <a:cubicBezTo>
                      <a:pt x="6181" y="1837"/>
                      <a:pt x="6119" y="1794"/>
                      <a:pt x="6112" y="1731"/>
                    </a:cubicBezTo>
                    <a:cubicBezTo>
                      <a:pt x="6040" y="1025"/>
                      <a:pt x="5898" y="145"/>
                      <a:pt x="5038" y="11"/>
                    </a:cubicBezTo>
                    <a:cubicBezTo>
                      <a:pt x="4993" y="4"/>
                      <a:pt x="4950" y="1"/>
                      <a:pt x="490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99" name="Google Shape;2799;p11"/>
              <p:cNvSpPr/>
              <p:nvPr/>
            </p:nvSpPr>
            <p:spPr>
              <a:xfrm>
                <a:off x="1467263" y="650250"/>
                <a:ext cx="67275" cy="74325"/>
              </a:xfrm>
              <a:custGeom>
                <a:avLst/>
                <a:gdLst/>
                <a:ahLst/>
                <a:cxnLst/>
                <a:rect l="l" t="t" r="r" b="b"/>
                <a:pathLst>
                  <a:path w="2691" h="2973" extrusionOk="0">
                    <a:moveTo>
                      <a:pt x="1100" y="1"/>
                    </a:moveTo>
                    <a:cubicBezTo>
                      <a:pt x="904" y="1"/>
                      <a:pt x="708" y="64"/>
                      <a:pt x="549" y="203"/>
                    </a:cubicBezTo>
                    <a:cubicBezTo>
                      <a:pt x="114" y="582"/>
                      <a:pt x="210" y="1199"/>
                      <a:pt x="544" y="1594"/>
                    </a:cubicBezTo>
                    <a:cubicBezTo>
                      <a:pt x="359" y="1640"/>
                      <a:pt x="199" y="1787"/>
                      <a:pt x="136" y="1989"/>
                    </a:cubicBezTo>
                    <a:cubicBezTo>
                      <a:pt x="1" y="2444"/>
                      <a:pt x="444" y="2850"/>
                      <a:pt x="847" y="2939"/>
                    </a:cubicBezTo>
                    <a:cubicBezTo>
                      <a:pt x="853" y="2958"/>
                      <a:pt x="866" y="2972"/>
                      <a:pt x="885" y="2972"/>
                    </a:cubicBezTo>
                    <a:cubicBezTo>
                      <a:pt x="887" y="2972"/>
                      <a:pt x="889" y="2972"/>
                      <a:pt x="890" y="2972"/>
                    </a:cubicBezTo>
                    <a:cubicBezTo>
                      <a:pt x="899" y="2972"/>
                      <a:pt x="909" y="2970"/>
                      <a:pt x="917" y="2970"/>
                    </a:cubicBezTo>
                    <a:cubicBezTo>
                      <a:pt x="902" y="2925"/>
                      <a:pt x="893" y="2877"/>
                      <a:pt x="890" y="2828"/>
                    </a:cubicBezTo>
                    <a:cubicBezTo>
                      <a:pt x="752" y="2723"/>
                      <a:pt x="553" y="2644"/>
                      <a:pt x="472" y="2490"/>
                    </a:cubicBezTo>
                    <a:cubicBezTo>
                      <a:pt x="331" y="2384"/>
                      <a:pt x="338" y="2250"/>
                      <a:pt x="495" y="2089"/>
                    </a:cubicBezTo>
                    <a:cubicBezTo>
                      <a:pt x="488" y="1882"/>
                      <a:pt x="539" y="1779"/>
                      <a:pt x="647" y="1779"/>
                    </a:cubicBezTo>
                    <a:cubicBezTo>
                      <a:pt x="692" y="1779"/>
                      <a:pt x="747" y="1797"/>
                      <a:pt x="811" y="1832"/>
                    </a:cubicBezTo>
                    <a:cubicBezTo>
                      <a:pt x="828" y="1843"/>
                      <a:pt x="845" y="1846"/>
                      <a:pt x="862" y="1846"/>
                    </a:cubicBezTo>
                    <a:cubicBezTo>
                      <a:pt x="866" y="1846"/>
                      <a:pt x="870" y="1845"/>
                      <a:pt x="873" y="1845"/>
                    </a:cubicBezTo>
                    <a:cubicBezTo>
                      <a:pt x="873" y="1945"/>
                      <a:pt x="897" y="2046"/>
                      <a:pt x="952" y="2128"/>
                    </a:cubicBezTo>
                    <a:cubicBezTo>
                      <a:pt x="968" y="2150"/>
                      <a:pt x="988" y="2160"/>
                      <a:pt x="1008" y="2160"/>
                    </a:cubicBezTo>
                    <a:cubicBezTo>
                      <a:pt x="1051" y="2160"/>
                      <a:pt x="1091" y="2113"/>
                      <a:pt x="1067" y="2060"/>
                    </a:cubicBezTo>
                    <a:cubicBezTo>
                      <a:pt x="1024" y="1961"/>
                      <a:pt x="1019" y="1854"/>
                      <a:pt x="1053" y="1752"/>
                    </a:cubicBezTo>
                    <a:cubicBezTo>
                      <a:pt x="1085" y="1646"/>
                      <a:pt x="1153" y="1587"/>
                      <a:pt x="1231" y="1515"/>
                    </a:cubicBezTo>
                    <a:cubicBezTo>
                      <a:pt x="1279" y="1471"/>
                      <a:pt x="1240" y="1380"/>
                      <a:pt x="1180" y="1380"/>
                    </a:cubicBezTo>
                    <a:cubicBezTo>
                      <a:pt x="1172" y="1380"/>
                      <a:pt x="1164" y="1382"/>
                      <a:pt x="1156" y="1385"/>
                    </a:cubicBezTo>
                    <a:cubicBezTo>
                      <a:pt x="1034" y="1430"/>
                      <a:pt x="955" y="1530"/>
                      <a:pt x="912" y="1648"/>
                    </a:cubicBezTo>
                    <a:cubicBezTo>
                      <a:pt x="511" y="1389"/>
                      <a:pt x="287" y="800"/>
                      <a:pt x="652" y="418"/>
                    </a:cubicBezTo>
                    <a:cubicBezTo>
                      <a:pt x="781" y="282"/>
                      <a:pt x="962" y="215"/>
                      <a:pt x="1141" y="215"/>
                    </a:cubicBezTo>
                    <a:cubicBezTo>
                      <a:pt x="1390" y="215"/>
                      <a:pt x="1638" y="345"/>
                      <a:pt x="1743" y="603"/>
                    </a:cubicBezTo>
                    <a:cubicBezTo>
                      <a:pt x="1763" y="650"/>
                      <a:pt x="1805" y="670"/>
                      <a:pt x="1846" y="670"/>
                    </a:cubicBezTo>
                    <a:cubicBezTo>
                      <a:pt x="1905" y="670"/>
                      <a:pt x="1962" y="627"/>
                      <a:pt x="1942" y="559"/>
                    </a:cubicBezTo>
                    <a:cubicBezTo>
                      <a:pt x="2078" y="484"/>
                      <a:pt x="2222" y="447"/>
                      <a:pt x="2363" y="447"/>
                    </a:cubicBezTo>
                    <a:cubicBezTo>
                      <a:pt x="2443" y="447"/>
                      <a:pt x="2522" y="459"/>
                      <a:pt x="2597" y="484"/>
                    </a:cubicBezTo>
                    <a:cubicBezTo>
                      <a:pt x="2627" y="426"/>
                      <a:pt x="2659" y="368"/>
                      <a:pt x="2690" y="312"/>
                    </a:cubicBezTo>
                    <a:cubicBezTo>
                      <a:pt x="2592" y="276"/>
                      <a:pt x="2489" y="257"/>
                      <a:pt x="2385" y="257"/>
                    </a:cubicBezTo>
                    <a:cubicBezTo>
                      <a:pt x="2210" y="257"/>
                      <a:pt x="2034" y="310"/>
                      <a:pt x="1877" y="426"/>
                    </a:cubicBezTo>
                    <a:cubicBezTo>
                      <a:pt x="1713" y="158"/>
                      <a:pt x="1407" y="1"/>
                      <a:pt x="110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0" name="Google Shape;2800;p11"/>
              <p:cNvSpPr/>
              <p:nvPr/>
            </p:nvSpPr>
            <p:spPr>
              <a:xfrm>
                <a:off x="1537413" y="576125"/>
                <a:ext cx="238075" cy="151900"/>
              </a:xfrm>
              <a:custGeom>
                <a:avLst/>
                <a:gdLst/>
                <a:ahLst/>
                <a:cxnLst/>
                <a:rect l="l" t="t" r="r" b="b"/>
                <a:pathLst>
                  <a:path w="9523" h="6076" extrusionOk="0">
                    <a:moveTo>
                      <a:pt x="2537" y="1"/>
                    </a:moveTo>
                    <a:cubicBezTo>
                      <a:pt x="2501" y="1"/>
                      <a:pt x="2465" y="2"/>
                      <a:pt x="2427" y="6"/>
                    </a:cubicBezTo>
                    <a:cubicBezTo>
                      <a:pt x="1511" y="89"/>
                      <a:pt x="1433" y="1139"/>
                      <a:pt x="1538" y="1874"/>
                    </a:cubicBezTo>
                    <a:cubicBezTo>
                      <a:pt x="1396" y="1772"/>
                      <a:pt x="1225" y="1724"/>
                      <a:pt x="1051" y="1724"/>
                    </a:cubicBezTo>
                    <a:cubicBezTo>
                      <a:pt x="837" y="1724"/>
                      <a:pt x="619" y="1797"/>
                      <a:pt x="444" y="1933"/>
                    </a:cubicBezTo>
                    <a:cubicBezTo>
                      <a:pt x="93" y="2205"/>
                      <a:pt x="0" y="2625"/>
                      <a:pt x="28" y="3045"/>
                    </a:cubicBezTo>
                    <a:cubicBezTo>
                      <a:pt x="35" y="3034"/>
                      <a:pt x="44" y="3021"/>
                      <a:pt x="52" y="3012"/>
                    </a:cubicBezTo>
                    <a:cubicBezTo>
                      <a:pt x="102" y="2942"/>
                      <a:pt x="164" y="2877"/>
                      <a:pt x="232" y="2821"/>
                    </a:cubicBezTo>
                    <a:cubicBezTo>
                      <a:pt x="247" y="2653"/>
                      <a:pt x="294" y="2489"/>
                      <a:pt x="387" y="2335"/>
                    </a:cubicBezTo>
                    <a:cubicBezTo>
                      <a:pt x="541" y="2087"/>
                      <a:pt x="798" y="1934"/>
                      <a:pt x="1057" y="1934"/>
                    </a:cubicBezTo>
                    <a:cubicBezTo>
                      <a:pt x="1204" y="1934"/>
                      <a:pt x="1351" y="1983"/>
                      <a:pt x="1481" y="2092"/>
                    </a:cubicBezTo>
                    <a:cubicBezTo>
                      <a:pt x="1543" y="1987"/>
                      <a:pt x="1617" y="1883"/>
                      <a:pt x="1700" y="1785"/>
                    </a:cubicBezTo>
                    <a:cubicBezTo>
                      <a:pt x="1669" y="1198"/>
                      <a:pt x="1688" y="200"/>
                      <a:pt x="2387" y="200"/>
                    </a:cubicBezTo>
                    <a:cubicBezTo>
                      <a:pt x="2427" y="200"/>
                      <a:pt x="2470" y="203"/>
                      <a:pt x="2516" y="210"/>
                    </a:cubicBezTo>
                    <a:cubicBezTo>
                      <a:pt x="3374" y="345"/>
                      <a:pt x="3518" y="1224"/>
                      <a:pt x="3590" y="1930"/>
                    </a:cubicBezTo>
                    <a:cubicBezTo>
                      <a:pt x="3596" y="1994"/>
                      <a:pt x="3658" y="2036"/>
                      <a:pt x="3714" y="2036"/>
                    </a:cubicBezTo>
                    <a:cubicBezTo>
                      <a:pt x="3755" y="2036"/>
                      <a:pt x="3793" y="2013"/>
                      <a:pt x="3804" y="1958"/>
                    </a:cubicBezTo>
                    <a:cubicBezTo>
                      <a:pt x="3862" y="1651"/>
                      <a:pt x="4080" y="1519"/>
                      <a:pt x="4301" y="1519"/>
                    </a:cubicBezTo>
                    <a:cubicBezTo>
                      <a:pt x="4622" y="1519"/>
                      <a:pt x="4948" y="1797"/>
                      <a:pt x="4800" y="2222"/>
                    </a:cubicBezTo>
                    <a:cubicBezTo>
                      <a:pt x="4789" y="2258"/>
                      <a:pt x="4796" y="2287"/>
                      <a:pt x="4812" y="2308"/>
                    </a:cubicBezTo>
                    <a:cubicBezTo>
                      <a:pt x="4819" y="2332"/>
                      <a:pt x="4838" y="2351"/>
                      <a:pt x="4860" y="2351"/>
                    </a:cubicBezTo>
                    <a:cubicBezTo>
                      <a:pt x="4863" y="2351"/>
                      <a:pt x="4866" y="2350"/>
                      <a:pt x="4870" y="2349"/>
                    </a:cubicBezTo>
                    <a:cubicBezTo>
                      <a:pt x="4880" y="2352"/>
                      <a:pt x="4890" y="2353"/>
                      <a:pt x="4900" y="2353"/>
                    </a:cubicBezTo>
                    <a:cubicBezTo>
                      <a:pt x="4943" y="2353"/>
                      <a:pt x="4987" y="2331"/>
                      <a:pt x="5005" y="2280"/>
                    </a:cubicBezTo>
                    <a:cubicBezTo>
                      <a:pt x="5008" y="2277"/>
                      <a:pt x="5008" y="2275"/>
                      <a:pt x="5009" y="2270"/>
                    </a:cubicBezTo>
                    <a:cubicBezTo>
                      <a:pt x="5054" y="2252"/>
                      <a:pt x="5098" y="2244"/>
                      <a:pt x="5140" y="2244"/>
                    </a:cubicBezTo>
                    <a:cubicBezTo>
                      <a:pt x="5389" y="2244"/>
                      <a:pt x="5571" y="2537"/>
                      <a:pt x="5598" y="2787"/>
                    </a:cubicBezTo>
                    <a:cubicBezTo>
                      <a:pt x="5618" y="2954"/>
                      <a:pt x="5588" y="3126"/>
                      <a:pt x="5567" y="3288"/>
                    </a:cubicBezTo>
                    <a:cubicBezTo>
                      <a:pt x="5562" y="3332"/>
                      <a:pt x="5610" y="3380"/>
                      <a:pt x="5652" y="3380"/>
                    </a:cubicBezTo>
                    <a:cubicBezTo>
                      <a:pt x="5654" y="3380"/>
                      <a:pt x="5657" y="3380"/>
                      <a:pt x="5659" y="3380"/>
                    </a:cubicBezTo>
                    <a:cubicBezTo>
                      <a:pt x="5690" y="3377"/>
                      <a:pt x="5721" y="3375"/>
                      <a:pt x="5750" y="3375"/>
                    </a:cubicBezTo>
                    <a:cubicBezTo>
                      <a:pt x="6199" y="3375"/>
                      <a:pt x="6385" y="3757"/>
                      <a:pt x="6393" y="4154"/>
                    </a:cubicBezTo>
                    <a:cubicBezTo>
                      <a:pt x="6318" y="4154"/>
                      <a:pt x="6243" y="4164"/>
                      <a:pt x="6167" y="4185"/>
                    </a:cubicBezTo>
                    <a:cubicBezTo>
                      <a:pt x="6083" y="4210"/>
                      <a:pt x="6112" y="4324"/>
                      <a:pt x="6189" y="4324"/>
                    </a:cubicBezTo>
                    <a:cubicBezTo>
                      <a:pt x="6194" y="4324"/>
                      <a:pt x="6199" y="4324"/>
                      <a:pt x="6204" y="4323"/>
                    </a:cubicBezTo>
                    <a:cubicBezTo>
                      <a:pt x="6252" y="4313"/>
                      <a:pt x="6300" y="4308"/>
                      <a:pt x="6348" y="4308"/>
                    </a:cubicBezTo>
                    <a:cubicBezTo>
                      <a:pt x="6361" y="4308"/>
                      <a:pt x="6374" y="4308"/>
                      <a:pt x="6387" y="4309"/>
                    </a:cubicBezTo>
                    <a:lnTo>
                      <a:pt x="6387" y="4329"/>
                    </a:lnTo>
                    <a:cubicBezTo>
                      <a:pt x="6382" y="4373"/>
                      <a:pt x="6415" y="4393"/>
                      <a:pt x="6450" y="4393"/>
                    </a:cubicBezTo>
                    <a:cubicBezTo>
                      <a:pt x="6474" y="4393"/>
                      <a:pt x="6500" y="4383"/>
                      <a:pt x="6514" y="4364"/>
                    </a:cubicBezTo>
                    <a:cubicBezTo>
                      <a:pt x="6523" y="4353"/>
                      <a:pt x="6528" y="4340"/>
                      <a:pt x="6536" y="4330"/>
                    </a:cubicBezTo>
                    <a:cubicBezTo>
                      <a:pt x="6537" y="4330"/>
                      <a:pt x="6540" y="4330"/>
                      <a:pt x="6541" y="4332"/>
                    </a:cubicBezTo>
                    <a:lnTo>
                      <a:pt x="6541" y="4351"/>
                    </a:lnTo>
                    <a:cubicBezTo>
                      <a:pt x="6542" y="4384"/>
                      <a:pt x="6572" y="4404"/>
                      <a:pt x="6601" y="4404"/>
                    </a:cubicBezTo>
                    <a:cubicBezTo>
                      <a:pt x="6622" y="4404"/>
                      <a:pt x="6642" y="4393"/>
                      <a:pt x="6647" y="4367"/>
                    </a:cubicBezTo>
                    <a:cubicBezTo>
                      <a:pt x="6723" y="4401"/>
                      <a:pt x="6794" y="4449"/>
                      <a:pt x="6857" y="4508"/>
                    </a:cubicBezTo>
                    <a:cubicBezTo>
                      <a:pt x="6875" y="4526"/>
                      <a:pt x="6896" y="4533"/>
                      <a:pt x="6915" y="4533"/>
                    </a:cubicBezTo>
                    <a:cubicBezTo>
                      <a:pt x="6984" y="4533"/>
                      <a:pt x="7045" y="4443"/>
                      <a:pt x="6980" y="4385"/>
                    </a:cubicBezTo>
                    <a:cubicBezTo>
                      <a:pt x="6893" y="4305"/>
                      <a:pt x="6790" y="4244"/>
                      <a:pt x="6681" y="4204"/>
                    </a:cubicBezTo>
                    <a:cubicBezTo>
                      <a:pt x="6711" y="4083"/>
                      <a:pt x="6756" y="3966"/>
                      <a:pt x="6843" y="3866"/>
                    </a:cubicBezTo>
                    <a:cubicBezTo>
                      <a:pt x="6959" y="3728"/>
                      <a:pt x="7137" y="3652"/>
                      <a:pt x="7302" y="3652"/>
                    </a:cubicBezTo>
                    <a:cubicBezTo>
                      <a:pt x="7526" y="3652"/>
                      <a:pt x="7728" y="3791"/>
                      <a:pt x="7721" y="4106"/>
                    </a:cubicBezTo>
                    <a:cubicBezTo>
                      <a:pt x="7721" y="4161"/>
                      <a:pt x="7773" y="4199"/>
                      <a:pt x="7823" y="4199"/>
                    </a:cubicBezTo>
                    <a:cubicBezTo>
                      <a:pt x="7852" y="4199"/>
                      <a:pt x="7881" y="4185"/>
                      <a:pt x="7897" y="4154"/>
                    </a:cubicBezTo>
                    <a:cubicBezTo>
                      <a:pt x="7987" y="3955"/>
                      <a:pt x="8171" y="3852"/>
                      <a:pt x="8357" y="3852"/>
                    </a:cubicBezTo>
                    <a:cubicBezTo>
                      <a:pt x="8501" y="3852"/>
                      <a:pt x="8646" y="3915"/>
                      <a:pt x="8746" y="4044"/>
                    </a:cubicBezTo>
                    <a:cubicBezTo>
                      <a:pt x="8991" y="4354"/>
                      <a:pt x="8827" y="4752"/>
                      <a:pt x="8504" y="4940"/>
                    </a:cubicBezTo>
                    <a:cubicBezTo>
                      <a:pt x="8409" y="4996"/>
                      <a:pt x="8467" y="5128"/>
                      <a:pt x="8554" y="5128"/>
                    </a:cubicBezTo>
                    <a:cubicBezTo>
                      <a:pt x="8570" y="5128"/>
                      <a:pt x="8587" y="5123"/>
                      <a:pt x="8604" y="5114"/>
                    </a:cubicBezTo>
                    <a:cubicBezTo>
                      <a:pt x="8638" y="5095"/>
                      <a:pt x="8669" y="5073"/>
                      <a:pt x="8700" y="5050"/>
                    </a:cubicBezTo>
                    <a:lnTo>
                      <a:pt x="8703" y="5050"/>
                    </a:lnTo>
                    <a:cubicBezTo>
                      <a:pt x="8726" y="5047"/>
                      <a:pt x="8750" y="5046"/>
                      <a:pt x="8774" y="5046"/>
                    </a:cubicBezTo>
                    <a:cubicBezTo>
                      <a:pt x="8970" y="5046"/>
                      <a:pt x="9169" y="5148"/>
                      <a:pt x="9226" y="5347"/>
                    </a:cubicBezTo>
                    <a:cubicBezTo>
                      <a:pt x="9287" y="5546"/>
                      <a:pt x="9174" y="5750"/>
                      <a:pt x="8999" y="5844"/>
                    </a:cubicBezTo>
                    <a:cubicBezTo>
                      <a:pt x="8978" y="5806"/>
                      <a:pt x="8941" y="5776"/>
                      <a:pt x="8885" y="5773"/>
                    </a:cubicBezTo>
                    <a:cubicBezTo>
                      <a:pt x="8252" y="5749"/>
                      <a:pt x="7614" y="5714"/>
                      <a:pt x="6970" y="5674"/>
                    </a:cubicBezTo>
                    <a:lnTo>
                      <a:pt x="6970" y="5674"/>
                    </a:lnTo>
                    <a:cubicBezTo>
                      <a:pt x="6979" y="5776"/>
                      <a:pt x="6977" y="5873"/>
                      <a:pt x="6963" y="5969"/>
                    </a:cubicBezTo>
                    <a:cubicBezTo>
                      <a:pt x="7601" y="5996"/>
                      <a:pt x="8242" y="6023"/>
                      <a:pt x="8885" y="6048"/>
                    </a:cubicBezTo>
                    <a:cubicBezTo>
                      <a:pt x="8893" y="6048"/>
                      <a:pt x="8900" y="6047"/>
                      <a:pt x="8907" y="6046"/>
                    </a:cubicBezTo>
                    <a:cubicBezTo>
                      <a:pt x="8923" y="6063"/>
                      <a:pt x="8946" y="6075"/>
                      <a:pt x="8973" y="6075"/>
                    </a:cubicBezTo>
                    <a:cubicBezTo>
                      <a:pt x="8983" y="6075"/>
                      <a:pt x="8995" y="6073"/>
                      <a:pt x="9006" y="6070"/>
                    </a:cubicBezTo>
                    <a:cubicBezTo>
                      <a:pt x="9317" y="5962"/>
                      <a:pt x="9523" y="5612"/>
                      <a:pt x="9426" y="5290"/>
                    </a:cubicBezTo>
                    <a:cubicBezTo>
                      <a:pt x="9352" y="5050"/>
                      <a:pt x="9126" y="4881"/>
                      <a:pt x="8889" y="4855"/>
                    </a:cubicBezTo>
                    <a:cubicBezTo>
                      <a:pt x="9104" y="4559"/>
                      <a:pt x="9154" y="4142"/>
                      <a:pt x="8876" y="3857"/>
                    </a:cubicBezTo>
                    <a:cubicBezTo>
                      <a:pt x="8742" y="3720"/>
                      <a:pt x="8564" y="3655"/>
                      <a:pt x="8386" y="3655"/>
                    </a:cubicBezTo>
                    <a:cubicBezTo>
                      <a:pt x="8191" y="3655"/>
                      <a:pt x="7997" y="3732"/>
                      <a:pt x="7860" y="3873"/>
                    </a:cubicBezTo>
                    <a:cubicBezTo>
                      <a:pt x="7768" y="3632"/>
                      <a:pt x="7542" y="3462"/>
                      <a:pt x="7270" y="3462"/>
                    </a:cubicBezTo>
                    <a:cubicBezTo>
                      <a:pt x="7255" y="3462"/>
                      <a:pt x="7239" y="3462"/>
                      <a:pt x="7223" y="3463"/>
                    </a:cubicBezTo>
                    <a:cubicBezTo>
                      <a:pt x="6929" y="3483"/>
                      <a:pt x="6725" y="3682"/>
                      <a:pt x="6619" y="3931"/>
                    </a:cubicBezTo>
                    <a:cubicBezTo>
                      <a:pt x="6555" y="3554"/>
                      <a:pt x="6139" y="3215"/>
                      <a:pt x="5762" y="3194"/>
                    </a:cubicBezTo>
                    <a:cubicBezTo>
                      <a:pt x="5794" y="2852"/>
                      <a:pt x="5800" y="2450"/>
                      <a:pt x="5503" y="2227"/>
                    </a:cubicBezTo>
                    <a:cubicBezTo>
                      <a:pt x="5397" y="2146"/>
                      <a:pt x="5275" y="2102"/>
                      <a:pt x="5156" y="2102"/>
                    </a:cubicBezTo>
                    <a:cubicBezTo>
                      <a:pt x="5119" y="2102"/>
                      <a:pt x="5082" y="2106"/>
                      <a:pt x="5046" y="2115"/>
                    </a:cubicBezTo>
                    <a:cubicBezTo>
                      <a:pt x="5143" y="1582"/>
                      <a:pt x="4729" y="1247"/>
                      <a:pt x="4315" y="1247"/>
                    </a:cubicBezTo>
                    <a:cubicBezTo>
                      <a:pt x="4105" y="1247"/>
                      <a:pt x="3896" y="1333"/>
                      <a:pt x="3753" y="1523"/>
                    </a:cubicBezTo>
                    <a:cubicBezTo>
                      <a:pt x="3630" y="818"/>
                      <a:pt x="3327" y="1"/>
                      <a:pt x="253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1" name="Google Shape;2801;p11"/>
              <p:cNvSpPr/>
              <p:nvPr/>
            </p:nvSpPr>
            <p:spPr>
              <a:xfrm>
                <a:off x="1543263" y="624450"/>
                <a:ext cx="31275" cy="22200"/>
              </a:xfrm>
              <a:custGeom>
                <a:avLst/>
                <a:gdLst/>
                <a:ahLst/>
                <a:cxnLst/>
                <a:rect l="l" t="t" r="r" b="b"/>
                <a:pathLst>
                  <a:path w="1251" h="888" extrusionOk="0">
                    <a:moveTo>
                      <a:pt x="825" y="1"/>
                    </a:moveTo>
                    <a:cubicBezTo>
                      <a:pt x="567" y="1"/>
                      <a:pt x="310" y="154"/>
                      <a:pt x="156" y="402"/>
                    </a:cubicBezTo>
                    <a:cubicBezTo>
                      <a:pt x="61" y="556"/>
                      <a:pt x="15" y="720"/>
                      <a:pt x="1" y="888"/>
                    </a:cubicBezTo>
                    <a:cubicBezTo>
                      <a:pt x="159" y="755"/>
                      <a:pt x="363" y="663"/>
                      <a:pt x="565" y="663"/>
                    </a:cubicBezTo>
                    <a:cubicBezTo>
                      <a:pt x="693" y="663"/>
                      <a:pt x="821" y="700"/>
                      <a:pt x="935" y="786"/>
                    </a:cubicBezTo>
                    <a:cubicBezTo>
                      <a:pt x="954" y="798"/>
                      <a:pt x="970" y="809"/>
                      <a:pt x="989" y="822"/>
                    </a:cubicBezTo>
                    <a:cubicBezTo>
                      <a:pt x="1041" y="589"/>
                      <a:pt x="1126" y="367"/>
                      <a:pt x="1250" y="159"/>
                    </a:cubicBezTo>
                    <a:cubicBezTo>
                      <a:pt x="1120" y="50"/>
                      <a:pt x="972" y="1"/>
                      <a:pt x="82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2" name="Google Shape;2802;p11"/>
              <p:cNvSpPr/>
              <p:nvPr/>
            </p:nvSpPr>
            <p:spPr>
              <a:xfrm>
                <a:off x="1474363" y="655625"/>
                <a:ext cx="57850" cy="65325"/>
              </a:xfrm>
              <a:custGeom>
                <a:avLst/>
                <a:gdLst/>
                <a:ahLst/>
                <a:cxnLst/>
                <a:rect l="l" t="t" r="r" b="b"/>
                <a:pathLst>
                  <a:path w="2314" h="2613" extrusionOk="0">
                    <a:moveTo>
                      <a:pt x="857" y="1"/>
                    </a:moveTo>
                    <a:cubicBezTo>
                      <a:pt x="677" y="1"/>
                      <a:pt x="497" y="68"/>
                      <a:pt x="368" y="203"/>
                    </a:cubicBezTo>
                    <a:cubicBezTo>
                      <a:pt x="1" y="585"/>
                      <a:pt x="225" y="1177"/>
                      <a:pt x="628" y="1433"/>
                    </a:cubicBezTo>
                    <a:cubicBezTo>
                      <a:pt x="671" y="1315"/>
                      <a:pt x="750" y="1215"/>
                      <a:pt x="870" y="1170"/>
                    </a:cubicBezTo>
                    <a:cubicBezTo>
                      <a:pt x="879" y="1167"/>
                      <a:pt x="887" y="1165"/>
                      <a:pt x="895" y="1165"/>
                    </a:cubicBezTo>
                    <a:cubicBezTo>
                      <a:pt x="956" y="1165"/>
                      <a:pt x="995" y="1256"/>
                      <a:pt x="947" y="1300"/>
                    </a:cubicBezTo>
                    <a:cubicBezTo>
                      <a:pt x="869" y="1372"/>
                      <a:pt x="800" y="1431"/>
                      <a:pt x="769" y="1537"/>
                    </a:cubicBezTo>
                    <a:cubicBezTo>
                      <a:pt x="735" y="1639"/>
                      <a:pt x="740" y="1746"/>
                      <a:pt x="783" y="1845"/>
                    </a:cubicBezTo>
                    <a:cubicBezTo>
                      <a:pt x="807" y="1898"/>
                      <a:pt x="767" y="1945"/>
                      <a:pt x="724" y="1945"/>
                    </a:cubicBezTo>
                    <a:cubicBezTo>
                      <a:pt x="704" y="1945"/>
                      <a:pt x="684" y="1935"/>
                      <a:pt x="668" y="1913"/>
                    </a:cubicBezTo>
                    <a:cubicBezTo>
                      <a:pt x="613" y="1831"/>
                      <a:pt x="588" y="1730"/>
                      <a:pt x="588" y="1630"/>
                    </a:cubicBezTo>
                    <a:cubicBezTo>
                      <a:pt x="584" y="1630"/>
                      <a:pt x="581" y="1631"/>
                      <a:pt x="577" y="1631"/>
                    </a:cubicBezTo>
                    <a:cubicBezTo>
                      <a:pt x="561" y="1631"/>
                      <a:pt x="544" y="1628"/>
                      <a:pt x="527" y="1617"/>
                    </a:cubicBezTo>
                    <a:cubicBezTo>
                      <a:pt x="462" y="1581"/>
                      <a:pt x="407" y="1563"/>
                      <a:pt x="362" y="1563"/>
                    </a:cubicBezTo>
                    <a:cubicBezTo>
                      <a:pt x="253" y="1563"/>
                      <a:pt x="203" y="1667"/>
                      <a:pt x="211" y="1874"/>
                    </a:cubicBezTo>
                    <a:cubicBezTo>
                      <a:pt x="54" y="2038"/>
                      <a:pt x="47" y="2171"/>
                      <a:pt x="188" y="2275"/>
                    </a:cubicBezTo>
                    <a:cubicBezTo>
                      <a:pt x="269" y="2429"/>
                      <a:pt x="468" y="2508"/>
                      <a:pt x="606" y="2613"/>
                    </a:cubicBezTo>
                    <a:cubicBezTo>
                      <a:pt x="596" y="2473"/>
                      <a:pt x="625" y="2323"/>
                      <a:pt x="702" y="2172"/>
                    </a:cubicBezTo>
                    <a:cubicBezTo>
                      <a:pt x="934" y="1721"/>
                      <a:pt x="1272" y="1280"/>
                      <a:pt x="1829" y="1280"/>
                    </a:cubicBezTo>
                    <a:cubicBezTo>
                      <a:pt x="1838" y="1280"/>
                      <a:pt x="1847" y="1280"/>
                      <a:pt x="1856" y="1280"/>
                    </a:cubicBezTo>
                    <a:cubicBezTo>
                      <a:pt x="1893" y="1280"/>
                      <a:pt x="1931" y="1286"/>
                      <a:pt x="1966" y="1290"/>
                    </a:cubicBezTo>
                    <a:cubicBezTo>
                      <a:pt x="2037" y="938"/>
                      <a:pt x="2145" y="595"/>
                      <a:pt x="2313" y="269"/>
                    </a:cubicBezTo>
                    <a:cubicBezTo>
                      <a:pt x="2237" y="244"/>
                      <a:pt x="2158" y="232"/>
                      <a:pt x="2077" y="232"/>
                    </a:cubicBezTo>
                    <a:cubicBezTo>
                      <a:pt x="1937" y="232"/>
                      <a:pt x="1793" y="269"/>
                      <a:pt x="1658" y="344"/>
                    </a:cubicBezTo>
                    <a:cubicBezTo>
                      <a:pt x="1678" y="412"/>
                      <a:pt x="1621" y="455"/>
                      <a:pt x="1561" y="455"/>
                    </a:cubicBezTo>
                    <a:cubicBezTo>
                      <a:pt x="1520" y="455"/>
                      <a:pt x="1478" y="435"/>
                      <a:pt x="1459" y="388"/>
                    </a:cubicBezTo>
                    <a:cubicBezTo>
                      <a:pt x="1354" y="131"/>
                      <a:pt x="1106" y="1"/>
                      <a:pt x="857"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3" name="Google Shape;2803;p11"/>
              <p:cNvSpPr/>
              <p:nvPr/>
            </p:nvSpPr>
            <p:spPr>
              <a:xfrm>
                <a:off x="1579063" y="581075"/>
                <a:ext cx="190500" cy="141150"/>
              </a:xfrm>
              <a:custGeom>
                <a:avLst/>
                <a:gdLst/>
                <a:ahLst/>
                <a:cxnLst/>
                <a:rect l="l" t="t" r="r" b="b"/>
                <a:pathLst>
                  <a:path w="7620" h="5646" extrusionOk="0">
                    <a:moveTo>
                      <a:pt x="719" y="1"/>
                    </a:moveTo>
                    <a:cubicBezTo>
                      <a:pt x="20" y="1"/>
                      <a:pt x="1" y="998"/>
                      <a:pt x="33" y="1585"/>
                    </a:cubicBezTo>
                    <a:cubicBezTo>
                      <a:pt x="133" y="1465"/>
                      <a:pt x="249" y="1351"/>
                      <a:pt x="383" y="1244"/>
                    </a:cubicBezTo>
                    <a:cubicBezTo>
                      <a:pt x="553" y="1106"/>
                      <a:pt x="786" y="1029"/>
                      <a:pt x="1012" y="1029"/>
                    </a:cubicBezTo>
                    <a:cubicBezTo>
                      <a:pt x="1352" y="1029"/>
                      <a:pt x="1676" y="1203"/>
                      <a:pt x="1747" y="1604"/>
                    </a:cubicBezTo>
                    <a:cubicBezTo>
                      <a:pt x="1809" y="1951"/>
                      <a:pt x="1848" y="2300"/>
                      <a:pt x="1876" y="2650"/>
                    </a:cubicBezTo>
                    <a:cubicBezTo>
                      <a:pt x="1993" y="2601"/>
                      <a:pt x="2122" y="2574"/>
                      <a:pt x="2250" y="2574"/>
                    </a:cubicBezTo>
                    <a:cubicBezTo>
                      <a:pt x="2523" y="2574"/>
                      <a:pt x="2789" y="2695"/>
                      <a:pt x="2913" y="2969"/>
                    </a:cubicBezTo>
                    <a:cubicBezTo>
                      <a:pt x="3098" y="3384"/>
                      <a:pt x="3336" y="3686"/>
                      <a:pt x="3520" y="4028"/>
                    </a:cubicBezTo>
                    <a:cubicBezTo>
                      <a:pt x="4205" y="4040"/>
                      <a:pt x="4891" y="4385"/>
                      <a:pt x="5183" y="5031"/>
                    </a:cubicBezTo>
                    <a:cubicBezTo>
                      <a:pt x="5249" y="5183"/>
                      <a:pt x="5286" y="5331"/>
                      <a:pt x="5299" y="5476"/>
                    </a:cubicBezTo>
                    <a:cubicBezTo>
                      <a:pt x="5942" y="5516"/>
                      <a:pt x="6582" y="5551"/>
                      <a:pt x="7213" y="5575"/>
                    </a:cubicBezTo>
                    <a:cubicBezTo>
                      <a:pt x="7270" y="5578"/>
                      <a:pt x="7308" y="5608"/>
                      <a:pt x="7329" y="5646"/>
                    </a:cubicBezTo>
                    <a:cubicBezTo>
                      <a:pt x="7507" y="5551"/>
                      <a:pt x="7620" y="5346"/>
                      <a:pt x="7559" y="5147"/>
                    </a:cubicBezTo>
                    <a:cubicBezTo>
                      <a:pt x="7501" y="4949"/>
                      <a:pt x="7300" y="4846"/>
                      <a:pt x="7106" y="4846"/>
                    </a:cubicBezTo>
                    <a:cubicBezTo>
                      <a:pt x="7082" y="4846"/>
                      <a:pt x="7059" y="4848"/>
                      <a:pt x="7035" y="4851"/>
                    </a:cubicBezTo>
                    <a:lnTo>
                      <a:pt x="7032" y="4851"/>
                    </a:lnTo>
                    <a:cubicBezTo>
                      <a:pt x="7001" y="4873"/>
                      <a:pt x="6970" y="4896"/>
                      <a:pt x="6936" y="4914"/>
                    </a:cubicBezTo>
                    <a:cubicBezTo>
                      <a:pt x="6920" y="4924"/>
                      <a:pt x="6903" y="4928"/>
                      <a:pt x="6887" y="4928"/>
                    </a:cubicBezTo>
                    <a:cubicBezTo>
                      <a:pt x="6799" y="4928"/>
                      <a:pt x="6742" y="4796"/>
                      <a:pt x="6836" y="4741"/>
                    </a:cubicBezTo>
                    <a:cubicBezTo>
                      <a:pt x="7159" y="4551"/>
                      <a:pt x="7322" y="4155"/>
                      <a:pt x="7079" y="3844"/>
                    </a:cubicBezTo>
                    <a:cubicBezTo>
                      <a:pt x="6978" y="3714"/>
                      <a:pt x="6834" y="3652"/>
                      <a:pt x="6690" y="3652"/>
                    </a:cubicBezTo>
                    <a:cubicBezTo>
                      <a:pt x="6505" y="3652"/>
                      <a:pt x="6320" y="3756"/>
                      <a:pt x="6229" y="3954"/>
                    </a:cubicBezTo>
                    <a:cubicBezTo>
                      <a:pt x="6214" y="3986"/>
                      <a:pt x="6185" y="3999"/>
                      <a:pt x="6156" y="3999"/>
                    </a:cubicBezTo>
                    <a:cubicBezTo>
                      <a:pt x="6106" y="3999"/>
                      <a:pt x="6053" y="3961"/>
                      <a:pt x="6054" y="3906"/>
                    </a:cubicBezTo>
                    <a:cubicBezTo>
                      <a:pt x="6061" y="3593"/>
                      <a:pt x="5859" y="3453"/>
                      <a:pt x="5635" y="3453"/>
                    </a:cubicBezTo>
                    <a:cubicBezTo>
                      <a:pt x="5469" y="3453"/>
                      <a:pt x="5292" y="3529"/>
                      <a:pt x="5176" y="3666"/>
                    </a:cubicBezTo>
                    <a:cubicBezTo>
                      <a:pt x="5088" y="3766"/>
                      <a:pt x="5043" y="3884"/>
                      <a:pt x="5014" y="4005"/>
                    </a:cubicBezTo>
                    <a:cubicBezTo>
                      <a:pt x="5122" y="4043"/>
                      <a:pt x="5225" y="4105"/>
                      <a:pt x="5313" y="4184"/>
                    </a:cubicBezTo>
                    <a:cubicBezTo>
                      <a:pt x="5378" y="4244"/>
                      <a:pt x="5316" y="4334"/>
                      <a:pt x="5248" y="4334"/>
                    </a:cubicBezTo>
                    <a:cubicBezTo>
                      <a:pt x="5228" y="4334"/>
                      <a:pt x="5208" y="4326"/>
                      <a:pt x="5190" y="4309"/>
                    </a:cubicBezTo>
                    <a:cubicBezTo>
                      <a:pt x="5126" y="4248"/>
                      <a:pt x="5056" y="4201"/>
                      <a:pt x="4980" y="4167"/>
                    </a:cubicBezTo>
                    <a:cubicBezTo>
                      <a:pt x="4974" y="4193"/>
                      <a:pt x="4954" y="4204"/>
                      <a:pt x="4933" y="4204"/>
                    </a:cubicBezTo>
                    <a:cubicBezTo>
                      <a:pt x="4905" y="4204"/>
                      <a:pt x="4875" y="4184"/>
                      <a:pt x="4874" y="4152"/>
                    </a:cubicBezTo>
                    <a:lnTo>
                      <a:pt x="4874" y="4132"/>
                    </a:lnTo>
                    <a:cubicBezTo>
                      <a:pt x="4872" y="4131"/>
                      <a:pt x="4870" y="4131"/>
                      <a:pt x="4868" y="4131"/>
                    </a:cubicBezTo>
                    <a:cubicBezTo>
                      <a:pt x="4861" y="4141"/>
                      <a:pt x="4855" y="4153"/>
                      <a:pt x="4847" y="4163"/>
                    </a:cubicBezTo>
                    <a:cubicBezTo>
                      <a:pt x="4832" y="4183"/>
                      <a:pt x="4807" y="4194"/>
                      <a:pt x="4782" y="4194"/>
                    </a:cubicBezTo>
                    <a:cubicBezTo>
                      <a:pt x="4747" y="4194"/>
                      <a:pt x="4715" y="4173"/>
                      <a:pt x="4720" y="4128"/>
                    </a:cubicBezTo>
                    <a:lnTo>
                      <a:pt x="4720" y="4110"/>
                    </a:lnTo>
                    <a:cubicBezTo>
                      <a:pt x="4707" y="4109"/>
                      <a:pt x="4693" y="4108"/>
                      <a:pt x="4680" y="4108"/>
                    </a:cubicBezTo>
                    <a:cubicBezTo>
                      <a:pt x="4633" y="4108"/>
                      <a:pt x="4585" y="4114"/>
                      <a:pt x="4536" y="4124"/>
                    </a:cubicBezTo>
                    <a:cubicBezTo>
                      <a:pt x="4531" y="4125"/>
                      <a:pt x="4526" y="4125"/>
                      <a:pt x="4522" y="4125"/>
                    </a:cubicBezTo>
                    <a:cubicBezTo>
                      <a:pt x="4445" y="4125"/>
                      <a:pt x="4416" y="4011"/>
                      <a:pt x="4500" y="3985"/>
                    </a:cubicBezTo>
                    <a:cubicBezTo>
                      <a:pt x="4576" y="3964"/>
                      <a:pt x="4651" y="3954"/>
                      <a:pt x="4726" y="3954"/>
                    </a:cubicBezTo>
                    <a:cubicBezTo>
                      <a:pt x="4718" y="3558"/>
                      <a:pt x="4532" y="3176"/>
                      <a:pt x="4083" y="3176"/>
                    </a:cubicBezTo>
                    <a:cubicBezTo>
                      <a:pt x="4054" y="3176"/>
                      <a:pt x="4023" y="3177"/>
                      <a:pt x="3991" y="3181"/>
                    </a:cubicBezTo>
                    <a:cubicBezTo>
                      <a:pt x="3989" y="3181"/>
                      <a:pt x="3987" y="3181"/>
                      <a:pt x="3985" y="3181"/>
                    </a:cubicBezTo>
                    <a:cubicBezTo>
                      <a:pt x="3942" y="3181"/>
                      <a:pt x="3894" y="3133"/>
                      <a:pt x="3900" y="3089"/>
                    </a:cubicBezTo>
                    <a:cubicBezTo>
                      <a:pt x="3921" y="2925"/>
                      <a:pt x="3950" y="2751"/>
                      <a:pt x="3931" y="2588"/>
                    </a:cubicBezTo>
                    <a:cubicBezTo>
                      <a:pt x="3904" y="2335"/>
                      <a:pt x="3720" y="2044"/>
                      <a:pt x="3473" y="2044"/>
                    </a:cubicBezTo>
                    <a:cubicBezTo>
                      <a:pt x="3431" y="2044"/>
                      <a:pt x="3387" y="2053"/>
                      <a:pt x="3342" y="2071"/>
                    </a:cubicBezTo>
                    <a:cubicBezTo>
                      <a:pt x="3341" y="2074"/>
                      <a:pt x="3341" y="2078"/>
                      <a:pt x="3338" y="2081"/>
                    </a:cubicBezTo>
                    <a:cubicBezTo>
                      <a:pt x="3320" y="2132"/>
                      <a:pt x="3276" y="2154"/>
                      <a:pt x="3233" y="2154"/>
                    </a:cubicBezTo>
                    <a:cubicBezTo>
                      <a:pt x="3222" y="2154"/>
                      <a:pt x="3212" y="2152"/>
                      <a:pt x="3202" y="2150"/>
                    </a:cubicBezTo>
                    <a:cubicBezTo>
                      <a:pt x="3199" y="2151"/>
                      <a:pt x="3195" y="2151"/>
                      <a:pt x="3192" y="2151"/>
                    </a:cubicBezTo>
                    <a:cubicBezTo>
                      <a:pt x="3170" y="2151"/>
                      <a:pt x="3152" y="2132"/>
                      <a:pt x="3144" y="2109"/>
                    </a:cubicBezTo>
                    <a:cubicBezTo>
                      <a:pt x="3129" y="2088"/>
                      <a:pt x="3122" y="2058"/>
                      <a:pt x="3133" y="2023"/>
                    </a:cubicBezTo>
                    <a:cubicBezTo>
                      <a:pt x="3282" y="1598"/>
                      <a:pt x="2955" y="1320"/>
                      <a:pt x="2634" y="1320"/>
                    </a:cubicBezTo>
                    <a:cubicBezTo>
                      <a:pt x="2413" y="1320"/>
                      <a:pt x="2194" y="1452"/>
                      <a:pt x="2136" y="1759"/>
                    </a:cubicBezTo>
                    <a:cubicBezTo>
                      <a:pt x="2126" y="1814"/>
                      <a:pt x="2088" y="1837"/>
                      <a:pt x="2047" y="1837"/>
                    </a:cubicBezTo>
                    <a:cubicBezTo>
                      <a:pt x="1991" y="1837"/>
                      <a:pt x="1929" y="1794"/>
                      <a:pt x="1923" y="1731"/>
                    </a:cubicBezTo>
                    <a:cubicBezTo>
                      <a:pt x="1851" y="1025"/>
                      <a:pt x="1707" y="145"/>
                      <a:pt x="849" y="11"/>
                    </a:cubicBezTo>
                    <a:cubicBezTo>
                      <a:pt x="803" y="4"/>
                      <a:pt x="760" y="1"/>
                      <a:pt x="719"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4" name="Google Shape;2804;p11"/>
              <p:cNvSpPr/>
              <p:nvPr/>
            </p:nvSpPr>
            <p:spPr>
              <a:xfrm>
                <a:off x="1536588" y="650775"/>
                <a:ext cx="128025" cy="52750"/>
              </a:xfrm>
              <a:custGeom>
                <a:avLst/>
                <a:gdLst/>
                <a:ahLst/>
                <a:cxnLst/>
                <a:rect l="l" t="t" r="r" b="b"/>
                <a:pathLst>
                  <a:path w="5121" h="2110" extrusionOk="0">
                    <a:moveTo>
                      <a:pt x="2263" y="0"/>
                    </a:moveTo>
                    <a:cubicBezTo>
                      <a:pt x="2232" y="0"/>
                      <a:pt x="2201" y="2"/>
                      <a:pt x="2169" y="6"/>
                    </a:cubicBezTo>
                    <a:cubicBezTo>
                      <a:pt x="1463" y="89"/>
                      <a:pt x="1311" y="788"/>
                      <a:pt x="1363" y="1389"/>
                    </a:cubicBezTo>
                    <a:cubicBezTo>
                      <a:pt x="1179" y="1207"/>
                      <a:pt x="953" y="1060"/>
                      <a:pt x="715" y="1060"/>
                    </a:cubicBezTo>
                    <a:cubicBezTo>
                      <a:pt x="608" y="1060"/>
                      <a:pt x="499" y="1089"/>
                      <a:pt x="390" y="1158"/>
                    </a:cubicBezTo>
                    <a:cubicBezTo>
                      <a:pt x="85" y="1353"/>
                      <a:pt x="1" y="1747"/>
                      <a:pt x="256" y="2005"/>
                    </a:cubicBezTo>
                    <a:cubicBezTo>
                      <a:pt x="264" y="2013"/>
                      <a:pt x="274" y="2017"/>
                      <a:pt x="283" y="2017"/>
                    </a:cubicBezTo>
                    <a:cubicBezTo>
                      <a:pt x="313" y="2017"/>
                      <a:pt x="344" y="1984"/>
                      <a:pt x="321" y="1954"/>
                    </a:cubicBezTo>
                    <a:cubicBezTo>
                      <a:pt x="597" y="1624"/>
                      <a:pt x="833" y="1460"/>
                      <a:pt x="1028" y="1460"/>
                    </a:cubicBezTo>
                    <a:cubicBezTo>
                      <a:pt x="1192" y="1460"/>
                      <a:pt x="1328" y="1576"/>
                      <a:pt x="1435" y="1810"/>
                    </a:cubicBezTo>
                    <a:cubicBezTo>
                      <a:pt x="1458" y="1846"/>
                      <a:pt x="1491" y="1861"/>
                      <a:pt x="1524" y="1861"/>
                    </a:cubicBezTo>
                    <a:cubicBezTo>
                      <a:pt x="1586" y="1861"/>
                      <a:pt x="1646" y="1805"/>
                      <a:pt x="1631" y="1727"/>
                    </a:cubicBezTo>
                    <a:cubicBezTo>
                      <a:pt x="1593" y="1536"/>
                      <a:pt x="1527" y="1296"/>
                      <a:pt x="1557" y="1104"/>
                    </a:cubicBezTo>
                    <a:lnTo>
                      <a:pt x="1801" y="452"/>
                    </a:lnTo>
                    <a:cubicBezTo>
                      <a:pt x="2000" y="358"/>
                      <a:pt x="2175" y="311"/>
                      <a:pt x="2325" y="311"/>
                    </a:cubicBezTo>
                    <a:cubicBezTo>
                      <a:pt x="2545" y="311"/>
                      <a:pt x="2712" y="412"/>
                      <a:pt x="2826" y="613"/>
                    </a:cubicBezTo>
                    <a:cubicBezTo>
                      <a:pt x="3091" y="929"/>
                      <a:pt x="3203" y="1348"/>
                      <a:pt x="3361" y="1721"/>
                    </a:cubicBezTo>
                    <a:cubicBezTo>
                      <a:pt x="3381" y="1769"/>
                      <a:pt x="3420" y="1790"/>
                      <a:pt x="3457" y="1790"/>
                    </a:cubicBezTo>
                    <a:cubicBezTo>
                      <a:pt x="3512" y="1790"/>
                      <a:pt x="3564" y="1745"/>
                      <a:pt x="3551" y="1669"/>
                    </a:cubicBezTo>
                    <a:cubicBezTo>
                      <a:pt x="3540" y="1608"/>
                      <a:pt x="3526" y="1543"/>
                      <a:pt x="3511" y="1474"/>
                    </a:cubicBezTo>
                    <a:cubicBezTo>
                      <a:pt x="3587" y="1298"/>
                      <a:pt x="3795" y="1209"/>
                      <a:pt x="3996" y="1209"/>
                    </a:cubicBezTo>
                    <a:cubicBezTo>
                      <a:pt x="4101" y="1209"/>
                      <a:pt x="4205" y="1234"/>
                      <a:pt x="4287" y="1282"/>
                    </a:cubicBezTo>
                    <a:cubicBezTo>
                      <a:pt x="4576" y="1453"/>
                      <a:pt x="4708" y="1775"/>
                      <a:pt x="4872" y="2047"/>
                    </a:cubicBezTo>
                    <a:cubicBezTo>
                      <a:pt x="4897" y="2091"/>
                      <a:pt x="4933" y="2110"/>
                      <a:pt x="4969" y="2110"/>
                    </a:cubicBezTo>
                    <a:cubicBezTo>
                      <a:pt x="5046" y="2110"/>
                      <a:pt x="5121" y="2024"/>
                      <a:pt x="5079" y="1930"/>
                    </a:cubicBezTo>
                    <a:cubicBezTo>
                      <a:pt x="4898" y="1513"/>
                      <a:pt x="4542" y="977"/>
                      <a:pt x="4030" y="977"/>
                    </a:cubicBezTo>
                    <a:cubicBezTo>
                      <a:pt x="4024" y="977"/>
                      <a:pt x="4017" y="977"/>
                      <a:pt x="4010" y="977"/>
                    </a:cubicBezTo>
                    <a:cubicBezTo>
                      <a:pt x="3779" y="983"/>
                      <a:pt x="3561" y="1094"/>
                      <a:pt x="3450" y="1268"/>
                    </a:cubicBezTo>
                    <a:cubicBezTo>
                      <a:pt x="3263" y="686"/>
                      <a:pt x="2861" y="0"/>
                      <a:pt x="22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5" name="Google Shape;2805;p11"/>
              <p:cNvSpPr/>
              <p:nvPr/>
            </p:nvSpPr>
            <p:spPr>
              <a:xfrm>
                <a:off x="1467163" y="576125"/>
                <a:ext cx="308375" cy="151900"/>
              </a:xfrm>
              <a:custGeom>
                <a:avLst/>
                <a:gdLst/>
                <a:ahLst/>
                <a:cxnLst/>
                <a:rect l="l" t="t" r="r" b="b"/>
                <a:pathLst>
                  <a:path w="12335" h="6076" extrusionOk="0">
                    <a:moveTo>
                      <a:pt x="5195" y="199"/>
                    </a:moveTo>
                    <a:cubicBezTo>
                      <a:pt x="5236" y="199"/>
                      <a:pt x="5279" y="202"/>
                      <a:pt x="5325" y="209"/>
                    </a:cubicBezTo>
                    <a:cubicBezTo>
                      <a:pt x="6183" y="343"/>
                      <a:pt x="6327" y="1221"/>
                      <a:pt x="6399" y="1927"/>
                    </a:cubicBezTo>
                    <a:cubicBezTo>
                      <a:pt x="6405" y="1991"/>
                      <a:pt x="6467" y="2035"/>
                      <a:pt x="6523" y="2035"/>
                    </a:cubicBezTo>
                    <a:cubicBezTo>
                      <a:pt x="6564" y="2035"/>
                      <a:pt x="6602" y="2011"/>
                      <a:pt x="6612" y="1955"/>
                    </a:cubicBezTo>
                    <a:cubicBezTo>
                      <a:pt x="6670" y="1649"/>
                      <a:pt x="6889" y="1517"/>
                      <a:pt x="7110" y="1517"/>
                    </a:cubicBezTo>
                    <a:cubicBezTo>
                      <a:pt x="7431" y="1517"/>
                      <a:pt x="7758" y="1795"/>
                      <a:pt x="7609" y="2221"/>
                    </a:cubicBezTo>
                    <a:cubicBezTo>
                      <a:pt x="7598" y="2256"/>
                      <a:pt x="7605" y="2286"/>
                      <a:pt x="7620" y="2307"/>
                    </a:cubicBezTo>
                    <a:cubicBezTo>
                      <a:pt x="7628" y="2330"/>
                      <a:pt x="7646" y="2349"/>
                      <a:pt x="7668" y="2349"/>
                    </a:cubicBezTo>
                    <a:cubicBezTo>
                      <a:pt x="7671" y="2349"/>
                      <a:pt x="7675" y="2349"/>
                      <a:pt x="7678" y="2348"/>
                    </a:cubicBezTo>
                    <a:cubicBezTo>
                      <a:pt x="7688" y="2350"/>
                      <a:pt x="7698" y="2352"/>
                      <a:pt x="7709" y="2352"/>
                    </a:cubicBezTo>
                    <a:cubicBezTo>
                      <a:pt x="7752" y="2352"/>
                      <a:pt x="7796" y="2330"/>
                      <a:pt x="7814" y="2279"/>
                    </a:cubicBezTo>
                    <a:cubicBezTo>
                      <a:pt x="7817" y="2276"/>
                      <a:pt x="7817" y="2272"/>
                      <a:pt x="7818" y="2269"/>
                    </a:cubicBezTo>
                    <a:cubicBezTo>
                      <a:pt x="7863" y="2251"/>
                      <a:pt x="7907" y="2242"/>
                      <a:pt x="7949" y="2242"/>
                    </a:cubicBezTo>
                    <a:cubicBezTo>
                      <a:pt x="8196" y="2242"/>
                      <a:pt x="8380" y="2533"/>
                      <a:pt x="8407" y="2786"/>
                    </a:cubicBezTo>
                    <a:cubicBezTo>
                      <a:pt x="8426" y="2949"/>
                      <a:pt x="8397" y="3123"/>
                      <a:pt x="8376" y="3287"/>
                    </a:cubicBezTo>
                    <a:cubicBezTo>
                      <a:pt x="8370" y="3330"/>
                      <a:pt x="8418" y="3379"/>
                      <a:pt x="8461" y="3379"/>
                    </a:cubicBezTo>
                    <a:cubicBezTo>
                      <a:pt x="8463" y="3379"/>
                      <a:pt x="8465" y="3379"/>
                      <a:pt x="8467" y="3379"/>
                    </a:cubicBezTo>
                    <a:cubicBezTo>
                      <a:pt x="8499" y="3375"/>
                      <a:pt x="8530" y="3374"/>
                      <a:pt x="8559" y="3374"/>
                    </a:cubicBezTo>
                    <a:cubicBezTo>
                      <a:pt x="9008" y="3374"/>
                      <a:pt x="9194" y="3756"/>
                      <a:pt x="9202" y="4151"/>
                    </a:cubicBezTo>
                    <a:cubicBezTo>
                      <a:pt x="9127" y="4151"/>
                      <a:pt x="9052" y="4162"/>
                      <a:pt x="8976" y="4183"/>
                    </a:cubicBezTo>
                    <a:cubicBezTo>
                      <a:pt x="8892" y="4208"/>
                      <a:pt x="8921" y="4322"/>
                      <a:pt x="8997" y="4322"/>
                    </a:cubicBezTo>
                    <a:cubicBezTo>
                      <a:pt x="9002" y="4322"/>
                      <a:pt x="9007" y="4321"/>
                      <a:pt x="9012" y="4320"/>
                    </a:cubicBezTo>
                    <a:cubicBezTo>
                      <a:pt x="9064" y="4311"/>
                      <a:pt x="9115" y="4305"/>
                      <a:pt x="9165" y="4305"/>
                    </a:cubicBezTo>
                    <a:cubicBezTo>
                      <a:pt x="9175" y="4305"/>
                      <a:pt x="9186" y="4306"/>
                      <a:pt x="9196" y="4306"/>
                    </a:cubicBezTo>
                    <a:lnTo>
                      <a:pt x="9196" y="4326"/>
                    </a:lnTo>
                    <a:cubicBezTo>
                      <a:pt x="9191" y="4371"/>
                      <a:pt x="9223" y="4392"/>
                      <a:pt x="9258" y="4392"/>
                    </a:cubicBezTo>
                    <a:cubicBezTo>
                      <a:pt x="9283" y="4392"/>
                      <a:pt x="9308" y="4381"/>
                      <a:pt x="9323" y="4361"/>
                    </a:cubicBezTo>
                    <a:cubicBezTo>
                      <a:pt x="9331" y="4351"/>
                      <a:pt x="9337" y="4339"/>
                      <a:pt x="9344" y="4329"/>
                    </a:cubicBezTo>
                    <a:cubicBezTo>
                      <a:pt x="9346" y="4329"/>
                      <a:pt x="9348" y="4329"/>
                      <a:pt x="9350" y="4330"/>
                    </a:cubicBezTo>
                    <a:lnTo>
                      <a:pt x="9350" y="4350"/>
                    </a:lnTo>
                    <a:cubicBezTo>
                      <a:pt x="9351" y="4382"/>
                      <a:pt x="9381" y="4402"/>
                      <a:pt x="9409" y="4402"/>
                    </a:cubicBezTo>
                    <a:cubicBezTo>
                      <a:pt x="9430" y="4402"/>
                      <a:pt x="9450" y="4391"/>
                      <a:pt x="9456" y="4365"/>
                    </a:cubicBezTo>
                    <a:cubicBezTo>
                      <a:pt x="9532" y="4399"/>
                      <a:pt x="9602" y="4446"/>
                      <a:pt x="9666" y="4507"/>
                    </a:cubicBezTo>
                    <a:cubicBezTo>
                      <a:pt x="9684" y="4524"/>
                      <a:pt x="9704" y="4532"/>
                      <a:pt x="9724" y="4532"/>
                    </a:cubicBezTo>
                    <a:cubicBezTo>
                      <a:pt x="9792" y="4532"/>
                      <a:pt x="9854" y="4442"/>
                      <a:pt x="9789" y="4382"/>
                    </a:cubicBezTo>
                    <a:cubicBezTo>
                      <a:pt x="9701" y="4303"/>
                      <a:pt x="9598" y="4241"/>
                      <a:pt x="9490" y="4203"/>
                    </a:cubicBezTo>
                    <a:cubicBezTo>
                      <a:pt x="9519" y="4082"/>
                      <a:pt x="9564" y="3964"/>
                      <a:pt x="9652" y="3864"/>
                    </a:cubicBezTo>
                    <a:cubicBezTo>
                      <a:pt x="9768" y="3727"/>
                      <a:pt x="9945" y="3651"/>
                      <a:pt x="10111" y="3651"/>
                    </a:cubicBezTo>
                    <a:cubicBezTo>
                      <a:pt x="10335" y="3651"/>
                      <a:pt x="10537" y="3791"/>
                      <a:pt x="10530" y="4104"/>
                    </a:cubicBezTo>
                    <a:cubicBezTo>
                      <a:pt x="10529" y="4159"/>
                      <a:pt x="10582" y="4197"/>
                      <a:pt x="10632" y="4197"/>
                    </a:cubicBezTo>
                    <a:cubicBezTo>
                      <a:pt x="10661" y="4197"/>
                      <a:pt x="10690" y="4183"/>
                      <a:pt x="10705" y="4152"/>
                    </a:cubicBezTo>
                    <a:cubicBezTo>
                      <a:pt x="10796" y="3954"/>
                      <a:pt x="10981" y="3850"/>
                      <a:pt x="11166" y="3850"/>
                    </a:cubicBezTo>
                    <a:cubicBezTo>
                      <a:pt x="11310" y="3850"/>
                      <a:pt x="11454" y="3912"/>
                      <a:pt x="11555" y="4042"/>
                    </a:cubicBezTo>
                    <a:cubicBezTo>
                      <a:pt x="11798" y="4353"/>
                      <a:pt x="11635" y="4749"/>
                      <a:pt x="11312" y="4939"/>
                    </a:cubicBezTo>
                    <a:cubicBezTo>
                      <a:pt x="11218" y="4994"/>
                      <a:pt x="11275" y="5126"/>
                      <a:pt x="11363" y="5126"/>
                    </a:cubicBezTo>
                    <a:cubicBezTo>
                      <a:pt x="11379" y="5126"/>
                      <a:pt x="11396" y="5122"/>
                      <a:pt x="11412" y="5112"/>
                    </a:cubicBezTo>
                    <a:cubicBezTo>
                      <a:pt x="11446" y="5094"/>
                      <a:pt x="11477" y="5071"/>
                      <a:pt x="11508" y="5047"/>
                    </a:cubicBezTo>
                    <a:lnTo>
                      <a:pt x="11511" y="5047"/>
                    </a:lnTo>
                    <a:cubicBezTo>
                      <a:pt x="11534" y="5044"/>
                      <a:pt x="11558" y="5043"/>
                      <a:pt x="11581" y="5043"/>
                    </a:cubicBezTo>
                    <a:cubicBezTo>
                      <a:pt x="11775" y="5043"/>
                      <a:pt x="11977" y="5146"/>
                      <a:pt x="12035" y="5344"/>
                    </a:cubicBezTo>
                    <a:cubicBezTo>
                      <a:pt x="12096" y="5541"/>
                      <a:pt x="11983" y="5749"/>
                      <a:pt x="11808" y="5842"/>
                    </a:cubicBezTo>
                    <a:cubicBezTo>
                      <a:pt x="11787" y="5804"/>
                      <a:pt x="11750" y="5773"/>
                      <a:pt x="11688" y="5772"/>
                    </a:cubicBezTo>
                    <a:cubicBezTo>
                      <a:pt x="9548" y="5688"/>
                      <a:pt x="7318" y="5477"/>
                      <a:pt x="5116" y="5477"/>
                    </a:cubicBezTo>
                    <a:cubicBezTo>
                      <a:pt x="3693" y="5477"/>
                      <a:pt x="2283" y="5565"/>
                      <a:pt x="916" y="5831"/>
                    </a:cubicBezTo>
                    <a:cubicBezTo>
                      <a:pt x="913" y="5817"/>
                      <a:pt x="906" y="5806"/>
                      <a:pt x="892" y="5794"/>
                    </a:cubicBezTo>
                    <a:cubicBezTo>
                      <a:pt x="755" y="5688"/>
                      <a:pt x="553" y="5609"/>
                      <a:pt x="471" y="5454"/>
                    </a:cubicBezTo>
                    <a:cubicBezTo>
                      <a:pt x="330" y="5349"/>
                      <a:pt x="337" y="5215"/>
                      <a:pt x="493" y="5053"/>
                    </a:cubicBezTo>
                    <a:cubicBezTo>
                      <a:pt x="486" y="4845"/>
                      <a:pt x="537" y="4741"/>
                      <a:pt x="644" y="4741"/>
                    </a:cubicBezTo>
                    <a:cubicBezTo>
                      <a:pt x="689" y="4741"/>
                      <a:pt x="745" y="4759"/>
                      <a:pt x="810" y="4796"/>
                    </a:cubicBezTo>
                    <a:cubicBezTo>
                      <a:pt x="826" y="4805"/>
                      <a:pt x="842" y="4808"/>
                      <a:pt x="858" y="4808"/>
                    </a:cubicBezTo>
                    <a:cubicBezTo>
                      <a:pt x="862" y="4808"/>
                      <a:pt x="867" y="4808"/>
                      <a:pt x="872" y="4807"/>
                    </a:cubicBezTo>
                    <a:cubicBezTo>
                      <a:pt x="872" y="4909"/>
                      <a:pt x="896" y="5009"/>
                      <a:pt x="951" y="5090"/>
                    </a:cubicBezTo>
                    <a:cubicBezTo>
                      <a:pt x="966" y="5113"/>
                      <a:pt x="987" y="5123"/>
                      <a:pt x="1007" y="5123"/>
                    </a:cubicBezTo>
                    <a:cubicBezTo>
                      <a:pt x="1050" y="5123"/>
                      <a:pt x="1089" y="5077"/>
                      <a:pt x="1065" y="5023"/>
                    </a:cubicBezTo>
                    <a:cubicBezTo>
                      <a:pt x="1023" y="4925"/>
                      <a:pt x="1019" y="4817"/>
                      <a:pt x="1051" y="4714"/>
                    </a:cubicBezTo>
                    <a:cubicBezTo>
                      <a:pt x="1084" y="4608"/>
                      <a:pt x="1153" y="4550"/>
                      <a:pt x="1230" y="4478"/>
                    </a:cubicBezTo>
                    <a:cubicBezTo>
                      <a:pt x="1278" y="4434"/>
                      <a:pt x="1239" y="4343"/>
                      <a:pt x="1178" y="4343"/>
                    </a:cubicBezTo>
                    <a:cubicBezTo>
                      <a:pt x="1170" y="4343"/>
                      <a:pt x="1162" y="4344"/>
                      <a:pt x="1154" y="4347"/>
                    </a:cubicBezTo>
                    <a:cubicBezTo>
                      <a:pt x="1034" y="4394"/>
                      <a:pt x="955" y="4494"/>
                      <a:pt x="910" y="4610"/>
                    </a:cubicBezTo>
                    <a:cubicBezTo>
                      <a:pt x="508" y="4354"/>
                      <a:pt x="284" y="3763"/>
                      <a:pt x="652" y="3380"/>
                    </a:cubicBezTo>
                    <a:cubicBezTo>
                      <a:pt x="780" y="3245"/>
                      <a:pt x="960" y="3178"/>
                      <a:pt x="1139" y="3178"/>
                    </a:cubicBezTo>
                    <a:cubicBezTo>
                      <a:pt x="1389" y="3178"/>
                      <a:pt x="1637" y="3308"/>
                      <a:pt x="1741" y="3565"/>
                    </a:cubicBezTo>
                    <a:cubicBezTo>
                      <a:pt x="1761" y="3613"/>
                      <a:pt x="1803" y="3633"/>
                      <a:pt x="1844" y="3633"/>
                    </a:cubicBezTo>
                    <a:cubicBezTo>
                      <a:pt x="1904" y="3633"/>
                      <a:pt x="1961" y="3589"/>
                      <a:pt x="1941" y="3521"/>
                    </a:cubicBezTo>
                    <a:cubicBezTo>
                      <a:pt x="2078" y="3447"/>
                      <a:pt x="2224" y="3408"/>
                      <a:pt x="2366" y="3408"/>
                    </a:cubicBezTo>
                    <a:cubicBezTo>
                      <a:pt x="2601" y="3408"/>
                      <a:pt x="2824" y="3514"/>
                      <a:pt x="2977" y="3739"/>
                    </a:cubicBezTo>
                    <a:cubicBezTo>
                      <a:pt x="2998" y="3770"/>
                      <a:pt x="3032" y="3784"/>
                      <a:pt x="3065" y="3784"/>
                    </a:cubicBezTo>
                    <a:cubicBezTo>
                      <a:pt x="3126" y="3784"/>
                      <a:pt x="3185" y="3735"/>
                      <a:pt x="3162" y="3661"/>
                    </a:cubicBezTo>
                    <a:cubicBezTo>
                      <a:pt x="3028" y="3226"/>
                      <a:pt x="2946" y="2743"/>
                      <a:pt x="3196" y="2335"/>
                    </a:cubicBezTo>
                    <a:cubicBezTo>
                      <a:pt x="3350" y="2085"/>
                      <a:pt x="3607" y="1932"/>
                      <a:pt x="3866" y="1932"/>
                    </a:cubicBezTo>
                    <a:cubicBezTo>
                      <a:pt x="4046" y="1932"/>
                      <a:pt x="4228" y="2006"/>
                      <a:pt x="4376" y="2174"/>
                    </a:cubicBezTo>
                    <a:cubicBezTo>
                      <a:pt x="4394" y="2195"/>
                      <a:pt x="4417" y="2203"/>
                      <a:pt x="4440" y="2203"/>
                    </a:cubicBezTo>
                    <a:cubicBezTo>
                      <a:pt x="4508" y="2203"/>
                      <a:pt x="4576" y="2126"/>
                      <a:pt x="4530" y="2057"/>
                    </a:cubicBezTo>
                    <a:cubicBezTo>
                      <a:pt x="4528" y="2053"/>
                      <a:pt x="4527" y="2053"/>
                      <a:pt x="4524" y="2050"/>
                    </a:cubicBezTo>
                    <a:cubicBezTo>
                      <a:pt x="4524" y="2047"/>
                      <a:pt x="4527" y="2047"/>
                      <a:pt x="4527" y="2046"/>
                    </a:cubicBezTo>
                    <a:cubicBezTo>
                      <a:pt x="4491" y="1574"/>
                      <a:pt x="4374" y="199"/>
                      <a:pt x="5195" y="199"/>
                    </a:cubicBezTo>
                    <a:close/>
                    <a:moveTo>
                      <a:pt x="5347" y="1"/>
                    </a:moveTo>
                    <a:cubicBezTo>
                      <a:pt x="5311" y="1"/>
                      <a:pt x="5275" y="2"/>
                      <a:pt x="5237" y="6"/>
                    </a:cubicBezTo>
                    <a:cubicBezTo>
                      <a:pt x="4321" y="89"/>
                      <a:pt x="4245" y="1141"/>
                      <a:pt x="4348" y="1874"/>
                    </a:cubicBezTo>
                    <a:cubicBezTo>
                      <a:pt x="4206" y="1772"/>
                      <a:pt x="4035" y="1724"/>
                      <a:pt x="3861" y="1724"/>
                    </a:cubicBezTo>
                    <a:cubicBezTo>
                      <a:pt x="3647" y="1724"/>
                      <a:pt x="3429" y="1797"/>
                      <a:pt x="3254" y="1933"/>
                    </a:cubicBezTo>
                    <a:cubicBezTo>
                      <a:pt x="2812" y="2275"/>
                      <a:pt x="2778" y="2853"/>
                      <a:pt x="2879" y="3369"/>
                    </a:cubicBezTo>
                    <a:cubicBezTo>
                      <a:pt x="2730" y="3271"/>
                      <a:pt x="2561" y="3219"/>
                      <a:pt x="2390" y="3219"/>
                    </a:cubicBezTo>
                    <a:cubicBezTo>
                      <a:pt x="2214" y="3219"/>
                      <a:pt x="2036" y="3274"/>
                      <a:pt x="1877" y="3391"/>
                    </a:cubicBezTo>
                    <a:cubicBezTo>
                      <a:pt x="1714" y="3122"/>
                      <a:pt x="1408" y="2964"/>
                      <a:pt x="1101" y="2964"/>
                    </a:cubicBezTo>
                    <a:cubicBezTo>
                      <a:pt x="905" y="2964"/>
                      <a:pt x="708" y="3028"/>
                      <a:pt x="548" y="3168"/>
                    </a:cubicBezTo>
                    <a:cubicBezTo>
                      <a:pt x="115" y="3545"/>
                      <a:pt x="210" y="4164"/>
                      <a:pt x="544" y="4559"/>
                    </a:cubicBezTo>
                    <a:cubicBezTo>
                      <a:pt x="361" y="4604"/>
                      <a:pt x="201" y="4749"/>
                      <a:pt x="138" y="4954"/>
                    </a:cubicBezTo>
                    <a:cubicBezTo>
                      <a:pt x="1" y="5410"/>
                      <a:pt x="444" y="5815"/>
                      <a:pt x="846" y="5904"/>
                    </a:cubicBezTo>
                    <a:cubicBezTo>
                      <a:pt x="853" y="5923"/>
                      <a:pt x="866" y="5938"/>
                      <a:pt x="887" y="5938"/>
                    </a:cubicBezTo>
                    <a:cubicBezTo>
                      <a:pt x="888" y="5938"/>
                      <a:pt x="889" y="5938"/>
                      <a:pt x="890" y="5938"/>
                    </a:cubicBezTo>
                    <a:cubicBezTo>
                      <a:pt x="2088" y="5861"/>
                      <a:pt x="3282" y="5831"/>
                      <a:pt x="4475" y="5831"/>
                    </a:cubicBezTo>
                    <a:cubicBezTo>
                      <a:pt x="6880" y="5831"/>
                      <a:pt x="9279" y="5952"/>
                      <a:pt x="11693" y="6048"/>
                    </a:cubicBezTo>
                    <a:cubicBezTo>
                      <a:pt x="11702" y="6048"/>
                      <a:pt x="11709" y="6047"/>
                      <a:pt x="11716" y="6046"/>
                    </a:cubicBezTo>
                    <a:cubicBezTo>
                      <a:pt x="11731" y="6063"/>
                      <a:pt x="11754" y="6075"/>
                      <a:pt x="11782" y="6075"/>
                    </a:cubicBezTo>
                    <a:cubicBezTo>
                      <a:pt x="11792" y="6075"/>
                      <a:pt x="11803" y="6073"/>
                      <a:pt x="11815" y="6070"/>
                    </a:cubicBezTo>
                    <a:cubicBezTo>
                      <a:pt x="12125" y="5962"/>
                      <a:pt x="12334" y="5615"/>
                      <a:pt x="12236" y="5290"/>
                    </a:cubicBezTo>
                    <a:cubicBezTo>
                      <a:pt x="12165" y="5050"/>
                      <a:pt x="11939" y="4879"/>
                      <a:pt x="11699" y="4855"/>
                    </a:cubicBezTo>
                    <a:cubicBezTo>
                      <a:pt x="11914" y="4559"/>
                      <a:pt x="11964" y="4142"/>
                      <a:pt x="11686" y="3857"/>
                    </a:cubicBezTo>
                    <a:cubicBezTo>
                      <a:pt x="11552" y="3720"/>
                      <a:pt x="11374" y="3655"/>
                      <a:pt x="11196" y="3655"/>
                    </a:cubicBezTo>
                    <a:cubicBezTo>
                      <a:pt x="11001" y="3655"/>
                      <a:pt x="10807" y="3732"/>
                      <a:pt x="10670" y="3873"/>
                    </a:cubicBezTo>
                    <a:cubicBezTo>
                      <a:pt x="10578" y="3634"/>
                      <a:pt x="10353" y="3462"/>
                      <a:pt x="10080" y="3462"/>
                    </a:cubicBezTo>
                    <a:cubicBezTo>
                      <a:pt x="10065" y="3462"/>
                      <a:pt x="10049" y="3462"/>
                      <a:pt x="10033" y="3463"/>
                    </a:cubicBezTo>
                    <a:cubicBezTo>
                      <a:pt x="9741" y="3483"/>
                      <a:pt x="9535" y="3681"/>
                      <a:pt x="9429" y="3931"/>
                    </a:cubicBezTo>
                    <a:cubicBezTo>
                      <a:pt x="9365" y="3555"/>
                      <a:pt x="8949" y="3215"/>
                      <a:pt x="8572" y="3194"/>
                    </a:cubicBezTo>
                    <a:cubicBezTo>
                      <a:pt x="8604" y="2853"/>
                      <a:pt x="8610" y="2451"/>
                      <a:pt x="8313" y="2227"/>
                    </a:cubicBezTo>
                    <a:cubicBezTo>
                      <a:pt x="8209" y="2146"/>
                      <a:pt x="8087" y="2102"/>
                      <a:pt x="7967" y="2102"/>
                    </a:cubicBezTo>
                    <a:cubicBezTo>
                      <a:pt x="7929" y="2102"/>
                      <a:pt x="7892" y="2106"/>
                      <a:pt x="7856" y="2115"/>
                    </a:cubicBezTo>
                    <a:cubicBezTo>
                      <a:pt x="7953" y="1582"/>
                      <a:pt x="7539" y="1247"/>
                      <a:pt x="7125" y="1247"/>
                    </a:cubicBezTo>
                    <a:cubicBezTo>
                      <a:pt x="6915" y="1247"/>
                      <a:pt x="6706" y="1333"/>
                      <a:pt x="6563" y="1523"/>
                    </a:cubicBezTo>
                    <a:cubicBezTo>
                      <a:pt x="6440" y="818"/>
                      <a:pt x="6137" y="1"/>
                      <a:pt x="5347"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6" name="Google Shape;2806;p11"/>
              <p:cNvSpPr/>
              <p:nvPr/>
            </p:nvSpPr>
            <p:spPr>
              <a:xfrm>
                <a:off x="416488" y="296125"/>
                <a:ext cx="615750" cy="415975"/>
              </a:xfrm>
              <a:custGeom>
                <a:avLst/>
                <a:gdLst/>
                <a:ahLst/>
                <a:cxnLst/>
                <a:rect l="l" t="t" r="r" b="b"/>
                <a:pathLst>
                  <a:path w="24630" h="16639" extrusionOk="0">
                    <a:moveTo>
                      <a:pt x="11775" y="0"/>
                    </a:moveTo>
                    <a:cubicBezTo>
                      <a:pt x="9230" y="3233"/>
                      <a:pt x="8375" y="7539"/>
                      <a:pt x="9504" y="11506"/>
                    </a:cubicBezTo>
                    <a:cubicBezTo>
                      <a:pt x="9532" y="11609"/>
                      <a:pt x="9452" y="11676"/>
                      <a:pt x="9369" y="11676"/>
                    </a:cubicBezTo>
                    <a:cubicBezTo>
                      <a:pt x="9324" y="11676"/>
                      <a:pt x="9279" y="11657"/>
                      <a:pt x="9249" y="11614"/>
                    </a:cubicBezTo>
                    <a:cubicBezTo>
                      <a:pt x="7294" y="8777"/>
                      <a:pt x="5041" y="5779"/>
                      <a:pt x="1623" y="4731"/>
                    </a:cubicBezTo>
                    <a:lnTo>
                      <a:pt x="1623" y="4731"/>
                    </a:lnTo>
                    <a:cubicBezTo>
                      <a:pt x="3162" y="7287"/>
                      <a:pt x="4380" y="10000"/>
                      <a:pt x="5255" y="12855"/>
                    </a:cubicBezTo>
                    <a:cubicBezTo>
                      <a:pt x="5284" y="12942"/>
                      <a:pt x="5209" y="13007"/>
                      <a:pt x="5134" y="13007"/>
                    </a:cubicBezTo>
                    <a:cubicBezTo>
                      <a:pt x="5104" y="13007"/>
                      <a:pt x="5074" y="12997"/>
                      <a:pt x="5051" y="12975"/>
                    </a:cubicBezTo>
                    <a:cubicBezTo>
                      <a:pt x="4315" y="12301"/>
                      <a:pt x="3448" y="11838"/>
                      <a:pt x="2470" y="11641"/>
                    </a:cubicBezTo>
                    <a:cubicBezTo>
                      <a:pt x="2120" y="11571"/>
                      <a:pt x="1764" y="11534"/>
                      <a:pt x="1408" y="11534"/>
                    </a:cubicBezTo>
                    <a:cubicBezTo>
                      <a:pt x="1273" y="11534"/>
                      <a:pt x="1139" y="11539"/>
                      <a:pt x="1004" y="11550"/>
                    </a:cubicBezTo>
                    <a:cubicBezTo>
                      <a:pt x="321" y="11605"/>
                      <a:pt x="1" y="11535"/>
                      <a:pt x="407" y="12097"/>
                    </a:cubicBezTo>
                    <a:cubicBezTo>
                      <a:pt x="1494" y="13585"/>
                      <a:pt x="2635" y="14903"/>
                      <a:pt x="3509" y="16554"/>
                    </a:cubicBezTo>
                    <a:cubicBezTo>
                      <a:pt x="3523" y="16583"/>
                      <a:pt x="3526" y="16610"/>
                      <a:pt x="3517" y="16634"/>
                    </a:cubicBezTo>
                    <a:cubicBezTo>
                      <a:pt x="9756" y="16585"/>
                      <a:pt x="15941" y="16638"/>
                      <a:pt x="22169" y="16180"/>
                    </a:cubicBezTo>
                    <a:cubicBezTo>
                      <a:pt x="22543" y="13955"/>
                      <a:pt x="23376" y="11890"/>
                      <a:pt x="24630" y="10023"/>
                    </a:cubicBezTo>
                    <a:lnTo>
                      <a:pt x="24630" y="10023"/>
                    </a:lnTo>
                    <a:cubicBezTo>
                      <a:pt x="22681" y="10510"/>
                      <a:pt x="20941" y="11477"/>
                      <a:pt x="19484" y="12879"/>
                    </a:cubicBezTo>
                    <a:cubicBezTo>
                      <a:pt x="19451" y="12910"/>
                      <a:pt x="19413" y="12924"/>
                      <a:pt x="19376" y="12924"/>
                    </a:cubicBezTo>
                    <a:cubicBezTo>
                      <a:pt x="19296" y="12924"/>
                      <a:pt x="19222" y="12859"/>
                      <a:pt x="19215" y="12767"/>
                    </a:cubicBezTo>
                    <a:cubicBezTo>
                      <a:pt x="18982" y="10006"/>
                      <a:pt x="19511" y="7311"/>
                      <a:pt x="20749" y="4843"/>
                    </a:cubicBezTo>
                    <a:lnTo>
                      <a:pt x="20749" y="4843"/>
                    </a:lnTo>
                    <a:cubicBezTo>
                      <a:pt x="17905" y="5954"/>
                      <a:pt x="15644" y="8129"/>
                      <a:pt x="14410" y="10932"/>
                    </a:cubicBezTo>
                    <a:cubicBezTo>
                      <a:pt x="14389" y="10980"/>
                      <a:pt x="14340" y="11002"/>
                      <a:pt x="14291" y="11002"/>
                    </a:cubicBezTo>
                    <a:cubicBezTo>
                      <a:pt x="14239" y="11002"/>
                      <a:pt x="14187" y="10978"/>
                      <a:pt x="14164" y="10932"/>
                    </a:cubicBezTo>
                    <a:cubicBezTo>
                      <a:pt x="12477" y="7521"/>
                      <a:pt x="12084" y="3741"/>
                      <a:pt x="117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7" name="Google Shape;2807;p11"/>
              <p:cNvSpPr/>
              <p:nvPr/>
            </p:nvSpPr>
            <p:spPr>
              <a:xfrm>
                <a:off x="408413" y="578650"/>
                <a:ext cx="122275" cy="31950"/>
              </a:xfrm>
              <a:custGeom>
                <a:avLst/>
                <a:gdLst/>
                <a:ahLst/>
                <a:cxnLst/>
                <a:rect l="l" t="t" r="r" b="b"/>
                <a:pathLst>
                  <a:path w="4891" h="1278" extrusionOk="0">
                    <a:moveTo>
                      <a:pt x="1734" y="1"/>
                    </a:moveTo>
                    <a:cubicBezTo>
                      <a:pt x="1199" y="1"/>
                      <a:pt x="657" y="77"/>
                      <a:pt x="120" y="234"/>
                    </a:cubicBezTo>
                    <a:cubicBezTo>
                      <a:pt x="28" y="262"/>
                      <a:pt x="0" y="376"/>
                      <a:pt x="65" y="445"/>
                    </a:cubicBezTo>
                    <a:cubicBezTo>
                      <a:pt x="126" y="508"/>
                      <a:pt x="182" y="573"/>
                      <a:pt x="240" y="636"/>
                    </a:cubicBezTo>
                    <a:cubicBezTo>
                      <a:pt x="331" y="573"/>
                      <a:pt x="439" y="526"/>
                      <a:pt x="569" y="509"/>
                    </a:cubicBezTo>
                    <a:cubicBezTo>
                      <a:pt x="487" y="261"/>
                      <a:pt x="798" y="292"/>
                      <a:pt x="1330" y="249"/>
                    </a:cubicBezTo>
                    <a:cubicBezTo>
                      <a:pt x="1464" y="239"/>
                      <a:pt x="1599" y="234"/>
                      <a:pt x="1733" y="234"/>
                    </a:cubicBezTo>
                    <a:cubicBezTo>
                      <a:pt x="2090" y="234"/>
                      <a:pt x="2446" y="270"/>
                      <a:pt x="2796" y="340"/>
                    </a:cubicBezTo>
                    <a:cubicBezTo>
                      <a:pt x="3566" y="495"/>
                      <a:pt x="4268" y="818"/>
                      <a:pt x="4891" y="1277"/>
                    </a:cubicBezTo>
                    <a:cubicBezTo>
                      <a:pt x="4822" y="1130"/>
                      <a:pt x="4752" y="989"/>
                      <a:pt x="4683" y="846"/>
                    </a:cubicBezTo>
                    <a:cubicBezTo>
                      <a:pt x="3788" y="291"/>
                      <a:pt x="2774" y="1"/>
                      <a:pt x="17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8" name="Google Shape;2808;p11"/>
              <p:cNvSpPr/>
              <p:nvPr/>
            </p:nvSpPr>
            <p:spPr>
              <a:xfrm>
                <a:off x="651388" y="283475"/>
                <a:ext cx="295350" cy="287725"/>
              </a:xfrm>
              <a:custGeom>
                <a:avLst/>
                <a:gdLst/>
                <a:ahLst/>
                <a:cxnLst/>
                <a:rect l="l" t="t" r="r" b="b"/>
                <a:pathLst>
                  <a:path w="11814" h="11509" extrusionOk="0">
                    <a:moveTo>
                      <a:pt x="2482" y="0"/>
                    </a:moveTo>
                    <a:cubicBezTo>
                      <a:pt x="2451" y="0"/>
                      <a:pt x="2419" y="13"/>
                      <a:pt x="2393" y="44"/>
                    </a:cubicBezTo>
                    <a:cubicBezTo>
                      <a:pt x="1313" y="1346"/>
                      <a:pt x="511" y="2830"/>
                      <a:pt x="0" y="4400"/>
                    </a:cubicBezTo>
                    <a:cubicBezTo>
                      <a:pt x="60" y="4389"/>
                      <a:pt x="120" y="4383"/>
                      <a:pt x="180" y="4383"/>
                    </a:cubicBezTo>
                    <a:cubicBezTo>
                      <a:pt x="217" y="4383"/>
                      <a:pt x="254" y="4385"/>
                      <a:pt x="291" y="4390"/>
                    </a:cubicBezTo>
                    <a:cubicBezTo>
                      <a:pt x="756" y="2999"/>
                      <a:pt x="1456" y="1681"/>
                      <a:pt x="2382" y="506"/>
                    </a:cubicBezTo>
                    <a:cubicBezTo>
                      <a:pt x="2691" y="4247"/>
                      <a:pt x="3085" y="8027"/>
                      <a:pt x="4772" y="11438"/>
                    </a:cubicBezTo>
                    <a:cubicBezTo>
                      <a:pt x="4794" y="11484"/>
                      <a:pt x="4847" y="11508"/>
                      <a:pt x="4898" y="11508"/>
                    </a:cubicBezTo>
                    <a:cubicBezTo>
                      <a:pt x="4948" y="11508"/>
                      <a:pt x="4997" y="11486"/>
                      <a:pt x="5018" y="11438"/>
                    </a:cubicBezTo>
                    <a:cubicBezTo>
                      <a:pt x="6249" y="8634"/>
                      <a:pt x="8512" y="6458"/>
                      <a:pt x="11357" y="5347"/>
                    </a:cubicBezTo>
                    <a:lnTo>
                      <a:pt x="11357" y="5347"/>
                    </a:lnTo>
                    <a:cubicBezTo>
                      <a:pt x="11097" y="5864"/>
                      <a:pt x="10870" y="6392"/>
                      <a:pt x="10674" y="6928"/>
                    </a:cubicBezTo>
                    <a:cubicBezTo>
                      <a:pt x="10792" y="6886"/>
                      <a:pt x="10909" y="6847"/>
                      <a:pt x="11029" y="6808"/>
                    </a:cubicBezTo>
                    <a:cubicBezTo>
                      <a:pt x="11241" y="6247"/>
                      <a:pt x="11485" y="5695"/>
                      <a:pt x="11768" y="5157"/>
                    </a:cubicBezTo>
                    <a:cubicBezTo>
                      <a:pt x="11814" y="5068"/>
                      <a:pt x="11751" y="4943"/>
                      <a:pt x="11652" y="4943"/>
                    </a:cubicBezTo>
                    <a:cubicBezTo>
                      <a:pt x="11639" y="4943"/>
                      <a:pt x="11625" y="4946"/>
                      <a:pt x="11611" y="4951"/>
                    </a:cubicBezTo>
                    <a:cubicBezTo>
                      <a:pt x="8636" y="6008"/>
                      <a:pt x="6232" y="8182"/>
                      <a:pt x="4895" y="11033"/>
                    </a:cubicBezTo>
                    <a:cubicBezTo>
                      <a:pt x="3286" y="7625"/>
                      <a:pt x="2937" y="3856"/>
                      <a:pt x="2635" y="145"/>
                    </a:cubicBezTo>
                    <a:cubicBezTo>
                      <a:pt x="2628" y="68"/>
                      <a:pt x="2555" y="0"/>
                      <a:pt x="248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09" name="Google Shape;2809;p11"/>
              <p:cNvSpPr/>
              <p:nvPr/>
            </p:nvSpPr>
            <p:spPr>
              <a:xfrm>
                <a:off x="896188" y="536600"/>
                <a:ext cx="150375" cy="82625"/>
              </a:xfrm>
              <a:custGeom>
                <a:avLst/>
                <a:gdLst/>
                <a:ahLst/>
                <a:cxnLst/>
                <a:rect l="l" t="t" r="r" b="b"/>
                <a:pathLst>
                  <a:path w="6015" h="3305" extrusionOk="0">
                    <a:moveTo>
                      <a:pt x="5791" y="1"/>
                    </a:moveTo>
                    <a:cubicBezTo>
                      <a:pt x="5780" y="1"/>
                      <a:pt x="5770" y="2"/>
                      <a:pt x="5759" y="4"/>
                    </a:cubicBezTo>
                    <a:cubicBezTo>
                      <a:pt x="3707" y="449"/>
                      <a:pt x="1864" y="1400"/>
                      <a:pt x="324" y="2807"/>
                    </a:cubicBezTo>
                    <a:cubicBezTo>
                      <a:pt x="303" y="2459"/>
                      <a:pt x="294" y="2112"/>
                      <a:pt x="296" y="1763"/>
                    </a:cubicBezTo>
                    <a:lnTo>
                      <a:pt x="296" y="1763"/>
                    </a:lnTo>
                    <a:cubicBezTo>
                      <a:pt x="188" y="2070"/>
                      <a:pt x="90" y="2379"/>
                      <a:pt x="1" y="2692"/>
                    </a:cubicBezTo>
                    <a:cubicBezTo>
                      <a:pt x="9" y="2843"/>
                      <a:pt x="19" y="2996"/>
                      <a:pt x="30" y="3147"/>
                    </a:cubicBezTo>
                    <a:cubicBezTo>
                      <a:pt x="38" y="3240"/>
                      <a:pt x="112" y="3305"/>
                      <a:pt x="191" y="3305"/>
                    </a:cubicBezTo>
                    <a:cubicBezTo>
                      <a:pt x="228" y="3305"/>
                      <a:pt x="266" y="3291"/>
                      <a:pt x="299" y="3260"/>
                    </a:cubicBezTo>
                    <a:cubicBezTo>
                      <a:pt x="1753" y="1858"/>
                      <a:pt x="3495" y="891"/>
                      <a:pt x="5442" y="401"/>
                    </a:cubicBezTo>
                    <a:lnTo>
                      <a:pt x="5442" y="401"/>
                    </a:lnTo>
                    <a:cubicBezTo>
                      <a:pt x="4956" y="1125"/>
                      <a:pt x="4534" y="1880"/>
                      <a:pt x="4178" y="2660"/>
                    </a:cubicBezTo>
                    <a:cubicBezTo>
                      <a:pt x="4308" y="2639"/>
                      <a:pt x="4439" y="2620"/>
                      <a:pt x="4568" y="2603"/>
                    </a:cubicBezTo>
                    <a:cubicBezTo>
                      <a:pt x="4950" y="1782"/>
                      <a:pt x="5408" y="991"/>
                      <a:pt x="5937" y="237"/>
                    </a:cubicBezTo>
                    <a:cubicBezTo>
                      <a:pt x="6015" y="126"/>
                      <a:pt x="5904" y="1"/>
                      <a:pt x="579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0" name="Google Shape;2810;p11"/>
              <p:cNvSpPr/>
              <p:nvPr/>
            </p:nvSpPr>
            <p:spPr>
              <a:xfrm>
                <a:off x="951888" y="695550"/>
                <a:ext cx="28375" cy="15525"/>
              </a:xfrm>
              <a:custGeom>
                <a:avLst/>
                <a:gdLst/>
                <a:ahLst/>
                <a:cxnLst/>
                <a:rect l="l" t="t" r="r" b="b"/>
                <a:pathLst>
                  <a:path w="1135" h="621" extrusionOk="0">
                    <a:moveTo>
                      <a:pt x="1134" y="1"/>
                    </a:moveTo>
                    <a:cubicBezTo>
                      <a:pt x="753" y="203"/>
                      <a:pt x="377" y="414"/>
                      <a:pt x="0" y="620"/>
                    </a:cubicBezTo>
                    <a:cubicBezTo>
                      <a:pt x="277" y="599"/>
                      <a:pt x="554" y="578"/>
                      <a:pt x="831" y="556"/>
                    </a:cubicBezTo>
                    <a:cubicBezTo>
                      <a:pt x="858" y="569"/>
                      <a:pt x="888" y="576"/>
                      <a:pt x="917" y="576"/>
                    </a:cubicBezTo>
                    <a:cubicBezTo>
                      <a:pt x="982" y="576"/>
                      <a:pt x="1040" y="539"/>
                      <a:pt x="1055" y="452"/>
                    </a:cubicBezTo>
                    <a:cubicBezTo>
                      <a:pt x="1081" y="301"/>
                      <a:pt x="1106" y="152"/>
                      <a:pt x="1134"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1" name="Google Shape;2811;p11"/>
              <p:cNvSpPr/>
              <p:nvPr/>
            </p:nvSpPr>
            <p:spPr>
              <a:xfrm>
                <a:off x="445663" y="405600"/>
                <a:ext cx="191525" cy="165625"/>
              </a:xfrm>
              <a:custGeom>
                <a:avLst/>
                <a:gdLst/>
                <a:ahLst/>
                <a:cxnLst/>
                <a:rect l="l" t="t" r="r" b="b"/>
                <a:pathLst>
                  <a:path w="7661" h="6625" extrusionOk="0">
                    <a:moveTo>
                      <a:pt x="176" y="1"/>
                    </a:moveTo>
                    <a:cubicBezTo>
                      <a:pt x="79" y="1"/>
                      <a:pt x="0" y="108"/>
                      <a:pt x="58" y="201"/>
                    </a:cubicBezTo>
                    <a:cubicBezTo>
                      <a:pt x="855" y="1489"/>
                      <a:pt x="1565" y="2821"/>
                      <a:pt x="2192" y="4192"/>
                    </a:cubicBezTo>
                    <a:cubicBezTo>
                      <a:pt x="2260" y="4141"/>
                      <a:pt x="2335" y="4099"/>
                      <a:pt x="2414" y="4067"/>
                    </a:cubicBezTo>
                    <a:cubicBezTo>
                      <a:pt x="1834" y="2795"/>
                      <a:pt x="1181" y="1556"/>
                      <a:pt x="457" y="352"/>
                    </a:cubicBezTo>
                    <a:lnTo>
                      <a:pt x="457" y="352"/>
                    </a:lnTo>
                    <a:cubicBezTo>
                      <a:pt x="3634" y="1325"/>
                      <a:pt x="5801" y="3979"/>
                      <a:pt x="7660" y="6625"/>
                    </a:cubicBezTo>
                    <a:cubicBezTo>
                      <a:pt x="7636" y="6434"/>
                      <a:pt x="7614" y="6241"/>
                      <a:pt x="7592" y="6050"/>
                    </a:cubicBezTo>
                    <a:cubicBezTo>
                      <a:pt x="5694" y="3410"/>
                      <a:pt x="3457" y="853"/>
                      <a:pt x="209" y="5"/>
                    </a:cubicBezTo>
                    <a:cubicBezTo>
                      <a:pt x="198" y="2"/>
                      <a:pt x="187" y="1"/>
                      <a:pt x="176"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2" name="Google Shape;2812;p11"/>
              <p:cNvSpPr/>
              <p:nvPr/>
            </p:nvSpPr>
            <p:spPr>
              <a:xfrm>
                <a:off x="658613" y="296075"/>
                <a:ext cx="276650" cy="303675"/>
              </a:xfrm>
              <a:custGeom>
                <a:avLst/>
                <a:gdLst/>
                <a:ahLst/>
                <a:cxnLst/>
                <a:rect l="l" t="t" r="r" b="b"/>
                <a:pathLst>
                  <a:path w="11066" h="12147" extrusionOk="0">
                    <a:moveTo>
                      <a:pt x="2092" y="1"/>
                    </a:moveTo>
                    <a:cubicBezTo>
                      <a:pt x="1167" y="1175"/>
                      <a:pt x="467" y="2494"/>
                      <a:pt x="1" y="3885"/>
                    </a:cubicBezTo>
                    <a:cubicBezTo>
                      <a:pt x="253" y="3914"/>
                      <a:pt x="482" y="4055"/>
                      <a:pt x="606" y="4349"/>
                    </a:cubicBezTo>
                    <a:cubicBezTo>
                      <a:pt x="1724" y="6996"/>
                      <a:pt x="2820" y="9646"/>
                      <a:pt x="4192" y="12147"/>
                    </a:cubicBezTo>
                    <a:cubicBezTo>
                      <a:pt x="4898" y="10738"/>
                      <a:pt x="6135" y="9673"/>
                      <a:pt x="7218" y="8503"/>
                    </a:cubicBezTo>
                    <a:cubicBezTo>
                      <a:pt x="7279" y="8438"/>
                      <a:pt x="7335" y="8370"/>
                      <a:pt x="7393" y="8305"/>
                    </a:cubicBezTo>
                    <a:cubicBezTo>
                      <a:pt x="8219" y="7409"/>
                      <a:pt x="9257" y="6830"/>
                      <a:pt x="10383" y="6424"/>
                    </a:cubicBezTo>
                    <a:cubicBezTo>
                      <a:pt x="10581" y="5888"/>
                      <a:pt x="10807" y="5360"/>
                      <a:pt x="11065" y="4843"/>
                    </a:cubicBezTo>
                    <a:lnTo>
                      <a:pt x="11065" y="4843"/>
                    </a:lnTo>
                    <a:cubicBezTo>
                      <a:pt x="8223" y="5954"/>
                      <a:pt x="5959" y="8129"/>
                      <a:pt x="4726" y="10932"/>
                    </a:cubicBezTo>
                    <a:cubicBezTo>
                      <a:pt x="4705" y="10980"/>
                      <a:pt x="4657" y="11003"/>
                      <a:pt x="4607" y="11003"/>
                    </a:cubicBezTo>
                    <a:cubicBezTo>
                      <a:pt x="4556" y="11003"/>
                      <a:pt x="4504" y="10978"/>
                      <a:pt x="4482" y="10932"/>
                    </a:cubicBezTo>
                    <a:cubicBezTo>
                      <a:pt x="2796" y="7521"/>
                      <a:pt x="2401" y="3742"/>
                      <a:pt x="209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3" name="Google Shape;2813;p11"/>
              <p:cNvSpPr/>
              <p:nvPr/>
            </p:nvSpPr>
            <p:spPr>
              <a:xfrm>
                <a:off x="885738" y="546675"/>
                <a:ext cx="146500" cy="105500"/>
              </a:xfrm>
              <a:custGeom>
                <a:avLst/>
                <a:gdLst/>
                <a:ahLst/>
                <a:cxnLst/>
                <a:rect l="l" t="t" r="r" b="b"/>
                <a:pathLst>
                  <a:path w="5860" h="4220" extrusionOk="0">
                    <a:moveTo>
                      <a:pt x="5860" y="1"/>
                    </a:moveTo>
                    <a:lnTo>
                      <a:pt x="5860" y="1"/>
                    </a:lnTo>
                    <a:cubicBezTo>
                      <a:pt x="3911" y="488"/>
                      <a:pt x="2171" y="1455"/>
                      <a:pt x="717" y="2860"/>
                    </a:cubicBezTo>
                    <a:cubicBezTo>
                      <a:pt x="684" y="2891"/>
                      <a:pt x="646" y="2905"/>
                      <a:pt x="609" y="2905"/>
                    </a:cubicBezTo>
                    <a:cubicBezTo>
                      <a:pt x="530" y="2905"/>
                      <a:pt x="456" y="2840"/>
                      <a:pt x="448" y="2748"/>
                    </a:cubicBezTo>
                    <a:cubicBezTo>
                      <a:pt x="437" y="2596"/>
                      <a:pt x="426" y="2444"/>
                      <a:pt x="419" y="2292"/>
                    </a:cubicBezTo>
                    <a:cubicBezTo>
                      <a:pt x="255" y="2871"/>
                      <a:pt x="119" y="3462"/>
                      <a:pt x="1" y="4061"/>
                    </a:cubicBezTo>
                    <a:cubicBezTo>
                      <a:pt x="8" y="4113"/>
                      <a:pt x="16" y="4167"/>
                      <a:pt x="23" y="4219"/>
                    </a:cubicBezTo>
                    <a:cubicBezTo>
                      <a:pt x="1216" y="3180"/>
                      <a:pt x="2954" y="2525"/>
                      <a:pt x="4596" y="2260"/>
                    </a:cubicBezTo>
                    <a:cubicBezTo>
                      <a:pt x="4952" y="1479"/>
                      <a:pt x="5374" y="723"/>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4" name="Google Shape;2814;p11"/>
              <p:cNvSpPr/>
              <p:nvPr/>
            </p:nvSpPr>
            <p:spPr>
              <a:xfrm>
                <a:off x="457088" y="414350"/>
                <a:ext cx="189525" cy="208850"/>
              </a:xfrm>
              <a:custGeom>
                <a:avLst/>
                <a:gdLst/>
                <a:ahLst/>
                <a:cxnLst/>
                <a:rect l="l" t="t" r="r" b="b"/>
                <a:pathLst>
                  <a:path w="7581" h="8354" extrusionOk="0">
                    <a:moveTo>
                      <a:pt x="0" y="1"/>
                    </a:moveTo>
                    <a:lnTo>
                      <a:pt x="0" y="1"/>
                    </a:lnTo>
                    <a:cubicBezTo>
                      <a:pt x="726" y="1204"/>
                      <a:pt x="1377" y="2443"/>
                      <a:pt x="1957" y="3715"/>
                    </a:cubicBezTo>
                    <a:cubicBezTo>
                      <a:pt x="2060" y="3674"/>
                      <a:pt x="2170" y="3652"/>
                      <a:pt x="2284" y="3652"/>
                    </a:cubicBezTo>
                    <a:cubicBezTo>
                      <a:pt x="2363" y="3652"/>
                      <a:pt x="2444" y="3662"/>
                      <a:pt x="2526" y="3686"/>
                    </a:cubicBezTo>
                    <a:cubicBezTo>
                      <a:pt x="4567" y="4263"/>
                      <a:pt x="6099" y="6080"/>
                      <a:pt x="7222" y="7785"/>
                    </a:cubicBezTo>
                    <a:cubicBezTo>
                      <a:pt x="7343" y="7969"/>
                      <a:pt x="7462" y="8160"/>
                      <a:pt x="7580" y="8353"/>
                    </a:cubicBezTo>
                    <a:cubicBezTo>
                      <a:pt x="7421" y="7673"/>
                      <a:pt x="7298" y="6977"/>
                      <a:pt x="7203" y="6275"/>
                    </a:cubicBezTo>
                    <a:cubicBezTo>
                      <a:pt x="5344" y="3629"/>
                      <a:pt x="3175"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5" name="Google Shape;2815;p11"/>
              <p:cNvSpPr/>
              <p:nvPr/>
            </p:nvSpPr>
            <p:spPr>
              <a:xfrm>
                <a:off x="420538" y="584425"/>
                <a:ext cx="134200" cy="84675"/>
              </a:xfrm>
              <a:custGeom>
                <a:avLst/>
                <a:gdLst/>
                <a:ahLst/>
                <a:cxnLst/>
                <a:rect l="l" t="t" r="r" b="b"/>
                <a:pathLst>
                  <a:path w="5368" h="3387" extrusionOk="0">
                    <a:moveTo>
                      <a:pt x="1249" y="1"/>
                    </a:moveTo>
                    <a:cubicBezTo>
                      <a:pt x="1114" y="1"/>
                      <a:pt x="979" y="6"/>
                      <a:pt x="844" y="17"/>
                    </a:cubicBezTo>
                    <a:cubicBezTo>
                      <a:pt x="311" y="59"/>
                      <a:pt x="1" y="27"/>
                      <a:pt x="81" y="275"/>
                    </a:cubicBezTo>
                    <a:cubicBezTo>
                      <a:pt x="131" y="269"/>
                      <a:pt x="181" y="264"/>
                      <a:pt x="234" y="264"/>
                    </a:cubicBezTo>
                    <a:cubicBezTo>
                      <a:pt x="261" y="264"/>
                      <a:pt x="289" y="265"/>
                      <a:pt x="319" y="268"/>
                    </a:cubicBezTo>
                    <a:cubicBezTo>
                      <a:pt x="2395" y="466"/>
                      <a:pt x="4147" y="1719"/>
                      <a:pt x="5367" y="3387"/>
                    </a:cubicBezTo>
                    <a:cubicBezTo>
                      <a:pt x="5079" y="2592"/>
                      <a:pt x="4760" y="1810"/>
                      <a:pt x="4404" y="1043"/>
                    </a:cubicBezTo>
                    <a:cubicBezTo>
                      <a:pt x="3780" y="584"/>
                      <a:pt x="3080" y="262"/>
                      <a:pt x="2309" y="107"/>
                    </a:cubicBezTo>
                    <a:cubicBezTo>
                      <a:pt x="1960" y="38"/>
                      <a:pt x="1605" y="1"/>
                      <a:pt x="124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6" name="Google Shape;2816;p11"/>
              <p:cNvSpPr/>
              <p:nvPr/>
            </p:nvSpPr>
            <p:spPr>
              <a:xfrm>
                <a:off x="468288" y="617450"/>
                <a:ext cx="83625" cy="102150"/>
              </a:xfrm>
              <a:custGeom>
                <a:avLst/>
                <a:gdLst/>
                <a:ahLst/>
                <a:cxnLst/>
                <a:rect l="l" t="t" r="r" b="b"/>
                <a:pathLst>
                  <a:path w="3345" h="4086" extrusionOk="0">
                    <a:moveTo>
                      <a:pt x="70" y="0"/>
                    </a:moveTo>
                    <a:cubicBezTo>
                      <a:pt x="33" y="0"/>
                      <a:pt x="0" y="50"/>
                      <a:pt x="35" y="77"/>
                    </a:cubicBezTo>
                    <a:cubicBezTo>
                      <a:pt x="811" y="679"/>
                      <a:pt x="1488" y="1385"/>
                      <a:pt x="2016" y="2215"/>
                    </a:cubicBezTo>
                    <a:cubicBezTo>
                      <a:pt x="2285" y="2642"/>
                      <a:pt x="2500" y="3088"/>
                      <a:pt x="2696" y="3552"/>
                    </a:cubicBezTo>
                    <a:cubicBezTo>
                      <a:pt x="2792" y="3780"/>
                      <a:pt x="2811" y="3953"/>
                      <a:pt x="3039" y="4065"/>
                    </a:cubicBezTo>
                    <a:cubicBezTo>
                      <a:pt x="3068" y="4079"/>
                      <a:pt x="3097" y="4086"/>
                      <a:pt x="3126" y="4086"/>
                    </a:cubicBezTo>
                    <a:cubicBezTo>
                      <a:pt x="3183" y="4086"/>
                      <a:pt x="3237" y="4058"/>
                      <a:pt x="3274" y="4004"/>
                    </a:cubicBezTo>
                    <a:cubicBezTo>
                      <a:pt x="3286" y="3984"/>
                      <a:pt x="3301" y="3965"/>
                      <a:pt x="3312" y="3946"/>
                    </a:cubicBezTo>
                    <a:cubicBezTo>
                      <a:pt x="3344" y="3898"/>
                      <a:pt x="3341" y="3831"/>
                      <a:pt x="3312" y="3781"/>
                    </a:cubicBezTo>
                    <a:cubicBezTo>
                      <a:pt x="3301" y="3760"/>
                      <a:pt x="3288" y="3737"/>
                      <a:pt x="3275" y="3716"/>
                    </a:cubicBezTo>
                    <a:cubicBezTo>
                      <a:pt x="3251" y="3675"/>
                      <a:pt x="3201" y="3645"/>
                      <a:pt x="3150" y="3645"/>
                    </a:cubicBezTo>
                    <a:cubicBezTo>
                      <a:pt x="3138" y="3645"/>
                      <a:pt x="3125" y="3647"/>
                      <a:pt x="3113" y="3651"/>
                    </a:cubicBezTo>
                    <a:lnTo>
                      <a:pt x="3066" y="3667"/>
                    </a:lnTo>
                    <a:cubicBezTo>
                      <a:pt x="3061" y="3668"/>
                      <a:pt x="3056" y="3672"/>
                      <a:pt x="3052" y="3674"/>
                    </a:cubicBezTo>
                    <a:cubicBezTo>
                      <a:pt x="2936" y="3298"/>
                      <a:pt x="2626" y="2616"/>
                      <a:pt x="2596" y="2566"/>
                    </a:cubicBezTo>
                    <a:cubicBezTo>
                      <a:pt x="2414" y="2245"/>
                      <a:pt x="2205" y="1939"/>
                      <a:pt x="1975" y="1649"/>
                    </a:cubicBezTo>
                    <a:cubicBezTo>
                      <a:pt x="1447" y="986"/>
                      <a:pt x="814" y="446"/>
                      <a:pt x="90" y="6"/>
                    </a:cubicBezTo>
                    <a:cubicBezTo>
                      <a:pt x="83" y="2"/>
                      <a:pt x="76" y="0"/>
                      <a:pt x="7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7" name="Google Shape;2817;p11"/>
              <p:cNvSpPr/>
              <p:nvPr/>
            </p:nvSpPr>
            <p:spPr>
              <a:xfrm>
                <a:off x="521963" y="485975"/>
                <a:ext cx="123175" cy="232200"/>
              </a:xfrm>
              <a:custGeom>
                <a:avLst/>
                <a:gdLst/>
                <a:ahLst/>
                <a:cxnLst/>
                <a:rect l="l" t="t" r="r" b="b"/>
                <a:pathLst>
                  <a:path w="4927" h="9288" extrusionOk="0">
                    <a:moveTo>
                      <a:pt x="45" y="0"/>
                    </a:moveTo>
                    <a:cubicBezTo>
                      <a:pt x="22" y="0"/>
                      <a:pt x="1" y="27"/>
                      <a:pt x="17" y="47"/>
                    </a:cubicBezTo>
                    <a:cubicBezTo>
                      <a:pt x="1041" y="1435"/>
                      <a:pt x="1950" y="2701"/>
                      <a:pt x="2709" y="4261"/>
                    </a:cubicBezTo>
                    <a:cubicBezTo>
                      <a:pt x="3479" y="5842"/>
                      <a:pt x="4220" y="7424"/>
                      <a:pt x="4562" y="9160"/>
                    </a:cubicBezTo>
                    <a:cubicBezTo>
                      <a:pt x="4579" y="9249"/>
                      <a:pt x="4643" y="9287"/>
                      <a:pt x="4711" y="9287"/>
                    </a:cubicBezTo>
                    <a:cubicBezTo>
                      <a:pt x="4814" y="9287"/>
                      <a:pt x="4927" y="9200"/>
                      <a:pt x="4900" y="9067"/>
                    </a:cubicBezTo>
                    <a:cubicBezTo>
                      <a:pt x="4550" y="7304"/>
                      <a:pt x="3787" y="5698"/>
                      <a:pt x="2982" y="4103"/>
                    </a:cubicBezTo>
                    <a:cubicBezTo>
                      <a:pt x="2241" y="2638"/>
                      <a:pt x="1408" y="1011"/>
                      <a:pt x="59" y="5"/>
                    </a:cubicBezTo>
                    <a:cubicBezTo>
                      <a:pt x="55" y="1"/>
                      <a:pt x="50" y="0"/>
                      <a:pt x="4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8" name="Google Shape;2818;p11"/>
              <p:cNvSpPr/>
              <p:nvPr/>
            </p:nvSpPr>
            <p:spPr>
              <a:xfrm>
                <a:off x="688863" y="385150"/>
                <a:ext cx="52800" cy="328950"/>
              </a:xfrm>
              <a:custGeom>
                <a:avLst/>
                <a:gdLst/>
                <a:ahLst/>
                <a:cxnLst/>
                <a:rect l="l" t="t" r="r" b="b"/>
                <a:pathLst>
                  <a:path w="2112" h="13158" extrusionOk="0">
                    <a:moveTo>
                      <a:pt x="405" y="1"/>
                    </a:moveTo>
                    <a:cubicBezTo>
                      <a:pt x="378" y="1"/>
                      <a:pt x="352" y="15"/>
                      <a:pt x="346" y="46"/>
                    </a:cubicBezTo>
                    <a:cubicBezTo>
                      <a:pt x="1" y="2271"/>
                      <a:pt x="67" y="4580"/>
                      <a:pt x="335" y="6810"/>
                    </a:cubicBezTo>
                    <a:cubicBezTo>
                      <a:pt x="584" y="8884"/>
                      <a:pt x="942" y="11181"/>
                      <a:pt x="1835" y="13086"/>
                    </a:cubicBezTo>
                    <a:cubicBezTo>
                      <a:pt x="1859" y="13136"/>
                      <a:pt x="1899" y="13157"/>
                      <a:pt x="1942" y="13157"/>
                    </a:cubicBezTo>
                    <a:cubicBezTo>
                      <a:pt x="2024" y="13157"/>
                      <a:pt x="2111" y="13078"/>
                      <a:pt x="2089" y="12980"/>
                    </a:cubicBezTo>
                    <a:cubicBezTo>
                      <a:pt x="1589" y="10779"/>
                      <a:pt x="879" y="8698"/>
                      <a:pt x="612" y="6438"/>
                    </a:cubicBezTo>
                    <a:cubicBezTo>
                      <a:pt x="361" y="4310"/>
                      <a:pt x="403" y="2199"/>
                      <a:pt x="474" y="63"/>
                    </a:cubicBezTo>
                    <a:cubicBezTo>
                      <a:pt x="475" y="24"/>
                      <a:pt x="439" y="1"/>
                      <a:pt x="40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19" name="Google Shape;2819;p11"/>
              <p:cNvSpPr/>
              <p:nvPr/>
            </p:nvSpPr>
            <p:spPr>
              <a:xfrm>
                <a:off x="806563" y="511350"/>
                <a:ext cx="63250" cy="201950"/>
              </a:xfrm>
              <a:custGeom>
                <a:avLst/>
                <a:gdLst/>
                <a:ahLst/>
                <a:cxnLst/>
                <a:rect l="l" t="t" r="r" b="b"/>
                <a:pathLst>
                  <a:path w="2530" h="8078" extrusionOk="0">
                    <a:moveTo>
                      <a:pt x="2430" y="0"/>
                    </a:moveTo>
                    <a:cubicBezTo>
                      <a:pt x="2408" y="0"/>
                      <a:pt x="2385" y="11"/>
                      <a:pt x="2370" y="37"/>
                    </a:cubicBezTo>
                    <a:cubicBezTo>
                      <a:pt x="1043" y="2299"/>
                      <a:pt x="1" y="5313"/>
                      <a:pt x="266" y="7973"/>
                    </a:cubicBezTo>
                    <a:cubicBezTo>
                      <a:pt x="273" y="8044"/>
                      <a:pt x="322" y="8078"/>
                      <a:pt x="372" y="8078"/>
                    </a:cubicBezTo>
                    <a:cubicBezTo>
                      <a:pt x="423" y="8078"/>
                      <a:pt x="475" y="8042"/>
                      <a:pt x="485" y="7973"/>
                    </a:cubicBezTo>
                    <a:cubicBezTo>
                      <a:pt x="663" y="6613"/>
                      <a:pt x="705" y="5272"/>
                      <a:pt x="1046" y="3931"/>
                    </a:cubicBezTo>
                    <a:cubicBezTo>
                      <a:pt x="1383" y="2604"/>
                      <a:pt x="1897" y="1339"/>
                      <a:pt x="2500" y="112"/>
                    </a:cubicBezTo>
                    <a:cubicBezTo>
                      <a:pt x="2529" y="54"/>
                      <a:pt x="2480" y="0"/>
                      <a:pt x="24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0" name="Google Shape;2820;p11"/>
              <p:cNvSpPr/>
              <p:nvPr/>
            </p:nvSpPr>
            <p:spPr>
              <a:xfrm>
                <a:off x="928938" y="613350"/>
                <a:ext cx="33250" cy="88875"/>
              </a:xfrm>
              <a:custGeom>
                <a:avLst/>
                <a:gdLst/>
                <a:ahLst/>
                <a:cxnLst/>
                <a:rect l="l" t="t" r="r" b="b"/>
                <a:pathLst>
                  <a:path w="1330" h="3555" extrusionOk="0">
                    <a:moveTo>
                      <a:pt x="1242" y="1"/>
                    </a:moveTo>
                    <a:cubicBezTo>
                      <a:pt x="1222" y="1"/>
                      <a:pt x="1203" y="10"/>
                      <a:pt x="1190" y="33"/>
                    </a:cubicBezTo>
                    <a:cubicBezTo>
                      <a:pt x="581" y="1071"/>
                      <a:pt x="198" y="2186"/>
                      <a:pt x="16" y="3378"/>
                    </a:cubicBezTo>
                    <a:cubicBezTo>
                      <a:pt x="0" y="3485"/>
                      <a:pt x="92" y="3555"/>
                      <a:pt x="174" y="3555"/>
                    </a:cubicBezTo>
                    <a:cubicBezTo>
                      <a:pt x="229" y="3555"/>
                      <a:pt x="279" y="3524"/>
                      <a:pt x="290" y="3452"/>
                    </a:cubicBezTo>
                    <a:cubicBezTo>
                      <a:pt x="468" y="2285"/>
                      <a:pt x="810" y="1177"/>
                      <a:pt x="1307" y="102"/>
                    </a:cubicBezTo>
                    <a:cubicBezTo>
                      <a:pt x="1329" y="49"/>
                      <a:pt x="1285" y="1"/>
                      <a:pt x="1242"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1" name="Google Shape;2821;p11"/>
              <p:cNvSpPr/>
              <p:nvPr/>
            </p:nvSpPr>
            <p:spPr>
              <a:xfrm>
                <a:off x="408363" y="283475"/>
                <a:ext cx="638250" cy="439750"/>
              </a:xfrm>
              <a:custGeom>
                <a:avLst/>
                <a:gdLst/>
                <a:ahLst/>
                <a:cxnLst/>
                <a:rect l="l" t="t" r="r" b="b"/>
                <a:pathLst>
                  <a:path w="25530" h="17590" extrusionOk="0">
                    <a:moveTo>
                      <a:pt x="12103" y="506"/>
                    </a:moveTo>
                    <a:cubicBezTo>
                      <a:pt x="12412" y="4247"/>
                      <a:pt x="12807" y="8027"/>
                      <a:pt x="14493" y="11439"/>
                    </a:cubicBezTo>
                    <a:cubicBezTo>
                      <a:pt x="14515" y="11485"/>
                      <a:pt x="14568" y="11509"/>
                      <a:pt x="14619" y="11509"/>
                    </a:cubicBezTo>
                    <a:cubicBezTo>
                      <a:pt x="14669" y="11509"/>
                      <a:pt x="14718" y="11486"/>
                      <a:pt x="14739" y="11439"/>
                    </a:cubicBezTo>
                    <a:cubicBezTo>
                      <a:pt x="15970" y="8634"/>
                      <a:pt x="18235" y="6460"/>
                      <a:pt x="21078" y="5349"/>
                    </a:cubicBezTo>
                    <a:lnTo>
                      <a:pt x="21078" y="5349"/>
                    </a:lnTo>
                    <a:cubicBezTo>
                      <a:pt x="19838" y="7815"/>
                      <a:pt x="19310" y="10512"/>
                      <a:pt x="19543" y="13275"/>
                    </a:cubicBezTo>
                    <a:cubicBezTo>
                      <a:pt x="19551" y="13366"/>
                      <a:pt x="19625" y="13430"/>
                      <a:pt x="19704" y="13430"/>
                    </a:cubicBezTo>
                    <a:cubicBezTo>
                      <a:pt x="19741" y="13430"/>
                      <a:pt x="19779" y="13416"/>
                      <a:pt x="19812" y="13385"/>
                    </a:cubicBezTo>
                    <a:cubicBezTo>
                      <a:pt x="21266" y="11980"/>
                      <a:pt x="23006" y="11013"/>
                      <a:pt x="24955" y="10526"/>
                    </a:cubicBezTo>
                    <a:lnTo>
                      <a:pt x="24955" y="10526"/>
                    </a:lnTo>
                    <a:cubicBezTo>
                      <a:pt x="23701" y="12395"/>
                      <a:pt x="22868" y="14459"/>
                      <a:pt x="22494" y="16683"/>
                    </a:cubicBezTo>
                    <a:cubicBezTo>
                      <a:pt x="16266" y="17144"/>
                      <a:pt x="10081" y="17091"/>
                      <a:pt x="3847" y="17140"/>
                    </a:cubicBezTo>
                    <a:cubicBezTo>
                      <a:pt x="3854" y="17116"/>
                      <a:pt x="3851" y="17089"/>
                      <a:pt x="3837" y="17060"/>
                    </a:cubicBezTo>
                    <a:cubicBezTo>
                      <a:pt x="2964" y="15411"/>
                      <a:pt x="1823" y="14092"/>
                      <a:pt x="736" y="12604"/>
                    </a:cubicBezTo>
                    <a:cubicBezTo>
                      <a:pt x="327" y="12041"/>
                      <a:pt x="649" y="12111"/>
                      <a:pt x="1334" y="12056"/>
                    </a:cubicBezTo>
                    <a:cubicBezTo>
                      <a:pt x="1467" y="12046"/>
                      <a:pt x="1601" y="12041"/>
                      <a:pt x="1736" y="12041"/>
                    </a:cubicBezTo>
                    <a:cubicBezTo>
                      <a:pt x="2092" y="12041"/>
                      <a:pt x="2448" y="12077"/>
                      <a:pt x="2798" y="12147"/>
                    </a:cubicBezTo>
                    <a:cubicBezTo>
                      <a:pt x="3777" y="12343"/>
                      <a:pt x="4644" y="12809"/>
                      <a:pt x="5380" y="13481"/>
                    </a:cubicBezTo>
                    <a:cubicBezTo>
                      <a:pt x="5404" y="13503"/>
                      <a:pt x="5433" y="13513"/>
                      <a:pt x="5463" y="13513"/>
                    </a:cubicBezTo>
                    <a:cubicBezTo>
                      <a:pt x="5538" y="13513"/>
                      <a:pt x="5612" y="13448"/>
                      <a:pt x="5585" y="13361"/>
                    </a:cubicBezTo>
                    <a:cubicBezTo>
                      <a:pt x="4709" y="10507"/>
                      <a:pt x="3489" y="7793"/>
                      <a:pt x="1951" y="5237"/>
                    </a:cubicBezTo>
                    <a:lnTo>
                      <a:pt x="1951" y="5237"/>
                    </a:lnTo>
                    <a:cubicBezTo>
                      <a:pt x="5369" y="6286"/>
                      <a:pt x="7623" y="9283"/>
                      <a:pt x="9579" y="12120"/>
                    </a:cubicBezTo>
                    <a:cubicBezTo>
                      <a:pt x="9608" y="12163"/>
                      <a:pt x="9653" y="12182"/>
                      <a:pt x="9698" y="12182"/>
                    </a:cubicBezTo>
                    <a:cubicBezTo>
                      <a:pt x="9781" y="12182"/>
                      <a:pt x="9861" y="12115"/>
                      <a:pt x="9833" y="12012"/>
                    </a:cubicBezTo>
                    <a:cubicBezTo>
                      <a:pt x="8705" y="8045"/>
                      <a:pt x="9559" y="3738"/>
                      <a:pt x="12103" y="506"/>
                    </a:cubicBezTo>
                    <a:close/>
                    <a:moveTo>
                      <a:pt x="12199" y="0"/>
                    </a:moveTo>
                    <a:cubicBezTo>
                      <a:pt x="12168" y="0"/>
                      <a:pt x="12136" y="13"/>
                      <a:pt x="12110" y="44"/>
                    </a:cubicBezTo>
                    <a:cubicBezTo>
                      <a:pt x="9500" y="3186"/>
                      <a:pt x="8494" y="7382"/>
                      <a:pt x="9377" y="11346"/>
                    </a:cubicBezTo>
                    <a:cubicBezTo>
                      <a:pt x="7414" y="8563"/>
                      <a:pt x="5116" y="5781"/>
                      <a:pt x="1698" y="4887"/>
                    </a:cubicBezTo>
                    <a:cubicBezTo>
                      <a:pt x="1687" y="4884"/>
                      <a:pt x="1676" y="4883"/>
                      <a:pt x="1666" y="4883"/>
                    </a:cubicBezTo>
                    <a:cubicBezTo>
                      <a:pt x="1570" y="4883"/>
                      <a:pt x="1491" y="4992"/>
                      <a:pt x="1548" y="5083"/>
                    </a:cubicBezTo>
                    <a:cubicBezTo>
                      <a:pt x="3093" y="7577"/>
                      <a:pt x="4315" y="10229"/>
                      <a:pt x="5213" y="13022"/>
                    </a:cubicBezTo>
                    <a:cubicBezTo>
                      <a:pt x="4199" y="12227"/>
                      <a:pt x="2987" y="11808"/>
                      <a:pt x="1735" y="11808"/>
                    </a:cubicBezTo>
                    <a:cubicBezTo>
                      <a:pt x="1200" y="11808"/>
                      <a:pt x="658" y="11884"/>
                      <a:pt x="121" y="12041"/>
                    </a:cubicBezTo>
                    <a:cubicBezTo>
                      <a:pt x="29" y="12069"/>
                      <a:pt x="1" y="12183"/>
                      <a:pt x="66" y="12252"/>
                    </a:cubicBezTo>
                    <a:cubicBezTo>
                      <a:pt x="1473" y="13732"/>
                      <a:pt x="2662" y="15380"/>
                      <a:pt x="3640" y="17173"/>
                    </a:cubicBezTo>
                    <a:cubicBezTo>
                      <a:pt x="3662" y="17208"/>
                      <a:pt x="3690" y="17223"/>
                      <a:pt x="3718" y="17225"/>
                    </a:cubicBezTo>
                    <a:cubicBezTo>
                      <a:pt x="3724" y="17260"/>
                      <a:pt x="3749" y="17294"/>
                      <a:pt x="3794" y="17297"/>
                    </a:cubicBezTo>
                    <a:cubicBezTo>
                      <a:pt x="6138" y="17503"/>
                      <a:pt x="8509" y="17590"/>
                      <a:pt x="10885" y="17590"/>
                    </a:cubicBezTo>
                    <a:cubicBezTo>
                      <a:pt x="14795" y="17590"/>
                      <a:pt x="18721" y="17356"/>
                      <a:pt x="22572" y="17040"/>
                    </a:cubicBezTo>
                    <a:cubicBezTo>
                      <a:pt x="22599" y="17053"/>
                      <a:pt x="22629" y="17060"/>
                      <a:pt x="22657" y="17060"/>
                    </a:cubicBezTo>
                    <a:cubicBezTo>
                      <a:pt x="22722" y="17060"/>
                      <a:pt x="22781" y="17023"/>
                      <a:pt x="22796" y="16937"/>
                    </a:cubicBezTo>
                    <a:cubicBezTo>
                      <a:pt x="23177" y="14559"/>
                      <a:pt x="24065" y="12336"/>
                      <a:pt x="25450" y="10362"/>
                    </a:cubicBezTo>
                    <a:cubicBezTo>
                      <a:pt x="25529" y="10251"/>
                      <a:pt x="25418" y="10126"/>
                      <a:pt x="25304" y="10126"/>
                    </a:cubicBezTo>
                    <a:cubicBezTo>
                      <a:pt x="25293" y="10126"/>
                      <a:pt x="25283" y="10127"/>
                      <a:pt x="25272" y="10129"/>
                    </a:cubicBezTo>
                    <a:cubicBezTo>
                      <a:pt x="23220" y="10574"/>
                      <a:pt x="21377" y="11525"/>
                      <a:pt x="19833" y="12932"/>
                    </a:cubicBezTo>
                    <a:cubicBezTo>
                      <a:pt x="19668" y="10228"/>
                      <a:pt x="20225" y="7567"/>
                      <a:pt x="21485" y="5155"/>
                    </a:cubicBezTo>
                    <a:cubicBezTo>
                      <a:pt x="21532" y="5068"/>
                      <a:pt x="21469" y="4943"/>
                      <a:pt x="21370" y="4943"/>
                    </a:cubicBezTo>
                    <a:cubicBezTo>
                      <a:pt x="21357" y="4943"/>
                      <a:pt x="21342" y="4945"/>
                      <a:pt x="21328" y="4951"/>
                    </a:cubicBezTo>
                    <a:cubicBezTo>
                      <a:pt x="18355" y="6007"/>
                      <a:pt x="15949" y="8182"/>
                      <a:pt x="14613" y="11033"/>
                    </a:cubicBezTo>
                    <a:cubicBezTo>
                      <a:pt x="13004" y="7623"/>
                      <a:pt x="12655" y="3856"/>
                      <a:pt x="12351" y="143"/>
                    </a:cubicBezTo>
                    <a:cubicBezTo>
                      <a:pt x="12345" y="68"/>
                      <a:pt x="12272" y="0"/>
                      <a:pt x="12199"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2822" name="Google Shape;2822;p11"/>
          <p:cNvGrpSpPr/>
          <p:nvPr/>
        </p:nvGrpSpPr>
        <p:grpSpPr>
          <a:xfrm rot="-9863588">
            <a:off x="10021825" y="4252443"/>
            <a:ext cx="2438419" cy="2617232"/>
            <a:chOff x="3586713" y="93850"/>
            <a:chExt cx="530075" cy="565025"/>
          </a:xfrm>
        </p:grpSpPr>
        <p:sp>
          <p:nvSpPr>
            <p:cNvPr id="2823" name="Google Shape;2823;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4" name="Google Shape;2824;p11"/>
            <p:cNvSpPr/>
            <p:nvPr/>
          </p:nvSpPr>
          <p:spPr>
            <a:xfrm>
              <a:off x="3616963" y="97125"/>
              <a:ext cx="261850" cy="555400"/>
            </a:xfrm>
            <a:custGeom>
              <a:avLst/>
              <a:gdLst/>
              <a:ahLst/>
              <a:cxnLst/>
              <a:rect l="l" t="t" r="r" b="b"/>
              <a:pathLst>
                <a:path w="10474" h="22216" extrusionOk="0">
                  <a:moveTo>
                    <a:pt x="303" y="0"/>
                  </a:moveTo>
                  <a:cubicBezTo>
                    <a:pt x="235" y="27"/>
                    <a:pt x="167" y="57"/>
                    <a:pt x="98" y="85"/>
                  </a:cubicBezTo>
                  <a:cubicBezTo>
                    <a:pt x="68" y="99"/>
                    <a:pt x="34" y="109"/>
                    <a:pt x="0" y="122"/>
                  </a:cubicBezTo>
                  <a:cubicBezTo>
                    <a:pt x="2878" y="3249"/>
                    <a:pt x="5660" y="6550"/>
                    <a:pt x="7364" y="10479"/>
                  </a:cubicBezTo>
                  <a:cubicBezTo>
                    <a:pt x="8965" y="14172"/>
                    <a:pt x="9827" y="18239"/>
                    <a:pt x="10434" y="22208"/>
                  </a:cubicBezTo>
                  <a:cubicBezTo>
                    <a:pt x="10446" y="22209"/>
                    <a:pt x="10461" y="22214"/>
                    <a:pt x="10473" y="22215"/>
                  </a:cubicBezTo>
                  <a:cubicBezTo>
                    <a:pt x="10071" y="18063"/>
                    <a:pt x="9203" y="14065"/>
                    <a:pt x="7472" y="10249"/>
                  </a:cubicBezTo>
                  <a:cubicBezTo>
                    <a:pt x="5742" y="6434"/>
                    <a:pt x="3314" y="2966"/>
                    <a:pt x="322" y="38"/>
                  </a:cubicBezTo>
                  <a:cubicBezTo>
                    <a:pt x="310" y="27"/>
                    <a:pt x="304" y="14"/>
                    <a:pt x="30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5" name="Google Shape;2825;p11"/>
            <p:cNvSpPr/>
            <p:nvPr/>
          </p:nvSpPr>
          <p:spPr>
            <a:xfrm>
              <a:off x="3657438" y="125125"/>
              <a:ext cx="289800" cy="528075"/>
            </a:xfrm>
            <a:custGeom>
              <a:avLst/>
              <a:gdLst/>
              <a:ahLst/>
              <a:cxnLst/>
              <a:rect l="l" t="t" r="r" b="b"/>
              <a:pathLst>
                <a:path w="11592" h="21123" extrusionOk="0">
                  <a:moveTo>
                    <a:pt x="969" y="0"/>
                  </a:moveTo>
                  <a:cubicBezTo>
                    <a:pt x="644" y="0"/>
                    <a:pt x="320" y="12"/>
                    <a:pt x="1" y="31"/>
                  </a:cubicBezTo>
                  <a:cubicBezTo>
                    <a:pt x="5227" y="5678"/>
                    <a:pt x="8775" y="13387"/>
                    <a:pt x="8925" y="21108"/>
                  </a:cubicBezTo>
                  <a:cubicBezTo>
                    <a:pt x="8995" y="21118"/>
                    <a:pt x="9064" y="21123"/>
                    <a:pt x="9134" y="21123"/>
                  </a:cubicBezTo>
                  <a:cubicBezTo>
                    <a:pt x="9641" y="21123"/>
                    <a:pt x="10123" y="20862"/>
                    <a:pt x="10378" y="20398"/>
                  </a:cubicBezTo>
                  <a:cubicBezTo>
                    <a:pt x="10684" y="19834"/>
                    <a:pt x="10428" y="19277"/>
                    <a:pt x="10234" y="18726"/>
                  </a:cubicBezTo>
                  <a:cubicBezTo>
                    <a:pt x="9970" y="17964"/>
                    <a:pt x="10025" y="17448"/>
                    <a:pt x="10543" y="16820"/>
                  </a:cubicBezTo>
                  <a:cubicBezTo>
                    <a:pt x="11233" y="15986"/>
                    <a:pt x="11592" y="14990"/>
                    <a:pt x="11318" y="13905"/>
                  </a:cubicBezTo>
                  <a:cubicBezTo>
                    <a:pt x="11086" y="12981"/>
                    <a:pt x="10260" y="12321"/>
                    <a:pt x="10107" y="11376"/>
                  </a:cubicBezTo>
                  <a:cubicBezTo>
                    <a:pt x="9961" y="10467"/>
                    <a:pt x="10522" y="9617"/>
                    <a:pt x="10620" y="8733"/>
                  </a:cubicBezTo>
                  <a:cubicBezTo>
                    <a:pt x="10752" y="7561"/>
                    <a:pt x="10388" y="6404"/>
                    <a:pt x="9429" y="5674"/>
                  </a:cubicBezTo>
                  <a:cubicBezTo>
                    <a:pt x="8178" y="4721"/>
                    <a:pt x="6234" y="4481"/>
                    <a:pt x="5665" y="2812"/>
                  </a:cubicBezTo>
                  <a:cubicBezTo>
                    <a:pt x="5452" y="2187"/>
                    <a:pt x="5411" y="1591"/>
                    <a:pt x="4936" y="1090"/>
                  </a:cubicBezTo>
                  <a:cubicBezTo>
                    <a:pt x="4506" y="636"/>
                    <a:pt x="3913" y="406"/>
                    <a:pt x="3319" y="258"/>
                  </a:cubicBezTo>
                  <a:cubicBezTo>
                    <a:pt x="2558" y="68"/>
                    <a:pt x="1760" y="0"/>
                    <a:pt x="9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6" name="Google Shape;2826;p11"/>
            <p:cNvSpPr/>
            <p:nvPr/>
          </p:nvSpPr>
          <p:spPr>
            <a:xfrm>
              <a:off x="3586738" y="93850"/>
              <a:ext cx="296375" cy="564925"/>
            </a:xfrm>
            <a:custGeom>
              <a:avLst/>
              <a:gdLst/>
              <a:ahLst/>
              <a:cxnLst/>
              <a:rect l="l" t="t" r="r" b="b"/>
              <a:pathLst>
                <a:path w="11855" h="22597" extrusionOk="0">
                  <a:moveTo>
                    <a:pt x="2056" y="1457"/>
                  </a:moveTo>
                  <a:cubicBezTo>
                    <a:pt x="4561" y="4266"/>
                    <a:pt x="6920" y="7185"/>
                    <a:pt x="8437" y="10673"/>
                  </a:cubicBezTo>
                  <a:cubicBezTo>
                    <a:pt x="10071" y="14431"/>
                    <a:pt x="10691" y="18433"/>
                    <a:pt x="11538" y="22408"/>
                  </a:cubicBezTo>
                  <a:cubicBezTo>
                    <a:pt x="11535" y="22418"/>
                    <a:pt x="11535" y="22431"/>
                    <a:pt x="11534" y="22439"/>
                  </a:cubicBezTo>
                  <a:cubicBezTo>
                    <a:pt x="11501" y="22440"/>
                    <a:pt x="11468" y="22440"/>
                    <a:pt x="11435" y="22440"/>
                  </a:cubicBezTo>
                  <a:cubicBezTo>
                    <a:pt x="10769" y="22440"/>
                    <a:pt x="10080" y="22324"/>
                    <a:pt x="9662" y="21770"/>
                  </a:cubicBezTo>
                  <a:cubicBezTo>
                    <a:pt x="9262" y="21244"/>
                    <a:pt x="9491" y="20745"/>
                    <a:pt x="9429" y="20172"/>
                  </a:cubicBezTo>
                  <a:cubicBezTo>
                    <a:pt x="9323" y="19218"/>
                    <a:pt x="8527" y="19443"/>
                    <a:pt x="7824" y="19219"/>
                  </a:cubicBezTo>
                  <a:cubicBezTo>
                    <a:pt x="7205" y="19021"/>
                    <a:pt x="6677" y="18537"/>
                    <a:pt x="6432" y="17936"/>
                  </a:cubicBezTo>
                  <a:cubicBezTo>
                    <a:pt x="6179" y="17316"/>
                    <a:pt x="6330" y="16692"/>
                    <a:pt x="6365" y="16052"/>
                  </a:cubicBezTo>
                  <a:cubicBezTo>
                    <a:pt x="6418" y="15064"/>
                    <a:pt x="5993" y="14355"/>
                    <a:pt x="5274" y="13711"/>
                  </a:cubicBezTo>
                  <a:cubicBezTo>
                    <a:pt x="4320" y="12853"/>
                    <a:pt x="3173" y="12225"/>
                    <a:pt x="2665" y="10970"/>
                  </a:cubicBezTo>
                  <a:cubicBezTo>
                    <a:pt x="2402" y="10323"/>
                    <a:pt x="2415" y="9703"/>
                    <a:pt x="2593" y="9040"/>
                  </a:cubicBezTo>
                  <a:cubicBezTo>
                    <a:pt x="2697" y="8650"/>
                    <a:pt x="2846" y="8255"/>
                    <a:pt x="2851" y="7847"/>
                  </a:cubicBezTo>
                  <a:cubicBezTo>
                    <a:pt x="2867" y="6662"/>
                    <a:pt x="1656" y="6394"/>
                    <a:pt x="1168" y="5482"/>
                  </a:cubicBezTo>
                  <a:cubicBezTo>
                    <a:pt x="444" y="4129"/>
                    <a:pt x="1336" y="2624"/>
                    <a:pt x="2047" y="1486"/>
                  </a:cubicBezTo>
                  <a:cubicBezTo>
                    <a:pt x="2054" y="1478"/>
                    <a:pt x="2055" y="1467"/>
                    <a:pt x="2056" y="1457"/>
                  </a:cubicBezTo>
                  <a:close/>
                  <a:moveTo>
                    <a:pt x="1515" y="1"/>
                  </a:moveTo>
                  <a:cubicBezTo>
                    <a:pt x="1507" y="1"/>
                    <a:pt x="1499" y="2"/>
                    <a:pt x="1490" y="5"/>
                  </a:cubicBezTo>
                  <a:cubicBezTo>
                    <a:pt x="1413" y="38"/>
                    <a:pt x="1334" y="68"/>
                    <a:pt x="1256" y="99"/>
                  </a:cubicBezTo>
                  <a:cubicBezTo>
                    <a:pt x="1212" y="117"/>
                    <a:pt x="1166" y="140"/>
                    <a:pt x="1118" y="158"/>
                  </a:cubicBezTo>
                  <a:cubicBezTo>
                    <a:pt x="1101" y="143"/>
                    <a:pt x="1081" y="136"/>
                    <a:pt x="1062" y="136"/>
                  </a:cubicBezTo>
                  <a:cubicBezTo>
                    <a:pt x="1022" y="136"/>
                    <a:pt x="983" y="165"/>
                    <a:pt x="974" y="203"/>
                  </a:cubicBezTo>
                  <a:cubicBezTo>
                    <a:pt x="912" y="237"/>
                    <a:pt x="944" y="339"/>
                    <a:pt x="1011" y="339"/>
                  </a:cubicBezTo>
                  <a:cubicBezTo>
                    <a:pt x="1021" y="339"/>
                    <a:pt x="1032" y="337"/>
                    <a:pt x="1044" y="332"/>
                  </a:cubicBezTo>
                  <a:cubicBezTo>
                    <a:pt x="1341" y="656"/>
                    <a:pt x="1633" y="981"/>
                    <a:pt x="1927" y="1310"/>
                  </a:cubicBezTo>
                  <a:cubicBezTo>
                    <a:pt x="1903" y="1313"/>
                    <a:pt x="1880" y="1327"/>
                    <a:pt x="1862" y="1355"/>
                  </a:cubicBezTo>
                  <a:cubicBezTo>
                    <a:pt x="1023" y="2701"/>
                    <a:pt x="1" y="4636"/>
                    <a:pt x="1303" y="6048"/>
                  </a:cubicBezTo>
                  <a:cubicBezTo>
                    <a:pt x="1698" y="6477"/>
                    <a:pt x="2309" y="6758"/>
                    <a:pt x="2538" y="7319"/>
                  </a:cubicBezTo>
                  <a:cubicBezTo>
                    <a:pt x="2768" y="7882"/>
                    <a:pt x="2498" y="8510"/>
                    <a:pt x="2356" y="9059"/>
                  </a:cubicBezTo>
                  <a:cubicBezTo>
                    <a:pt x="2158" y="9816"/>
                    <a:pt x="2202" y="10539"/>
                    <a:pt x="2546" y="11252"/>
                  </a:cubicBezTo>
                  <a:cubicBezTo>
                    <a:pt x="2911" y="12012"/>
                    <a:pt x="3511" y="12592"/>
                    <a:pt x="4163" y="13109"/>
                  </a:cubicBezTo>
                  <a:cubicBezTo>
                    <a:pt x="4643" y="13487"/>
                    <a:pt x="5146" y="13841"/>
                    <a:pt x="5551" y="14302"/>
                  </a:cubicBezTo>
                  <a:cubicBezTo>
                    <a:pt x="6083" y="14907"/>
                    <a:pt x="6183" y="15589"/>
                    <a:pt x="6108" y="16366"/>
                  </a:cubicBezTo>
                  <a:cubicBezTo>
                    <a:pt x="6035" y="17135"/>
                    <a:pt x="6024" y="17838"/>
                    <a:pt x="6488" y="18498"/>
                  </a:cubicBezTo>
                  <a:cubicBezTo>
                    <a:pt x="6977" y="19191"/>
                    <a:pt x="7582" y="19359"/>
                    <a:pt x="8357" y="19535"/>
                  </a:cubicBezTo>
                  <a:cubicBezTo>
                    <a:pt x="8867" y="19651"/>
                    <a:pt x="9186" y="19836"/>
                    <a:pt x="9207" y="20371"/>
                  </a:cubicBezTo>
                  <a:cubicBezTo>
                    <a:pt x="9219" y="20617"/>
                    <a:pt x="9175" y="20864"/>
                    <a:pt x="9197" y="21109"/>
                  </a:cubicBezTo>
                  <a:cubicBezTo>
                    <a:pt x="9227" y="21445"/>
                    <a:pt x="9341" y="21728"/>
                    <a:pt x="9570" y="21980"/>
                  </a:cubicBezTo>
                  <a:cubicBezTo>
                    <a:pt x="9997" y="22457"/>
                    <a:pt x="10584" y="22596"/>
                    <a:pt x="11185" y="22596"/>
                  </a:cubicBezTo>
                  <a:cubicBezTo>
                    <a:pt x="11375" y="22596"/>
                    <a:pt x="11567" y="22582"/>
                    <a:pt x="11756" y="22561"/>
                  </a:cubicBezTo>
                  <a:cubicBezTo>
                    <a:pt x="11790" y="22566"/>
                    <a:pt x="11823" y="22568"/>
                    <a:pt x="11855" y="22572"/>
                  </a:cubicBezTo>
                  <a:cubicBezTo>
                    <a:pt x="11847" y="22503"/>
                    <a:pt x="11840" y="22436"/>
                    <a:pt x="11833" y="22367"/>
                  </a:cubicBezTo>
                  <a:cubicBezTo>
                    <a:pt x="11808" y="22366"/>
                    <a:pt x="11780" y="22362"/>
                    <a:pt x="11753" y="22359"/>
                  </a:cubicBezTo>
                  <a:cubicBezTo>
                    <a:pt x="11626" y="15780"/>
                    <a:pt x="9029" y="9211"/>
                    <a:pt x="5031" y="3916"/>
                  </a:cubicBezTo>
                  <a:cubicBezTo>
                    <a:pt x="4596" y="3405"/>
                    <a:pt x="4139" y="2914"/>
                    <a:pt x="3656" y="2448"/>
                  </a:cubicBezTo>
                  <a:lnTo>
                    <a:pt x="3656" y="2448"/>
                  </a:lnTo>
                  <a:cubicBezTo>
                    <a:pt x="5688" y="4841"/>
                    <a:pt x="7382" y="7511"/>
                    <a:pt x="8681" y="10375"/>
                  </a:cubicBezTo>
                  <a:cubicBezTo>
                    <a:pt x="10412" y="14194"/>
                    <a:pt x="11280" y="18191"/>
                    <a:pt x="11682" y="22345"/>
                  </a:cubicBezTo>
                  <a:lnTo>
                    <a:pt x="11643" y="22338"/>
                  </a:lnTo>
                  <a:cubicBezTo>
                    <a:pt x="11036" y="18368"/>
                    <a:pt x="10174" y="14302"/>
                    <a:pt x="8573" y="10608"/>
                  </a:cubicBezTo>
                  <a:cubicBezTo>
                    <a:pt x="6869" y="6678"/>
                    <a:pt x="4087" y="3378"/>
                    <a:pt x="1209" y="251"/>
                  </a:cubicBezTo>
                  <a:cubicBezTo>
                    <a:pt x="1243" y="238"/>
                    <a:pt x="1277" y="229"/>
                    <a:pt x="1307" y="214"/>
                  </a:cubicBezTo>
                  <a:cubicBezTo>
                    <a:pt x="1376" y="186"/>
                    <a:pt x="1444" y="155"/>
                    <a:pt x="1512" y="130"/>
                  </a:cubicBezTo>
                  <a:cubicBezTo>
                    <a:pt x="1513" y="144"/>
                    <a:pt x="1519" y="155"/>
                    <a:pt x="1531" y="168"/>
                  </a:cubicBezTo>
                  <a:cubicBezTo>
                    <a:pt x="1771" y="402"/>
                    <a:pt x="2004" y="641"/>
                    <a:pt x="2237" y="882"/>
                  </a:cubicBezTo>
                  <a:cubicBezTo>
                    <a:pt x="2237" y="817"/>
                    <a:pt x="2250" y="754"/>
                    <a:pt x="2267" y="692"/>
                  </a:cubicBezTo>
                  <a:cubicBezTo>
                    <a:pt x="2064" y="483"/>
                    <a:pt x="1859" y="274"/>
                    <a:pt x="1650" y="70"/>
                  </a:cubicBezTo>
                  <a:cubicBezTo>
                    <a:pt x="1633" y="55"/>
                    <a:pt x="1615" y="49"/>
                    <a:pt x="1597" y="49"/>
                  </a:cubicBezTo>
                  <a:cubicBezTo>
                    <a:pt x="1589" y="49"/>
                    <a:pt x="1581" y="50"/>
                    <a:pt x="1574" y="52"/>
                  </a:cubicBezTo>
                  <a:cubicBezTo>
                    <a:pt x="1568" y="25"/>
                    <a:pt x="1545" y="1"/>
                    <a:pt x="1515" y="1"/>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7" name="Google Shape;2827;p11"/>
            <p:cNvSpPr/>
            <p:nvPr/>
          </p:nvSpPr>
          <p:spPr>
            <a:xfrm>
              <a:off x="3597838" y="130200"/>
              <a:ext cx="277375" cy="524625"/>
            </a:xfrm>
            <a:custGeom>
              <a:avLst/>
              <a:gdLst/>
              <a:ahLst/>
              <a:cxnLst/>
              <a:rect l="l" t="t" r="r" b="b"/>
              <a:pathLst>
                <a:path w="11095" h="20985" extrusionOk="0">
                  <a:moveTo>
                    <a:pt x="1612" y="0"/>
                  </a:moveTo>
                  <a:cubicBezTo>
                    <a:pt x="1611" y="11"/>
                    <a:pt x="1610" y="21"/>
                    <a:pt x="1603" y="31"/>
                  </a:cubicBezTo>
                  <a:cubicBezTo>
                    <a:pt x="892" y="1169"/>
                    <a:pt x="0" y="2674"/>
                    <a:pt x="726" y="4027"/>
                  </a:cubicBezTo>
                  <a:cubicBezTo>
                    <a:pt x="1213" y="4939"/>
                    <a:pt x="2423" y="5207"/>
                    <a:pt x="2407" y="6391"/>
                  </a:cubicBezTo>
                  <a:cubicBezTo>
                    <a:pt x="2402" y="6798"/>
                    <a:pt x="2253" y="7193"/>
                    <a:pt x="2149" y="7584"/>
                  </a:cubicBezTo>
                  <a:cubicBezTo>
                    <a:pt x="1971" y="8248"/>
                    <a:pt x="1958" y="8866"/>
                    <a:pt x="2222" y="9514"/>
                  </a:cubicBezTo>
                  <a:cubicBezTo>
                    <a:pt x="2731" y="10769"/>
                    <a:pt x="3876" y="11398"/>
                    <a:pt x="4830" y="12255"/>
                  </a:cubicBezTo>
                  <a:cubicBezTo>
                    <a:pt x="5549" y="12900"/>
                    <a:pt x="5974" y="13609"/>
                    <a:pt x="5921" y="14597"/>
                  </a:cubicBezTo>
                  <a:cubicBezTo>
                    <a:pt x="5886" y="15236"/>
                    <a:pt x="5735" y="15860"/>
                    <a:pt x="5988" y="16480"/>
                  </a:cubicBezTo>
                  <a:cubicBezTo>
                    <a:pt x="6233" y="17083"/>
                    <a:pt x="6761" y="17567"/>
                    <a:pt x="7380" y="17764"/>
                  </a:cubicBezTo>
                  <a:cubicBezTo>
                    <a:pt x="8083" y="17989"/>
                    <a:pt x="8879" y="17764"/>
                    <a:pt x="8985" y="18717"/>
                  </a:cubicBezTo>
                  <a:cubicBezTo>
                    <a:pt x="9047" y="19290"/>
                    <a:pt x="8818" y="19787"/>
                    <a:pt x="9218" y="20315"/>
                  </a:cubicBezTo>
                  <a:cubicBezTo>
                    <a:pt x="9638" y="20870"/>
                    <a:pt x="10332" y="20985"/>
                    <a:pt x="11001" y="20985"/>
                  </a:cubicBezTo>
                  <a:cubicBezTo>
                    <a:pt x="11031" y="20985"/>
                    <a:pt x="11061" y="20984"/>
                    <a:pt x="11090" y="20984"/>
                  </a:cubicBezTo>
                  <a:cubicBezTo>
                    <a:pt x="11091" y="20975"/>
                    <a:pt x="11091" y="20963"/>
                    <a:pt x="11094" y="20951"/>
                  </a:cubicBezTo>
                  <a:cubicBezTo>
                    <a:pt x="10250" y="16977"/>
                    <a:pt x="9627" y="12975"/>
                    <a:pt x="7993" y="9218"/>
                  </a:cubicBezTo>
                  <a:cubicBezTo>
                    <a:pt x="6476" y="5729"/>
                    <a:pt x="4117" y="2810"/>
                    <a:pt x="1612"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8" name="Google Shape;2828;p11"/>
            <p:cNvSpPr/>
            <p:nvPr/>
          </p:nvSpPr>
          <p:spPr>
            <a:xfrm>
              <a:off x="3616963" y="97075"/>
              <a:ext cx="261850" cy="555375"/>
            </a:xfrm>
            <a:custGeom>
              <a:avLst/>
              <a:gdLst/>
              <a:ahLst/>
              <a:cxnLst/>
              <a:rect l="l" t="t" r="r" b="b"/>
              <a:pathLst>
                <a:path w="10474" h="22215" extrusionOk="0">
                  <a:moveTo>
                    <a:pt x="303" y="1"/>
                  </a:moveTo>
                  <a:cubicBezTo>
                    <a:pt x="235" y="28"/>
                    <a:pt x="167" y="57"/>
                    <a:pt x="98" y="85"/>
                  </a:cubicBezTo>
                  <a:cubicBezTo>
                    <a:pt x="68" y="98"/>
                    <a:pt x="33" y="109"/>
                    <a:pt x="0" y="122"/>
                  </a:cubicBezTo>
                  <a:cubicBezTo>
                    <a:pt x="2875" y="3251"/>
                    <a:pt x="5660" y="6549"/>
                    <a:pt x="7364" y="10479"/>
                  </a:cubicBezTo>
                  <a:cubicBezTo>
                    <a:pt x="8965" y="14174"/>
                    <a:pt x="9829" y="18241"/>
                    <a:pt x="10434" y="22207"/>
                  </a:cubicBezTo>
                  <a:lnTo>
                    <a:pt x="10473" y="22214"/>
                  </a:lnTo>
                  <a:cubicBezTo>
                    <a:pt x="10071" y="18065"/>
                    <a:pt x="9203" y="14067"/>
                    <a:pt x="7472" y="10248"/>
                  </a:cubicBezTo>
                  <a:cubicBezTo>
                    <a:pt x="6173" y="7385"/>
                    <a:pt x="4479" y="4713"/>
                    <a:pt x="2447" y="2320"/>
                  </a:cubicBezTo>
                  <a:cubicBezTo>
                    <a:pt x="2074" y="1960"/>
                    <a:pt x="1688" y="1614"/>
                    <a:pt x="1285" y="1287"/>
                  </a:cubicBezTo>
                  <a:cubicBezTo>
                    <a:pt x="1100" y="1137"/>
                    <a:pt x="1027" y="942"/>
                    <a:pt x="1028" y="753"/>
                  </a:cubicBezTo>
                  <a:cubicBezTo>
                    <a:pt x="795" y="512"/>
                    <a:pt x="562" y="273"/>
                    <a:pt x="322" y="39"/>
                  </a:cubicBezTo>
                  <a:cubicBezTo>
                    <a:pt x="310" y="26"/>
                    <a:pt x="304" y="15"/>
                    <a:pt x="3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29" name="Google Shape;2829;p11"/>
            <p:cNvSpPr/>
            <p:nvPr/>
          </p:nvSpPr>
          <p:spPr>
            <a:xfrm>
              <a:off x="3712513" y="191850"/>
              <a:ext cx="170075" cy="461275"/>
            </a:xfrm>
            <a:custGeom>
              <a:avLst/>
              <a:gdLst/>
              <a:ahLst/>
              <a:cxnLst/>
              <a:rect l="l" t="t" r="r" b="b"/>
              <a:pathLst>
                <a:path w="6803" h="18451" extrusionOk="0">
                  <a:moveTo>
                    <a:pt x="0" y="0"/>
                  </a:moveTo>
                  <a:lnTo>
                    <a:pt x="0" y="0"/>
                  </a:lnTo>
                  <a:cubicBezTo>
                    <a:pt x="3998" y="5295"/>
                    <a:pt x="6595" y="11863"/>
                    <a:pt x="6722" y="18442"/>
                  </a:cubicBezTo>
                  <a:cubicBezTo>
                    <a:pt x="6749" y="18446"/>
                    <a:pt x="6777" y="18449"/>
                    <a:pt x="6802" y="18450"/>
                  </a:cubicBezTo>
                  <a:cubicBezTo>
                    <a:pt x="6589" y="16290"/>
                    <a:pt x="6495" y="14119"/>
                    <a:pt x="6088" y="11991"/>
                  </a:cubicBezTo>
                  <a:cubicBezTo>
                    <a:pt x="5704" y="10677"/>
                    <a:pt x="5235" y="9382"/>
                    <a:pt x="4726" y="8123"/>
                  </a:cubicBezTo>
                  <a:cubicBezTo>
                    <a:pt x="3554" y="5233"/>
                    <a:pt x="2033" y="2391"/>
                    <a:pt x="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0" name="Google Shape;2830;p11"/>
            <p:cNvSpPr/>
            <p:nvPr/>
          </p:nvSpPr>
          <p:spPr>
            <a:xfrm>
              <a:off x="3630263" y="130500"/>
              <a:ext cx="244875" cy="525400"/>
            </a:xfrm>
            <a:custGeom>
              <a:avLst/>
              <a:gdLst/>
              <a:ahLst/>
              <a:cxnLst/>
              <a:rect l="l" t="t" r="r" b="b"/>
              <a:pathLst>
                <a:path w="9795" h="21016" extrusionOk="0">
                  <a:moveTo>
                    <a:pt x="173" y="0"/>
                  </a:moveTo>
                  <a:cubicBezTo>
                    <a:pt x="83" y="0"/>
                    <a:pt x="0" y="100"/>
                    <a:pt x="80" y="179"/>
                  </a:cubicBezTo>
                  <a:cubicBezTo>
                    <a:pt x="626" y="722"/>
                    <a:pt x="1151" y="1285"/>
                    <a:pt x="1654" y="1864"/>
                  </a:cubicBezTo>
                  <a:cubicBezTo>
                    <a:pt x="1599" y="2934"/>
                    <a:pt x="756" y="4012"/>
                    <a:pt x="228" y="4891"/>
                  </a:cubicBezTo>
                  <a:cubicBezTo>
                    <a:pt x="205" y="4929"/>
                    <a:pt x="236" y="4966"/>
                    <a:pt x="269" y="4966"/>
                  </a:cubicBezTo>
                  <a:cubicBezTo>
                    <a:pt x="282" y="4966"/>
                    <a:pt x="295" y="4960"/>
                    <a:pt x="306" y="4946"/>
                  </a:cubicBezTo>
                  <a:cubicBezTo>
                    <a:pt x="890" y="4177"/>
                    <a:pt x="1699" y="3087"/>
                    <a:pt x="1818" y="2054"/>
                  </a:cubicBezTo>
                  <a:cubicBezTo>
                    <a:pt x="2346" y="2670"/>
                    <a:pt x="2848" y="3306"/>
                    <a:pt x="3324" y="3961"/>
                  </a:cubicBezTo>
                  <a:cubicBezTo>
                    <a:pt x="3045" y="4397"/>
                    <a:pt x="2797" y="4849"/>
                    <a:pt x="2481" y="5264"/>
                  </a:cubicBezTo>
                  <a:cubicBezTo>
                    <a:pt x="2079" y="5793"/>
                    <a:pt x="1607" y="6248"/>
                    <a:pt x="1146" y="6722"/>
                  </a:cubicBezTo>
                  <a:cubicBezTo>
                    <a:pt x="1113" y="6756"/>
                    <a:pt x="1138" y="6806"/>
                    <a:pt x="1176" y="6806"/>
                  </a:cubicBezTo>
                  <a:cubicBezTo>
                    <a:pt x="1185" y="6806"/>
                    <a:pt x="1195" y="6803"/>
                    <a:pt x="1205" y="6796"/>
                  </a:cubicBezTo>
                  <a:cubicBezTo>
                    <a:pt x="2110" y="6153"/>
                    <a:pt x="2978" y="5158"/>
                    <a:pt x="3440" y="4122"/>
                  </a:cubicBezTo>
                  <a:cubicBezTo>
                    <a:pt x="3921" y="4792"/>
                    <a:pt x="4379" y="5480"/>
                    <a:pt x="4805" y="6190"/>
                  </a:cubicBezTo>
                  <a:cubicBezTo>
                    <a:pt x="4054" y="7949"/>
                    <a:pt x="3046" y="9340"/>
                    <a:pt x="1764" y="10756"/>
                  </a:cubicBezTo>
                  <a:cubicBezTo>
                    <a:pt x="1736" y="10787"/>
                    <a:pt x="1770" y="10829"/>
                    <a:pt x="1805" y="10829"/>
                  </a:cubicBezTo>
                  <a:cubicBezTo>
                    <a:pt x="1815" y="10829"/>
                    <a:pt x="1824" y="10826"/>
                    <a:pt x="1832" y="10820"/>
                  </a:cubicBezTo>
                  <a:cubicBezTo>
                    <a:pt x="3222" y="9715"/>
                    <a:pt x="4302" y="8074"/>
                    <a:pt x="4936" y="6412"/>
                  </a:cubicBezTo>
                  <a:cubicBezTo>
                    <a:pt x="5518" y="7401"/>
                    <a:pt x="6046" y="8428"/>
                    <a:pt x="6512" y="9484"/>
                  </a:cubicBezTo>
                  <a:cubicBezTo>
                    <a:pt x="5772" y="10732"/>
                    <a:pt x="4962" y="11717"/>
                    <a:pt x="3880" y="12701"/>
                  </a:cubicBezTo>
                  <a:cubicBezTo>
                    <a:pt x="3858" y="12722"/>
                    <a:pt x="3873" y="12762"/>
                    <a:pt x="3900" y="12762"/>
                  </a:cubicBezTo>
                  <a:cubicBezTo>
                    <a:pt x="3905" y="12762"/>
                    <a:pt x="3910" y="12761"/>
                    <a:pt x="3916" y="12758"/>
                  </a:cubicBezTo>
                  <a:cubicBezTo>
                    <a:pt x="5047" y="12075"/>
                    <a:pt x="6055" y="10927"/>
                    <a:pt x="6614" y="9713"/>
                  </a:cubicBezTo>
                  <a:cubicBezTo>
                    <a:pt x="6619" y="9727"/>
                    <a:pt x="6626" y="9741"/>
                    <a:pt x="6633" y="9755"/>
                  </a:cubicBezTo>
                  <a:cubicBezTo>
                    <a:pt x="7022" y="10661"/>
                    <a:pt x="7359" y="11589"/>
                    <a:pt x="7657" y="12525"/>
                  </a:cubicBezTo>
                  <a:cubicBezTo>
                    <a:pt x="7636" y="12525"/>
                    <a:pt x="7615" y="12535"/>
                    <a:pt x="7600" y="12563"/>
                  </a:cubicBezTo>
                  <a:cubicBezTo>
                    <a:pt x="7280" y="13173"/>
                    <a:pt x="7015" y="13783"/>
                    <a:pt x="6561" y="14315"/>
                  </a:cubicBezTo>
                  <a:cubicBezTo>
                    <a:pt x="6007" y="14963"/>
                    <a:pt x="5346" y="15409"/>
                    <a:pt x="4613" y="15834"/>
                  </a:cubicBezTo>
                  <a:cubicBezTo>
                    <a:pt x="4568" y="15861"/>
                    <a:pt x="4587" y="15921"/>
                    <a:pt x="4631" y="15921"/>
                  </a:cubicBezTo>
                  <a:cubicBezTo>
                    <a:pt x="4637" y="15921"/>
                    <a:pt x="4643" y="15920"/>
                    <a:pt x="4650" y="15918"/>
                  </a:cubicBezTo>
                  <a:cubicBezTo>
                    <a:pt x="5998" y="15442"/>
                    <a:pt x="7344" y="14132"/>
                    <a:pt x="7718" y="12717"/>
                  </a:cubicBezTo>
                  <a:cubicBezTo>
                    <a:pt x="7980" y="13557"/>
                    <a:pt x="8215" y="14407"/>
                    <a:pt x="8426" y="15263"/>
                  </a:cubicBezTo>
                  <a:cubicBezTo>
                    <a:pt x="8510" y="15596"/>
                    <a:pt x="8583" y="15933"/>
                    <a:pt x="8657" y="16271"/>
                  </a:cubicBezTo>
                  <a:cubicBezTo>
                    <a:pt x="8645" y="16278"/>
                    <a:pt x="8635" y="16286"/>
                    <a:pt x="8630" y="16300"/>
                  </a:cubicBezTo>
                  <a:cubicBezTo>
                    <a:pt x="8477" y="16628"/>
                    <a:pt x="8369" y="16957"/>
                    <a:pt x="8160" y="17260"/>
                  </a:cubicBezTo>
                  <a:cubicBezTo>
                    <a:pt x="7955" y="17558"/>
                    <a:pt x="7701" y="17807"/>
                    <a:pt x="7437" y="18051"/>
                  </a:cubicBezTo>
                  <a:cubicBezTo>
                    <a:pt x="7408" y="18076"/>
                    <a:pt x="7428" y="18128"/>
                    <a:pt x="7461" y="18128"/>
                  </a:cubicBezTo>
                  <a:cubicBezTo>
                    <a:pt x="7467" y="18128"/>
                    <a:pt x="7474" y="18127"/>
                    <a:pt x="7480" y="18123"/>
                  </a:cubicBezTo>
                  <a:cubicBezTo>
                    <a:pt x="8028" y="17798"/>
                    <a:pt x="8532" y="17204"/>
                    <a:pt x="8719" y="16568"/>
                  </a:cubicBezTo>
                  <a:cubicBezTo>
                    <a:pt x="8880" y="17365"/>
                    <a:pt x="9025" y="18169"/>
                    <a:pt x="9189" y="18964"/>
                  </a:cubicBezTo>
                  <a:cubicBezTo>
                    <a:pt x="8779" y="19360"/>
                    <a:pt x="8319" y="19660"/>
                    <a:pt x="7815" y="19924"/>
                  </a:cubicBezTo>
                  <a:cubicBezTo>
                    <a:pt x="7787" y="19945"/>
                    <a:pt x="7795" y="19994"/>
                    <a:pt x="7823" y="19994"/>
                  </a:cubicBezTo>
                  <a:cubicBezTo>
                    <a:pt x="7827" y="19994"/>
                    <a:pt x="7830" y="19993"/>
                    <a:pt x="7833" y="19992"/>
                  </a:cubicBezTo>
                  <a:cubicBezTo>
                    <a:pt x="8366" y="19838"/>
                    <a:pt x="8832" y="19549"/>
                    <a:pt x="9233" y="19179"/>
                  </a:cubicBezTo>
                  <a:cubicBezTo>
                    <a:pt x="9362" y="19782"/>
                    <a:pt x="9502" y="20380"/>
                    <a:pt x="9674" y="20968"/>
                  </a:cubicBezTo>
                  <a:cubicBezTo>
                    <a:pt x="9684" y="21000"/>
                    <a:pt x="9709" y="21016"/>
                    <a:pt x="9734" y="21016"/>
                  </a:cubicBezTo>
                  <a:cubicBezTo>
                    <a:pt x="9765" y="21016"/>
                    <a:pt x="9795" y="20992"/>
                    <a:pt x="9792" y="20949"/>
                  </a:cubicBezTo>
                  <a:cubicBezTo>
                    <a:pt x="9617" y="18994"/>
                    <a:pt x="9094" y="16999"/>
                    <a:pt x="8620" y="15097"/>
                  </a:cubicBezTo>
                  <a:cubicBezTo>
                    <a:pt x="8157" y="13245"/>
                    <a:pt x="7592" y="11420"/>
                    <a:pt x="6844" y="9662"/>
                  </a:cubicBezTo>
                  <a:cubicBezTo>
                    <a:pt x="5968" y="7608"/>
                    <a:pt x="4856" y="5654"/>
                    <a:pt x="3546" y="3845"/>
                  </a:cubicBezTo>
                  <a:cubicBezTo>
                    <a:pt x="3541" y="3821"/>
                    <a:pt x="3526" y="3803"/>
                    <a:pt x="3506" y="3791"/>
                  </a:cubicBezTo>
                  <a:cubicBezTo>
                    <a:pt x="2529" y="2452"/>
                    <a:pt x="1442" y="1192"/>
                    <a:pt x="256" y="35"/>
                  </a:cubicBezTo>
                  <a:cubicBezTo>
                    <a:pt x="231" y="10"/>
                    <a:pt x="202" y="0"/>
                    <a:pt x="17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1" name="Google Shape;2831;p11"/>
            <p:cNvSpPr/>
            <p:nvPr/>
          </p:nvSpPr>
          <p:spPr>
            <a:xfrm>
              <a:off x="3875813" y="600275"/>
              <a:ext cx="44800" cy="19675"/>
            </a:xfrm>
            <a:custGeom>
              <a:avLst/>
              <a:gdLst/>
              <a:ahLst/>
              <a:cxnLst/>
              <a:rect l="l" t="t" r="r" b="b"/>
              <a:pathLst>
                <a:path w="1792" h="787" extrusionOk="0">
                  <a:moveTo>
                    <a:pt x="75" y="1"/>
                  </a:moveTo>
                  <a:cubicBezTo>
                    <a:pt x="25" y="1"/>
                    <a:pt x="0" y="77"/>
                    <a:pt x="43" y="113"/>
                  </a:cubicBezTo>
                  <a:cubicBezTo>
                    <a:pt x="492" y="490"/>
                    <a:pt x="1184" y="717"/>
                    <a:pt x="1758" y="786"/>
                  </a:cubicBezTo>
                  <a:cubicBezTo>
                    <a:pt x="1760" y="786"/>
                    <a:pt x="1761" y="786"/>
                    <a:pt x="1762" y="786"/>
                  </a:cubicBezTo>
                  <a:cubicBezTo>
                    <a:pt x="1783" y="786"/>
                    <a:pt x="1791" y="750"/>
                    <a:pt x="1770" y="742"/>
                  </a:cubicBezTo>
                  <a:cubicBezTo>
                    <a:pt x="1482" y="642"/>
                    <a:pt x="1191" y="550"/>
                    <a:pt x="911" y="426"/>
                  </a:cubicBezTo>
                  <a:cubicBezTo>
                    <a:pt x="630" y="303"/>
                    <a:pt x="376" y="130"/>
                    <a:pt x="100" y="7"/>
                  </a:cubicBezTo>
                  <a:cubicBezTo>
                    <a:pt x="91" y="3"/>
                    <a:pt x="82" y="1"/>
                    <a:pt x="7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2" name="Google Shape;2832;p11"/>
            <p:cNvSpPr/>
            <p:nvPr/>
          </p:nvSpPr>
          <p:spPr>
            <a:xfrm>
              <a:off x="3867613" y="541350"/>
              <a:ext cx="48225" cy="14150"/>
            </a:xfrm>
            <a:custGeom>
              <a:avLst/>
              <a:gdLst/>
              <a:ahLst/>
              <a:cxnLst/>
              <a:rect l="l" t="t" r="r" b="b"/>
              <a:pathLst>
                <a:path w="1929" h="566" extrusionOk="0">
                  <a:moveTo>
                    <a:pt x="93" y="0"/>
                  </a:moveTo>
                  <a:cubicBezTo>
                    <a:pt x="28" y="0"/>
                    <a:pt x="0" y="108"/>
                    <a:pt x="73" y="141"/>
                  </a:cubicBezTo>
                  <a:cubicBezTo>
                    <a:pt x="597" y="397"/>
                    <a:pt x="1223" y="566"/>
                    <a:pt x="1813" y="566"/>
                  </a:cubicBezTo>
                  <a:cubicBezTo>
                    <a:pt x="1836" y="566"/>
                    <a:pt x="1860" y="566"/>
                    <a:pt x="1883" y="565"/>
                  </a:cubicBezTo>
                  <a:cubicBezTo>
                    <a:pt x="1921" y="564"/>
                    <a:pt x="1928" y="513"/>
                    <a:pt x="1889" y="507"/>
                  </a:cubicBezTo>
                  <a:cubicBezTo>
                    <a:pt x="1265" y="408"/>
                    <a:pt x="700" y="270"/>
                    <a:pt x="123" y="7"/>
                  </a:cubicBezTo>
                  <a:cubicBezTo>
                    <a:pt x="112" y="2"/>
                    <a:pt x="102" y="0"/>
                    <a:pt x="9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3" name="Google Shape;2833;p11"/>
            <p:cNvSpPr/>
            <p:nvPr/>
          </p:nvSpPr>
          <p:spPr>
            <a:xfrm>
              <a:off x="3851813" y="453975"/>
              <a:ext cx="93950" cy="26725"/>
            </a:xfrm>
            <a:custGeom>
              <a:avLst/>
              <a:gdLst/>
              <a:ahLst/>
              <a:cxnLst/>
              <a:rect l="l" t="t" r="r" b="b"/>
              <a:pathLst>
                <a:path w="3758" h="1069" extrusionOk="0">
                  <a:moveTo>
                    <a:pt x="82" y="1"/>
                  </a:moveTo>
                  <a:cubicBezTo>
                    <a:pt x="28" y="1"/>
                    <a:pt x="1" y="85"/>
                    <a:pt x="49" y="125"/>
                  </a:cubicBezTo>
                  <a:cubicBezTo>
                    <a:pt x="848" y="785"/>
                    <a:pt x="2026" y="1068"/>
                    <a:pt x="3094" y="1068"/>
                  </a:cubicBezTo>
                  <a:cubicBezTo>
                    <a:pt x="3313" y="1068"/>
                    <a:pt x="3528" y="1056"/>
                    <a:pt x="3734" y="1033"/>
                  </a:cubicBezTo>
                  <a:cubicBezTo>
                    <a:pt x="3758" y="1030"/>
                    <a:pt x="3758" y="989"/>
                    <a:pt x="3731" y="989"/>
                  </a:cubicBezTo>
                  <a:cubicBezTo>
                    <a:pt x="3066" y="984"/>
                    <a:pt x="2408" y="919"/>
                    <a:pt x="1767" y="732"/>
                  </a:cubicBezTo>
                  <a:cubicBezTo>
                    <a:pt x="1174" y="560"/>
                    <a:pt x="666" y="259"/>
                    <a:pt x="108" y="7"/>
                  </a:cubicBezTo>
                  <a:cubicBezTo>
                    <a:pt x="99" y="2"/>
                    <a:pt x="90" y="1"/>
                    <a:pt x="8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4" name="Google Shape;2834;p11"/>
            <p:cNvSpPr/>
            <p:nvPr/>
          </p:nvSpPr>
          <p:spPr>
            <a:xfrm>
              <a:off x="3815888" y="368050"/>
              <a:ext cx="99700" cy="16375"/>
            </a:xfrm>
            <a:custGeom>
              <a:avLst/>
              <a:gdLst/>
              <a:ahLst/>
              <a:cxnLst/>
              <a:rect l="l" t="t" r="r" b="b"/>
              <a:pathLst>
                <a:path w="3988" h="655" extrusionOk="0">
                  <a:moveTo>
                    <a:pt x="140" y="0"/>
                  </a:moveTo>
                  <a:cubicBezTo>
                    <a:pt x="45" y="0"/>
                    <a:pt x="1" y="146"/>
                    <a:pt x="105" y="177"/>
                  </a:cubicBezTo>
                  <a:cubicBezTo>
                    <a:pt x="1113" y="480"/>
                    <a:pt x="2161" y="655"/>
                    <a:pt x="3211" y="655"/>
                  </a:cubicBezTo>
                  <a:cubicBezTo>
                    <a:pt x="3456" y="655"/>
                    <a:pt x="3701" y="645"/>
                    <a:pt x="3945" y="626"/>
                  </a:cubicBezTo>
                  <a:cubicBezTo>
                    <a:pt x="3987" y="621"/>
                    <a:pt x="3986" y="549"/>
                    <a:pt x="3944" y="549"/>
                  </a:cubicBezTo>
                  <a:cubicBezTo>
                    <a:pt x="2653" y="531"/>
                    <a:pt x="1408" y="376"/>
                    <a:pt x="168" y="5"/>
                  </a:cubicBezTo>
                  <a:cubicBezTo>
                    <a:pt x="158" y="2"/>
                    <a:pt x="149" y="0"/>
                    <a:pt x="1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5" name="Google Shape;2835;p11"/>
            <p:cNvSpPr/>
            <p:nvPr/>
          </p:nvSpPr>
          <p:spPr>
            <a:xfrm>
              <a:off x="3772513" y="280400"/>
              <a:ext cx="141825" cy="14825"/>
            </a:xfrm>
            <a:custGeom>
              <a:avLst/>
              <a:gdLst/>
              <a:ahLst/>
              <a:cxnLst/>
              <a:rect l="l" t="t" r="r" b="b"/>
              <a:pathLst>
                <a:path w="5673" h="593" extrusionOk="0">
                  <a:moveTo>
                    <a:pt x="107" y="0"/>
                  </a:moveTo>
                  <a:cubicBezTo>
                    <a:pt x="26" y="0"/>
                    <a:pt x="0" y="139"/>
                    <a:pt x="86" y="166"/>
                  </a:cubicBezTo>
                  <a:cubicBezTo>
                    <a:pt x="1033" y="457"/>
                    <a:pt x="1950" y="593"/>
                    <a:pt x="2870" y="593"/>
                  </a:cubicBezTo>
                  <a:cubicBezTo>
                    <a:pt x="3782" y="593"/>
                    <a:pt x="4696" y="459"/>
                    <a:pt x="5642" y="211"/>
                  </a:cubicBezTo>
                  <a:cubicBezTo>
                    <a:pt x="5673" y="203"/>
                    <a:pt x="5668" y="158"/>
                    <a:pt x="5638" y="158"/>
                  </a:cubicBezTo>
                  <a:cubicBezTo>
                    <a:pt x="5636" y="158"/>
                    <a:pt x="5634" y="159"/>
                    <a:pt x="5632" y="159"/>
                  </a:cubicBezTo>
                  <a:cubicBezTo>
                    <a:pt x="4733" y="294"/>
                    <a:pt x="3840" y="480"/>
                    <a:pt x="2927" y="480"/>
                  </a:cubicBezTo>
                  <a:cubicBezTo>
                    <a:pt x="2871" y="480"/>
                    <a:pt x="2814" y="479"/>
                    <a:pt x="2758" y="478"/>
                  </a:cubicBezTo>
                  <a:cubicBezTo>
                    <a:pt x="1854" y="455"/>
                    <a:pt x="998" y="196"/>
                    <a:pt x="123" y="2"/>
                  </a:cubicBezTo>
                  <a:cubicBezTo>
                    <a:pt x="118" y="1"/>
                    <a:pt x="112" y="0"/>
                    <a:pt x="10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6" name="Google Shape;2836;p11"/>
            <p:cNvSpPr/>
            <p:nvPr/>
          </p:nvSpPr>
          <p:spPr>
            <a:xfrm>
              <a:off x="3729888" y="206700"/>
              <a:ext cx="75975" cy="11725"/>
            </a:xfrm>
            <a:custGeom>
              <a:avLst/>
              <a:gdLst/>
              <a:ahLst/>
              <a:cxnLst/>
              <a:rect l="l" t="t" r="r" b="b"/>
              <a:pathLst>
                <a:path w="3039" h="469" extrusionOk="0">
                  <a:moveTo>
                    <a:pt x="3003" y="0"/>
                  </a:moveTo>
                  <a:cubicBezTo>
                    <a:pt x="3001" y="0"/>
                    <a:pt x="2999" y="0"/>
                    <a:pt x="2997" y="1"/>
                  </a:cubicBezTo>
                  <a:cubicBezTo>
                    <a:pt x="2220" y="202"/>
                    <a:pt x="1444" y="307"/>
                    <a:pt x="650" y="307"/>
                  </a:cubicBezTo>
                  <a:cubicBezTo>
                    <a:pt x="474" y="307"/>
                    <a:pt x="297" y="302"/>
                    <a:pt x="118" y="292"/>
                  </a:cubicBezTo>
                  <a:cubicBezTo>
                    <a:pt x="117" y="292"/>
                    <a:pt x="117" y="292"/>
                    <a:pt x="116" y="292"/>
                  </a:cubicBezTo>
                  <a:cubicBezTo>
                    <a:pt x="18" y="292"/>
                    <a:pt x="1" y="441"/>
                    <a:pt x="103" y="448"/>
                  </a:cubicBezTo>
                  <a:cubicBezTo>
                    <a:pt x="283" y="462"/>
                    <a:pt x="463" y="468"/>
                    <a:pt x="642" y="468"/>
                  </a:cubicBezTo>
                  <a:cubicBezTo>
                    <a:pt x="1449" y="468"/>
                    <a:pt x="2250" y="333"/>
                    <a:pt x="3013" y="53"/>
                  </a:cubicBezTo>
                  <a:cubicBezTo>
                    <a:pt x="3039" y="44"/>
                    <a:pt x="3028" y="0"/>
                    <a:pt x="300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7" name="Google Shape;2837;p11"/>
            <p:cNvSpPr/>
            <p:nvPr/>
          </p:nvSpPr>
          <p:spPr>
            <a:xfrm>
              <a:off x="3679688" y="139750"/>
              <a:ext cx="92725" cy="21150"/>
            </a:xfrm>
            <a:custGeom>
              <a:avLst/>
              <a:gdLst/>
              <a:ahLst/>
              <a:cxnLst/>
              <a:rect l="l" t="t" r="r" b="b"/>
              <a:pathLst>
                <a:path w="3709" h="846" extrusionOk="0">
                  <a:moveTo>
                    <a:pt x="3660" y="0"/>
                  </a:moveTo>
                  <a:cubicBezTo>
                    <a:pt x="3655" y="0"/>
                    <a:pt x="3651" y="1"/>
                    <a:pt x="3646" y="3"/>
                  </a:cubicBezTo>
                  <a:cubicBezTo>
                    <a:pt x="2532" y="455"/>
                    <a:pt x="1414" y="710"/>
                    <a:pt x="216" y="710"/>
                  </a:cubicBezTo>
                  <a:cubicBezTo>
                    <a:pt x="177" y="710"/>
                    <a:pt x="139" y="710"/>
                    <a:pt x="100" y="709"/>
                  </a:cubicBezTo>
                  <a:cubicBezTo>
                    <a:pt x="100" y="709"/>
                    <a:pt x="100" y="709"/>
                    <a:pt x="99" y="709"/>
                  </a:cubicBezTo>
                  <a:cubicBezTo>
                    <a:pt x="14" y="709"/>
                    <a:pt x="1" y="843"/>
                    <a:pt x="88" y="845"/>
                  </a:cubicBezTo>
                  <a:cubicBezTo>
                    <a:pt x="126" y="845"/>
                    <a:pt x="164" y="846"/>
                    <a:pt x="202" y="846"/>
                  </a:cubicBezTo>
                  <a:cubicBezTo>
                    <a:pt x="1405" y="846"/>
                    <a:pt x="2593" y="606"/>
                    <a:pt x="3674" y="66"/>
                  </a:cubicBezTo>
                  <a:cubicBezTo>
                    <a:pt x="3708" y="48"/>
                    <a:pt x="3692" y="0"/>
                    <a:pt x="366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8" name="Google Shape;2838;p11"/>
            <p:cNvSpPr/>
            <p:nvPr/>
          </p:nvSpPr>
          <p:spPr>
            <a:xfrm>
              <a:off x="3637488" y="173250"/>
              <a:ext cx="29400" cy="48000"/>
            </a:xfrm>
            <a:custGeom>
              <a:avLst/>
              <a:gdLst/>
              <a:ahLst/>
              <a:cxnLst/>
              <a:rect l="l" t="t" r="r" b="b"/>
              <a:pathLst>
                <a:path w="1176" h="1920" extrusionOk="0">
                  <a:moveTo>
                    <a:pt x="1112" y="0"/>
                  </a:moveTo>
                  <a:cubicBezTo>
                    <a:pt x="1098" y="0"/>
                    <a:pt x="1085" y="6"/>
                    <a:pt x="1077" y="22"/>
                  </a:cubicBezTo>
                  <a:cubicBezTo>
                    <a:pt x="730" y="643"/>
                    <a:pt x="410" y="1268"/>
                    <a:pt x="18" y="1864"/>
                  </a:cubicBezTo>
                  <a:cubicBezTo>
                    <a:pt x="1" y="1891"/>
                    <a:pt x="24" y="1920"/>
                    <a:pt x="48" y="1920"/>
                  </a:cubicBezTo>
                  <a:cubicBezTo>
                    <a:pt x="58" y="1920"/>
                    <a:pt x="68" y="1915"/>
                    <a:pt x="76" y="1905"/>
                  </a:cubicBezTo>
                  <a:cubicBezTo>
                    <a:pt x="497" y="1339"/>
                    <a:pt x="900" y="725"/>
                    <a:pt x="1162" y="67"/>
                  </a:cubicBezTo>
                  <a:cubicBezTo>
                    <a:pt x="1175" y="32"/>
                    <a:pt x="1142" y="0"/>
                    <a:pt x="1112"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39" name="Google Shape;2839;p11"/>
            <p:cNvSpPr/>
            <p:nvPr/>
          </p:nvSpPr>
          <p:spPr>
            <a:xfrm>
              <a:off x="3735838" y="203825"/>
              <a:ext cx="44825" cy="6925"/>
            </a:xfrm>
            <a:custGeom>
              <a:avLst/>
              <a:gdLst/>
              <a:ahLst/>
              <a:cxnLst/>
              <a:rect l="l" t="t" r="r" b="b"/>
              <a:pathLst>
                <a:path w="1793" h="277" extrusionOk="0">
                  <a:moveTo>
                    <a:pt x="1758" y="1"/>
                  </a:moveTo>
                  <a:cubicBezTo>
                    <a:pt x="1756" y="1"/>
                    <a:pt x="1754" y="1"/>
                    <a:pt x="1752" y="1"/>
                  </a:cubicBezTo>
                  <a:cubicBezTo>
                    <a:pt x="1474" y="81"/>
                    <a:pt x="1189" y="143"/>
                    <a:pt x="900" y="171"/>
                  </a:cubicBezTo>
                  <a:cubicBezTo>
                    <a:pt x="806" y="180"/>
                    <a:pt x="714" y="182"/>
                    <a:pt x="621" y="182"/>
                  </a:cubicBezTo>
                  <a:cubicBezTo>
                    <a:pt x="473" y="182"/>
                    <a:pt x="325" y="175"/>
                    <a:pt x="176" y="175"/>
                  </a:cubicBezTo>
                  <a:cubicBezTo>
                    <a:pt x="128" y="175"/>
                    <a:pt x="80" y="176"/>
                    <a:pt x="31" y="178"/>
                  </a:cubicBezTo>
                  <a:cubicBezTo>
                    <a:pt x="0" y="178"/>
                    <a:pt x="7" y="223"/>
                    <a:pt x="34" y="230"/>
                  </a:cubicBezTo>
                  <a:cubicBezTo>
                    <a:pt x="184" y="263"/>
                    <a:pt x="341" y="277"/>
                    <a:pt x="501" y="277"/>
                  </a:cubicBezTo>
                  <a:cubicBezTo>
                    <a:pt x="931" y="277"/>
                    <a:pt x="1384" y="174"/>
                    <a:pt x="1767" y="51"/>
                  </a:cubicBezTo>
                  <a:cubicBezTo>
                    <a:pt x="1793" y="42"/>
                    <a:pt x="1782" y="1"/>
                    <a:pt x="175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0" name="Google Shape;2840;p11"/>
            <p:cNvSpPr/>
            <p:nvPr/>
          </p:nvSpPr>
          <p:spPr>
            <a:xfrm>
              <a:off x="3798613" y="306350"/>
              <a:ext cx="83000" cy="6975"/>
            </a:xfrm>
            <a:custGeom>
              <a:avLst/>
              <a:gdLst/>
              <a:ahLst/>
              <a:cxnLst/>
              <a:rect l="l" t="t" r="r" b="b"/>
              <a:pathLst>
                <a:path w="3320" h="279" extrusionOk="0">
                  <a:moveTo>
                    <a:pt x="64" y="1"/>
                  </a:moveTo>
                  <a:cubicBezTo>
                    <a:pt x="7" y="1"/>
                    <a:pt x="1" y="97"/>
                    <a:pt x="66" y="108"/>
                  </a:cubicBezTo>
                  <a:cubicBezTo>
                    <a:pt x="650" y="193"/>
                    <a:pt x="1249" y="279"/>
                    <a:pt x="1844" y="279"/>
                  </a:cubicBezTo>
                  <a:cubicBezTo>
                    <a:pt x="2337" y="279"/>
                    <a:pt x="2825" y="220"/>
                    <a:pt x="3298" y="51"/>
                  </a:cubicBezTo>
                  <a:cubicBezTo>
                    <a:pt x="3320" y="42"/>
                    <a:pt x="3311" y="5"/>
                    <a:pt x="3290" y="5"/>
                  </a:cubicBezTo>
                  <a:cubicBezTo>
                    <a:pt x="3288" y="5"/>
                    <a:pt x="3286" y="5"/>
                    <a:pt x="3284" y="6"/>
                  </a:cubicBezTo>
                  <a:cubicBezTo>
                    <a:pt x="2821" y="141"/>
                    <a:pt x="2359" y="192"/>
                    <a:pt x="1897" y="192"/>
                  </a:cubicBezTo>
                  <a:cubicBezTo>
                    <a:pt x="1292" y="192"/>
                    <a:pt x="686" y="104"/>
                    <a:pt x="74" y="2"/>
                  </a:cubicBezTo>
                  <a:cubicBezTo>
                    <a:pt x="71" y="1"/>
                    <a:pt x="67" y="1"/>
                    <a:pt x="6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1" name="Google Shape;2841;p11"/>
            <p:cNvSpPr/>
            <p:nvPr/>
          </p:nvSpPr>
          <p:spPr>
            <a:xfrm>
              <a:off x="3832463" y="408825"/>
              <a:ext cx="49100" cy="7075"/>
            </a:xfrm>
            <a:custGeom>
              <a:avLst/>
              <a:gdLst/>
              <a:ahLst/>
              <a:cxnLst/>
              <a:rect l="l" t="t" r="r" b="b"/>
              <a:pathLst>
                <a:path w="1964" h="283" extrusionOk="0">
                  <a:moveTo>
                    <a:pt x="54" y="1"/>
                  </a:moveTo>
                  <a:cubicBezTo>
                    <a:pt x="11" y="1"/>
                    <a:pt x="0" y="69"/>
                    <a:pt x="42" y="85"/>
                  </a:cubicBezTo>
                  <a:cubicBezTo>
                    <a:pt x="408" y="231"/>
                    <a:pt x="827" y="283"/>
                    <a:pt x="1239" y="283"/>
                  </a:cubicBezTo>
                  <a:cubicBezTo>
                    <a:pt x="1475" y="283"/>
                    <a:pt x="1709" y="266"/>
                    <a:pt x="1930" y="240"/>
                  </a:cubicBezTo>
                  <a:cubicBezTo>
                    <a:pt x="1964" y="237"/>
                    <a:pt x="1954" y="188"/>
                    <a:pt x="1922" y="188"/>
                  </a:cubicBezTo>
                  <a:cubicBezTo>
                    <a:pt x="1921" y="188"/>
                    <a:pt x="1921" y="188"/>
                    <a:pt x="1920" y="188"/>
                  </a:cubicBezTo>
                  <a:cubicBezTo>
                    <a:pt x="1778" y="198"/>
                    <a:pt x="1636" y="204"/>
                    <a:pt x="1494" y="204"/>
                  </a:cubicBezTo>
                  <a:cubicBezTo>
                    <a:pt x="1310" y="204"/>
                    <a:pt x="1126" y="194"/>
                    <a:pt x="943" y="174"/>
                  </a:cubicBezTo>
                  <a:cubicBezTo>
                    <a:pt x="642" y="140"/>
                    <a:pt x="357" y="54"/>
                    <a:pt x="62" y="1"/>
                  </a:cubicBezTo>
                  <a:cubicBezTo>
                    <a:pt x="59" y="1"/>
                    <a:pt x="57" y="1"/>
                    <a:pt x="54"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2" name="Google Shape;2842;p11"/>
            <p:cNvSpPr/>
            <p:nvPr/>
          </p:nvSpPr>
          <p:spPr>
            <a:xfrm>
              <a:off x="3861313" y="479875"/>
              <a:ext cx="37600" cy="9300"/>
            </a:xfrm>
            <a:custGeom>
              <a:avLst/>
              <a:gdLst/>
              <a:ahLst/>
              <a:cxnLst/>
              <a:rect l="l" t="t" r="r" b="b"/>
              <a:pathLst>
                <a:path w="1504" h="372" extrusionOk="0">
                  <a:moveTo>
                    <a:pt x="43" y="1"/>
                  </a:moveTo>
                  <a:cubicBezTo>
                    <a:pt x="15" y="1"/>
                    <a:pt x="1" y="46"/>
                    <a:pt x="27" y="59"/>
                  </a:cubicBezTo>
                  <a:cubicBezTo>
                    <a:pt x="448" y="284"/>
                    <a:pt x="1010" y="340"/>
                    <a:pt x="1479" y="371"/>
                  </a:cubicBezTo>
                  <a:cubicBezTo>
                    <a:pt x="1479" y="371"/>
                    <a:pt x="1480" y="371"/>
                    <a:pt x="1480" y="371"/>
                  </a:cubicBezTo>
                  <a:cubicBezTo>
                    <a:pt x="1500" y="371"/>
                    <a:pt x="1504" y="342"/>
                    <a:pt x="1483" y="340"/>
                  </a:cubicBezTo>
                  <a:cubicBezTo>
                    <a:pt x="1213" y="309"/>
                    <a:pt x="946" y="263"/>
                    <a:pt x="684" y="193"/>
                  </a:cubicBezTo>
                  <a:cubicBezTo>
                    <a:pt x="469" y="137"/>
                    <a:pt x="263" y="48"/>
                    <a:pt x="48" y="1"/>
                  </a:cubicBezTo>
                  <a:cubicBezTo>
                    <a:pt x="46" y="1"/>
                    <a:pt x="44" y="1"/>
                    <a:pt x="43"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3" name="Google Shape;2843;p11"/>
            <p:cNvSpPr/>
            <p:nvPr/>
          </p:nvSpPr>
          <p:spPr>
            <a:xfrm>
              <a:off x="3877913" y="589150"/>
              <a:ext cx="26975" cy="6800"/>
            </a:xfrm>
            <a:custGeom>
              <a:avLst/>
              <a:gdLst/>
              <a:ahLst/>
              <a:cxnLst/>
              <a:rect l="l" t="t" r="r" b="b"/>
              <a:pathLst>
                <a:path w="1079" h="272" extrusionOk="0">
                  <a:moveTo>
                    <a:pt x="54" y="0"/>
                  </a:moveTo>
                  <a:cubicBezTo>
                    <a:pt x="22" y="0"/>
                    <a:pt x="0" y="39"/>
                    <a:pt x="31" y="63"/>
                  </a:cubicBezTo>
                  <a:cubicBezTo>
                    <a:pt x="236" y="223"/>
                    <a:pt x="557" y="271"/>
                    <a:pt x="838" y="271"/>
                  </a:cubicBezTo>
                  <a:cubicBezTo>
                    <a:pt x="911" y="271"/>
                    <a:pt x="981" y="268"/>
                    <a:pt x="1046" y="263"/>
                  </a:cubicBezTo>
                  <a:cubicBezTo>
                    <a:pt x="1079" y="260"/>
                    <a:pt x="1079" y="205"/>
                    <a:pt x="1045" y="205"/>
                  </a:cubicBezTo>
                  <a:cubicBezTo>
                    <a:pt x="1037" y="205"/>
                    <a:pt x="1030" y="205"/>
                    <a:pt x="1022" y="205"/>
                  </a:cubicBezTo>
                  <a:cubicBezTo>
                    <a:pt x="861" y="205"/>
                    <a:pt x="700" y="190"/>
                    <a:pt x="544" y="157"/>
                  </a:cubicBezTo>
                  <a:cubicBezTo>
                    <a:pt x="377" y="120"/>
                    <a:pt x="227" y="38"/>
                    <a:pt x="64" y="1"/>
                  </a:cubicBezTo>
                  <a:cubicBezTo>
                    <a:pt x="60" y="1"/>
                    <a:pt x="57" y="0"/>
                    <a:pt x="5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4" name="Google Shape;2844;p11"/>
            <p:cNvSpPr/>
            <p:nvPr/>
          </p:nvSpPr>
          <p:spPr>
            <a:xfrm>
              <a:off x="3834713" y="593700"/>
              <a:ext cx="22200" cy="18075"/>
            </a:xfrm>
            <a:custGeom>
              <a:avLst/>
              <a:gdLst/>
              <a:ahLst/>
              <a:cxnLst/>
              <a:rect l="l" t="t" r="r" b="b"/>
              <a:pathLst>
                <a:path w="888" h="723" extrusionOk="0">
                  <a:moveTo>
                    <a:pt x="842" y="1"/>
                  </a:moveTo>
                  <a:cubicBezTo>
                    <a:pt x="838" y="1"/>
                    <a:pt x="834" y="2"/>
                    <a:pt x="830" y="4"/>
                  </a:cubicBezTo>
                  <a:cubicBezTo>
                    <a:pt x="542" y="175"/>
                    <a:pt x="268" y="436"/>
                    <a:pt x="25" y="666"/>
                  </a:cubicBezTo>
                  <a:cubicBezTo>
                    <a:pt x="0" y="689"/>
                    <a:pt x="20" y="722"/>
                    <a:pt x="45" y="722"/>
                  </a:cubicBezTo>
                  <a:cubicBezTo>
                    <a:pt x="51" y="722"/>
                    <a:pt x="57" y="720"/>
                    <a:pt x="63" y="716"/>
                  </a:cubicBezTo>
                  <a:cubicBezTo>
                    <a:pt x="336" y="521"/>
                    <a:pt x="647" y="306"/>
                    <a:pt x="870" y="55"/>
                  </a:cubicBezTo>
                  <a:cubicBezTo>
                    <a:pt x="888" y="35"/>
                    <a:pt x="865" y="1"/>
                    <a:pt x="842"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5" name="Google Shape;2845;p11"/>
            <p:cNvSpPr/>
            <p:nvPr/>
          </p:nvSpPr>
          <p:spPr>
            <a:xfrm>
              <a:off x="3750763" y="447075"/>
              <a:ext cx="54800" cy="62150"/>
            </a:xfrm>
            <a:custGeom>
              <a:avLst/>
              <a:gdLst/>
              <a:ahLst/>
              <a:cxnLst/>
              <a:rect l="l" t="t" r="r" b="b"/>
              <a:pathLst>
                <a:path w="2192" h="2486" extrusionOk="0">
                  <a:moveTo>
                    <a:pt x="2133" y="0"/>
                  </a:moveTo>
                  <a:cubicBezTo>
                    <a:pt x="2120" y="0"/>
                    <a:pt x="2107" y="6"/>
                    <a:pt x="2099" y="20"/>
                  </a:cubicBezTo>
                  <a:cubicBezTo>
                    <a:pt x="1494" y="962"/>
                    <a:pt x="908" y="1730"/>
                    <a:pt x="25" y="2437"/>
                  </a:cubicBezTo>
                  <a:cubicBezTo>
                    <a:pt x="0" y="2456"/>
                    <a:pt x="20" y="2486"/>
                    <a:pt x="44" y="2486"/>
                  </a:cubicBezTo>
                  <a:cubicBezTo>
                    <a:pt x="49" y="2486"/>
                    <a:pt x="55" y="2484"/>
                    <a:pt x="60" y="2481"/>
                  </a:cubicBezTo>
                  <a:cubicBezTo>
                    <a:pt x="948" y="1929"/>
                    <a:pt x="1788" y="1044"/>
                    <a:pt x="2178" y="62"/>
                  </a:cubicBezTo>
                  <a:cubicBezTo>
                    <a:pt x="2191" y="29"/>
                    <a:pt x="2162" y="0"/>
                    <a:pt x="213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6" name="Google Shape;2846;p11"/>
            <p:cNvSpPr/>
            <p:nvPr/>
          </p:nvSpPr>
          <p:spPr>
            <a:xfrm>
              <a:off x="3730988" y="350875"/>
              <a:ext cx="46000" cy="65675"/>
            </a:xfrm>
            <a:custGeom>
              <a:avLst/>
              <a:gdLst/>
              <a:ahLst/>
              <a:cxnLst/>
              <a:rect l="l" t="t" r="r" b="b"/>
              <a:pathLst>
                <a:path w="1840" h="2627" extrusionOk="0">
                  <a:moveTo>
                    <a:pt x="1763" y="0"/>
                  </a:moveTo>
                  <a:cubicBezTo>
                    <a:pt x="1747" y="0"/>
                    <a:pt x="1732" y="8"/>
                    <a:pt x="1722" y="25"/>
                  </a:cubicBezTo>
                  <a:cubicBezTo>
                    <a:pt x="1232" y="951"/>
                    <a:pt x="720" y="1790"/>
                    <a:pt x="18" y="2573"/>
                  </a:cubicBezTo>
                  <a:cubicBezTo>
                    <a:pt x="0" y="2595"/>
                    <a:pt x="24" y="2626"/>
                    <a:pt x="48" y="2626"/>
                  </a:cubicBezTo>
                  <a:cubicBezTo>
                    <a:pt x="54" y="2626"/>
                    <a:pt x="61" y="2624"/>
                    <a:pt x="66" y="2619"/>
                  </a:cubicBezTo>
                  <a:cubicBezTo>
                    <a:pt x="796" y="1896"/>
                    <a:pt x="1438" y="1037"/>
                    <a:pt x="1824" y="79"/>
                  </a:cubicBezTo>
                  <a:cubicBezTo>
                    <a:pt x="1839" y="38"/>
                    <a:pt x="1800" y="0"/>
                    <a:pt x="176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7" name="Google Shape;2847;p11"/>
            <p:cNvSpPr/>
            <p:nvPr/>
          </p:nvSpPr>
          <p:spPr>
            <a:xfrm>
              <a:off x="3693413" y="317750"/>
              <a:ext cx="14300" cy="19800"/>
            </a:xfrm>
            <a:custGeom>
              <a:avLst/>
              <a:gdLst/>
              <a:ahLst/>
              <a:cxnLst/>
              <a:rect l="l" t="t" r="r" b="b"/>
              <a:pathLst>
                <a:path w="572" h="792" extrusionOk="0">
                  <a:moveTo>
                    <a:pt x="530" y="0"/>
                  </a:moveTo>
                  <a:cubicBezTo>
                    <a:pt x="521" y="0"/>
                    <a:pt x="513" y="5"/>
                    <a:pt x="507" y="15"/>
                  </a:cubicBezTo>
                  <a:cubicBezTo>
                    <a:pt x="363" y="274"/>
                    <a:pt x="215" y="523"/>
                    <a:pt x="17" y="746"/>
                  </a:cubicBezTo>
                  <a:cubicBezTo>
                    <a:pt x="1" y="765"/>
                    <a:pt x="20" y="791"/>
                    <a:pt x="41" y="791"/>
                  </a:cubicBezTo>
                  <a:cubicBezTo>
                    <a:pt x="47" y="791"/>
                    <a:pt x="53" y="789"/>
                    <a:pt x="58" y="784"/>
                  </a:cubicBezTo>
                  <a:cubicBezTo>
                    <a:pt x="271" y="571"/>
                    <a:pt x="456" y="329"/>
                    <a:pt x="562" y="43"/>
                  </a:cubicBezTo>
                  <a:cubicBezTo>
                    <a:pt x="571" y="21"/>
                    <a:pt x="550" y="0"/>
                    <a:pt x="53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8" name="Google Shape;2848;p11"/>
            <p:cNvSpPr/>
            <p:nvPr/>
          </p:nvSpPr>
          <p:spPr>
            <a:xfrm>
              <a:off x="3664338" y="219950"/>
              <a:ext cx="32450" cy="43800"/>
            </a:xfrm>
            <a:custGeom>
              <a:avLst/>
              <a:gdLst/>
              <a:ahLst/>
              <a:cxnLst/>
              <a:rect l="l" t="t" r="r" b="b"/>
              <a:pathLst>
                <a:path w="1298" h="1752" extrusionOk="0">
                  <a:moveTo>
                    <a:pt x="1240" y="0"/>
                  </a:moveTo>
                  <a:cubicBezTo>
                    <a:pt x="1228" y="0"/>
                    <a:pt x="1216" y="5"/>
                    <a:pt x="1209" y="17"/>
                  </a:cubicBezTo>
                  <a:cubicBezTo>
                    <a:pt x="816" y="596"/>
                    <a:pt x="463" y="1165"/>
                    <a:pt x="17" y="1709"/>
                  </a:cubicBezTo>
                  <a:cubicBezTo>
                    <a:pt x="1" y="1727"/>
                    <a:pt x="18" y="1752"/>
                    <a:pt x="38" y="1752"/>
                  </a:cubicBezTo>
                  <a:cubicBezTo>
                    <a:pt x="43" y="1752"/>
                    <a:pt x="49" y="1750"/>
                    <a:pt x="54" y="1745"/>
                  </a:cubicBezTo>
                  <a:cubicBezTo>
                    <a:pt x="548" y="1284"/>
                    <a:pt x="1026" y="688"/>
                    <a:pt x="1285" y="58"/>
                  </a:cubicBezTo>
                  <a:cubicBezTo>
                    <a:pt x="1298" y="27"/>
                    <a:pt x="1268" y="0"/>
                    <a:pt x="1240"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49" name="Google Shape;2849;p11"/>
            <p:cNvSpPr/>
            <p:nvPr/>
          </p:nvSpPr>
          <p:spPr>
            <a:xfrm>
              <a:off x="3586713" y="93875"/>
              <a:ext cx="364475" cy="565000"/>
            </a:xfrm>
            <a:custGeom>
              <a:avLst/>
              <a:gdLst/>
              <a:ahLst/>
              <a:cxnLst/>
              <a:rect l="l" t="t" r="r" b="b"/>
              <a:pathLst>
                <a:path w="14579" h="22600" extrusionOk="0">
                  <a:moveTo>
                    <a:pt x="1513" y="129"/>
                  </a:moveTo>
                  <a:cubicBezTo>
                    <a:pt x="1514" y="143"/>
                    <a:pt x="1520" y="154"/>
                    <a:pt x="1532" y="167"/>
                  </a:cubicBezTo>
                  <a:cubicBezTo>
                    <a:pt x="4524" y="3095"/>
                    <a:pt x="6952" y="6564"/>
                    <a:pt x="8682" y="10376"/>
                  </a:cubicBezTo>
                  <a:cubicBezTo>
                    <a:pt x="10411" y="14193"/>
                    <a:pt x="11281" y="18193"/>
                    <a:pt x="11683" y="22345"/>
                  </a:cubicBezTo>
                  <a:cubicBezTo>
                    <a:pt x="11671" y="22344"/>
                    <a:pt x="11656" y="22339"/>
                    <a:pt x="11644" y="22338"/>
                  </a:cubicBezTo>
                  <a:cubicBezTo>
                    <a:pt x="11037" y="18371"/>
                    <a:pt x="10175" y="14305"/>
                    <a:pt x="8576" y="10607"/>
                  </a:cubicBezTo>
                  <a:cubicBezTo>
                    <a:pt x="6870" y="6677"/>
                    <a:pt x="4086" y="3379"/>
                    <a:pt x="1210" y="250"/>
                  </a:cubicBezTo>
                  <a:cubicBezTo>
                    <a:pt x="1243" y="237"/>
                    <a:pt x="1278" y="226"/>
                    <a:pt x="1308" y="213"/>
                  </a:cubicBezTo>
                  <a:cubicBezTo>
                    <a:pt x="1377" y="185"/>
                    <a:pt x="1446" y="156"/>
                    <a:pt x="1513" y="129"/>
                  </a:cubicBezTo>
                  <a:close/>
                  <a:moveTo>
                    <a:pt x="3787" y="1247"/>
                  </a:moveTo>
                  <a:cubicBezTo>
                    <a:pt x="4582" y="1247"/>
                    <a:pt x="5384" y="1315"/>
                    <a:pt x="6149" y="1505"/>
                  </a:cubicBezTo>
                  <a:cubicBezTo>
                    <a:pt x="6743" y="1653"/>
                    <a:pt x="7338" y="1884"/>
                    <a:pt x="7767" y="2335"/>
                  </a:cubicBezTo>
                  <a:cubicBezTo>
                    <a:pt x="8241" y="2837"/>
                    <a:pt x="8282" y="3434"/>
                    <a:pt x="8495" y="4058"/>
                  </a:cubicBezTo>
                  <a:cubicBezTo>
                    <a:pt x="9064" y="5727"/>
                    <a:pt x="11008" y="5968"/>
                    <a:pt x="12259" y="6921"/>
                  </a:cubicBezTo>
                  <a:cubicBezTo>
                    <a:pt x="13217" y="7649"/>
                    <a:pt x="13582" y="8807"/>
                    <a:pt x="13451" y="9979"/>
                  </a:cubicBezTo>
                  <a:cubicBezTo>
                    <a:pt x="13352" y="10863"/>
                    <a:pt x="12789" y="11716"/>
                    <a:pt x="12937" y="12623"/>
                  </a:cubicBezTo>
                  <a:cubicBezTo>
                    <a:pt x="13091" y="13566"/>
                    <a:pt x="13915" y="14230"/>
                    <a:pt x="14148" y="15152"/>
                  </a:cubicBezTo>
                  <a:cubicBezTo>
                    <a:pt x="14422" y="16238"/>
                    <a:pt x="14062" y="17232"/>
                    <a:pt x="13373" y="18067"/>
                  </a:cubicBezTo>
                  <a:cubicBezTo>
                    <a:pt x="12855" y="18697"/>
                    <a:pt x="12800" y="19211"/>
                    <a:pt x="13064" y="19973"/>
                  </a:cubicBezTo>
                  <a:cubicBezTo>
                    <a:pt x="13257" y="20527"/>
                    <a:pt x="13514" y="21087"/>
                    <a:pt x="13205" y="21649"/>
                  </a:cubicBezTo>
                  <a:cubicBezTo>
                    <a:pt x="12951" y="22114"/>
                    <a:pt x="12470" y="22374"/>
                    <a:pt x="11962" y="22374"/>
                  </a:cubicBezTo>
                  <a:cubicBezTo>
                    <a:pt x="11893" y="22374"/>
                    <a:pt x="11824" y="22369"/>
                    <a:pt x="11754" y="22359"/>
                  </a:cubicBezTo>
                  <a:cubicBezTo>
                    <a:pt x="11604" y="14638"/>
                    <a:pt x="8056" y="6929"/>
                    <a:pt x="2831" y="1277"/>
                  </a:cubicBezTo>
                  <a:cubicBezTo>
                    <a:pt x="3147" y="1258"/>
                    <a:pt x="3466" y="1247"/>
                    <a:pt x="3787" y="1247"/>
                  </a:cubicBezTo>
                  <a:close/>
                  <a:moveTo>
                    <a:pt x="2057" y="1454"/>
                  </a:moveTo>
                  <a:cubicBezTo>
                    <a:pt x="4562" y="4264"/>
                    <a:pt x="6921" y="7185"/>
                    <a:pt x="8438" y="10672"/>
                  </a:cubicBezTo>
                  <a:cubicBezTo>
                    <a:pt x="10070" y="14429"/>
                    <a:pt x="10692" y="18432"/>
                    <a:pt x="11539" y="22406"/>
                  </a:cubicBezTo>
                  <a:cubicBezTo>
                    <a:pt x="11536" y="22416"/>
                    <a:pt x="11536" y="22428"/>
                    <a:pt x="11535" y="22438"/>
                  </a:cubicBezTo>
                  <a:cubicBezTo>
                    <a:pt x="11505" y="22439"/>
                    <a:pt x="11475" y="22439"/>
                    <a:pt x="11444" y="22439"/>
                  </a:cubicBezTo>
                  <a:cubicBezTo>
                    <a:pt x="10776" y="22439"/>
                    <a:pt x="10083" y="22327"/>
                    <a:pt x="9662" y="21769"/>
                  </a:cubicBezTo>
                  <a:cubicBezTo>
                    <a:pt x="9265" y="21241"/>
                    <a:pt x="9495" y="20743"/>
                    <a:pt x="9429" y="20171"/>
                  </a:cubicBezTo>
                  <a:cubicBezTo>
                    <a:pt x="9321" y="19217"/>
                    <a:pt x="8528" y="19441"/>
                    <a:pt x="7825" y="19218"/>
                  </a:cubicBezTo>
                  <a:cubicBezTo>
                    <a:pt x="7206" y="19020"/>
                    <a:pt x="6678" y="18537"/>
                    <a:pt x="6433" y="17935"/>
                  </a:cubicBezTo>
                  <a:cubicBezTo>
                    <a:pt x="6180" y="17315"/>
                    <a:pt x="6331" y="16689"/>
                    <a:pt x="6365" y="16051"/>
                  </a:cubicBezTo>
                  <a:cubicBezTo>
                    <a:pt x="6419" y="15064"/>
                    <a:pt x="5994" y="14354"/>
                    <a:pt x="5275" y="13709"/>
                  </a:cubicBezTo>
                  <a:cubicBezTo>
                    <a:pt x="4321" y="12852"/>
                    <a:pt x="3174" y="12224"/>
                    <a:pt x="2666" y="10969"/>
                  </a:cubicBezTo>
                  <a:cubicBezTo>
                    <a:pt x="2403" y="10321"/>
                    <a:pt x="2417" y="9702"/>
                    <a:pt x="2594" y="9039"/>
                  </a:cubicBezTo>
                  <a:cubicBezTo>
                    <a:pt x="2698" y="8648"/>
                    <a:pt x="2847" y="8252"/>
                    <a:pt x="2852" y="7846"/>
                  </a:cubicBezTo>
                  <a:cubicBezTo>
                    <a:pt x="2868" y="6661"/>
                    <a:pt x="1657" y="6392"/>
                    <a:pt x="1169" y="5481"/>
                  </a:cubicBezTo>
                  <a:cubicBezTo>
                    <a:pt x="447" y="4128"/>
                    <a:pt x="1337" y="2623"/>
                    <a:pt x="2048" y="1485"/>
                  </a:cubicBezTo>
                  <a:cubicBezTo>
                    <a:pt x="2055" y="1474"/>
                    <a:pt x="2055" y="1466"/>
                    <a:pt x="2057" y="1454"/>
                  </a:cubicBezTo>
                  <a:close/>
                  <a:moveTo>
                    <a:pt x="1515" y="0"/>
                  </a:moveTo>
                  <a:cubicBezTo>
                    <a:pt x="1507" y="0"/>
                    <a:pt x="1500" y="1"/>
                    <a:pt x="1491" y="4"/>
                  </a:cubicBezTo>
                  <a:cubicBezTo>
                    <a:pt x="1414" y="36"/>
                    <a:pt x="1336" y="68"/>
                    <a:pt x="1257" y="98"/>
                  </a:cubicBezTo>
                  <a:cubicBezTo>
                    <a:pt x="1213" y="116"/>
                    <a:pt x="1167" y="139"/>
                    <a:pt x="1119" y="156"/>
                  </a:cubicBezTo>
                  <a:cubicBezTo>
                    <a:pt x="1102" y="141"/>
                    <a:pt x="1083" y="135"/>
                    <a:pt x="1065" y="135"/>
                  </a:cubicBezTo>
                  <a:cubicBezTo>
                    <a:pt x="1024" y="135"/>
                    <a:pt x="984" y="164"/>
                    <a:pt x="975" y="202"/>
                  </a:cubicBezTo>
                  <a:cubicBezTo>
                    <a:pt x="913" y="235"/>
                    <a:pt x="947" y="338"/>
                    <a:pt x="1013" y="338"/>
                  </a:cubicBezTo>
                  <a:cubicBezTo>
                    <a:pt x="1023" y="338"/>
                    <a:pt x="1034" y="336"/>
                    <a:pt x="1045" y="331"/>
                  </a:cubicBezTo>
                  <a:cubicBezTo>
                    <a:pt x="1342" y="654"/>
                    <a:pt x="1637" y="980"/>
                    <a:pt x="1928" y="1309"/>
                  </a:cubicBezTo>
                  <a:cubicBezTo>
                    <a:pt x="1902" y="1313"/>
                    <a:pt x="1880" y="1326"/>
                    <a:pt x="1863" y="1354"/>
                  </a:cubicBezTo>
                  <a:cubicBezTo>
                    <a:pt x="1024" y="2700"/>
                    <a:pt x="0" y="4635"/>
                    <a:pt x="1304" y="6047"/>
                  </a:cubicBezTo>
                  <a:cubicBezTo>
                    <a:pt x="1699" y="6476"/>
                    <a:pt x="2310" y="6756"/>
                    <a:pt x="2539" y="7318"/>
                  </a:cubicBezTo>
                  <a:cubicBezTo>
                    <a:pt x="2769" y="7881"/>
                    <a:pt x="2499" y="8509"/>
                    <a:pt x="2357" y="9057"/>
                  </a:cubicBezTo>
                  <a:cubicBezTo>
                    <a:pt x="2159" y="9815"/>
                    <a:pt x="2203" y="10538"/>
                    <a:pt x="2547" y="11251"/>
                  </a:cubicBezTo>
                  <a:cubicBezTo>
                    <a:pt x="2912" y="12011"/>
                    <a:pt x="3512" y="12591"/>
                    <a:pt x="4164" y="13108"/>
                  </a:cubicBezTo>
                  <a:cubicBezTo>
                    <a:pt x="4644" y="13483"/>
                    <a:pt x="5148" y="13840"/>
                    <a:pt x="5552" y="14301"/>
                  </a:cubicBezTo>
                  <a:cubicBezTo>
                    <a:pt x="6081" y="14906"/>
                    <a:pt x="6184" y="15587"/>
                    <a:pt x="6109" y="16363"/>
                  </a:cubicBezTo>
                  <a:cubicBezTo>
                    <a:pt x="6037" y="17134"/>
                    <a:pt x="6025" y="17837"/>
                    <a:pt x="6489" y="18495"/>
                  </a:cubicBezTo>
                  <a:cubicBezTo>
                    <a:pt x="6981" y="19190"/>
                    <a:pt x="7583" y="19358"/>
                    <a:pt x="8358" y="19534"/>
                  </a:cubicBezTo>
                  <a:cubicBezTo>
                    <a:pt x="8868" y="19650"/>
                    <a:pt x="9187" y="19835"/>
                    <a:pt x="9206" y="20373"/>
                  </a:cubicBezTo>
                  <a:cubicBezTo>
                    <a:pt x="9215" y="20618"/>
                    <a:pt x="9172" y="20866"/>
                    <a:pt x="9194" y="21111"/>
                  </a:cubicBezTo>
                  <a:cubicBezTo>
                    <a:pt x="9225" y="21450"/>
                    <a:pt x="9340" y="21731"/>
                    <a:pt x="9567" y="21982"/>
                  </a:cubicBezTo>
                  <a:cubicBezTo>
                    <a:pt x="9995" y="22460"/>
                    <a:pt x="10583" y="22599"/>
                    <a:pt x="11185" y="22599"/>
                  </a:cubicBezTo>
                  <a:cubicBezTo>
                    <a:pt x="11375" y="22599"/>
                    <a:pt x="11566" y="22585"/>
                    <a:pt x="11754" y="22564"/>
                  </a:cubicBezTo>
                  <a:cubicBezTo>
                    <a:pt x="11847" y="22580"/>
                    <a:pt x="11940" y="22589"/>
                    <a:pt x="12033" y="22589"/>
                  </a:cubicBezTo>
                  <a:cubicBezTo>
                    <a:pt x="12479" y="22589"/>
                    <a:pt x="12905" y="22399"/>
                    <a:pt x="13217" y="22044"/>
                  </a:cubicBezTo>
                  <a:cubicBezTo>
                    <a:pt x="13757" y="21432"/>
                    <a:pt x="13582" y="20757"/>
                    <a:pt x="13341" y="20055"/>
                  </a:cubicBezTo>
                  <a:cubicBezTo>
                    <a:pt x="13256" y="19808"/>
                    <a:pt x="13146" y="19564"/>
                    <a:pt x="13118" y="19303"/>
                  </a:cubicBezTo>
                  <a:cubicBezTo>
                    <a:pt x="13068" y="18820"/>
                    <a:pt x="13345" y="18463"/>
                    <a:pt x="13630" y="18113"/>
                  </a:cubicBezTo>
                  <a:cubicBezTo>
                    <a:pt x="13929" y="17744"/>
                    <a:pt x="14170" y="17364"/>
                    <a:pt x="14309" y="16910"/>
                  </a:cubicBezTo>
                  <a:cubicBezTo>
                    <a:pt x="14579" y="16034"/>
                    <a:pt x="14479" y="15104"/>
                    <a:pt x="14041" y="14305"/>
                  </a:cubicBezTo>
                  <a:cubicBezTo>
                    <a:pt x="13781" y="13829"/>
                    <a:pt x="13407" y="13408"/>
                    <a:pt x="13232" y="12893"/>
                  </a:cubicBezTo>
                  <a:cubicBezTo>
                    <a:pt x="12960" y="12078"/>
                    <a:pt x="13386" y="11347"/>
                    <a:pt x="13571" y="10575"/>
                  </a:cubicBezTo>
                  <a:cubicBezTo>
                    <a:pt x="13781" y="9702"/>
                    <a:pt x="13754" y="8737"/>
                    <a:pt x="13366" y="7914"/>
                  </a:cubicBezTo>
                  <a:cubicBezTo>
                    <a:pt x="12357" y="5780"/>
                    <a:pt x="9261" y="6033"/>
                    <a:pt x="8615" y="3631"/>
                  </a:cubicBezTo>
                  <a:cubicBezTo>
                    <a:pt x="8303" y="2462"/>
                    <a:pt x="7757" y="1764"/>
                    <a:pt x="6567" y="1387"/>
                  </a:cubicBezTo>
                  <a:cubicBezTo>
                    <a:pt x="5727" y="1119"/>
                    <a:pt x="4824" y="1031"/>
                    <a:pt x="3929" y="1031"/>
                  </a:cubicBezTo>
                  <a:cubicBezTo>
                    <a:pt x="3512" y="1031"/>
                    <a:pt x="3097" y="1050"/>
                    <a:pt x="2691" y="1079"/>
                  </a:cubicBezTo>
                  <a:cubicBezTo>
                    <a:pt x="2676" y="1079"/>
                    <a:pt x="2662" y="1085"/>
                    <a:pt x="2649" y="1090"/>
                  </a:cubicBezTo>
                  <a:cubicBezTo>
                    <a:pt x="2323" y="741"/>
                    <a:pt x="1991" y="401"/>
                    <a:pt x="1651" y="69"/>
                  </a:cubicBezTo>
                  <a:cubicBezTo>
                    <a:pt x="1634" y="53"/>
                    <a:pt x="1614" y="47"/>
                    <a:pt x="1596" y="47"/>
                  </a:cubicBezTo>
                  <a:cubicBezTo>
                    <a:pt x="1589" y="47"/>
                    <a:pt x="1582" y="48"/>
                    <a:pt x="1575" y="50"/>
                  </a:cubicBezTo>
                  <a:cubicBezTo>
                    <a:pt x="1569" y="24"/>
                    <a:pt x="1546" y="0"/>
                    <a:pt x="151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0" name="Google Shape;2850;p11"/>
            <p:cNvSpPr/>
            <p:nvPr/>
          </p:nvSpPr>
          <p:spPr>
            <a:xfrm>
              <a:off x="3681438" y="131825"/>
              <a:ext cx="431900" cy="126025"/>
            </a:xfrm>
            <a:custGeom>
              <a:avLst/>
              <a:gdLst/>
              <a:ahLst/>
              <a:cxnLst/>
              <a:rect l="l" t="t" r="r" b="b"/>
              <a:pathLst>
                <a:path w="17276" h="5041" extrusionOk="0">
                  <a:moveTo>
                    <a:pt x="3410" y="0"/>
                  </a:moveTo>
                  <a:cubicBezTo>
                    <a:pt x="2263" y="0"/>
                    <a:pt x="1123" y="126"/>
                    <a:pt x="1" y="357"/>
                  </a:cubicBezTo>
                  <a:cubicBezTo>
                    <a:pt x="4670" y="3415"/>
                    <a:pt x="10160" y="5041"/>
                    <a:pt x="15737" y="5041"/>
                  </a:cubicBezTo>
                  <a:cubicBezTo>
                    <a:pt x="16233" y="5041"/>
                    <a:pt x="16729" y="5028"/>
                    <a:pt x="17225" y="5002"/>
                  </a:cubicBezTo>
                  <a:cubicBezTo>
                    <a:pt x="17242" y="5002"/>
                    <a:pt x="17257" y="5008"/>
                    <a:pt x="17269" y="5018"/>
                  </a:cubicBezTo>
                  <a:lnTo>
                    <a:pt x="17276" y="5009"/>
                  </a:lnTo>
                  <a:cubicBezTo>
                    <a:pt x="16237" y="4203"/>
                    <a:pt x="15165" y="3472"/>
                    <a:pt x="13974" y="2905"/>
                  </a:cubicBezTo>
                  <a:cubicBezTo>
                    <a:pt x="13639" y="2746"/>
                    <a:pt x="12930" y="2303"/>
                    <a:pt x="12454" y="2303"/>
                  </a:cubicBezTo>
                  <a:cubicBezTo>
                    <a:pt x="12353" y="2303"/>
                    <a:pt x="12263" y="2322"/>
                    <a:pt x="12189" y="2369"/>
                  </a:cubicBezTo>
                  <a:cubicBezTo>
                    <a:pt x="12039" y="2462"/>
                    <a:pt x="11898" y="2891"/>
                    <a:pt x="11816" y="3038"/>
                  </a:cubicBezTo>
                  <a:cubicBezTo>
                    <a:pt x="11650" y="3336"/>
                    <a:pt x="11483" y="3633"/>
                    <a:pt x="11318" y="3930"/>
                  </a:cubicBezTo>
                  <a:cubicBezTo>
                    <a:pt x="11298" y="3965"/>
                    <a:pt x="11262" y="3982"/>
                    <a:pt x="11229" y="3982"/>
                  </a:cubicBezTo>
                  <a:cubicBezTo>
                    <a:pt x="11183" y="3982"/>
                    <a:pt x="11142" y="3951"/>
                    <a:pt x="11150" y="3888"/>
                  </a:cubicBezTo>
                  <a:cubicBezTo>
                    <a:pt x="11204" y="3520"/>
                    <a:pt x="11254" y="3150"/>
                    <a:pt x="11307" y="2780"/>
                  </a:cubicBezTo>
                  <a:cubicBezTo>
                    <a:pt x="11389" y="2191"/>
                    <a:pt x="11341" y="1889"/>
                    <a:pt x="10767" y="1577"/>
                  </a:cubicBezTo>
                  <a:cubicBezTo>
                    <a:pt x="10148" y="1240"/>
                    <a:pt x="9368" y="1064"/>
                    <a:pt x="8703" y="822"/>
                  </a:cubicBezTo>
                  <a:cubicBezTo>
                    <a:pt x="8381" y="702"/>
                    <a:pt x="8013" y="503"/>
                    <a:pt x="7674" y="443"/>
                  </a:cubicBezTo>
                  <a:cubicBezTo>
                    <a:pt x="7553" y="422"/>
                    <a:pt x="7453" y="412"/>
                    <a:pt x="7369" y="412"/>
                  </a:cubicBezTo>
                  <a:cubicBezTo>
                    <a:pt x="6966" y="412"/>
                    <a:pt x="6920" y="645"/>
                    <a:pt x="6704" y="1046"/>
                  </a:cubicBezTo>
                  <a:cubicBezTo>
                    <a:pt x="6563" y="1303"/>
                    <a:pt x="6440" y="1505"/>
                    <a:pt x="6180" y="1649"/>
                  </a:cubicBezTo>
                  <a:cubicBezTo>
                    <a:pt x="6167" y="1656"/>
                    <a:pt x="6154" y="1659"/>
                    <a:pt x="6142" y="1659"/>
                  </a:cubicBezTo>
                  <a:cubicBezTo>
                    <a:pt x="6090" y="1659"/>
                    <a:pt x="6044" y="1606"/>
                    <a:pt x="6048" y="1554"/>
                  </a:cubicBezTo>
                  <a:cubicBezTo>
                    <a:pt x="6073" y="1312"/>
                    <a:pt x="6262" y="631"/>
                    <a:pt x="6159" y="419"/>
                  </a:cubicBezTo>
                  <a:cubicBezTo>
                    <a:pt x="6015" y="123"/>
                    <a:pt x="5757" y="159"/>
                    <a:pt x="5460" y="124"/>
                  </a:cubicBezTo>
                  <a:cubicBezTo>
                    <a:pt x="4874" y="54"/>
                    <a:pt x="4283" y="13"/>
                    <a:pt x="3693" y="3"/>
                  </a:cubicBezTo>
                  <a:cubicBezTo>
                    <a:pt x="3598" y="1"/>
                    <a:pt x="3504" y="0"/>
                    <a:pt x="3410"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1" name="Google Shape;2851;p11"/>
            <p:cNvSpPr/>
            <p:nvPr/>
          </p:nvSpPr>
          <p:spPr>
            <a:xfrm>
              <a:off x="3646713" y="124000"/>
              <a:ext cx="465725" cy="140725"/>
            </a:xfrm>
            <a:custGeom>
              <a:avLst/>
              <a:gdLst/>
              <a:ahLst/>
              <a:cxnLst/>
              <a:rect l="l" t="t" r="r" b="b"/>
              <a:pathLst>
                <a:path w="18629" h="5629" extrusionOk="0">
                  <a:moveTo>
                    <a:pt x="142" y="1"/>
                  </a:moveTo>
                  <a:cubicBezTo>
                    <a:pt x="122" y="35"/>
                    <a:pt x="101" y="67"/>
                    <a:pt x="85" y="98"/>
                  </a:cubicBezTo>
                  <a:cubicBezTo>
                    <a:pt x="58" y="146"/>
                    <a:pt x="29" y="194"/>
                    <a:pt x="1" y="241"/>
                  </a:cubicBezTo>
                  <a:cubicBezTo>
                    <a:pt x="1425" y="1185"/>
                    <a:pt x="2748" y="2186"/>
                    <a:pt x="4285" y="2957"/>
                  </a:cubicBezTo>
                  <a:cubicBezTo>
                    <a:pt x="5697" y="3665"/>
                    <a:pt x="7175" y="4242"/>
                    <a:pt x="8696" y="4674"/>
                  </a:cubicBezTo>
                  <a:cubicBezTo>
                    <a:pt x="11023" y="5339"/>
                    <a:pt x="13394" y="5629"/>
                    <a:pt x="15786" y="5629"/>
                  </a:cubicBezTo>
                  <a:cubicBezTo>
                    <a:pt x="16696" y="5629"/>
                    <a:pt x="17610" y="5586"/>
                    <a:pt x="18525" y="5507"/>
                  </a:cubicBezTo>
                  <a:cubicBezTo>
                    <a:pt x="18560" y="5479"/>
                    <a:pt x="18594" y="5453"/>
                    <a:pt x="18628" y="5425"/>
                  </a:cubicBezTo>
                  <a:lnTo>
                    <a:pt x="18628" y="5425"/>
                  </a:lnTo>
                  <a:cubicBezTo>
                    <a:pt x="18073" y="5458"/>
                    <a:pt x="17517" y="5475"/>
                    <a:pt x="16962" y="5475"/>
                  </a:cubicBezTo>
                  <a:cubicBezTo>
                    <a:pt x="11350" y="5475"/>
                    <a:pt x="5799" y="3799"/>
                    <a:pt x="1114" y="704"/>
                  </a:cubicBezTo>
                  <a:cubicBezTo>
                    <a:pt x="1109" y="700"/>
                    <a:pt x="1102" y="697"/>
                    <a:pt x="1096" y="691"/>
                  </a:cubicBezTo>
                  <a:cubicBezTo>
                    <a:pt x="787" y="487"/>
                    <a:pt x="479" y="276"/>
                    <a:pt x="177" y="57"/>
                  </a:cubicBezTo>
                  <a:cubicBezTo>
                    <a:pt x="154" y="42"/>
                    <a:pt x="145" y="22"/>
                    <a:pt x="142"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2" name="Google Shape;2852;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3" name="Google Shape;2853;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4" name="Google Shape;2854;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5" name="Google Shape;2855;p11"/>
            <p:cNvSpPr/>
            <p:nvPr/>
          </p:nvSpPr>
          <p:spPr>
            <a:xfrm>
              <a:off x="3642413" y="119550"/>
              <a:ext cx="474375" cy="212650"/>
            </a:xfrm>
            <a:custGeom>
              <a:avLst/>
              <a:gdLst/>
              <a:ahLst/>
              <a:cxnLst/>
              <a:rect l="l" t="t" r="r" b="b"/>
              <a:pathLst>
                <a:path w="18975" h="8506" extrusionOk="0">
                  <a:moveTo>
                    <a:pt x="1135" y="1356"/>
                  </a:moveTo>
                  <a:cubicBezTo>
                    <a:pt x="2088" y="2054"/>
                    <a:pt x="3156" y="2643"/>
                    <a:pt x="4179" y="3169"/>
                  </a:cubicBezTo>
                  <a:cubicBezTo>
                    <a:pt x="5729" y="3965"/>
                    <a:pt x="7362" y="4597"/>
                    <a:pt x="9042" y="5060"/>
                  </a:cubicBezTo>
                  <a:cubicBezTo>
                    <a:pt x="9266" y="5120"/>
                    <a:pt x="9493" y="5181"/>
                    <a:pt x="9719" y="5236"/>
                  </a:cubicBezTo>
                  <a:cubicBezTo>
                    <a:pt x="11628" y="5706"/>
                    <a:pt x="13604" y="5968"/>
                    <a:pt x="15574" y="5968"/>
                  </a:cubicBezTo>
                  <a:cubicBezTo>
                    <a:pt x="15766" y="5968"/>
                    <a:pt x="15957" y="5965"/>
                    <a:pt x="16149" y="5960"/>
                  </a:cubicBezTo>
                  <a:cubicBezTo>
                    <a:pt x="16973" y="5939"/>
                    <a:pt x="17792" y="5871"/>
                    <a:pt x="18604" y="5753"/>
                  </a:cubicBezTo>
                  <a:lnTo>
                    <a:pt x="18604" y="5753"/>
                  </a:lnTo>
                  <a:cubicBezTo>
                    <a:pt x="18103" y="6158"/>
                    <a:pt x="17602" y="6556"/>
                    <a:pt x="17088" y="6937"/>
                  </a:cubicBezTo>
                  <a:cubicBezTo>
                    <a:pt x="16948" y="7041"/>
                    <a:pt x="16593" y="7409"/>
                    <a:pt x="16380" y="7409"/>
                  </a:cubicBezTo>
                  <a:cubicBezTo>
                    <a:pt x="16355" y="7409"/>
                    <a:pt x="16333" y="7404"/>
                    <a:pt x="16313" y="7393"/>
                  </a:cubicBezTo>
                  <a:cubicBezTo>
                    <a:pt x="16233" y="7351"/>
                    <a:pt x="16214" y="6546"/>
                    <a:pt x="16200" y="6433"/>
                  </a:cubicBezTo>
                  <a:cubicBezTo>
                    <a:pt x="16196" y="6394"/>
                    <a:pt x="16155" y="6369"/>
                    <a:pt x="16117" y="6369"/>
                  </a:cubicBezTo>
                  <a:cubicBezTo>
                    <a:pt x="16114" y="6369"/>
                    <a:pt x="16111" y="6369"/>
                    <a:pt x="16108" y="6370"/>
                  </a:cubicBezTo>
                  <a:cubicBezTo>
                    <a:pt x="16091" y="6373"/>
                    <a:pt x="16072" y="6381"/>
                    <a:pt x="16063" y="6398"/>
                  </a:cubicBezTo>
                  <a:cubicBezTo>
                    <a:pt x="15703" y="7018"/>
                    <a:pt x="16133" y="7880"/>
                    <a:pt x="15159" y="8103"/>
                  </a:cubicBezTo>
                  <a:cubicBezTo>
                    <a:pt x="14983" y="8143"/>
                    <a:pt x="14791" y="8153"/>
                    <a:pt x="14598" y="8153"/>
                  </a:cubicBezTo>
                  <a:cubicBezTo>
                    <a:pt x="14414" y="8153"/>
                    <a:pt x="14229" y="8144"/>
                    <a:pt x="14053" y="8144"/>
                  </a:cubicBezTo>
                  <a:cubicBezTo>
                    <a:pt x="14012" y="8144"/>
                    <a:pt x="13972" y="8145"/>
                    <a:pt x="13932" y="8146"/>
                  </a:cubicBezTo>
                  <a:cubicBezTo>
                    <a:pt x="13383" y="8160"/>
                    <a:pt x="12837" y="8170"/>
                    <a:pt x="12287" y="8177"/>
                  </a:cubicBezTo>
                  <a:cubicBezTo>
                    <a:pt x="11871" y="8183"/>
                    <a:pt x="11453" y="8187"/>
                    <a:pt x="11037" y="8187"/>
                  </a:cubicBezTo>
                  <a:cubicBezTo>
                    <a:pt x="10841" y="8188"/>
                    <a:pt x="10469" y="8250"/>
                    <a:pt x="10165" y="8250"/>
                  </a:cubicBezTo>
                  <a:cubicBezTo>
                    <a:pt x="10008" y="8250"/>
                    <a:pt x="9869" y="8233"/>
                    <a:pt x="9783" y="8183"/>
                  </a:cubicBezTo>
                  <a:cubicBezTo>
                    <a:pt x="9443" y="7983"/>
                    <a:pt x="9653" y="7167"/>
                    <a:pt x="9676" y="6834"/>
                  </a:cubicBezTo>
                  <a:cubicBezTo>
                    <a:pt x="9707" y="6356"/>
                    <a:pt x="9739" y="5876"/>
                    <a:pt x="9770" y="5396"/>
                  </a:cubicBezTo>
                  <a:cubicBezTo>
                    <a:pt x="9773" y="5350"/>
                    <a:pt x="9740" y="5312"/>
                    <a:pt x="9702" y="5302"/>
                  </a:cubicBezTo>
                  <a:cubicBezTo>
                    <a:pt x="9694" y="5300"/>
                    <a:pt x="9685" y="5299"/>
                    <a:pt x="9676" y="5299"/>
                  </a:cubicBezTo>
                  <a:cubicBezTo>
                    <a:pt x="9644" y="5299"/>
                    <a:pt x="9615" y="5314"/>
                    <a:pt x="9604" y="5353"/>
                  </a:cubicBezTo>
                  <a:cubicBezTo>
                    <a:pt x="9375" y="6056"/>
                    <a:pt x="9152" y="6762"/>
                    <a:pt x="8920" y="7463"/>
                  </a:cubicBezTo>
                  <a:cubicBezTo>
                    <a:pt x="8739" y="8006"/>
                    <a:pt x="8491" y="8274"/>
                    <a:pt x="7839" y="8274"/>
                  </a:cubicBezTo>
                  <a:cubicBezTo>
                    <a:pt x="7458" y="8274"/>
                    <a:pt x="7009" y="8074"/>
                    <a:pt x="6646" y="7948"/>
                  </a:cubicBezTo>
                  <a:cubicBezTo>
                    <a:pt x="6020" y="7735"/>
                    <a:pt x="5097" y="7447"/>
                    <a:pt x="4616" y="6990"/>
                  </a:cubicBezTo>
                  <a:cubicBezTo>
                    <a:pt x="4261" y="6656"/>
                    <a:pt x="4328" y="6570"/>
                    <a:pt x="4515" y="6123"/>
                  </a:cubicBezTo>
                  <a:cubicBezTo>
                    <a:pt x="4645" y="5815"/>
                    <a:pt x="4775" y="5504"/>
                    <a:pt x="4905" y="5194"/>
                  </a:cubicBezTo>
                  <a:cubicBezTo>
                    <a:pt x="4931" y="5129"/>
                    <a:pt x="4875" y="5067"/>
                    <a:pt x="4817" y="5067"/>
                  </a:cubicBezTo>
                  <a:cubicBezTo>
                    <a:pt x="4798" y="5067"/>
                    <a:pt x="4779" y="5073"/>
                    <a:pt x="4762" y="5088"/>
                  </a:cubicBezTo>
                  <a:cubicBezTo>
                    <a:pt x="4493" y="5315"/>
                    <a:pt x="3785" y="6165"/>
                    <a:pt x="3360" y="6165"/>
                  </a:cubicBezTo>
                  <a:cubicBezTo>
                    <a:pt x="3333" y="6165"/>
                    <a:pt x="3306" y="6161"/>
                    <a:pt x="3281" y="6154"/>
                  </a:cubicBezTo>
                  <a:cubicBezTo>
                    <a:pt x="3118" y="6102"/>
                    <a:pt x="2848" y="5511"/>
                    <a:pt x="2756" y="5360"/>
                  </a:cubicBezTo>
                  <a:cubicBezTo>
                    <a:pt x="2590" y="5091"/>
                    <a:pt x="2433" y="4815"/>
                    <a:pt x="2286" y="4534"/>
                  </a:cubicBezTo>
                  <a:cubicBezTo>
                    <a:pt x="1764" y="3528"/>
                    <a:pt x="1388" y="2462"/>
                    <a:pt x="1135" y="1356"/>
                  </a:cubicBezTo>
                  <a:close/>
                  <a:moveTo>
                    <a:pt x="294" y="0"/>
                  </a:moveTo>
                  <a:cubicBezTo>
                    <a:pt x="281" y="0"/>
                    <a:pt x="268" y="4"/>
                    <a:pt x="257" y="14"/>
                  </a:cubicBezTo>
                  <a:cubicBezTo>
                    <a:pt x="197" y="63"/>
                    <a:pt x="168" y="141"/>
                    <a:pt x="136" y="210"/>
                  </a:cubicBezTo>
                  <a:cubicBezTo>
                    <a:pt x="96" y="288"/>
                    <a:pt x="60" y="367"/>
                    <a:pt x="20" y="446"/>
                  </a:cubicBezTo>
                  <a:cubicBezTo>
                    <a:pt x="1" y="489"/>
                    <a:pt x="42" y="530"/>
                    <a:pt x="79" y="530"/>
                  </a:cubicBezTo>
                  <a:cubicBezTo>
                    <a:pt x="88" y="530"/>
                    <a:pt x="97" y="527"/>
                    <a:pt x="105" y="522"/>
                  </a:cubicBezTo>
                  <a:cubicBezTo>
                    <a:pt x="355" y="755"/>
                    <a:pt x="623" y="974"/>
                    <a:pt x="900" y="1187"/>
                  </a:cubicBezTo>
                  <a:cubicBezTo>
                    <a:pt x="900" y="1193"/>
                    <a:pt x="898" y="1200"/>
                    <a:pt x="900" y="1207"/>
                  </a:cubicBezTo>
                  <a:cubicBezTo>
                    <a:pt x="1315" y="3121"/>
                    <a:pt x="2115" y="4899"/>
                    <a:pt x="3279" y="6473"/>
                  </a:cubicBezTo>
                  <a:cubicBezTo>
                    <a:pt x="3295" y="6496"/>
                    <a:pt x="3323" y="6509"/>
                    <a:pt x="3352" y="6509"/>
                  </a:cubicBezTo>
                  <a:cubicBezTo>
                    <a:pt x="3373" y="6509"/>
                    <a:pt x="3394" y="6502"/>
                    <a:pt x="3411" y="6487"/>
                  </a:cubicBezTo>
                  <a:lnTo>
                    <a:pt x="4587" y="5486"/>
                  </a:lnTo>
                  <a:lnTo>
                    <a:pt x="4587" y="5486"/>
                  </a:lnTo>
                  <a:cubicBezTo>
                    <a:pt x="4411" y="5910"/>
                    <a:pt x="4233" y="6334"/>
                    <a:pt x="4055" y="6758"/>
                  </a:cubicBezTo>
                  <a:cubicBezTo>
                    <a:pt x="4041" y="6796"/>
                    <a:pt x="4054" y="6846"/>
                    <a:pt x="4085" y="6867"/>
                  </a:cubicBezTo>
                  <a:cubicBezTo>
                    <a:pt x="5216" y="7626"/>
                    <a:pt x="6730" y="8459"/>
                    <a:pt x="8130" y="8504"/>
                  </a:cubicBezTo>
                  <a:cubicBezTo>
                    <a:pt x="8146" y="8505"/>
                    <a:pt x="8162" y="8505"/>
                    <a:pt x="8178" y="8505"/>
                  </a:cubicBezTo>
                  <a:cubicBezTo>
                    <a:pt x="8557" y="8505"/>
                    <a:pt x="8766" y="8343"/>
                    <a:pt x="8939" y="7998"/>
                  </a:cubicBezTo>
                  <a:cubicBezTo>
                    <a:pt x="9211" y="7447"/>
                    <a:pt x="9379" y="6803"/>
                    <a:pt x="9548" y="6179"/>
                  </a:cubicBezTo>
                  <a:lnTo>
                    <a:pt x="9548" y="6179"/>
                  </a:lnTo>
                  <a:cubicBezTo>
                    <a:pt x="9505" y="6874"/>
                    <a:pt x="9462" y="7563"/>
                    <a:pt x="9416" y="8257"/>
                  </a:cubicBezTo>
                  <a:cubicBezTo>
                    <a:pt x="9413" y="8300"/>
                    <a:pt x="9443" y="8349"/>
                    <a:pt x="9491" y="8351"/>
                  </a:cubicBezTo>
                  <a:cubicBezTo>
                    <a:pt x="9965" y="8355"/>
                    <a:pt x="10440" y="8357"/>
                    <a:pt x="10915" y="8357"/>
                  </a:cubicBezTo>
                  <a:cubicBezTo>
                    <a:pt x="12209" y="8357"/>
                    <a:pt x="13504" y="8339"/>
                    <a:pt x="14798" y="8288"/>
                  </a:cubicBezTo>
                  <a:cubicBezTo>
                    <a:pt x="15240" y="8272"/>
                    <a:pt x="15715" y="8290"/>
                    <a:pt x="15930" y="7842"/>
                  </a:cubicBezTo>
                  <a:cubicBezTo>
                    <a:pt x="16044" y="7605"/>
                    <a:pt x="16013" y="7330"/>
                    <a:pt x="16030" y="7076"/>
                  </a:cubicBezTo>
                  <a:cubicBezTo>
                    <a:pt x="16043" y="6897"/>
                    <a:pt x="16033" y="6742"/>
                    <a:pt x="16045" y="6742"/>
                  </a:cubicBezTo>
                  <a:cubicBezTo>
                    <a:pt x="16053" y="6742"/>
                    <a:pt x="16068" y="6798"/>
                    <a:pt x="16101" y="6936"/>
                  </a:cubicBezTo>
                  <a:cubicBezTo>
                    <a:pt x="16156" y="7166"/>
                    <a:pt x="16154" y="7426"/>
                    <a:pt x="16178" y="7659"/>
                  </a:cubicBezTo>
                  <a:cubicBezTo>
                    <a:pt x="16182" y="7703"/>
                    <a:pt x="16220" y="7727"/>
                    <a:pt x="16259" y="7727"/>
                  </a:cubicBezTo>
                  <a:cubicBezTo>
                    <a:pt x="16278" y="7727"/>
                    <a:pt x="16297" y="7721"/>
                    <a:pt x="16313" y="7710"/>
                  </a:cubicBezTo>
                  <a:cubicBezTo>
                    <a:pt x="17212" y="7088"/>
                    <a:pt x="18082" y="6426"/>
                    <a:pt x="18913" y="5720"/>
                  </a:cubicBezTo>
                  <a:cubicBezTo>
                    <a:pt x="18975" y="5666"/>
                    <a:pt x="18925" y="5576"/>
                    <a:pt x="18862" y="5576"/>
                  </a:cubicBezTo>
                  <a:cubicBezTo>
                    <a:pt x="18856" y="5576"/>
                    <a:pt x="18849" y="5577"/>
                    <a:pt x="18842" y="5579"/>
                  </a:cubicBezTo>
                  <a:cubicBezTo>
                    <a:pt x="18852" y="5558"/>
                    <a:pt x="18850" y="5528"/>
                    <a:pt x="18831" y="5509"/>
                  </a:cubicBezTo>
                  <a:cubicBezTo>
                    <a:pt x="18821" y="5499"/>
                    <a:pt x="18804" y="5493"/>
                    <a:pt x="18787" y="5493"/>
                  </a:cubicBezTo>
                  <a:cubicBezTo>
                    <a:pt x="18559" y="5507"/>
                    <a:pt x="18336" y="5516"/>
                    <a:pt x="18111" y="5521"/>
                  </a:cubicBezTo>
                  <a:cubicBezTo>
                    <a:pt x="17894" y="5576"/>
                    <a:pt x="17672" y="5617"/>
                    <a:pt x="17449" y="5648"/>
                  </a:cubicBezTo>
                  <a:cubicBezTo>
                    <a:pt x="17899" y="5643"/>
                    <a:pt x="18350" y="5629"/>
                    <a:pt x="18800" y="5603"/>
                  </a:cubicBezTo>
                  <a:lnTo>
                    <a:pt x="18800" y="5603"/>
                  </a:lnTo>
                  <a:cubicBezTo>
                    <a:pt x="18766" y="5631"/>
                    <a:pt x="18732" y="5657"/>
                    <a:pt x="18697" y="5685"/>
                  </a:cubicBezTo>
                  <a:cubicBezTo>
                    <a:pt x="17782" y="5764"/>
                    <a:pt x="16868" y="5807"/>
                    <a:pt x="15958" y="5807"/>
                  </a:cubicBezTo>
                  <a:cubicBezTo>
                    <a:pt x="13566" y="5807"/>
                    <a:pt x="11195" y="5517"/>
                    <a:pt x="8868" y="4852"/>
                  </a:cubicBezTo>
                  <a:cubicBezTo>
                    <a:pt x="7347" y="4420"/>
                    <a:pt x="5869" y="3843"/>
                    <a:pt x="4457" y="3135"/>
                  </a:cubicBezTo>
                  <a:cubicBezTo>
                    <a:pt x="2920" y="2364"/>
                    <a:pt x="1597" y="1363"/>
                    <a:pt x="173" y="419"/>
                  </a:cubicBezTo>
                  <a:cubicBezTo>
                    <a:pt x="201" y="372"/>
                    <a:pt x="230" y="324"/>
                    <a:pt x="257" y="276"/>
                  </a:cubicBezTo>
                  <a:cubicBezTo>
                    <a:pt x="274" y="245"/>
                    <a:pt x="295" y="211"/>
                    <a:pt x="315" y="179"/>
                  </a:cubicBezTo>
                  <a:cubicBezTo>
                    <a:pt x="319" y="200"/>
                    <a:pt x="328" y="220"/>
                    <a:pt x="350" y="235"/>
                  </a:cubicBezTo>
                  <a:cubicBezTo>
                    <a:pt x="653" y="454"/>
                    <a:pt x="962" y="665"/>
                    <a:pt x="1270" y="869"/>
                  </a:cubicBezTo>
                  <a:cubicBezTo>
                    <a:pt x="1275" y="875"/>
                    <a:pt x="1282" y="878"/>
                    <a:pt x="1288" y="882"/>
                  </a:cubicBezTo>
                  <a:cubicBezTo>
                    <a:pt x="2532" y="1704"/>
                    <a:pt x="3839" y="2424"/>
                    <a:pt x="5192" y="3042"/>
                  </a:cubicBezTo>
                  <a:cubicBezTo>
                    <a:pt x="4439" y="2640"/>
                    <a:pt x="3708" y="2198"/>
                    <a:pt x="2991" y="1728"/>
                  </a:cubicBezTo>
                  <a:cubicBezTo>
                    <a:pt x="2508" y="1450"/>
                    <a:pt x="2029" y="1157"/>
                    <a:pt x="1562" y="852"/>
                  </a:cubicBezTo>
                  <a:cubicBezTo>
                    <a:pt x="1604" y="842"/>
                    <a:pt x="1648" y="835"/>
                    <a:pt x="1690" y="827"/>
                  </a:cubicBezTo>
                  <a:cubicBezTo>
                    <a:pt x="1608" y="769"/>
                    <a:pt x="1529" y="711"/>
                    <a:pt x="1449" y="652"/>
                  </a:cubicBezTo>
                  <a:cubicBezTo>
                    <a:pt x="1406" y="662"/>
                    <a:pt x="1364" y="669"/>
                    <a:pt x="1323" y="677"/>
                  </a:cubicBezTo>
                  <a:cubicBezTo>
                    <a:pt x="1318" y="679"/>
                    <a:pt x="1315" y="680"/>
                    <a:pt x="1309" y="683"/>
                  </a:cubicBezTo>
                  <a:cubicBezTo>
                    <a:pt x="1022" y="490"/>
                    <a:pt x="739" y="295"/>
                    <a:pt x="458" y="91"/>
                  </a:cubicBezTo>
                  <a:cubicBezTo>
                    <a:pt x="441" y="79"/>
                    <a:pt x="424" y="74"/>
                    <a:pt x="408" y="74"/>
                  </a:cubicBezTo>
                  <a:cubicBezTo>
                    <a:pt x="385" y="74"/>
                    <a:pt x="364" y="84"/>
                    <a:pt x="348" y="100"/>
                  </a:cubicBezTo>
                  <a:cubicBezTo>
                    <a:pt x="350" y="90"/>
                    <a:pt x="352" y="77"/>
                    <a:pt x="355" y="66"/>
                  </a:cubicBezTo>
                  <a:cubicBezTo>
                    <a:pt x="358" y="29"/>
                    <a:pt x="327" y="0"/>
                    <a:pt x="294" y="0"/>
                  </a:cubicBezTo>
                  <a:close/>
                </a:path>
              </a:pathLst>
            </a:custGeom>
            <a:solidFill>
              <a:srgbClr val="CA0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6" name="Google Shape;2856;p11"/>
            <p:cNvSpPr/>
            <p:nvPr/>
          </p:nvSpPr>
          <p:spPr>
            <a:xfrm>
              <a:off x="3681338" y="140175"/>
              <a:ext cx="35775" cy="22500"/>
            </a:xfrm>
            <a:custGeom>
              <a:avLst/>
              <a:gdLst/>
              <a:ahLst/>
              <a:cxnLst/>
              <a:rect l="l" t="t" r="r" b="b"/>
              <a:pathLst>
                <a:path w="1431" h="900" extrusionOk="0">
                  <a:moveTo>
                    <a:pt x="129" y="1"/>
                  </a:moveTo>
                  <a:cubicBezTo>
                    <a:pt x="87" y="9"/>
                    <a:pt x="43" y="16"/>
                    <a:pt x="1" y="25"/>
                  </a:cubicBezTo>
                  <a:cubicBezTo>
                    <a:pt x="468" y="332"/>
                    <a:pt x="946" y="623"/>
                    <a:pt x="1431" y="900"/>
                  </a:cubicBezTo>
                  <a:cubicBezTo>
                    <a:pt x="990" y="613"/>
                    <a:pt x="558" y="311"/>
                    <a:pt x="12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7" name="Google Shape;2857;p11"/>
            <p:cNvSpPr/>
            <p:nvPr/>
          </p:nvSpPr>
          <p:spPr>
            <a:xfrm>
              <a:off x="4095188" y="253550"/>
              <a:ext cx="18125" cy="4050"/>
            </a:xfrm>
            <a:custGeom>
              <a:avLst/>
              <a:gdLst/>
              <a:ahLst/>
              <a:cxnLst/>
              <a:rect l="l" t="t" r="r" b="b"/>
              <a:pathLst>
                <a:path w="725" h="162" extrusionOk="0">
                  <a:moveTo>
                    <a:pt x="538" y="0"/>
                  </a:moveTo>
                  <a:cubicBezTo>
                    <a:pt x="360" y="62"/>
                    <a:pt x="182" y="118"/>
                    <a:pt x="0" y="161"/>
                  </a:cubicBezTo>
                  <a:cubicBezTo>
                    <a:pt x="225" y="154"/>
                    <a:pt x="448" y="147"/>
                    <a:pt x="672" y="134"/>
                  </a:cubicBezTo>
                  <a:cubicBezTo>
                    <a:pt x="674" y="134"/>
                    <a:pt x="675" y="134"/>
                    <a:pt x="677" y="134"/>
                  </a:cubicBezTo>
                  <a:cubicBezTo>
                    <a:pt x="693" y="134"/>
                    <a:pt x="707" y="141"/>
                    <a:pt x="717" y="151"/>
                  </a:cubicBezTo>
                  <a:lnTo>
                    <a:pt x="724" y="142"/>
                  </a:lnTo>
                  <a:cubicBezTo>
                    <a:pt x="662" y="95"/>
                    <a:pt x="600" y="48"/>
                    <a:pt x="538"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8" name="Google Shape;2858;p11"/>
            <p:cNvSpPr/>
            <p:nvPr/>
          </p:nvSpPr>
          <p:spPr>
            <a:xfrm>
              <a:off x="3646613" y="124000"/>
              <a:ext cx="465700" cy="140725"/>
            </a:xfrm>
            <a:custGeom>
              <a:avLst/>
              <a:gdLst/>
              <a:ahLst/>
              <a:cxnLst/>
              <a:rect l="l" t="t" r="r" b="b"/>
              <a:pathLst>
                <a:path w="18628" h="5629" extrusionOk="0">
                  <a:moveTo>
                    <a:pt x="144" y="1"/>
                  </a:moveTo>
                  <a:cubicBezTo>
                    <a:pt x="126" y="35"/>
                    <a:pt x="105" y="67"/>
                    <a:pt x="85" y="98"/>
                  </a:cubicBezTo>
                  <a:lnTo>
                    <a:pt x="0" y="241"/>
                  </a:lnTo>
                  <a:cubicBezTo>
                    <a:pt x="1425" y="1185"/>
                    <a:pt x="2749" y="2186"/>
                    <a:pt x="4285" y="2957"/>
                  </a:cubicBezTo>
                  <a:cubicBezTo>
                    <a:pt x="5697" y="3665"/>
                    <a:pt x="7177" y="4242"/>
                    <a:pt x="8696" y="4674"/>
                  </a:cubicBezTo>
                  <a:cubicBezTo>
                    <a:pt x="11023" y="5339"/>
                    <a:pt x="13395" y="5629"/>
                    <a:pt x="15786" y="5629"/>
                  </a:cubicBezTo>
                  <a:cubicBezTo>
                    <a:pt x="16697" y="5629"/>
                    <a:pt x="17611" y="5586"/>
                    <a:pt x="18526" y="5507"/>
                  </a:cubicBezTo>
                  <a:cubicBezTo>
                    <a:pt x="18562" y="5482"/>
                    <a:pt x="18594" y="5455"/>
                    <a:pt x="18628" y="5425"/>
                  </a:cubicBezTo>
                  <a:lnTo>
                    <a:pt x="18628" y="5425"/>
                  </a:lnTo>
                  <a:cubicBezTo>
                    <a:pt x="18178" y="5451"/>
                    <a:pt x="17727" y="5465"/>
                    <a:pt x="17278" y="5470"/>
                  </a:cubicBezTo>
                  <a:cubicBezTo>
                    <a:pt x="16837" y="5535"/>
                    <a:pt x="16388" y="5560"/>
                    <a:pt x="15938" y="5560"/>
                  </a:cubicBezTo>
                  <a:cubicBezTo>
                    <a:pt x="15449" y="5560"/>
                    <a:pt x="14958" y="5530"/>
                    <a:pt x="14477" y="5489"/>
                  </a:cubicBezTo>
                  <a:cubicBezTo>
                    <a:pt x="13014" y="5362"/>
                    <a:pt x="11526" y="5133"/>
                    <a:pt x="10095" y="4807"/>
                  </a:cubicBezTo>
                  <a:cubicBezTo>
                    <a:pt x="8299" y="4397"/>
                    <a:pt x="6618" y="3718"/>
                    <a:pt x="5019" y="2864"/>
                  </a:cubicBezTo>
                  <a:cubicBezTo>
                    <a:pt x="3668" y="2246"/>
                    <a:pt x="2362" y="1526"/>
                    <a:pt x="1116" y="704"/>
                  </a:cubicBezTo>
                  <a:cubicBezTo>
                    <a:pt x="1111" y="700"/>
                    <a:pt x="1104" y="697"/>
                    <a:pt x="1099" y="691"/>
                  </a:cubicBezTo>
                  <a:cubicBezTo>
                    <a:pt x="788" y="487"/>
                    <a:pt x="480" y="276"/>
                    <a:pt x="180" y="57"/>
                  </a:cubicBezTo>
                  <a:cubicBezTo>
                    <a:pt x="158" y="42"/>
                    <a:pt x="147" y="22"/>
                    <a:pt x="144"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59" name="Google Shape;2859;p11"/>
            <p:cNvSpPr/>
            <p:nvPr/>
          </p:nvSpPr>
          <p:spPr>
            <a:xfrm>
              <a:off x="3670763" y="153650"/>
              <a:ext cx="214600" cy="172900"/>
            </a:xfrm>
            <a:custGeom>
              <a:avLst/>
              <a:gdLst/>
              <a:ahLst/>
              <a:cxnLst/>
              <a:rect l="l" t="t" r="r" b="b"/>
              <a:pathLst>
                <a:path w="8584" h="6916" extrusionOk="0">
                  <a:moveTo>
                    <a:pt x="0" y="1"/>
                  </a:moveTo>
                  <a:cubicBezTo>
                    <a:pt x="254" y="1106"/>
                    <a:pt x="630" y="2172"/>
                    <a:pt x="1152" y="3176"/>
                  </a:cubicBezTo>
                  <a:cubicBezTo>
                    <a:pt x="1299" y="3457"/>
                    <a:pt x="1456" y="3732"/>
                    <a:pt x="1622" y="4002"/>
                  </a:cubicBezTo>
                  <a:cubicBezTo>
                    <a:pt x="1714" y="4152"/>
                    <a:pt x="1984" y="4743"/>
                    <a:pt x="2147" y="4794"/>
                  </a:cubicBezTo>
                  <a:cubicBezTo>
                    <a:pt x="2173" y="4802"/>
                    <a:pt x="2199" y="4805"/>
                    <a:pt x="2227" y="4805"/>
                  </a:cubicBezTo>
                  <a:cubicBezTo>
                    <a:pt x="2652" y="4805"/>
                    <a:pt x="3359" y="3956"/>
                    <a:pt x="3628" y="3728"/>
                  </a:cubicBezTo>
                  <a:cubicBezTo>
                    <a:pt x="3645" y="3714"/>
                    <a:pt x="3664" y="3708"/>
                    <a:pt x="3682" y="3708"/>
                  </a:cubicBezTo>
                  <a:cubicBezTo>
                    <a:pt x="3741" y="3708"/>
                    <a:pt x="3797" y="3770"/>
                    <a:pt x="3771" y="3834"/>
                  </a:cubicBezTo>
                  <a:cubicBezTo>
                    <a:pt x="3641" y="4145"/>
                    <a:pt x="3511" y="4455"/>
                    <a:pt x="3381" y="4764"/>
                  </a:cubicBezTo>
                  <a:cubicBezTo>
                    <a:pt x="3194" y="5210"/>
                    <a:pt x="3127" y="5298"/>
                    <a:pt x="3482" y="5631"/>
                  </a:cubicBezTo>
                  <a:cubicBezTo>
                    <a:pt x="3963" y="6087"/>
                    <a:pt x="4886" y="6375"/>
                    <a:pt x="5512" y="6590"/>
                  </a:cubicBezTo>
                  <a:cubicBezTo>
                    <a:pt x="5875" y="6714"/>
                    <a:pt x="6324" y="6916"/>
                    <a:pt x="6705" y="6916"/>
                  </a:cubicBezTo>
                  <a:cubicBezTo>
                    <a:pt x="7357" y="6916"/>
                    <a:pt x="7605" y="6648"/>
                    <a:pt x="7786" y="6104"/>
                  </a:cubicBezTo>
                  <a:cubicBezTo>
                    <a:pt x="8018" y="5404"/>
                    <a:pt x="8242" y="4698"/>
                    <a:pt x="8470" y="3995"/>
                  </a:cubicBezTo>
                  <a:cubicBezTo>
                    <a:pt x="8482" y="3956"/>
                    <a:pt x="8510" y="3940"/>
                    <a:pt x="8541" y="3940"/>
                  </a:cubicBezTo>
                  <a:cubicBezTo>
                    <a:pt x="8550" y="3940"/>
                    <a:pt x="8559" y="3942"/>
                    <a:pt x="8568" y="3944"/>
                  </a:cubicBezTo>
                  <a:lnTo>
                    <a:pt x="8584" y="3881"/>
                  </a:lnTo>
                  <a:cubicBezTo>
                    <a:pt x="8358" y="3825"/>
                    <a:pt x="8131" y="3766"/>
                    <a:pt x="7906" y="3704"/>
                  </a:cubicBezTo>
                  <a:cubicBezTo>
                    <a:pt x="6226" y="3241"/>
                    <a:pt x="4594" y="2610"/>
                    <a:pt x="3044" y="1814"/>
                  </a:cubicBezTo>
                  <a:cubicBezTo>
                    <a:pt x="2020" y="1288"/>
                    <a:pt x="953" y="698"/>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0" name="Google Shape;2860;p11"/>
            <p:cNvSpPr/>
            <p:nvPr/>
          </p:nvSpPr>
          <p:spPr>
            <a:xfrm>
              <a:off x="4045063" y="263525"/>
              <a:ext cx="62425" cy="41250"/>
            </a:xfrm>
            <a:custGeom>
              <a:avLst/>
              <a:gdLst/>
              <a:ahLst/>
              <a:cxnLst/>
              <a:rect l="l" t="t" r="r" b="b"/>
              <a:pathLst>
                <a:path w="2497" h="1650" extrusionOk="0">
                  <a:moveTo>
                    <a:pt x="2496" y="1"/>
                  </a:moveTo>
                  <a:cubicBezTo>
                    <a:pt x="1685" y="119"/>
                    <a:pt x="866" y="187"/>
                    <a:pt x="41" y="208"/>
                  </a:cubicBezTo>
                  <a:lnTo>
                    <a:pt x="0" y="611"/>
                  </a:lnTo>
                  <a:cubicBezTo>
                    <a:pt x="3" y="610"/>
                    <a:pt x="6" y="610"/>
                    <a:pt x="9" y="610"/>
                  </a:cubicBezTo>
                  <a:cubicBezTo>
                    <a:pt x="48" y="610"/>
                    <a:pt x="87" y="635"/>
                    <a:pt x="92" y="674"/>
                  </a:cubicBezTo>
                  <a:cubicBezTo>
                    <a:pt x="106" y="787"/>
                    <a:pt x="126" y="1592"/>
                    <a:pt x="205" y="1634"/>
                  </a:cubicBezTo>
                  <a:cubicBezTo>
                    <a:pt x="225" y="1645"/>
                    <a:pt x="248" y="1650"/>
                    <a:pt x="272" y="1650"/>
                  </a:cubicBezTo>
                  <a:cubicBezTo>
                    <a:pt x="486" y="1650"/>
                    <a:pt x="841" y="1282"/>
                    <a:pt x="980" y="1178"/>
                  </a:cubicBezTo>
                  <a:cubicBezTo>
                    <a:pt x="1494" y="797"/>
                    <a:pt x="1995" y="399"/>
                    <a:pt x="2496"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1" name="Google Shape;2861;p11"/>
            <p:cNvSpPr/>
            <p:nvPr/>
          </p:nvSpPr>
          <p:spPr>
            <a:xfrm>
              <a:off x="3878488" y="250625"/>
              <a:ext cx="167625" cy="75225"/>
            </a:xfrm>
            <a:custGeom>
              <a:avLst/>
              <a:gdLst/>
              <a:ahLst/>
              <a:cxnLst/>
              <a:rect l="l" t="t" r="r" b="b"/>
              <a:pathLst>
                <a:path w="6705" h="3009" extrusionOk="0">
                  <a:moveTo>
                    <a:pt x="275" y="0"/>
                  </a:moveTo>
                  <a:lnTo>
                    <a:pt x="259" y="64"/>
                  </a:lnTo>
                  <a:cubicBezTo>
                    <a:pt x="297" y="74"/>
                    <a:pt x="330" y="110"/>
                    <a:pt x="330" y="154"/>
                  </a:cubicBezTo>
                  <a:cubicBezTo>
                    <a:pt x="297" y="634"/>
                    <a:pt x="266" y="1114"/>
                    <a:pt x="234" y="1593"/>
                  </a:cubicBezTo>
                  <a:cubicBezTo>
                    <a:pt x="211" y="1926"/>
                    <a:pt x="1" y="2742"/>
                    <a:pt x="341" y="2941"/>
                  </a:cubicBezTo>
                  <a:cubicBezTo>
                    <a:pt x="428" y="2992"/>
                    <a:pt x="566" y="3008"/>
                    <a:pt x="724" y="3008"/>
                  </a:cubicBezTo>
                  <a:cubicBezTo>
                    <a:pt x="1027" y="3008"/>
                    <a:pt x="1400" y="2946"/>
                    <a:pt x="1595" y="2945"/>
                  </a:cubicBezTo>
                  <a:cubicBezTo>
                    <a:pt x="2011" y="2945"/>
                    <a:pt x="2429" y="2941"/>
                    <a:pt x="2846" y="2937"/>
                  </a:cubicBezTo>
                  <a:cubicBezTo>
                    <a:pt x="3395" y="2930"/>
                    <a:pt x="3941" y="2918"/>
                    <a:pt x="4491" y="2904"/>
                  </a:cubicBezTo>
                  <a:cubicBezTo>
                    <a:pt x="4530" y="2903"/>
                    <a:pt x="4571" y="2903"/>
                    <a:pt x="4611" y="2903"/>
                  </a:cubicBezTo>
                  <a:cubicBezTo>
                    <a:pt x="4788" y="2903"/>
                    <a:pt x="4973" y="2911"/>
                    <a:pt x="5157" y="2911"/>
                  </a:cubicBezTo>
                  <a:cubicBezTo>
                    <a:pt x="5350" y="2911"/>
                    <a:pt x="5541" y="2902"/>
                    <a:pt x="5717" y="2862"/>
                  </a:cubicBezTo>
                  <a:cubicBezTo>
                    <a:pt x="6692" y="2640"/>
                    <a:pt x="6261" y="1776"/>
                    <a:pt x="6621" y="1158"/>
                  </a:cubicBezTo>
                  <a:cubicBezTo>
                    <a:pt x="6631" y="1139"/>
                    <a:pt x="6649" y="1131"/>
                    <a:pt x="6666" y="1130"/>
                  </a:cubicBezTo>
                  <a:lnTo>
                    <a:pt x="6704" y="724"/>
                  </a:lnTo>
                  <a:lnTo>
                    <a:pt x="6704" y="724"/>
                  </a:lnTo>
                  <a:cubicBezTo>
                    <a:pt x="6513" y="729"/>
                    <a:pt x="6321" y="732"/>
                    <a:pt x="6130" y="732"/>
                  </a:cubicBezTo>
                  <a:cubicBezTo>
                    <a:pt x="4159" y="732"/>
                    <a:pt x="2183" y="470"/>
                    <a:pt x="27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2" name="Google Shape;2862;p11"/>
            <p:cNvSpPr/>
            <p:nvPr/>
          </p:nvSpPr>
          <p:spPr>
            <a:xfrm>
              <a:off x="3670988" y="156350"/>
              <a:ext cx="436900" cy="169975"/>
            </a:xfrm>
            <a:custGeom>
              <a:avLst/>
              <a:gdLst/>
              <a:ahLst/>
              <a:cxnLst/>
              <a:rect l="l" t="t" r="r" b="b"/>
              <a:pathLst>
                <a:path w="17476" h="6799" extrusionOk="0">
                  <a:moveTo>
                    <a:pt x="146" y="1"/>
                  </a:moveTo>
                  <a:cubicBezTo>
                    <a:pt x="60" y="1"/>
                    <a:pt x="0" y="117"/>
                    <a:pt x="83" y="188"/>
                  </a:cubicBezTo>
                  <a:cubicBezTo>
                    <a:pt x="817" y="816"/>
                    <a:pt x="1634" y="1372"/>
                    <a:pt x="2501" y="1862"/>
                  </a:cubicBezTo>
                  <a:cubicBezTo>
                    <a:pt x="2287" y="2011"/>
                    <a:pt x="2093" y="2212"/>
                    <a:pt x="1915" y="2383"/>
                  </a:cubicBezTo>
                  <a:cubicBezTo>
                    <a:pt x="1657" y="2630"/>
                    <a:pt x="1421" y="2893"/>
                    <a:pt x="1197" y="3171"/>
                  </a:cubicBezTo>
                  <a:cubicBezTo>
                    <a:pt x="1175" y="3198"/>
                    <a:pt x="1200" y="3228"/>
                    <a:pt x="1228" y="3228"/>
                  </a:cubicBezTo>
                  <a:cubicBezTo>
                    <a:pt x="1238" y="3228"/>
                    <a:pt x="1248" y="3224"/>
                    <a:pt x="1256" y="3215"/>
                  </a:cubicBezTo>
                  <a:cubicBezTo>
                    <a:pt x="1513" y="2928"/>
                    <a:pt x="1784" y="2657"/>
                    <a:pt x="2075" y="2406"/>
                  </a:cubicBezTo>
                  <a:cubicBezTo>
                    <a:pt x="2258" y="2249"/>
                    <a:pt x="2473" y="2112"/>
                    <a:pt x="2657" y="1951"/>
                  </a:cubicBezTo>
                  <a:cubicBezTo>
                    <a:pt x="3281" y="2299"/>
                    <a:pt x="3930" y="2613"/>
                    <a:pt x="4592" y="2893"/>
                  </a:cubicBezTo>
                  <a:cubicBezTo>
                    <a:pt x="4125" y="3774"/>
                    <a:pt x="3697" y="4679"/>
                    <a:pt x="3223" y="5559"/>
                  </a:cubicBezTo>
                  <a:cubicBezTo>
                    <a:pt x="3212" y="5579"/>
                    <a:pt x="3232" y="5599"/>
                    <a:pt x="3252" y="5599"/>
                  </a:cubicBezTo>
                  <a:cubicBezTo>
                    <a:pt x="3260" y="5599"/>
                    <a:pt x="3268" y="5595"/>
                    <a:pt x="3273" y="5587"/>
                  </a:cubicBezTo>
                  <a:cubicBezTo>
                    <a:pt x="3809" y="4766"/>
                    <a:pt x="4341" y="3863"/>
                    <a:pt x="4719" y="2947"/>
                  </a:cubicBezTo>
                  <a:cubicBezTo>
                    <a:pt x="4910" y="3026"/>
                    <a:pt x="5100" y="3102"/>
                    <a:pt x="5291" y="3175"/>
                  </a:cubicBezTo>
                  <a:cubicBezTo>
                    <a:pt x="5068" y="3644"/>
                    <a:pt x="4891" y="4135"/>
                    <a:pt x="4663" y="4601"/>
                  </a:cubicBezTo>
                  <a:cubicBezTo>
                    <a:pt x="4654" y="4621"/>
                    <a:pt x="4669" y="4635"/>
                    <a:pt x="4685" y="4635"/>
                  </a:cubicBezTo>
                  <a:cubicBezTo>
                    <a:pt x="4694" y="4635"/>
                    <a:pt x="4703" y="4631"/>
                    <a:pt x="4708" y="4621"/>
                  </a:cubicBezTo>
                  <a:cubicBezTo>
                    <a:pt x="4947" y="4174"/>
                    <a:pt x="5216" y="3701"/>
                    <a:pt x="5387" y="3213"/>
                  </a:cubicBezTo>
                  <a:cubicBezTo>
                    <a:pt x="5803" y="3372"/>
                    <a:pt x="6224" y="3520"/>
                    <a:pt x="6644" y="3654"/>
                  </a:cubicBezTo>
                  <a:cubicBezTo>
                    <a:pt x="6245" y="4579"/>
                    <a:pt x="5842" y="5505"/>
                    <a:pt x="5483" y="6447"/>
                  </a:cubicBezTo>
                  <a:cubicBezTo>
                    <a:pt x="5473" y="6474"/>
                    <a:pt x="5494" y="6492"/>
                    <a:pt x="5516" y="6492"/>
                  </a:cubicBezTo>
                  <a:cubicBezTo>
                    <a:pt x="5528" y="6492"/>
                    <a:pt x="5541" y="6486"/>
                    <a:pt x="5548" y="6472"/>
                  </a:cubicBezTo>
                  <a:cubicBezTo>
                    <a:pt x="5991" y="5564"/>
                    <a:pt x="6394" y="4630"/>
                    <a:pt x="6796" y="3702"/>
                  </a:cubicBezTo>
                  <a:cubicBezTo>
                    <a:pt x="6909" y="3737"/>
                    <a:pt x="7022" y="3768"/>
                    <a:pt x="7133" y="3802"/>
                  </a:cubicBezTo>
                  <a:cubicBezTo>
                    <a:pt x="6882" y="4416"/>
                    <a:pt x="6727" y="5107"/>
                    <a:pt x="6632" y="5741"/>
                  </a:cubicBezTo>
                  <a:cubicBezTo>
                    <a:pt x="6629" y="5759"/>
                    <a:pt x="6642" y="5769"/>
                    <a:pt x="6656" y="5769"/>
                  </a:cubicBezTo>
                  <a:cubicBezTo>
                    <a:pt x="6668" y="5769"/>
                    <a:pt x="6682" y="5761"/>
                    <a:pt x="6686" y="5745"/>
                  </a:cubicBezTo>
                  <a:cubicBezTo>
                    <a:pt x="6838" y="5087"/>
                    <a:pt x="7056" y="4471"/>
                    <a:pt x="7268" y="3842"/>
                  </a:cubicBezTo>
                  <a:cubicBezTo>
                    <a:pt x="7581" y="3934"/>
                    <a:pt x="7896" y="4021"/>
                    <a:pt x="8208" y="4100"/>
                  </a:cubicBezTo>
                  <a:cubicBezTo>
                    <a:pt x="8658" y="4213"/>
                    <a:pt x="9117" y="4315"/>
                    <a:pt x="9583" y="4404"/>
                  </a:cubicBezTo>
                  <a:cubicBezTo>
                    <a:pt x="9538" y="5194"/>
                    <a:pt x="9507" y="5988"/>
                    <a:pt x="9493" y="6780"/>
                  </a:cubicBezTo>
                  <a:cubicBezTo>
                    <a:pt x="9493" y="6791"/>
                    <a:pt x="9502" y="6798"/>
                    <a:pt x="9511" y="6798"/>
                  </a:cubicBezTo>
                  <a:cubicBezTo>
                    <a:pt x="9518" y="6798"/>
                    <a:pt x="9526" y="6793"/>
                    <a:pt x="9528" y="6783"/>
                  </a:cubicBezTo>
                  <a:cubicBezTo>
                    <a:pt x="9608" y="6002"/>
                    <a:pt x="9670" y="5215"/>
                    <a:pt x="9720" y="4432"/>
                  </a:cubicBezTo>
                  <a:cubicBezTo>
                    <a:pt x="9933" y="4473"/>
                    <a:pt x="10149" y="4508"/>
                    <a:pt x="10364" y="4543"/>
                  </a:cubicBezTo>
                  <a:cubicBezTo>
                    <a:pt x="10324" y="4861"/>
                    <a:pt x="10313" y="5190"/>
                    <a:pt x="10283" y="5503"/>
                  </a:cubicBezTo>
                  <a:cubicBezTo>
                    <a:pt x="10281" y="5523"/>
                    <a:pt x="10295" y="5533"/>
                    <a:pt x="10310" y="5533"/>
                  </a:cubicBezTo>
                  <a:cubicBezTo>
                    <a:pt x="10323" y="5533"/>
                    <a:pt x="10336" y="5525"/>
                    <a:pt x="10338" y="5509"/>
                  </a:cubicBezTo>
                  <a:cubicBezTo>
                    <a:pt x="10376" y="5198"/>
                    <a:pt x="10440" y="4877"/>
                    <a:pt x="10470" y="4559"/>
                  </a:cubicBezTo>
                  <a:cubicBezTo>
                    <a:pt x="10811" y="4613"/>
                    <a:pt x="11154" y="4661"/>
                    <a:pt x="11499" y="4699"/>
                  </a:cubicBezTo>
                  <a:cubicBezTo>
                    <a:pt x="11463" y="5376"/>
                    <a:pt x="11435" y="6058"/>
                    <a:pt x="11427" y="6736"/>
                  </a:cubicBezTo>
                  <a:cubicBezTo>
                    <a:pt x="11427" y="6758"/>
                    <a:pt x="11446" y="6771"/>
                    <a:pt x="11463" y="6771"/>
                  </a:cubicBezTo>
                  <a:cubicBezTo>
                    <a:pt x="11477" y="6771"/>
                    <a:pt x="11490" y="6762"/>
                    <a:pt x="11492" y="6743"/>
                  </a:cubicBezTo>
                  <a:cubicBezTo>
                    <a:pt x="11557" y="6068"/>
                    <a:pt x="11605" y="5391"/>
                    <a:pt x="11644" y="4714"/>
                  </a:cubicBezTo>
                  <a:cubicBezTo>
                    <a:pt x="11797" y="4731"/>
                    <a:pt x="11952" y="4745"/>
                    <a:pt x="12106" y="4757"/>
                  </a:cubicBezTo>
                  <a:cubicBezTo>
                    <a:pt x="12069" y="5293"/>
                    <a:pt x="12078" y="5828"/>
                    <a:pt x="12138" y="6366"/>
                  </a:cubicBezTo>
                  <a:cubicBezTo>
                    <a:pt x="12139" y="6376"/>
                    <a:pt x="12146" y="6380"/>
                    <a:pt x="12153" y="6380"/>
                  </a:cubicBezTo>
                  <a:cubicBezTo>
                    <a:pt x="12161" y="6380"/>
                    <a:pt x="12170" y="6373"/>
                    <a:pt x="12169" y="6362"/>
                  </a:cubicBezTo>
                  <a:cubicBezTo>
                    <a:pt x="12133" y="5825"/>
                    <a:pt x="12136" y="5293"/>
                    <a:pt x="12189" y="4764"/>
                  </a:cubicBezTo>
                  <a:cubicBezTo>
                    <a:pt x="12572" y="4795"/>
                    <a:pt x="12954" y="4813"/>
                    <a:pt x="13338" y="4823"/>
                  </a:cubicBezTo>
                  <a:cubicBezTo>
                    <a:pt x="13304" y="5361"/>
                    <a:pt x="13385" y="5947"/>
                    <a:pt x="13454" y="6444"/>
                  </a:cubicBezTo>
                  <a:cubicBezTo>
                    <a:pt x="13457" y="6459"/>
                    <a:pt x="13467" y="6465"/>
                    <a:pt x="13477" y="6465"/>
                  </a:cubicBezTo>
                  <a:cubicBezTo>
                    <a:pt x="13490" y="6465"/>
                    <a:pt x="13504" y="6454"/>
                    <a:pt x="13504" y="6437"/>
                  </a:cubicBezTo>
                  <a:cubicBezTo>
                    <a:pt x="13481" y="5910"/>
                    <a:pt x="13529" y="5361"/>
                    <a:pt x="13515" y="4826"/>
                  </a:cubicBezTo>
                  <a:lnTo>
                    <a:pt x="13515" y="4826"/>
                  </a:lnTo>
                  <a:cubicBezTo>
                    <a:pt x="13555" y="4826"/>
                    <a:pt x="13596" y="4826"/>
                    <a:pt x="13636" y="4826"/>
                  </a:cubicBezTo>
                  <a:cubicBezTo>
                    <a:pt x="13734" y="4826"/>
                    <a:pt x="13833" y="4825"/>
                    <a:pt x="13931" y="4824"/>
                  </a:cubicBezTo>
                  <a:lnTo>
                    <a:pt x="13931" y="4824"/>
                  </a:lnTo>
                  <a:cubicBezTo>
                    <a:pt x="13934" y="5122"/>
                    <a:pt x="13936" y="5416"/>
                    <a:pt x="13900" y="5714"/>
                  </a:cubicBezTo>
                  <a:cubicBezTo>
                    <a:pt x="13899" y="5731"/>
                    <a:pt x="13912" y="5740"/>
                    <a:pt x="13926" y="5740"/>
                  </a:cubicBezTo>
                  <a:cubicBezTo>
                    <a:pt x="13937" y="5740"/>
                    <a:pt x="13948" y="5734"/>
                    <a:pt x="13950" y="5719"/>
                  </a:cubicBezTo>
                  <a:cubicBezTo>
                    <a:pt x="13999" y="5426"/>
                    <a:pt x="14027" y="5122"/>
                    <a:pt x="14010" y="4824"/>
                  </a:cubicBezTo>
                  <a:cubicBezTo>
                    <a:pt x="14640" y="4816"/>
                    <a:pt x="15268" y="4776"/>
                    <a:pt x="15887" y="4699"/>
                  </a:cubicBezTo>
                  <a:cubicBezTo>
                    <a:pt x="15887" y="4706"/>
                    <a:pt x="15888" y="4711"/>
                    <a:pt x="15890" y="4718"/>
                  </a:cubicBezTo>
                  <a:cubicBezTo>
                    <a:pt x="15964" y="4888"/>
                    <a:pt x="16065" y="5046"/>
                    <a:pt x="16158" y="5206"/>
                  </a:cubicBezTo>
                  <a:cubicBezTo>
                    <a:pt x="16164" y="5216"/>
                    <a:pt x="16174" y="5220"/>
                    <a:pt x="16184" y="5220"/>
                  </a:cubicBezTo>
                  <a:cubicBezTo>
                    <a:pt x="16202" y="5220"/>
                    <a:pt x="16220" y="5204"/>
                    <a:pt x="16209" y="5183"/>
                  </a:cubicBezTo>
                  <a:cubicBezTo>
                    <a:pt x="16137" y="5016"/>
                    <a:pt x="16067" y="4844"/>
                    <a:pt x="15976" y="4686"/>
                  </a:cubicBezTo>
                  <a:cubicBezTo>
                    <a:pt x="16463" y="4622"/>
                    <a:pt x="16946" y="4536"/>
                    <a:pt x="17420" y="4423"/>
                  </a:cubicBezTo>
                  <a:cubicBezTo>
                    <a:pt x="17476" y="4410"/>
                    <a:pt x="17466" y="4331"/>
                    <a:pt x="17412" y="4331"/>
                  </a:cubicBezTo>
                  <a:cubicBezTo>
                    <a:pt x="17410" y="4331"/>
                    <a:pt x="17408" y="4331"/>
                    <a:pt x="17406" y="4332"/>
                  </a:cubicBezTo>
                  <a:cubicBezTo>
                    <a:pt x="16185" y="4444"/>
                    <a:pt x="14983" y="4515"/>
                    <a:pt x="13787" y="4515"/>
                  </a:cubicBezTo>
                  <a:cubicBezTo>
                    <a:pt x="13690" y="4515"/>
                    <a:pt x="13593" y="4515"/>
                    <a:pt x="13496" y="4514"/>
                  </a:cubicBezTo>
                  <a:cubicBezTo>
                    <a:pt x="13494" y="4460"/>
                    <a:pt x="13489" y="4408"/>
                    <a:pt x="13482" y="4357"/>
                  </a:cubicBezTo>
                  <a:cubicBezTo>
                    <a:pt x="13480" y="4334"/>
                    <a:pt x="13463" y="4323"/>
                    <a:pt x="13446" y="4323"/>
                  </a:cubicBezTo>
                  <a:cubicBezTo>
                    <a:pt x="13426" y="4323"/>
                    <a:pt x="13405" y="4336"/>
                    <a:pt x="13399" y="4358"/>
                  </a:cubicBezTo>
                  <a:cubicBezTo>
                    <a:pt x="13388" y="4408"/>
                    <a:pt x="13381" y="4460"/>
                    <a:pt x="13371" y="4514"/>
                  </a:cubicBezTo>
                  <a:cubicBezTo>
                    <a:pt x="12988" y="4508"/>
                    <a:pt x="12607" y="4493"/>
                    <a:pt x="12226" y="4471"/>
                  </a:cubicBezTo>
                  <a:cubicBezTo>
                    <a:pt x="12237" y="4390"/>
                    <a:pt x="12244" y="4310"/>
                    <a:pt x="12258" y="4230"/>
                  </a:cubicBezTo>
                  <a:cubicBezTo>
                    <a:pt x="12264" y="4195"/>
                    <a:pt x="12236" y="4176"/>
                    <a:pt x="12208" y="4176"/>
                  </a:cubicBezTo>
                  <a:cubicBezTo>
                    <a:pt x="12185" y="4176"/>
                    <a:pt x="12161" y="4189"/>
                    <a:pt x="12157" y="4219"/>
                  </a:cubicBezTo>
                  <a:cubicBezTo>
                    <a:pt x="12147" y="4302"/>
                    <a:pt x="12138" y="4385"/>
                    <a:pt x="12128" y="4467"/>
                  </a:cubicBezTo>
                  <a:cubicBezTo>
                    <a:pt x="12089" y="4466"/>
                    <a:pt x="12048" y="4464"/>
                    <a:pt x="12007" y="4460"/>
                  </a:cubicBezTo>
                  <a:cubicBezTo>
                    <a:pt x="11246" y="4329"/>
                    <a:pt x="10494" y="4185"/>
                    <a:pt x="9745" y="4025"/>
                  </a:cubicBezTo>
                  <a:lnTo>
                    <a:pt x="9745" y="4014"/>
                  </a:lnTo>
                  <a:cubicBezTo>
                    <a:pt x="9748" y="3964"/>
                    <a:pt x="9708" y="3937"/>
                    <a:pt x="9670" y="3937"/>
                  </a:cubicBezTo>
                  <a:cubicBezTo>
                    <a:pt x="9638" y="3937"/>
                    <a:pt x="9609" y="3955"/>
                    <a:pt x="9604" y="3994"/>
                  </a:cubicBezTo>
                  <a:cubicBezTo>
                    <a:pt x="8863" y="3832"/>
                    <a:pt x="8126" y="3651"/>
                    <a:pt x="7396" y="3448"/>
                  </a:cubicBezTo>
                  <a:cubicBezTo>
                    <a:pt x="7403" y="3425"/>
                    <a:pt x="7412" y="3401"/>
                    <a:pt x="7419" y="3379"/>
                  </a:cubicBezTo>
                  <a:cubicBezTo>
                    <a:pt x="7430" y="3346"/>
                    <a:pt x="7406" y="3323"/>
                    <a:pt x="7380" y="3323"/>
                  </a:cubicBezTo>
                  <a:cubicBezTo>
                    <a:pt x="7366" y="3323"/>
                    <a:pt x="7350" y="3331"/>
                    <a:pt x="7341" y="3348"/>
                  </a:cubicBezTo>
                  <a:cubicBezTo>
                    <a:pt x="7328" y="3370"/>
                    <a:pt x="7318" y="3397"/>
                    <a:pt x="7306" y="3421"/>
                  </a:cubicBezTo>
                  <a:cubicBezTo>
                    <a:pt x="7191" y="3390"/>
                    <a:pt x="7074" y="3357"/>
                    <a:pt x="6960" y="3322"/>
                  </a:cubicBezTo>
                  <a:cubicBezTo>
                    <a:pt x="6965" y="3309"/>
                    <a:pt x="6972" y="3295"/>
                    <a:pt x="6978" y="3284"/>
                  </a:cubicBezTo>
                  <a:cubicBezTo>
                    <a:pt x="7004" y="3223"/>
                    <a:pt x="6951" y="3177"/>
                    <a:pt x="6899" y="3177"/>
                  </a:cubicBezTo>
                  <a:cubicBezTo>
                    <a:pt x="6871" y="3177"/>
                    <a:pt x="6844" y="3190"/>
                    <a:pt x="6830" y="3223"/>
                  </a:cubicBezTo>
                  <a:cubicBezTo>
                    <a:pt x="6823" y="3242"/>
                    <a:pt x="6813" y="3260"/>
                    <a:pt x="6806" y="3278"/>
                  </a:cubicBezTo>
                  <a:cubicBezTo>
                    <a:pt x="5843" y="2990"/>
                    <a:pt x="4886" y="2656"/>
                    <a:pt x="3937" y="2260"/>
                  </a:cubicBezTo>
                  <a:cubicBezTo>
                    <a:pt x="3924" y="2255"/>
                    <a:pt x="3913" y="2253"/>
                    <a:pt x="3902" y="2253"/>
                  </a:cubicBezTo>
                  <a:cubicBezTo>
                    <a:pt x="3890" y="2253"/>
                    <a:pt x="3878" y="2256"/>
                    <a:pt x="3868" y="2262"/>
                  </a:cubicBezTo>
                  <a:cubicBezTo>
                    <a:pt x="2576" y="1615"/>
                    <a:pt x="1411" y="822"/>
                    <a:pt x="208" y="21"/>
                  </a:cubicBezTo>
                  <a:cubicBezTo>
                    <a:pt x="187" y="7"/>
                    <a:pt x="166" y="1"/>
                    <a:pt x="14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3" name="Google Shape;2863;p11"/>
            <p:cNvSpPr/>
            <p:nvPr/>
          </p:nvSpPr>
          <p:spPr>
            <a:xfrm>
              <a:off x="3722913" y="135750"/>
              <a:ext cx="5700" cy="36650"/>
            </a:xfrm>
            <a:custGeom>
              <a:avLst/>
              <a:gdLst/>
              <a:ahLst/>
              <a:cxnLst/>
              <a:rect l="l" t="t" r="r" b="b"/>
              <a:pathLst>
                <a:path w="228" h="1466" extrusionOk="0">
                  <a:moveTo>
                    <a:pt x="141" y="1"/>
                  </a:moveTo>
                  <a:cubicBezTo>
                    <a:pt x="127" y="1"/>
                    <a:pt x="110" y="11"/>
                    <a:pt x="107" y="28"/>
                  </a:cubicBezTo>
                  <a:cubicBezTo>
                    <a:pt x="1" y="466"/>
                    <a:pt x="37" y="961"/>
                    <a:pt x="78" y="1406"/>
                  </a:cubicBezTo>
                  <a:cubicBezTo>
                    <a:pt x="82" y="1447"/>
                    <a:pt x="112" y="1465"/>
                    <a:pt x="144" y="1465"/>
                  </a:cubicBezTo>
                  <a:cubicBezTo>
                    <a:pt x="184" y="1465"/>
                    <a:pt x="227" y="1435"/>
                    <a:pt x="222" y="1383"/>
                  </a:cubicBezTo>
                  <a:cubicBezTo>
                    <a:pt x="180" y="931"/>
                    <a:pt x="208" y="475"/>
                    <a:pt x="166" y="25"/>
                  </a:cubicBezTo>
                  <a:cubicBezTo>
                    <a:pt x="165" y="8"/>
                    <a:pt x="153" y="1"/>
                    <a:pt x="14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4" name="Google Shape;2864;p11"/>
            <p:cNvSpPr/>
            <p:nvPr/>
          </p:nvSpPr>
          <p:spPr>
            <a:xfrm>
              <a:off x="3766538" y="130900"/>
              <a:ext cx="8550" cy="62575"/>
            </a:xfrm>
            <a:custGeom>
              <a:avLst/>
              <a:gdLst/>
              <a:ahLst/>
              <a:cxnLst/>
              <a:rect l="l" t="t" r="r" b="b"/>
              <a:pathLst>
                <a:path w="342" h="2503" extrusionOk="0">
                  <a:moveTo>
                    <a:pt x="194" y="1"/>
                  </a:moveTo>
                  <a:cubicBezTo>
                    <a:pt x="178" y="1"/>
                    <a:pt x="162" y="11"/>
                    <a:pt x="159" y="33"/>
                  </a:cubicBezTo>
                  <a:cubicBezTo>
                    <a:pt x="42" y="797"/>
                    <a:pt x="1" y="1718"/>
                    <a:pt x="228" y="2467"/>
                  </a:cubicBezTo>
                  <a:cubicBezTo>
                    <a:pt x="236" y="2492"/>
                    <a:pt x="253" y="2503"/>
                    <a:pt x="271" y="2503"/>
                  </a:cubicBezTo>
                  <a:cubicBezTo>
                    <a:pt x="304" y="2503"/>
                    <a:pt x="342" y="2471"/>
                    <a:pt x="341" y="2433"/>
                  </a:cubicBezTo>
                  <a:cubicBezTo>
                    <a:pt x="321" y="1631"/>
                    <a:pt x="215" y="847"/>
                    <a:pt x="234" y="41"/>
                  </a:cubicBezTo>
                  <a:cubicBezTo>
                    <a:pt x="234" y="15"/>
                    <a:pt x="214" y="1"/>
                    <a:pt x="19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5" name="Google Shape;2865;p11"/>
            <p:cNvSpPr/>
            <p:nvPr/>
          </p:nvSpPr>
          <p:spPr>
            <a:xfrm>
              <a:off x="3810638" y="138300"/>
              <a:ext cx="12425" cy="72125"/>
            </a:xfrm>
            <a:custGeom>
              <a:avLst/>
              <a:gdLst/>
              <a:ahLst/>
              <a:cxnLst/>
              <a:rect l="l" t="t" r="r" b="b"/>
              <a:pathLst>
                <a:path w="497" h="2885" extrusionOk="0">
                  <a:moveTo>
                    <a:pt x="461" y="0"/>
                  </a:moveTo>
                  <a:cubicBezTo>
                    <a:pt x="449" y="0"/>
                    <a:pt x="438" y="6"/>
                    <a:pt x="433" y="19"/>
                  </a:cubicBezTo>
                  <a:cubicBezTo>
                    <a:pt x="273" y="448"/>
                    <a:pt x="178" y="894"/>
                    <a:pt x="116" y="1348"/>
                  </a:cubicBezTo>
                  <a:cubicBezTo>
                    <a:pt x="85" y="1589"/>
                    <a:pt x="64" y="1832"/>
                    <a:pt x="57" y="2075"/>
                  </a:cubicBezTo>
                  <a:cubicBezTo>
                    <a:pt x="57" y="2075"/>
                    <a:pt x="82" y="2504"/>
                    <a:pt x="114" y="2702"/>
                  </a:cubicBezTo>
                  <a:cubicBezTo>
                    <a:pt x="107" y="2699"/>
                    <a:pt x="100" y="2698"/>
                    <a:pt x="92" y="2698"/>
                  </a:cubicBezTo>
                  <a:cubicBezTo>
                    <a:pt x="80" y="2698"/>
                    <a:pt x="68" y="2701"/>
                    <a:pt x="57" y="2710"/>
                  </a:cubicBezTo>
                  <a:cubicBezTo>
                    <a:pt x="47" y="2716"/>
                    <a:pt x="40" y="2723"/>
                    <a:pt x="31" y="2728"/>
                  </a:cubicBezTo>
                  <a:cubicBezTo>
                    <a:pt x="1" y="2750"/>
                    <a:pt x="0" y="2795"/>
                    <a:pt x="21" y="2823"/>
                  </a:cubicBezTo>
                  <a:cubicBezTo>
                    <a:pt x="30" y="2834"/>
                    <a:pt x="38" y="2846"/>
                    <a:pt x="47" y="2857"/>
                  </a:cubicBezTo>
                  <a:cubicBezTo>
                    <a:pt x="61" y="2875"/>
                    <a:pt x="84" y="2884"/>
                    <a:pt x="106" y="2884"/>
                  </a:cubicBezTo>
                  <a:cubicBezTo>
                    <a:pt x="123" y="2884"/>
                    <a:pt x="139" y="2880"/>
                    <a:pt x="151" y="2870"/>
                  </a:cubicBezTo>
                  <a:cubicBezTo>
                    <a:pt x="374" y="2680"/>
                    <a:pt x="215" y="2145"/>
                    <a:pt x="227" y="1886"/>
                  </a:cubicBezTo>
                  <a:cubicBezTo>
                    <a:pt x="256" y="1257"/>
                    <a:pt x="376" y="650"/>
                    <a:pt x="494" y="35"/>
                  </a:cubicBezTo>
                  <a:cubicBezTo>
                    <a:pt x="497" y="13"/>
                    <a:pt x="478" y="0"/>
                    <a:pt x="46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6" name="Google Shape;2866;p11"/>
            <p:cNvSpPr/>
            <p:nvPr/>
          </p:nvSpPr>
          <p:spPr>
            <a:xfrm>
              <a:off x="3881788" y="155025"/>
              <a:ext cx="19250" cy="80875"/>
            </a:xfrm>
            <a:custGeom>
              <a:avLst/>
              <a:gdLst/>
              <a:ahLst/>
              <a:cxnLst/>
              <a:rect l="l" t="t" r="r" b="b"/>
              <a:pathLst>
                <a:path w="770" h="3235" extrusionOk="0">
                  <a:moveTo>
                    <a:pt x="726" y="1"/>
                  </a:moveTo>
                  <a:cubicBezTo>
                    <a:pt x="715" y="1"/>
                    <a:pt x="704" y="7"/>
                    <a:pt x="699" y="22"/>
                  </a:cubicBezTo>
                  <a:cubicBezTo>
                    <a:pt x="482" y="638"/>
                    <a:pt x="326" y="1255"/>
                    <a:pt x="242" y="1901"/>
                  </a:cubicBezTo>
                  <a:cubicBezTo>
                    <a:pt x="202" y="2195"/>
                    <a:pt x="0" y="2966"/>
                    <a:pt x="208" y="3204"/>
                  </a:cubicBezTo>
                  <a:cubicBezTo>
                    <a:pt x="227" y="3225"/>
                    <a:pt x="249" y="3235"/>
                    <a:pt x="273" y="3235"/>
                  </a:cubicBezTo>
                  <a:cubicBezTo>
                    <a:pt x="285" y="3235"/>
                    <a:pt x="297" y="3232"/>
                    <a:pt x="309" y="3228"/>
                  </a:cubicBezTo>
                  <a:lnTo>
                    <a:pt x="362" y="3213"/>
                  </a:lnTo>
                  <a:cubicBezTo>
                    <a:pt x="408" y="3199"/>
                    <a:pt x="420" y="3138"/>
                    <a:pt x="405" y="3100"/>
                  </a:cubicBezTo>
                  <a:cubicBezTo>
                    <a:pt x="401" y="3084"/>
                    <a:pt x="394" y="3066"/>
                    <a:pt x="389" y="3050"/>
                  </a:cubicBezTo>
                  <a:cubicBezTo>
                    <a:pt x="380" y="3029"/>
                    <a:pt x="353" y="3007"/>
                    <a:pt x="328" y="3007"/>
                  </a:cubicBezTo>
                  <a:lnTo>
                    <a:pt x="291" y="3007"/>
                  </a:lnTo>
                  <a:cubicBezTo>
                    <a:pt x="335" y="2809"/>
                    <a:pt x="356" y="2407"/>
                    <a:pt x="359" y="2397"/>
                  </a:cubicBezTo>
                  <a:cubicBezTo>
                    <a:pt x="377" y="2158"/>
                    <a:pt x="403" y="1920"/>
                    <a:pt x="437" y="1681"/>
                  </a:cubicBezTo>
                  <a:cubicBezTo>
                    <a:pt x="513" y="1132"/>
                    <a:pt x="629" y="584"/>
                    <a:pt x="763" y="48"/>
                  </a:cubicBezTo>
                  <a:cubicBezTo>
                    <a:pt x="769" y="21"/>
                    <a:pt x="747" y="1"/>
                    <a:pt x="72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7" name="Google Shape;2867;p11"/>
            <p:cNvSpPr/>
            <p:nvPr/>
          </p:nvSpPr>
          <p:spPr>
            <a:xfrm>
              <a:off x="3946588" y="175825"/>
              <a:ext cx="10225" cy="71775"/>
            </a:xfrm>
            <a:custGeom>
              <a:avLst/>
              <a:gdLst/>
              <a:ahLst/>
              <a:cxnLst/>
              <a:rect l="l" t="t" r="r" b="b"/>
              <a:pathLst>
                <a:path w="409" h="2871" extrusionOk="0">
                  <a:moveTo>
                    <a:pt x="365" y="0"/>
                  </a:moveTo>
                  <a:cubicBezTo>
                    <a:pt x="352" y="0"/>
                    <a:pt x="339" y="7"/>
                    <a:pt x="334" y="23"/>
                  </a:cubicBezTo>
                  <a:cubicBezTo>
                    <a:pt x="70" y="932"/>
                    <a:pt x="0" y="1867"/>
                    <a:pt x="57" y="2810"/>
                  </a:cubicBezTo>
                  <a:cubicBezTo>
                    <a:pt x="59" y="2852"/>
                    <a:pt x="90" y="2871"/>
                    <a:pt x="122" y="2871"/>
                  </a:cubicBezTo>
                  <a:cubicBezTo>
                    <a:pt x="163" y="2871"/>
                    <a:pt x="208" y="2840"/>
                    <a:pt x="205" y="2787"/>
                  </a:cubicBezTo>
                  <a:cubicBezTo>
                    <a:pt x="151" y="1856"/>
                    <a:pt x="240" y="956"/>
                    <a:pt x="404" y="41"/>
                  </a:cubicBezTo>
                  <a:cubicBezTo>
                    <a:pt x="408" y="17"/>
                    <a:pt x="386"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8" name="Google Shape;2868;p11"/>
            <p:cNvSpPr/>
            <p:nvPr/>
          </p:nvSpPr>
          <p:spPr>
            <a:xfrm>
              <a:off x="4012413" y="206250"/>
              <a:ext cx="12950" cy="51425"/>
            </a:xfrm>
            <a:custGeom>
              <a:avLst/>
              <a:gdLst/>
              <a:ahLst/>
              <a:cxnLst/>
              <a:rect l="l" t="t" r="r" b="b"/>
              <a:pathLst>
                <a:path w="518" h="2057" extrusionOk="0">
                  <a:moveTo>
                    <a:pt x="476" y="0"/>
                  </a:moveTo>
                  <a:cubicBezTo>
                    <a:pt x="461" y="0"/>
                    <a:pt x="446" y="8"/>
                    <a:pt x="438" y="24"/>
                  </a:cubicBezTo>
                  <a:cubicBezTo>
                    <a:pt x="192" y="592"/>
                    <a:pt x="0" y="1408"/>
                    <a:pt x="99" y="2022"/>
                  </a:cubicBezTo>
                  <a:cubicBezTo>
                    <a:pt x="103" y="2046"/>
                    <a:pt x="120" y="2057"/>
                    <a:pt x="138" y="2057"/>
                  </a:cubicBezTo>
                  <a:cubicBezTo>
                    <a:pt x="158" y="2057"/>
                    <a:pt x="179" y="2043"/>
                    <a:pt x="184" y="2019"/>
                  </a:cubicBezTo>
                  <a:cubicBezTo>
                    <a:pt x="260" y="1697"/>
                    <a:pt x="253" y="1352"/>
                    <a:pt x="307" y="1023"/>
                  </a:cubicBezTo>
                  <a:cubicBezTo>
                    <a:pt x="362" y="692"/>
                    <a:pt x="451" y="372"/>
                    <a:pt x="512" y="41"/>
                  </a:cubicBezTo>
                  <a:cubicBezTo>
                    <a:pt x="517" y="16"/>
                    <a:pt x="497" y="0"/>
                    <a:pt x="476"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69" name="Google Shape;2869;p11"/>
            <p:cNvSpPr/>
            <p:nvPr/>
          </p:nvSpPr>
          <p:spPr>
            <a:xfrm>
              <a:off x="4037263" y="224675"/>
              <a:ext cx="5575" cy="30625"/>
            </a:xfrm>
            <a:custGeom>
              <a:avLst/>
              <a:gdLst/>
              <a:ahLst/>
              <a:cxnLst/>
              <a:rect l="l" t="t" r="r" b="b"/>
              <a:pathLst>
                <a:path w="223" h="1225" extrusionOk="0">
                  <a:moveTo>
                    <a:pt x="187" y="0"/>
                  </a:moveTo>
                  <a:cubicBezTo>
                    <a:pt x="173" y="0"/>
                    <a:pt x="159" y="9"/>
                    <a:pt x="156" y="29"/>
                  </a:cubicBezTo>
                  <a:cubicBezTo>
                    <a:pt x="92" y="399"/>
                    <a:pt x="0" y="816"/>
                    <a:pt x="22" y="1193"/>
                  </a:cubicBezTo>
                  <a:cubicBezTo>
                    <a:pt x="22" y="1214"/>
                    <a:pt x="42" y="1225"/>
                    <a:pt x="61" y="1225"/>
                  </a:cubicBezTo>
                  <a:cubicBezTo>
                    <a:pt x="76" y="1225"/>
                    <a:pt x="91" y="1218"/>
                    <a:pt x="95" y="1202"/>
                  </a:cubicBezTo>
                  <a:cubicBezTo>
                    <a:pt x="198" y="840"/>
                    <a:pt x="204" y="411"/>
                    <a:pt x="222" y="37"/>
                  </a:cubicBezTo>
                  <a:cubicBezTo>
                    <a:pt x="222" y="13"/>
                    <a:pt x="204" y="0"/>
                    <a:pt x="18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0" name="Google Shape;2870;p11"/>
            <p:cNvSpPr/>
            <p:nvPr/>
          </p:nvSpPr>
          <p:spPr>
            <a:xfrm>
              <a:off x="3719938" y="212100"/>
              <a:ext cx="22425" cy="27075"/>
            </a:xfrm>
            <a:custGeom>
              <a:avLst/>
              <a:gdLst/>
              <a:ahLst/>
              <a:cxnLst/>
              <a:rect l="l" t="t" r="r" b="b"/>
              <a:pathLst>
                <a:path w="897" h="1083" extrusionOk="0">
                  <a:moveTo>
                    <a:pt x="860" y="1"/>
                  </a:moveTo>
                  <a:cubicBezTo>
                    <a:pt x="854" y="1"/>
                    <a:pt x="847" y="3"/>
                    <a:pt x="841" y="9"/>
                  </a:cubicBezTo>
                  <a:cubicBezTo>
                    <a:pt x="529" y="307"/>
                    <a:pt x="276" y="690"/>
                    <a:pt x="18" y="1034"/>
                  </a:cubicBezTo>
                  <a:cubicBezTo>
                    <a:pt x="0" y="1057"/>
                    <a:pt x="22" y="1082"/>
                    <a:pt x="45" y="1082"/>
                  </a:cubicBezTo>
                  <a:cubicBezTo>
                    <a:pt x="53" y="1082"/>
                    <a:pt x="61" y="1079"/>
                    <a:pt x="67" y="1071"/>
                  </a:cubicBezTo>
                  <a:cubicBezTo>
                    <a:pt x="346" y="748"/>
                    <a:pt x="663" y="416"/>
                    <a:pt x="883" y="52"/>
                  </a:cubicBezTo>
                  <a:cubicBezTo>
                    <a:pt x="897" y="31"/>
                    <a:pt x="881" y="1"/>
                    <a:pt x="86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1" name="Google Shape;2871;p11"/>
            <p:cNvSpPr/>
            <p:nvPr/>
          </p:nvSpPr>
          <p:spPr>
            <a:xfrm>
              <a:off x="3752663" y="153550"/>
              <a:ext cx="6000" cy="35750"/>
            </a:xfrm>
            <a:custGeom>
              <a:avLst/>
              <a:gdLst/>
              <a:ahLst/>
              <a:cxnLst/>
              <a:rect l="l" t="t" r="r" b="b"/>
              <a:pathLst>
                <a:path w="240" h="1430" extrusionOk="0">
                  <a:moveTo>
                    <a:pt x="121" y="1"/>
                  </a:moveTo>
                  <a:cubicBezTo>
                    <a:pt x="105" y="1"/>
                    <a:pt x="91" y="10"/>
                    <a:pt x="91" y="32"/>
                  </a:cubicBezTo>
                  <a:cubicBezTo>
                    <a:pt x="78" y="468"/>
                    <a:pt x="1" y="975"/>
                    <a:pt x="86" y="1403"/>
                  </a:cubicBezTo>
                  <a:cubicBezTo>
                    <a:pt x="89" y="1421"/>
                    <a:pt x="102" y="1429"/>
                    <a:pt x="116" y="1429"/>
                  </a:cubicBezTo>
                  <a:cubicBezTo>
                    <a:pt x="130" y="1429"/>
                    <a:pt x="145" y="1419"/>
                    <a:pt x="149" y="1401"/>
                  </a:cubicBezTo>
                  <a:cubicBezTo>
                    <a:pt x="239" y="976"/>
                    <a:pt x="169" y="475"/>
                    <a:pt x="163" y="40"/>
                  </a:cubicBezTo>
                  <a:cubicBezTo>
                    <a:pt x="162" y="15"/>
                    <a:pt x="141" y="1"/>
                    <a:pt x="121"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2" name="Google Shape;2872;p11"/>
            <p:cNvSpPr/>
            <p:nvPr/>
          </p:nvSpPr>
          <p:spPr>
            <a:xfrm>
              <a:off x="3796063" y="147775"/>
              <a:ext cx="8475" cy="55225"/>
            </a:xfrm>
            <a:custGeom>
              <a:avLst/>
              <a:gdLst/>
              <a:ahLst/>
              <a:cxnLst/>
              <a:rect l="l" t="t" r="r" b="b"/>
              <a:pathLst>
                <a:path w="339" h="2209" extrusionOk="0">
                  <a:moveTo>
                    <a:pt x="309" y="0"/>
                  </a:moveTo>
                  <a:cubicBezTo>
                    <a:pt x="297" y="0"/>
                    <a:pt x="285" y="7"/>
                    <a:pt x="282" y="23"/>
                  </a:cubicBezTo>
                  <a:cubicBezTo>
                    <a:pt x="165" y="723"/>
                    <a:pt x="79" y="1429"/>
                    <a:pt x="6" y="2135"/>
                  </a:cubicBezTo>
                  <a:cubicBezTo>
                    <a:pt x="1" y="2183"/>
                    <a:pt x="38" y="2209"/>
                    <a:pt x="75" y="2209"/>
                  </a:cubicBezTo>
                  <a:cubicBezTo>
                    <a:pt x="105" y="2209"/>
                    <a:pt x="135" y="2191"/>
                    <a:pt x="140" y="2152"/>
                  </a:cubicBezTo>
                  <a:cubicBezTo>
                    <a:pt x="224" y="1447"/>
                    <a:pt x="295" y="740"/>
                    <a:pt x="337" y="30"/>
                  </a:cubicBezTo>
                  <a:cubicBezTo>
                    <a:pt x="338" y="10"/>
                    <a:pt x="323" y="0"/>
                    <a:pt x="3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3" name="Google Shape;2873;p11"/>
            <p:cNvSpPr/>
            <p:nvPr/>
          </p:nvSpPr>
          <p:spPr>
            <a:xfrm>
              <a:off x="3862513" y="169775"/>
              <a:ext cx="10025" cy="56075"/>
            </a:xfrm>
            <a:custGeom>
              <a:avLst/>
              <a:gdLst/>
              <a:ahLst/>
              <a:cxnLst/>
              <a:rect l="l" t="t" r="r" b="b"/>
              <a:pathLst>
                <a:path w="401" h="2243" extrusionOk="0">
                  <a:moveTo>
                    <a:pt x="365" y="0"/>
                  </a:moveTo>
                  <a:cubicBezTo>
                    <a:pt x="350" y="0"/>
                    <a:pt x="333" y="10"/>
                    <a:pt x="328" y="31"/>
                  </a:cubicBezTo>
                  <a:cubicBezTo>
                    <a:pt x="171" y="717"/>
                    <a:pt x="9" y="1498"/>
                    <a:pt x="0" y="2201"/>
                  </a:cubicBezTo>
                  <a:cubicBezTo>
                    <a:pt x="0" y="2225"/>
                    <a:pt x="22" y="2243"/>
                    <a:pt x="42" y="2243"/>
                  </a:cubicBezTo>
                  <a:cubicBezTo>
                    <a:pt x="55" y="2243"/>
                    <a:pt x="67" y="2236"/>
                    <a:pt x="72" y="2219"/>
                  </a:cubicBezTo>
                  <a:cubicBezTo>
                    <a:pt x="272" y="1540"/>
                    <a:pt x="348" y="742"/>
                    <a:pt x="399" y="38"/>
                  </a:cubicBezTo>
                  <a:cubicBezTo>
                    <a:pt x="400" y="13"/>
                    <a:pt x="383" y="0"/>
                    <a:pt x="36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4" name="Google Shape;2874;p11"/>
            <p:cNvSpPr/>
            <p:nvPr/>
          </p:nvSpPr>
          <p:spPr>
            <a:xfrm>
              <a:off x="3909088" y="181425"/>
              <a:ext cx="8700" cy="56900"/>
            </a:xfrm>
            <a:custGeom>
              <a:avLst/>
              <a:gdLst/>
              <a:ahLst/>
              <a:cxnLst/>
              <a:rect l="l" t="t" r="r" b="b"/>
              <a:pathLst>
                <a:path w="348" h="2276" extrusionOk="0">
                  <a:moveTo>
                    <a:pt x="313" y="1"/>
                  </a:moveTo>
                  <a:cubicBezTo>
                    <a:pt x="298" y="1"/>
                    <a:pt x="283" y="10"/>
                    <a:pt x="281" y="29"/>
                  </a:cubicBezTo>
                  <a:cubicBezTo>
                    <a:pt x="185" y="753"/>
                    <a:pt x="91" y="1479"/>
                    <a:pt x="5" y="2206"/>
                  </a:cubicBezTo>
                  <a:cubicBezTo>
                    <a:pt x="1" y="2251"/>
                    <a:pt x="36" y="2275"/>
                    <a:pt x="70" y="2275"/>
                  </a:cubicBezTo>
                  <a:cubicBezTo>
                    <a:pt x="99" y="2275"/>
                    <a:pt x="127" y="2258"/>
                    <a:pt x="131" y="2220"/>
                  </a:cubicBezTo>
                  <a:cubicBezTo>
                    <a:pt x="209" y="1493"/>
                    <a:pt x="279" y="765"/>
                    <a:pt x="344" y="36"/>
                  </a:cubicBezTo>
                  <a:cubicBezTo>
                    <a:pt x="347" y="13"/>
                    <a:pt x="330" y="1"/>
                    <a:pt x="31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5" name="Google Shape;2875;p11"/>
            <p:cNvSpPr/>
            <p:nvPr/>
          </p:nvSpPr>
          <p:spPr>
            <a:xfrm>
              <a:off x="3985738" y="218750"/>
              <a:ext cx="5950" cy="32400"/>
            </a:xfrm>
            <a:custGeom>
              <a:avLst/>
              <a:gdLst/>
              <a:ahLst/>
              <a:cxnLst/>
              <a:rect l="l" t="t" r="r" b="b"/>
              <a:pathLst>
                <a:path w="238" h="1296" extrusionOk="0">
                  <a:moveTo>
                    <a:pt x="195" y="0"/>
                  </a:moveTo>
                  <a:cubicBezTo>
                    <a:pt x="178" y="0"/>
                    <a:pt x="160" y="11"/>
                    <a:pt x="157" y="34"/>
                  </a:cubicBezTo>
                  <a:cubicBezTo>
                    <a:pt x="105" y="431"/>
                    <a:pt x="0" y="861"/>
                    <a:pt x="21" y="1264"/>
                  </a:cubicBezTo>
                  <a:cubicBezTo>
                    <a:pt x="22" y="1284"/>
                    <a:pt x="41" y="1295"/>
                    <a:pt x="60" y="1295"/>
                  </a:cubicBezTo>
                  <a:cubicBezTo>
                    <a:pt x="75" y="1295"/>
                    <a:pt x="90" y="1288"/>
                    <a:pt x="95" y="1272"/>
                  </a:cubicBezTo>
                  <a:cubicBezTo>
                    <a:pt x="205" y="887"/>
                    <a:pt x="199" y="444"/>
                    <a:pt x="234" y="44"/>
                  </a:cubicBezTo>
                  <a:cubicBezTo>
                    <a:pt x="238" y="16"/>
                    <a:pt x="216" y="0"/>
                    <a:pt x="195"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6" name="Google Shape;2876;p11"/>
            <p:cNvSpPr/>
            <p:nvPr/>
          </p:nvSpPr>
          <p:spPr>
            <a:xfrm>
              <a:off x="3642238" y="119600"/>
              <a:ext cx="474475" cy="212625"/>
            </a:xfrm>
            <a:custGeom>
              <a:avLst/>
              <a:gdLst/>
              <a:ahLst/>
              <a:cxnLst/>
              <a:rect l="l" t="t" r="r" b="b"/>
              <a:pathLst>
                <a:path w="18979" h="8505" extrusionOk="0">
                  <a:moveTo>
                    <a:pt x="321" y="177"/>
                  </a:moveTo>
                  <a:cubicBezTo>
                    <a:pt x="324" y="198"/>
                    <a:pt x="335" y="218"/>
                    <a:pt x="356" y="233"/>
                  </a:cubicBezTo>
                  <a:cubicBezTo>
                    <a:pt x="658" y="452"/>
                    <a:pt x="965" y="663"/>
                    <a:pt x="1275" y="867"/>
                  </a:cubicBezTo>
                  <a:cubicBezTo>
                    <a:pt x="1281" y="873"/>
                    <a:pt x="1288" y="876"/>
                    <a:pt x="1293" y="880"/>
                  </a:cubicBezTo>
                  <a:cubicBezTo>
                    <a:pt x="5978" y="3975"/>
                    <a:pt x="11529" y="5651"/>
                    <a:pt x="17141" y="5651"/>
                  </a:cubicBezTo>
                  <a:cubicBezTo>
                    <a:pt x="17696" y="5651"/>
                    <a:pt x="18252" y="5634"/>
                    <a:pt x="18807" y="5601"/>
                  </a:cubicBezTo>
                  <a:lnTo>
                    <a:pt x="18807" y="5601"/>
                  </a:lnTo>
                  <a:cubicBezTo>
                    <a:pt x="18773" y="5629"/>
                    <a:pt x="18738" y="5658"/>
                    <a:pt x="18703" y="5683"/>
                  </a:cubicBezTo>
                  <a:cubicBezTo>
                    <a:pt x="17788" y="5762"/>
                    <a:pt x="16874" y="5805"/>
                    <a:pt x="15963" y="5805"/>
                  </a:cubicBezTo>
                  <a:cubicBezTo>
                    <a:pt x="13572" y="5805"/>
                    <a:pt x="11200" y="5515"/>
                    <a:pt x="8872" y="4850"/>
                  </a:cubicBezTo>
                  <a:cubicBezTo>
                    <a:pt x="7353" y="4418"/>
                    <a:pt x="5875" y="3841"/>
                    <a:pt x="4463" y="3133"/>
                  </a:cubicBezTo>
                  <a:cubicBezTo>
                    <a:pt x="2926" y="2362"/>
                    <a:pt x="1601" y="1361"/>
                    <a:pt x="177" y="417"/>
                  </a:cubicBezTo>
                  <a:lnTo>
                    <a:pt x="263" y="274"/>
                  </a:lnTo>
                  <a:cubicBezTo>
                    <a:pt x="281" y="243"/>
                    <a:pt x="302" y="211"/>
                    <a:pt x="321" y="177"/>
                  </a:cubicBezTo>
                  <a:close/>
                  <a:moveTo>
                    <a:pt x="1141" y="1361"/>
                  </a:moveTo>
                  <a:lnTo>
                    <a:pt x="1141" y="1361"/>
                  </a:lnTo>
                  <a:cubicBezTo>
                    <a:pt x="2095" y="2060"/>
                    <a:pt x="3161" y="2648"/>
                    <a:pt x="4185" y="3174"/>
                  </a:cubicBezTo>
                  <a:cubicBezTo>
                    <a:pt x="5735" y="3971"/>
                    <a:pt x="7367" y="4603"/>
                    <a:pt x="9047" y="5072"/>
                  </a:cubicBezTo>
                  <a:cubicBezTo>
                    <a:pt x="9272" y="5132"/>
                    <a:pt x="9498" y="5193"/>
                    <a:pt x="9725" y="5248"/>
                  </a:cubicBezTo>
                  <a:cubicBezTo>
                    <a:pt x="11632" y="5719"/>
                    <a:pt x="13608" y="5980"/>
                    <a:pt x="15578" y="5980"/>
                  </a:cubicBezTo>
                  <a:cubicBezTo>
                    <a:pt x="15770" y="5980"/>
                    <a:pt x="15962" y="5977"/>
                    <a:pt x="16154" y="5972"/>
                  </a:cubicBezTo>
                  <a:cubicBezTo>
                    <a:pt x="16976" y="5951"/>
                    <a:pt x="17798" y="5884"/>
                    <a:pt x="18609" y="5765"/>
                  </a:cubicBezTo>
                  <a:lnTo>
                    <a:pt x="18609" y="5765"/>
                  </a:lnTo>
                  <a:cubicBezTo>
                    <a:pt x="18108" y="6163"/>
                    <a:pt x="17607" y="6558"/>
                    <a:pt x="17093" y="6942"/>
                  </a:cubicBezTo>
                  <a:cubicBezTo>
                    <a:pt x="16954" y="7046"/>
                    <a:pt x="16599" y="7414"/>
                    <a:pt x="16385" y="7414"/>
                  </a:cubicBezTo>
                  <a:cubicBezTo>
                    <a:pt x="16361" y="7414"/>
                    <a:pt x="16338" y="7409"/>
                    <a:pt x="16318" y="7398"/>
                  </a:cubicBezTo>
                  <a:cubicBezTo>
                    <a:pt x="16238" y="7356"/>
                    <a:pt x="16219" y="6551"/>
                    <a:pt x="16205" y="6438"/>
                  </a:cubicBezTo>
                  <a:cubicBezTo>
                    <a:pt x="16199" y="6399"/>
                    <a:pt x="16160" y="6374"/>
                    <a:pt x="16122" y="6374"/>
                  </a:cubicBezTo>
                  <a:cubicBezTo>
                    <a:pt x="16119" y="6374"/>
                    <a:pt x="16116" y="6375"/>
                    <a:pt x="16113" y="6375"/>
                  </a:cubicBezTo>
                  <a:cubicBezTo>
                    <a:pt x="16096" y="6378"/>
                    <a:pt x="16078" y="6386"/>
                    <a:pt x="16068" y="6403"/>
                  </a:cubicBezTo>
                  <a:cubicBezTo>
                    <a:pt x="15708" y="7023"/>
                    <a:pt x="16139" y="7885"/>
                    <a:pt x="15165" y="8109"/>
                  </a:cubicBezTo>
                  <a:cubicBezTo>
                    <a:pt x="14989" y="8148"/>
                    <a:pt x="14797" y="8158"/>
                    <a:pt x="14603" y="8158"/>
                  </a:cubicBezTo>
                  <a:cubicBezTo>
                    <a:pt x="14420" y="8158"/>
                    <a:pt x="14234" y="8149"/>
                    <a:pt x="14058" y="8149"/>
                  </a:cubicBezTo>
                  <a:cubicBezTo>
                    <a:pt x="14017" y="8149"/>
                    <a:pt x="13977" y="8150"/>
                    <a:pt x="13938" y="8151"/>
                  </a:cubicBezTo>
                  <a:cubicBezTo>
                    <a:pt x="13390" y="8165"/>
                    <a:pt x="12842" y="8175"/>
                    <a:pt x="12293" y="8182"/>
                  </a:cubicBezTo>
                  <a:cubicBezTo>
                    <a:pt x="11877" y="8188"/>
                    <a:pt x="11459" y="8190"/>
                    <a:pt x="11042" y="8190"/>
                  </a:cubicBezTo>
                  <a:cubicBezTo>
                    <a:pt x="10847" y="8192"/>
                    <a:pt x="10474" y="8254"/>
                    <a:pt x="10170" y="8254"/>
                  </a:cubicBezTo>
                  <a:cubicBezTo>
                    <a:pt x="10013" y="8254"/>
                    <a:pt x="9875" y="8238"/>
                    <a:pt x="9788" y="8188"/>
                  </a:cubicBezTo>
                  <a:cubicBezTo>
                    <a:pt x="9450" y="7989"/>
                    <a:pt x="9659" y="7174"/>
                    <a:pt x="9681" y="6839"/>
                  </a:cubicBezTo>
                  <a:cubicBezTo>
                    <a:pt x="9712" y="6359"/>
                    <a:pt x="9745" y="5879"/>
                    <a:pt x="9776" y="5401"/>
                  </a:cubicBezTo>
                  <a:cubicBezTo>
                    <a:pt x="9779" y="5356"/>
                    <a:pt x="9746" y="5320"/>
                    <a:pt x="9708" y="5308"/>
                  </a:cubicBezTo>
                  <a:cubicBezTo>
                    <a:pt x="9699" y="5305"/>
                    <a:pt x="9690" y="5304"/>
                    <a:pt x="9681" y="5304"/>
                  </a:cubicBezTo>
                  <a:cubicBezTo>
                    <a:pt x="9650" y="5304"/>
                    <a:pt x="9621" y="5320"/>
                    <a:pt x="9609" y="5358"/>
                  </a:cubicBezTo>
                  <a:cubicBezTo>
                    <a:pt x="9379" y="6061"/>
                    <a:pt x="9157" y="6767"/>
                    <a:pt x="8926" y="7468"/>
                  </a:cubicBezTo>
                  <a:cubicBezTo>
                    <a:pt x="8745" y="8011"/>
                    <a:pt x="8497" y="8279"/>
                    <a:pt x="7844" y="8279"/>
                  </a:cubicBezTo>
                  <a:cubicBezTo>
                    <a:pt x="7463" y="8278"/>
                    <a:pt x="7014" y="8076"/>
                    <a:pt x="6651" y="7953"/>
                  </a:cubicBezTo>
                  <a:cubicBezTo>
                    <a:pt x="6027" y="7740"/>
                    <a:pt x="5103" y="7449"/>
                    <a:pt x="4621" y="6995"/>
                  </a:cubicBezTo>
                  <a:cubicBezTo>
                    <a:pt x="4267" y="6661"/>
                    <a:pt x="4333" y="6572"/>
                    <a:pt x="4521" y="6128"/>
                  </a:cubicBezTo>
                  <a:cubicBezTo>
                    <a:pt x="4651" y="5817"/>
                    <a:pt x="4781" y="5508"/>
                    <a:pt x="4911" y="5199"/>
                  </a:cubicBezTo>
                  <a:cubicBezTo>
                    <a:pt x="4937" y="5135"/>
                    <a:pt x="4882" y="5071"/>
                    <a:pt x="4823" y="5071"/>
                  </a:cubicBezTo>
                  <a:cubicBezTo>
                    <a:pt x="4804" y="5071"/>
                    <a:pt x="4785" y="5078"/>
                    <a:pt x="4768" y="5093"/>
                  </a:cubicBezTo>
                  <a:cubicBezTo>
                    <a:pt x="4499" y="5320"/>
                    <a:pt x="3790" y="6170"/>
                    <a:pt x="3366" y="6170"/>
                  </a:cubicBezTo>
                  <a:cubicBezTo>
                    <a:pt x="3338" y="6170"/>
                    <a:pt x="3312" y="6166"/>
                    <a:pt x="3287" y="6159"/>
                  </a:cubicBezTo>
                  <a:cubicBezTo>
                    <a:pt x="3123" y="6107"/>
                    <a:pt x="2854" y="5516"/>
                    <a:pt x="2762" y="5365"/>
                  </a:cubicBezTo>
                  <a:cubicBezTo>
                    <a:pt x="2595" y="5096"/>
                    <a:pt x="2438" y="4822"/>
                    <a:pt x="2292" y="4539"/>
                  </a:cubicBezTo>
                  <a:cubicBezTo>
                    <a:pt x="1769" y="3533"/>
                    <a:pt x="1394" y="2467"/>
                    <a:pt x="1141" y="1361"/>
                  </a:cubicBezTo>
                  <a:close/>
                  <a:moveTo>
                    <a:pt x="294" y="0"/>
                  </a:moveTo>
                  <a:cubicBezTo>
                    <a:pt x="282" y="0"/>
                    <a:pt x="269" y="4"/>
                    <a:pt x="259" y="13"/>
                  </a:cubicBezTo>
                  <a:cubicBezTo>
                    <a:pt x="198" y="63"/>
                    <a:pt x="170" y="140"/>
                    <a:pt x="137" y="209"/>
                  </a:cubicBezTo>
                  <a:cubicBezTo>
                    <a:pt x="96" y="287"/>
                    <a:pt x="61" y="366"/>
                    <a:pt x="21" y="445"/>
                  </a:cubicBezTo>
                  <a:cubicBezTo>
                    <a:pt x="1" y="488"/>
                    <a:pt x="43" y="529"/>
                    <a:pt x="81" y="529"/>
                  </a:cubicBezTo>
                  <a:cubicBezTo>
                    <a:pt x="90" y="529"/>
                    <a:pt x="98" y="527"/>
                    <a:pt x="106" y="521"/>
                  </a:cubicBezTo>
                  <a:cubicBezTo>
                    <a:pt x="357" y="754"/>
                    <a:pt x="624" y="973"/>
                    <a:pt x="901" y="1186"/>
                  </a:cubicBezTo>
                  <a:lnTo>
                    <a:pt x="901" y="1206"/>
                  </a:lnTo>
                  <a:cubicBezTo>
                    <a:pt x="1316" y="3119"/>
                    <a:pt x="2118" y="4897"/>
                    <a:pt x="3280" y="6472"/>
                  </a:cubicBezTo>
                  <a:cubicBezTo>
                    <a:pt x="3297" y="6495"/>
                    <a:pt x="3325" y="6507"/>
                    <a:pt x="3354" y="6507"/>
                  </a:cubicBezTo>
                  <a:cubicBezTo>
                    <a:pt x="3375" y="6507"/>
                    <a:pt x="3396" y="6500"/>
                    <a:pt x="3413" y="6486"/>
                  </a:cubicBezTo>
                  <a:lnTo>
                    <a:pt x="4589" y="5485"/>
                  </a:lnTo>
                  <a:lnTo>
                    <a:pt x="4589" y="5485"/>
                  </a:lnTo>
                  <a:cubicBezTo>
                    <a:pt x="4412" y="5909"/>
                    <a:pt x="4234" y="6335"/>
                    <a:pt x="4056" y="6759"/>
                  </a:cubicBezTo>
                  <a:cubicBezTo>
                    <a:pt x="4042" y="6796"/>
                    <a:pt x="4052" y="6845"/>
                    <a:pt x="4086" y="6866"/>
                  </a:cubicBezTo>
                  <a:cubicBezTo>
                    <a:pt x="5220" y="7626"/>
                    <a:pt x="6733" y="8460"/>
                    <a:pt x="8131" y="8504"/>
                  </a:cubicBezTo>
                  <a:cubicBezTo>
                    <a:pt x="8146" y="8504"/>
                    <a:pt x="8161" y="8505"/>
                    <a:pt x="8175" y="8505"/>
                  </a:cubicBezTo>
                  <a:cubicBezTo>
                    <a:pt x="8555" y="8505"/>
                    <a:pt x="8767" y="8344"/>
                    <a:pt x="8940" y="7997"/>
                  </a:cubicBezTo>
                  <a:cubicBezTo>
                    <a:pt x="9211" y="7448"/>
                    <a:pt x="9380" y="6803"/>
                    <a:pt x="9550" y="6179"/>
                  </a:cubicBezTo>
                  <a:lnTo>
                    <a:pt x="9550" y="6179"/>
                  </a:lnTo>
                  <a:cubicBezTo>
                    <a:pt x="9506" y="6873"/>
                    <a:pt x="9464" y="7564"/>
                    <a:pt x="9417" y="8257"/>
                  </a:cubicBezTo>
                  <a:cubicBezTo>
                    <a:pt x="9414" y="8299"/>
                    <a:pt x="9444" y="8349"/>
                    <a:pt x="9492" y="8350"/>
                  </a:cubicBezTo>
                  <a:cubicBezTo>
                    <a:pt x="9966" y="8354"/>
                    <a:pt x="10441" y="8357"/>
                    <a:pt x="10916" y="8357"/>
                  </a:cubicBezTo>
                  <a:cubicBezTo>
                    <a:pt x="12210" y="8357"/>
                    <a:pt x="13506" y="8338"/>
                    <a:pt x="14799" y="8288"/>
                  </a:cubicBezTo>
                  <a:cubicBezTo>
                    <a:pt x="15241" y="8271"/>
                    <a:pt x="15717" y="8291"/>
                    <a:pt x="15931" y="7842"/>
                  </a:cubicBezTo>
                  <a:cubicBezTo>
                    <a:pt x="16046" y="7605"/>
                    <a:pt x="16015" y="7331"/>
                    <a:pt x="16031" y="7075"/>
                  </a:cubicBezTo>
                  <a:cubicBezTo>
                    <a:pt x="16044" y="6896"/>
                    <a:pt x="16035" y="6741"/>
                    <a:pt x="16047" y="6741"/>
                  </a:cubicBezTo>
                  <a:cubicBezTo>
                    <a:pt x="16055" y="6741"/>
                    <a:pt x="16070" y="6797"/>
                    <a:pt x="16102" y="6937"/>
                  </a:cubicBezTo>
                  <a:cubicBezTo>
                    <a:pt x="16157" y="7165"/>
                    <a:pt x="16156" y="7425"/>
                    <a:pt x="16180" y="7658"/>
                  </a:cubicBezTo>
                  <a:cubicBezTo>
                    <a:pt x="16185" y="7702"/>
                    <a:pt x="16223" y="7725"/>
                    <a:pt x="16262" y="7725"/>
                  </a:cubicBezTo>
                  <a:cubicBezTo>
                    <a:pt x="16280" y="7725"/>
                    <a:pt x="16299" y="7720"/>
                    <a:pt x="16314" y="7709"/>
                  </a:cubicBezTo>
                  <a:cubicBezTo>
                    <a:pt x="17213" y="7088"/>
                    <a:pt x="18083" y="6428"/>
                    <a:pt x="18914" y="5720"/>
                  </a:cubicBezTo>
                  <a:cubicBezTo>
                    <a:pt x="18979" y="5666"/>
                    <a:pt x="18927" y="5576"/>
                    <a:pt x="18863" y="5576"/>
                  </a:cubicBezTo>
                  <a:cubicBezTo>
                    <a:pt x="18857" y="5576"/>
                    <a:pt x="18850" y="5577"/>
                    <a:pt x="18844" y="5579"/>
                  </a:cubicBezTo>
                  <a:cubicBezTo>
                    <a:pt x="18855" y="5557"/>
                    <a:pt x="18851" y="5526"/>
                    <a:pt x="18833" y="5508"/>
                  </a:cubicBezTo>
                  <a:cubicBezTo>
                    <a:pt x="18824" y="5499"/>
                    <a:pt x="18809" y="5492"/>
                    <a:pt x="18793" y="5492"/>
                  </a:cubicBezTo>
                  <a:cubicBezTo>
                    <a:pt x="18792" y="5492"/>
                    <a:pt x="18790" y="5492"/>
                    <a:pt x="18789" y="5492"/>
                  </a:cubicBezTo>
                  <a:cubicBezTo>
                    <a:pt x="18293" y="5518"/>
                    <a:pt x="17798" y="5531"/>
                    <a:pt x="17303" y="5531"/>
                  </a:cubicBezTo>
                  <a:cubicBezTo>
                    <a:pt x="11726" y="5531"/>
                    <a:pt x="6234" y="3903"/>
                    <a:pt x="1565" y="848"/>
                  </a:cubicBezTo>
                  <a:cubicBezTo>
                    <a:pt x="2688" y="613"/>
                    <a:pt x="3828" y="486"/>
                    <a:pt x="4976" y="486"/>
                  </a:cubicBezTo>
                  <a:cubicBezTo>
                    <a:pt x="5071" y="486"/>
                    <a:pt x="5165" y="487"/>
                    <a:pt x="5259" y="489"/>
                  </a:cubicBezTo>
                  <a:cubicBezTo>
                    <a:pt x="5851" y="500"/>
                    <a:pt x="6442" y="540"/>
                    <a:pt x="7028" y="612"/>
                  </a:cubicBezTo>
                  <a:cubicBezTo>
                    <a:pt x="7325" y="647"/>
                    <a:pt x="7582" y="610"/>
                    <a:pt x="7727" y="907"/>
                  </a:cubicBezTo>
                  <a:cubicBezTo>
                    <a:pt x="7829" y="1119"/>
                    <a:pt x="7641" y="1799"/>
                    <a:pt x="7616" y="2041"/>
                  </a:cubicBezTo>
                  <a:cubicBezTo>
                    <a:pt x="7611" y="2094"/>
                    <a:pt x="7658" y="2147"/>
                    <a:pt x="7710" y="2147"/>
                  </a:cubicBezTo>
                  <a:cubicBezTo>
                    <a:pt x="7723" y="2147"/>
                    <a:pt x="7736" y="2144"/>
                    <a:pt x="7748" y="2137"/>
                  </a:cubicBezTo>
                  <a:cubicBezTo>
                    <a:pt x="8008" y="1991"/>
                    <a:pt x="8131" y="1791"/>
                    <a:pt x="8272" y="1532"/>
                  </a:cubicBezTo>
                  <a:cubicBezTo>
                    <a:pt x="8488" y="1132"/>
                    <a:pt x="8534" y="900"/>
                    <a:pt x="8936" y="900"/>
                  </a:cubicBezTo>
                  <a:cubicBezTo>
                    <a:pt x="9020" y="900"/>
                    <a:pt x="9120" y="910"/>
                    <a:pt x="9241" y="931"/>
                  </a:cubicBezTo>
                  <a:cubicBezTo>
                    <a:pt x="9579" y="989"/>
                    <a:pt x="9949" y="1189"/>
                    <a:pt x="10271" y="1309"/>
                  </a:cubicBezTo>
                  <a:cubicBezTo>
                    <a:pt x="10935" y="1552"/>
                    <a:pt x="11716" y="1727"/>
                    <a:pt x="12335" y="2065"/>
                  </a:cubicBezTo>
                  <a:cubicBezTo>
                    <a:pt x="12909" y="2377"/>
                    <a:pt x="12958" y="2676"/>
                    <a:pt x="12875" y="3267"/>
                  </a:cubicBezTo>
                  <a:cubicBezTo>
                    <a:pt x="12822" y="3636"/>
                    <a:pt x="12769" y="4007"/>
                    <a:pt x="12718" y="4376"/>
                  </a:cubicBezTo>
                  <a:cubicBezTo>
                    <a:pt x="12709" y="4437"/>
                    <a:pt x="12751" y="4468"/>
                    <a:pt x="12796" y="4468"/>
                  </a:cubicBezTo>
                  <a:cubicBezTo>
                    <a:pt x="12830" y="4468"/>
                    <a:pt x="12866" y="4452"/>
                    <a:pt x="12886" y="4418"/>
                  </a:cubicBezTo>
                  <a:cubicBezTo>
                    <a:pt x="13051" y="4120"/>
                    <a:pt x="13218" y="3824"/>
                    <a:pt x="13384" y="3526"/>
                  </a:cubicBezTo>
                  <a:cubicBezTo>
                    <a:pt x="13466" y="3379"/>
                    <a:pt x="13607" y="2951"/>
                    <a:pt x="13757" y="2857"/>
                  </a:cubicBezTo>
                  <a:cubicBezTo>
                    <a:pt x="13831" y="2810"/>
                    <a:pt x="13921" y="2791"/>
                    <a:pt x="14022" y="2791"/>
                  </a:cubicBezTo>
                  <a:cubicBezTo>
                    <a:pt x="14497" y="2791"/>
                    <a:pt x="15206" y="3232"/>
                    <a:pt x="15542" y="3393"/>
                  </a:cubicBezTo>
                  <a:cubicBezTo>
                    <a:pt x="16733" y="3958"/>
                    <a:pt x="17803" y="4691"/>
                    <a:pt x="18844" y="5497"/>
                  </a:cubicBezTo>
                  <a:lnTo>
                    <a:pt x="18845" y="5497"/>
                  </a:lnTo>
                  <a:cubicBezTo>
                    <a:pt x="18858" y="5507"/>
                    <a:pt x="18870" y="5511"/>
                    <a:pt x="18882" y="5511"/>
                  </a:cubicBezTo>
                  <a:cubicBezTo>
                    <a:pt x="18929" y="5511"/>
                    <a:pt x="18962" y="5443"/>
                    <a:pt x="18916" y="5401"/>
                  </a:cubicBezTo>
                  <a:cubicBezTo>
                    <a:pt x="17456" y="4086"/>
                    <a:pt x="15688" y="3146"/>
                    <a:pt x="13833" y="2519"/>
                  </a:cubicBezTo>
                  <a:cubicBezTo>
                    <a:pt x="13822" y="2516"/>
                    <a:pt x="13812" y="2514"/>
                    <a:pt x="13802" y="2514"/>
                  </a:cubicBezTo>
                  <a:cubicBezTo>
                    <a:pt x="13767" y="2514"/>
                    <a:pt x="13738" y="2534"/>
                    <a:pt x="13719" y="2569"/>
                  </a:cubicBezTo>
                  <a:cubicBezTo>
                    <a:pt x="13472" y="3015"/>
                    <a:pt x="13221" y="3458"/>
                    <a:pt x="12973" y="3904"/>
                  </a:cubicBezTo>
                  <a:cubicBezTo>
                    <a:pt x="13050" y="3483"/>
                    <a:pt x="13134" y="3049"/>
                    <a:pt x="13134" y="2638"/>
                  </a:cubicBezTo>
                  <a:cubicBezTo>
                    <a:pt x="13134" y="2433"/>
                    <a:pt x="13126" y="2312"/>
                    <a:pt x="12978" y="2163"/>
                  </a:cubicBezTo>
                  <a:cubicBezTo>
                    <a:pt x="12733" y="1918"/>
                    <a:pt x="12189" y="1822"/>
                    <a:pt x="11884" y="1709"/>
                  </a:cubicBezTo>
                  <a:cubicBezTo>
                    <a:pt x="11370" y="1521"/>
                    <a:pt x="10854" y="1330"/>
                    <a:pt x="10339" y="1141"/>
                  </a:cubicBezTo>
                  <a:cubicBezTo>
                    <a:pt x="9974" y="1006"/>
                    <a:pt x="9415" y="668"/>
                    <a:pt x="8946" y="668"/>
                  </a:cubicBezTo>
                  <a:cubicBezTo>
                    <a:pt x="8790" y="668"/>
                    <a:pt x="8644" y="706"/>
                    <a:pt x="8518" y="801"/>
                  </a:cubicBezTo>
                  <a:cubicBezTo>
                    <a:pt x="8348" y="929"/>
                    <a:pt x="8264" y="1140"/>
                    <a:pt x="8166" y="1323"/>
                  </a:cubicBezTo>
                  <a:cubicBezTo>
                    <a:pt x="8104" y="1459"/>
                    <a:pt x="8034" y="1589"/>
                    <a:pt x="7957" y="1716"/>
                  </a:cubicBezTo>
                  <a:cubicBezTo>
                    <a:pt x="7904" y="1762"/>
                    <a:pt x="7866" y="1784"/>
                    <a:pt x="7844" y="1784"/>
                  </a:cubicBezTo>
                  <a:cubicBezTo>
                    <a:pt x="7811" y="1784"/>
                    <a:pt x="7811" y="1736"/>
                    <a:pt x="7844" y="1638"/>
                  </a:cubicBezTo>
                  <a:cubicBezTo>
                    <a:pt x="7770" y="1387"/>
                    <a:pt x="7918" y="908"/>
                    <a:pt x="7945" y="646"/>
                  </a:cubicBezTo>
                  <a:cubicBezTo>
                    <a:pt x="7950" y="591"/>
                    <a:pt x="7911" y="547"/>
                    <a:pt x="7860" y="537"/>
                  </a:cubicBezTo>
                  <a:cubicBezTo>
                    <a:pt x="6897" y="371"/>
                    <a:pt x="5932" y="290"/>
                    <a:pt x="4968" y="290"/>
                  </a:cubicBezTo>
                  <a:cubicBezTo>
                    <a:pt x="3750" y="290"/>
                    <a:pt x="2534" y="420"/>
                    <a:pt x="1326" y="675"/>
                  </a:cubicBezTo>
                  <a:cubicBezTo>
                    <a:pt x="1323" y="675"/>
                    <a:pt x="1317" y="678"/>
                    <a:pt x="1310" y="682"/>
                  </a:cubicBezTo>
                  <a:cubicBezTo>
                    <a:pt x="1022" y="490"/>
                    <a:pt x="739" y="294"/>
                    <a:pt x="459" y="91"/>
                  </a:cubicBezTo>
                  <a:cubicBezTo>
                    <a:pt x="442" y="78"/>
                    <a:pt x="425" y="73"/>
                    <a:pt x="409" y="73"/>
                  </a:cubicBezTo>
                  <a:cubicBezTo>
                    <a:pt x="386" y="73"/>
                    <a:pt x="365" y="83"/>
                    <a:pt x="349" y="99"/>
                  </a:cubicBezTo>
                  <a:cubicBezTo>
                    <a:pt x="352" y="89"/>
                    <a:pt x="353" y="78"/>
                    <a:pt x="356" y="67"/>
                  </a:cubicBezTo>
                  <a:cubicBezTo>
                    <a:pt x="359" y="30"/>
                    <a:pt x="327" y="0"/>
                    <a:pt x="294"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877" name="Google Shape;2877;p11"/>
          <p:cNvGrpSpPr/>
          <p:nvPr/>
        </p:nvGrpSpPr>
        <p:grpSpPr>
          <a:xfrm rot="-5400000">
            <a:off x="-674739" y="5336779"/>
            <a:ext cx="1939685" cy="1806972"/>
            <a:chOff x="5039400" y="85775"/>
            <a:chExt cx="462050" cy="430450"/>
          </a:xfrm>
        </p:grpSpPr>
        <p:sp>
          <p:nvSpPr>
            <p:cNvPr id="2878" name="Google Shape;2878;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79" name="Google Shape;2879;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0" name="Google Shape;2880;p11"/>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1" name="Google Shape;2881;p11"/>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2" name="Google Shape;2882;p11"/>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3" name="Google Shape;2883;p11"/>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4" name="Google Shape;2884;p11"/>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5" name="Google Shape;2885;p11"/>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6" name="Google Shape;2886;p11"/>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7" name="Google Shape;2887;p11"/>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8" name="Google Shape;2888;p11"/>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89" name="Google Shape;2889;p11"/>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0" name="Google Shape;2890;p11"/>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1" name="Google Shape;2891;p11"/>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2" name="Google Shape;2892;p11"/>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3" name="Google Shape;2893;p11"/>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4" name="Google Shape;2894;p11"/>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5" name="Google Shape;2895;p11"/>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6" name="Google Shape;2896;p11"/>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7" name="Google Shape;2897;p11"/>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8" name="Google Shape;2898;p11"/>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899" name="Google Shape;2899;p11"/>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0" name="Google Shape;2900;p11"/>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1" name="Google Shape;2901;p11"/>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2" name="Google Shape;2902;p11"/>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3" name="Google Shape;2903;p11"/>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4" name="Google Shape;2904;p11"/>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5" name="Google Shape;2905;p11"/>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6" name="Google Shape;2906;p11"/>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07" name="Google Shape;2907;p11"/>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08" name="Google Shape;2908;p11"/>
          <p:cNvGrpSpPr/>
          <p:nvPr/>
        </p:nvGrpSpPr>
        <p:grpSpPr>
          <a:xfrm rot="10800000" flipH="1">
            <a:off x="6234588" y="-6"/>
            <a:ext cx="858613" cy="609593"/>
            <a:chOff x="4797000" y="1750925"/>
            <a:chExt cx="342550" cy="246400"/>
          </a:xfrm>
        </p:grpSpPr>
        <p:sp>
          <p:nvSpPr>
            <p:cNvPr id="2909" name="Google Shape;2909;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0" name="Google Shape;2910;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1" name="Google Shape;2911;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2" name="Google Shape;2912;p11"/>
          <p:cNvGrpSpPr/>
          <p:nvPr/>
        </p:nvGrpSpPr>
        <p:grpSpPr>
          <a:xfrm rot="10800000" flipH="1">
            <a:off x="-471012" y="2098194"/>
            <a:ext cx="858613" cy="609593"/>
            <a:chOff x="4797000" y="1750925"/>
            <a:chExt cx="342550" cy="246400"/>
          </a:xfrm>
        </p:grpSpPr>
        <p:sp>
          <p:nvSpPr>
            <p:cNvPr id="2913" name="Google Shape;2913;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4" name="Google Shape;2914;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5" name="Google Shape;2915;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16" name="Google Shape;2916;p11"/>
          <p:cNvGrpSpPr/>
          <p:nvPr/>
        </p:nvGrpSpPr>
        <p:grpSpPr>
          <a:xfrm>
            <a:off x="11873388" y="1625594"/>
            <a:ext cx="858613" cy="609593"/>
            <a:chOff x="4797000" y="1750925"/>
            <a:chExt cx="342550" cy="246400"/>
          </a:xfrm>
        </p:grpSpPr>
        <p:sp>
          <p:nvSpPr>
            <p:cNvPr id="2917" name="Google Shape;2917;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8" name="Google Shape;2918;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19" name="Google Shape;2919;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2920" name="Google Shape;2920;p11"/>
          <p:cNvGrpSpPr/>
          <p:nvPr/>
        </p:nvGrpSpPr>
        <p:grpSpPr>
          <a:xfrm flipH="1">
            <a:off x="-471012" y="109728"/>
            <a:ext cx="858613" cy="609593"/>
            <a:chOff x="4797000" y="1750925"/>
            <a:chExt cx="342550" cy="246400"/>
          </a:xfrm>
        </p:grpSpPr>
        <p:sp>
          <p:nvSpPr>
            <p:cNvPr id="2921" name="Google Shape;2921;p11"/>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2" name="Google Shape;2922;p11"/>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923" name="Google Shape;2923;p11"/>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1097061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71377493"/>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271393229"/>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199"/>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8"/>
            <a:ext cx="6172200" cy="4873625"/>
          </a:xfrm>
          <a:prstGeom prst="rect">
            <a:avLst/>
          </a:prstGeo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1"/>
            </a:lvl1pPr>
            <a:lvl2pPr marL="457390" indent="0">
              <a:buNone/>
              <a:defRPr sz="1403"/>
            </a:lvl2pPr>
            <a:lvl3pPr marL="914204" indent="0">
              <a:buNone/>
              <a:defRPr sz="1203"/>
            </a:lvl3pPr>
            <a:lvl4pPr marL="1371592" indent="0">
              <a:buNone/>
              <a:defRPr sz="999"/>
            </a:lvl4pPr>
            <a:lvl5pPr marL="1828984" indent="0">
              <a:buNone/>
              <a:defRPr sz="999"/>
            </a:lvl5pPr>
            <a:lvl6pPr marL="2285798" indent="0">
              <a:buNone/>
              <a:defRPr sz="999"/>
            </a:lvl6pPr>
            <a:lvl7pPr marL="2743186" indent="0">
              <a:buNone/>
              <a:defRPr sz="999"/>
            </a:lvl7pPr>
            <a:lvl8pPr marL="3200576" indent="0">
              <a:buNone/>
              <a:defRPr sz="999"/>
            </a:lvl8pPr>
            <a:lvl9pPr marL="3657390" indent="0">
              <a:buNone/>
              <a:defRPr sz="999"/>
            </a:lvl9pPr>
          </a:lstStyle>
          <a:p>
            <a:pPr lvl="0"/>
            <a:r>
              <a:rPr lang="zh-CN" altLang="en-US"/>
              <a:t>单击此处编辑母版文本样式</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851525521"/>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1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8"/>
            <a:ext cx="6172200" cy="4873625"/>
          </a:xfrm>
          <a:prstGeom prst="rect">
            <a:avLst/>
          </a:prstGeom>
        </p:spPr>
        <p:txBody>
          <a:bodyPr anchor="t"/>
          <a:lstStyle>
            <a:lvl1pPr marL="0" indent="0">
              <a:buNone/>
              <a:defRPr sz="3199"/>
            </a:lvl1pPr>
            <a:lvl2pPr marL="457390" indent="0">
              <a:buNone/>
              <a:defRPr sz="2799"/>
            </a:lvl2pPr>
            <a:lvl3pPr marL="914204" indent="0">
              <a:buNone/>
              <a:defRPr sz="2400"/>
            </a:lvl3pPr>
            <a:lvl4pPr marL="1371592" indent="0">
              <a:buNone/>
              <a:defRPr sz="2000"/>
            </a:lvl4pPr>
            <a:lvl5pPr marL="1828984" indent="0">
              <a:buNone/>
              <a:defRPr sz="2000"/>
            </a:lvl5pPr>
            <a:lvl6pPr marL="2285798" indent="0">
              <a:buNone/>
              <a:defRPr sz="2000"/>
            </a:lvl6pPr>
            <a:lvl7pPr marL="2743186" indent="0">
              <a:buNone/>
              <a:defRPr sz="2000"/>
            </a:lvl7pPr>
            <a:lvl8pPr marL="3200576" indent="0">
              <a:buNone/>
              <a:defRPr sz="2000"/>
            </a:lvl8pPr>
            <a:lvl9pPr marL="365739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1"/>
            </a:lvl1pPr>
            <a:lvl2pPr marL="457390" indent="0">
              <a:buNone/>
              <a:defRPr sz="1403"/>
            </a:lvl2pPr>
            <a:lvl3pPr marL="914204" indent="0">
              <a:buNone/>
              <a:defRPr sz="1203"/>
            </a:lvl3pPr>
            <a:lvl4pPr marL="1371592" indent="0">
              <a:buNone/>
              <a:defRPr sz="999"/>
            </a:lvl4pPr>
            <a:lvl5pPr marL="1828984" indent="0">
              <a:buNone/>
              <a:defRPr sz="999"/>
            </a:lvl5pPr>
            <a:lvl6pPr marL="2285798" indent="0">
              <a:buNone/>
              <a:defRPr sz="999"/>
            </a:lvl6pPr>
            <a:lvl7pPr marL="2743186" indent="0">
              <a:buNone/>
              <a:defRPr sz="999"/>
            </a:lvl7pPr>
            <a:lvl8pPr marL="3200576" indent="0">
              <a:buNone/>
              <a:defRPr sz="999"/>
            </a:lvl8pPr>
            <a:lvl9pPr marL="3657390" indent="0">
              <a:buNone/>
              <a:defRPr sz="999"/>
            </a:lvl9pPr>
          </a:lstStyle>
          <a:p>
            <a:pPr lvl="0"/>
            <a:r>
              <a:rPr lang="zh-CN" altLang="en-US"/>
              <a:t>单击此处编辑母版文本样式</a:t>
            </a:r>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858323761"/>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05194748"/>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2" y="365126"/>
            <a:ext cx="7734300" cy="581183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25632296"/>
      </p:ext>
    </p:extLst>
  </p:cSld>
  <p:clrMapOvr>
    <a:masterClrMapping/>
  </p:clrMapOvr>
  <p:transition spd="slow" advTm="200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20450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379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8"/>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758092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959369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2924"/>
        <p:cNvGrpSpPr/>
        <p:nvPr/>
      </p:nvGrpSpPr>
      <p:grpSpPr>
        <a:xfrm>
          <a:off x="0" y="0"/>
          <a:ext cx="0" cy="0"/>
          <a:chOff x="0" y="0"/>
          <a:chExt cx="0" cy="0"/>
        </a:xfrm>
      </p:grpSpPr>
    </p:spTree>
    <p:extLst>
      <p:ext uri="{BB962C8B-B14F-4D97-AF65-F5344CB8AC3E}">
        <p14:creationId xmlns:p14="http://schemas.microsoft.com/office/powerpoint/2010/main" val="1584216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4"/>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90" y="1681164"/>
            <a:ext cx="51577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7"/>
            <a:ext cx="515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4"/>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7"/>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19452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379649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2416183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9060145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90"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4174368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4"/>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395544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CF6CE58-FE09-468D-A383-049C381CEBDC}" type="datetimeFigureOut">
              <a:rPr lang="en-US" smtClean="0"/>
              <a:t>20/12/2025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9361BF-20B6-4A6A-BE80-D6DA621E2CE0}" type="slidenum">
              <a:rPr lang="en-US" smtClean="0"/>
              <a:t>‹#›</a:t>
            </a:fld>
            <a:endParaRPr lang="en-US"/>
          </a:p>
        </p:txBody>
      </p:sp>
    </p:spTree>
    <p:extLst>
      <p:ext uri="{BB962C8B-B14F-4D97-AF65-F5344CB8AC3E}">
        <p14:creationId xmlns:p14="http://schemas.microsoft.com/office/powerpoint/2010/main" val="1379576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84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1222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46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39"/>
        <p:cNvGrpSpPr/>
        <p:nvPr/>
      </p:nvGrpSpPr>
      <p:grpSpPr>
        <a:xfrm>
          <a:off x="0" y="0"/>
          <a:ext cx="0" cy="0"/>
          <a:chOff x="0" y="0"/>
          <a:chExt cx="0" cy="0"/>
        </a:xfrm>
      </p:grpSpPr>
      <p:sp>
        <p:nvSpPr>
          <p:cNvPr id="6440" name="Google Shape;6440;p34"/>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441" name="Google Shape;6441;p34"/>
          <p:cNvSpPr/>
          <p:nvPr/>
        </p:nvSpPr>
        <p:spPr>
          <a:xfrm rot="10800000" flipH="1">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442" name="Google Shape;6442;p34"/>
          <p:cNvGrpSpPr/>
          <p:nvPr/>
        </p:nvGrpSpPr>
        <p:grpSpPr>
          <a:xfrm rot="5400000" flipH="1">
            <a:off x="9403792" y="5430838"/>
            <a:ext cx="1939685" cy="1806972"/>
            <a:chOff x="5039400" y="85775"/>
            <a:chExt cx="462050" cy="430450"/>
          </a:xfrm>
        </p:grpSpPr>
        <p:sp>
          <p:nvSpPr>
            <p:cNvPr id="6443" name="Google Shape;6443;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4" name="Google Shape;6444;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5" name="Google Shape;6445;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6" name="Google Shape;6446;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7" name="Google Shape;6447;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8" name="Google Shape;6448;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49" name="Google Shape;6449;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0" name="Google Shape;6450;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1" name="Google Shape;6451;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2" name="Google Shape;6452;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3" name="Google Shape;6453;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4" name="Google Shape;6454;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5" name="Google Shape;6455;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6" name="Google Shape;6456;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7" name="Google Shape;6457;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8" name="Google Shape;6458;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59" name="Google Shape;6459;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0" name="Google Shape;6460;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1" name="Google Shape;6461;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2" name="Google Shape;6462;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3" name="Google Shape;6463;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4" name="Google Shape;6464;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5" name="Google Shape;6465;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6" name="Google Shape;6466;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7" name="Google Shape;6467;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8" name="Google Shape;6468;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69" name="Google Shape;6469;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0" name="Google Shape;6470;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1" name="Google Shape;6471;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2" name="Google Shape;6472;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473" name="Google Shape;6473;p34"/>
          <p:cNvGrpSpPr/>
          <p:nvPr/>
        </p:nvGrpSpPr>
        <p:grpSpPr>
          <a:xfrm rot="-5400000">
            <a:off x="848284" y="5430838"/>
            <a:ext cx="1939685" cy="1806972"/>
            <a:chOff x="5039400" y="85775"/>
            <a:chExt cx="462050" cy="430450"/>
          </a:xfrm>
        </p:grpSpPr>
        <p:sp>
          <p:nvSpPr>
            <p:cNvPr id="6474" name="Google Shape;6474;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5" name="Google Shape;6475;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6" name="Google Shape;6476;p34"/>
            <p:cNvSpPr/>
            <p:nvPr/>
          </p:nvSpPr>
          <p:spPr>
            <a:xfrm>
              <a:off x="5168500" y="90975"/>
              <a:ext cx="325800" cy="399350"/>
            </a:xfrm>
            <a:custGeom>
              <a:avLst/>
              <a:gdLst/>
              <a:ahLst/>
              <a:cxnLst/>
              <a:rect l="l" t="t" r="r" b="b"/>
              <a:pathLst>
                <a:path w="13032" h="15974" extrusionOk="0">
                  <a:moveTo>
                    <a:pt x="3789" y="1"/>
                  </a:moveTo>
                  <a:cubicBezTo>
                    <a:pt x="3077" y="1"/>
                    <a:pt x="2374" y="190"/>
                    <a:pt x="1726" y="659"/>
                  </a:cubicBezTo>
                  <a:cubicBezTo>
                    <a:pt x="1" y="1905"/>
                    <a:pt x="1013" y="3888"/>
                    <a:pt x="478" y="5595"/>
                  </a:cubicBezTo>
                  <a:cubicBezTo>
                    <a:pt x="469" y="5625"/>
                    <a:pt x="452" y="5643"/>
                    <a:pt x="431" y="5653"/>
                  </a:cubicBezTo>
                  <a:cubicBezTo>
                    <a:pt x="1335" y="6905"/>
                    <a:pt x="2103" y="8249"/>
                    <a:pt x="3114" y="9430"/>
                  </a:cubicBezTo>
                  <a:cubicBezTo>
                    <a:pt x="4350" y="10874"/>
                    <a:pt x="5769" y="12159"/>
                    <a:pt x="7324" y="13251"/>
                  </a:cubicBezTo>
                  <a:cubicBezTo>
                    <a:pt x="8940" y="14385"/>
                    <a:pt x="10671" y="15211"/>
                    <a:pt x="12484" y="15973"/>
                  </a:cubicBezTo>
                  <a:cubicBezTo>
                    <a:pt x="12488" y="15270"/>
                    <a:pt x="12553" y="14571"/>
                    <a:pt x="12636" y="13870"/>
                  </a:cubicBezTo>
                  <a:lnTo>
                    <a:pt x="12636" y="13870"/>
                  </a:lnTo>
                  <a:cubicBezTo>
                    <a:pt x="12351" y="13909"/>
                    <a:pt x="11906" y="13958"/>
                    <a:pt x="11447" y="13958"/>
                  </a:cubicBezTo>
                  <a:cubicBezTo>
                    <a:pt x="10505" y="13958"/>
                    <a:pt x="9499" y="13753"/>
                    <a:pt x="9676" y="12843"/>
                  </a:cubicBezTo>
                  <a:cubicBezTo>
                    <a:pt x="9814" y="12135"/>
                    <a:pt x="10602" y="11900"/>
                    <a:pt x="11413" y="11900"/>
                  </a:cubicBezTo>
                  <a:cubicBezTo>
                    <a:pt x="11949" y="11900"/>
                    <a:pt x="12495" y="12002"/>
                    <a:pt x="12869" y="12139"/>
                  </a:cubicBezTo>
                  <a:cubicBezTo>
                    <a:pt x="12936" y="11618"/>
                    <a:pt x="12996" y="11097"/>
                    <a:pt x="13032" y="10575"/>
                  </a:cubicBezTo>
                  <a:cubicBezTo>
                    <a:pt x="13025" y="10575"/>
                    <a:pt x="13021" y="10576"/>
                    <a:pt x="13017" y="10576"/>
                  </a:cubicBezTo>
                  <a:cubicBezTo>
                    <a:pt x="13015" y="10576"/>
                    <a:pt x="13013" y="10576"/>
                    <a:pt x="13011" y="10575"/>
                  </a:cubicBezTo>
                  <a:cubicBezTo>
                    <a:pt x="12750" y="10529"/>
                    <a:pt x="12491" y="10510"/>
                    <a:pt x="12234" y="10510"/>
                  </a:cubicBezTo>
                  <a:cubicBezTo>
                    <a:pt x="11069" y="10510"/>
                    <a:pt x="9929" y="10897"/>
                    <a:pt x="8757" y="10919"/>
                  </a:cubicBezTo>
                  <a:cubicBezTo>
                    <a:pt x="8734" y="10920"/>
                    <a:pt x="8711" y="10920"/>
                    <a:pt x="8688" y="10920"/>
                  </a:cubicBezTo>
                  <a:cubicBezTo>
                    <a:pt x="7835" y="10920"/>
                    <a:pt x="6280" y="10638"/>
                    <a:pt x="6415" y="9499"/>
                  </a:cubicBezTo>
                  <a:cubicBezTo>
                    <a:pt x="6537" y="8468"/>
                    <a:pt x="8222" y="8299"/>
                    <a:pt x="9004" y="8259"/>
                  </a:cubicBezTo>
                  <a:cubicBezTo>
                    <a:pt x="9124" y="8253"/>
                    <a:pt x="9245" y="8251"/>
                    <a:pt x="9366" y="8251"/>
                  </a:cubicBezTo>
                  <a:cubicBezTo>
                    <a:pt x="10593" y="8251"/>
                    <a:pt x="11899" y="8542"/>
                    <a:pt x="13028" y="9006"/>
                  </a:cubicBezTo>
                  <a:cubicBezTo>
                    <a:pt x="12941" y="7984"/>
                    <a:pt x="12682" y="7014"/>
                    <a:pt x="12227" y="6103"/>
                  </a:cubicBezTo>
                  <a:cubicBezTo>
                    <a:pt x="11514" y="6349"/>
                    <a:pt x="10839" y="6617"/>
                    <a:pt x="10159" y="6943"/>
                  </a:cubicBezTo>
                  <a:cubicBezTo>
                    <a:pt x="9669" y="7181"/>
                    <a:pt x="9172" y="7408"/>
                    <a:pt x="8645" y="7551"/>
                  </a:cubicBezTo>
                  <a:cubicBezTo>
                    <a:pt x="8377" y="7623"/>
                    <a:pt x="7938" y="7718"/>
                    <a:pt x="7520" y="7718"/>
                  </a:cubicBezTo>
                  <a:cubicBezTo>
                    <a:pt x="7046" y="7718"/>
                    <a:pt x="6601" y="7596"/>
                    <a:pt x="6470" y="7181"/>
                  </a:cubicBezTo>
                  <a:cubicBezTo>
                    <a:pt x="6196" y="6314"/>
                    <a:pt x="7260" y="5505"/>
                    <a:pt x="7917" y="5196"/>
                  </a:cubicBezTo>
                  <a:cubicBezTo>
                    <a:pt x="8887" y="4742"/>
                    <a:pt x="10013" y="4579"/>
                    <a:pt x="11086" y="4579"/>
                  </a:cubicBezTo>
                  <a:cubicBezTo>
                    <a:pt x="11136" y="4579"/>
                    <a:pt x="11185" y="4579"/>
                    <a:pt x="11235" y="4580"/>
                  </a:cubicBezTo>
                  <a:cubicBezTo>
                    <a:pt x="10410" y="3561"/>
                    <a:pt x="9398" y="2683"/>
                    <a:pt x="8326" y="1916"/>
                  </a:cubicBezTo>
                  <a:cubicBezTo>
                    <a:pt x="8319" y="1920"/>
                    <a:pt x="8312" y="1927"/>
                    <a:pt x="8304" y="1933"/>
                  </a:cubicBezTo>
                  <a:cubicBezTo>
                    <a:pt x="6827" y="2702"/>
                    <a:pt x="6382" y="4274"/>
                    <a:pt x="5601" y="5629"/>
                  </a:cubicBezTo>
                  <a:cubicBezTo>
                    <a:pt x="5338" y="6087"/>
                    <a:pt x="4801" y="6594"/>
                    <a:pt x="4279" y="6594"/>
                  </a:cubicBezTo>
                  <a:cubicBezTo>
                    <a:pt x="4039" y="6594"/>
                    <a:pt x="3801" y="6487"/>
                    <a:pt x="3595" y="6219"/>
                  </a:cubicBezTo>
                  <a:cubicBezTo>
                    <a:pt x="2965" y="5405"/>
                    <a:pt x="3595" y="4120"/>
                    <a:pt x="4061" y="3383"/>
                  </a:cubicBezTo>
                  <a:cubicBezTo>
                    <a:pt x="4709" y="2354"/>
                    <a:pt x="5658" y="1522"/>
                    <a:pt x="6662" y="844"/>
                  </a:cubicBezTo>
                  <a:cubicBezTo>
                    <a:pt x="5765" y="360"/>
                    <a:pt x="4768" y="1"/>
                    <a:pt x="3789"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7" name="Google Shape;6477;p34"/>
            <p:cNvSpPr/>
            <p:nvPr/>
          </p:nvSpPr>
          <p:spPr>
            <a:xfrm>
              <a:off x="5039475" y="142525"/>
              <a:ext cx="446900" cy="373700"/>
            </a:xfrm>
            <a:custGeom>
              <a:avLst/>
              <a:gdLst/>
              <a:ahLst/>
              <a:cxnLst/>
              <a:rect l="l" t="t" r="r" b="b"/>
              <a:pathLst>
                <a:path w="17876" h="14948" extrusionOk="0">
                  <a:moveTo>
                    <a:pt x="294" y="149"/>
                  </a:moveTo>
                  <a:cubicBezTo>
                    <a:pt x="299" y="150"/>
                    <a:pt x="301" y="152"/>
                    <a:pt x="306" y="153"/>
                  </a:cubicBezTo>
                  <a:cubicBezTo>
                    <a:pt x="2510" y="619"/>
                    <a:pt x="4234" y="1901"/>
                    <a:pt x="5509" y="3735"/>
                  </a:cubicBezTo>
                  <a:cubicBezTo>
                    <a:pt x="6552" y="5233"/>
                    <a:pt x="7500" y="6742"/>
                    <a:pt x="8748" y="8085"/>
                  </a:cubicBezTo>
                  <a:cubicBezTo>
                    <a:pt x="11148" y="10673"/>
                    <a:pt x="14268" y="12920"/>
                    <a:pt x="17646" y="14024"/>
                  </a:cubicBezTo>
                  <a:lnTo>
                    <a:pt x="17646" y="14149"/>
                  </a:lnTo>
                  <a:cubicBezTo>
                    <a:pt x="17645" y="14146"/>
                    <a:pt x="17644" y="14143"/>
                    <a:pt x="17639" y="14142"/>
                  </a:cubicBezTo>
                  <a:cubicBezTo>
                    <a:pt x="13983" y="12627"/>
                    <a:pt x="10443" y="10824"/>
                    <a:pt x="7930" y="7661"/>
                  </a:cubicBezTo>
                  <a:cubicBezTo>
                    <a:pt x="5787" y="4965"/>
                    <a:pt x="4022" y="849"/>
                    <a:pt x="179" y="328"/>
                  </a:cubicBezTo>
                  <a:cubicBezTo>
                    <a:pt x="217" y="270"/>
                    <a:pt x="257" y="208"/>
                    <a:pt x="294" y="149"/>
                  </a:cubicBezTo>
                  <a:close/>
                  <a:moveTo>
                    <a:pt x="5159" y="4047"/>
                  </a:moveTo>
                  <a:cubicBezTo>
                    <a:pt x="6276" y="5522"/>
                    <a:pt x="7247" y="7183"/>
                    <a:pt x="8453" y="8511"/>
                  </a:cubicBezTo>
                  <a:cubicBezTo>
                    <a:pt x="10868" y="11180"/>
                    <a:pt x="14203" y="13084"/>
                    <a:pt x="17605" y="14197"/>
                  </a:cubicBezTo>
                  <a:cubicBezTo>
                    <a:pt x="17075" y="14127"/>
                    <a:pt x="16545" y="14098"/>
                    <a:pt x="16016" y="14098"/>
                  </a:cubicBezTo>
                  <a:cubicBezTo>
                    <a:pt x="14752" y="14098"/>
                    <a:pt x="13488" y="14262"/>
                    <a:pt x="12225" y="14424"/>
                  </a:cubicBezTo>
                  <a:cubicBezTo>
                    <a:pt x="11763" y="13626"/>
                    <a:pt x="11526" y="12130"/>
                    <a:pt x="10376" y="12130"/>
                  </a:cubicBezTo>
                  <a:cubicBezTo>
                    <a:pt x="10282" y="12130"/>
                    <a:pt x="10183" y="12140"/>
                    <a:pt x="10076" y="12161"/>
                  </a:cubicBezTo>
                  <a:cubicBezTo>
                    <a:pt x="8796" y="12415"/>
                    <a:pt x="9777" y="14031"/>
                    <a:pt x="10298" y="14643"/>
                  </a:cubicBezTo>
                  <a:cubicBezTo>
                    <a:pt x="9716" y="14696"/>
                    <a:pt x="9133" y="14731"/>
                    <a:pt x="8550" y="14731"/>
                  </a:cubicBezTo>
                  <a:cubicBezTo>
                    <a:pt x="8041" y="14731"/>
                    <a:pt x="7532" y="14705"/>
                    <a:pt x="7024" y="14641"/>
                  </a:cubicBezTo>
                  <a:cubicBezTo>
                    <a:pt x="6801" y="13303"/>
                    <a:pt x="8128" y="12514"/>
                    <a:pt x="8389" y="11281"/>
                  </a:cubicBezTo>
                  <a:cubicBezTo>
                    <a:pt x="8539" y="10571"/>
                    <a:pt x="8266" y="9714"/>
                    <a:pt x="7461" y="9584"/>
                  </a:cubicBezTo>
                  <a:cubicBezTo>
                    <a:pt x="7387" y="9572"/>
                    <a:pt x="7314" y="9566"/>
                    <a:pt x="7242" y="9566"/>
                  </a:cubicBezTo>
                  <a:cubicBezTo>
                    <a:pt x="6343" y="9566"/>
                    <a:pt x="5682" y="10468"/>
                    <a:pt x="5344" y="11218"/>
                  </a:cubicBezTo>
                  <a:cubicBezTo>
                    <a:pt x="4926" y="12133"/>
                    <a:pt x="4820" y="13218"/>
                    <a:pt x="5101" y="14192"/>
                  </a:cubicBezTo>
                  <a:cubicBezTo>
                    <a:pt x="4056" y="13811"/>
                    <a:pt x="3123" y="13211"/>
                    <a:pt x="2390" y="12392"/>
                  </a:cubicBezTo>
                  <a:cubicBezTo>
                    <a:pt x="3273" y="11441"/>
                    <a:pt x="4169" y="10458"/>
                    <a:pt x="4728" y="9276"/>
                  </a:cubicBezTo>
                  <a:cubicBezTo>
                    <a:pt x="5043" y="8613"/>
                    <a:pt x="5561" y="7394"/>
                    <a:pt x="4754" y="6865"/>
                  </a:cubicBezTo>
                  <a:cubicBezTo>
                    <a:pt x="4533" y="6721"/>
                    <a:pt x="4292" y="6659"/>
                    <a:pt x="4047" y="6659"/>
                  </a:cubicBezTo>
                  <a:cubicBezTo>
                    <a:pt x="3447" y="6659"/>
                    <a:pt x="2829" y="7028"/>
                    <a:pt x="2455" y="7462"/>
                  </a:cubicBezTo>
                  <a:cubicBezTo>
                    <a:pt x="1739" y="8291"/>
                    <a:pt x="1450" y="9546"/>
                    <a:pt x="1296" y="10646"/>
                  </a:cubicBezTo>
                  <a:cubicBezTo>
                    <a:pt x="753" y="9343"/>
                    <a:pt x="600" y="7818"/>
                    <a:pt x="1115" y="6505"/>
                  </a:cubicBezTo>
                  <a:cubicBezTo>
                    <a:pt x="1508" y="5500"/>
                    <a:pt x="2250" y="4935"/>
                    <a:pt x="3301" y="4759"/>
                  </a:cubicBezTo>
                  <a:cubicBezTo>
                    <a:pt x="3979" y="4646"/>
                    <a:pt x="4677" y="4592"/>
                    <a:pt x="5159" y="4047"/>
                  </a:cubicBezTo>
                  <a:close/>
                  <a:moveTo>
                    <a:pt x="312" y="0"/>
                  </a:moveTo>
                  <a:cubicBezTo>
                    <a:pt x="299" y="0"/>
                    <a:pt x="286" y="6"/>
                    <a:pt x="275" y="19"/>
                  </a:cubicBezTo>
                  <a:cubicBezTo>
                    <a:pt x="203" y="118"/>
                    <a:pt x="131" y="217"/>
                    <a:pt x="64" y="318"/>
                  </a:cubicBezTo>
                  <a:cubicBezTo>
                    <a:pt x="11" y="334"/>
                    <a:pt x="0" y="431"/>
                    <a:pt x="64" y="443"/>
                  </a:cubicBezTo>
                  <a:cubicBezTo>
                    <a:pt x="2290" y="845"/>
                    <a:pt x="3765" y="2240"/>
                    <a:pt x="5037" y="3889"/>
                  </a:cubicBezTo>
                  <a:cubicBezTo>
                    <a:pt x="5032" y="3893"/>
                    <a:pt x="5026" y="3895"/>
                    <a:pt x="5022" y="3900"/>
                  </a:cubicBezTo>
                  <a:cubicBezTo>
                    <a:pt x="4432" y="4564"/>
                    <a:pt x="3491" y="4445"/>
                    <a:pt x="2705" y="4668"/>
                  </a:cubicBezTo>
                  <a:cubicBezTo>
                    <a:pt x="2025" y="4860"/>
                    <a:pt x="1501" y="5322"/>
                    <a:pt x="1153" y="5929"/>
                  </a:cubicBezTo>
                  <a:cubicBezTo>
                    <a:pt x="356" y="7318"/>
                    <a:pt x="477" y="9132"/>
                    <a:pt x="1041" y="10580"/>
                  </a:cubicBezTo>
                  <a:cubicBezTo>
                    <a:pt x="1113" y="10764"/>
                    <a:pt x="1194" y="10947"/>
                    <a:pt x="1281" y="11123"/>
                  </a:cubicBezTo>
                  <a:cubicBezTo>
                    <a:pt x="1288" y="11115"/>
                    <a:pt x="1293" y="11106"/>
                    <a:pt x="1300" y="11096"/>
                  </a:cubicBezTo>
                  <a:cubicBezTo>
                    <a:pt x="1308" y="11098"/>
                    <a:pt x="1316" y="11099"/>
                    <a:pt x="1323" y="11099"/>
                  </a:cubicBezTo>
                  <a:cubicBezTo>
                    <a:pt x="1351" y="11099"/>
                    <a:pt x="1378" y="11085"/>
                    <a:pt x="1386" y="11052"/>
                  </a:cubicBezTo>
                  <a:cubicBezTo>
                    <a:pt x="1395" y="11012"/>
                    <a:pt x="1406" y="10972"/>
                    <a:pt x="1415" y="10932"/>
                  </a:cubicBezTo>
                  <a:cubicBezTo>
                    <a:pt x="1416" y="10930"/>
                    <a:pt x="1417" y="10927"/>
                    <a:pt x="1420" y="10925"/>
                  </a:cubicBezTo>
                  <a:cubicBezTo>
                    <a:pt x="1420" y="10924"/>
                    <a:pt x="1417" y="10923"/>
                    <a:pt x="1417" y="10920"/>
                  </a:cubicBezTo>
                  <a:cubicBezTo>
                    <a:pt x="1626" y="10054"/>
                    <a:pt x="1790" y="9155"/>
                    <a:pt x="2170" y="8346"/>
                  </a:cubicBezTo>
                  <a:cubicBezTo>
                    <a:pt x="2389" y="7880"/>
                    <a:pt x="2691" y="7433"/>
                    <a:pt x="3140" y="7162"/>
                  </a:cubicBezTo>
                  <a:cubicBezTo>
                    <a:pt x="3387" y="7014"/>
                    <a:pt x="3748" y="6891"/>
                    <a:pt x="4086" y="6891"/>
                  </a:cubicBezTo>
                  <a:cubicBezTo>
                    <a:pt x="4450" y="6891"/>
                    <a:pt x="4788" y="7034"/>
                    <a:pt x="4926" y="7444"/>
                  </a:cubicBezTo>
                  <a:cubicBezTo>
                    <a:pt x="5193" y="8230"/>
                    <a:pt x="4451" y="9416"/>
                    <a:pt x="4048" y="10036"/>
                  </a:cubicBezTo>
                  <a:cubicBezTo>
                    <a:pt x="3511" y="10855"/>
                    <a:pt x="2846" y="11576"/>
                    <a:pt x="2183" y="12292"/>
                  </a:cubicBezTo>
                  <a:cubicBezTo>
                    <a:pt x="2140" y="12339"/>
                    <a:pt x="2147" y="12395"/>
                    <a:pt x="2176" y="12437"/>
                  </a:cubicBezTo>
                  <a:cubicBezTo>
                    <a:pt x="2171" y="12443"/>
                    <a:pt x="2169" y="12450"/>
                    <a:pt x="2163" y="12457"/>
                  </a:cubicBezTo>
                  <a:cubicBezTo>
                    <a:pt x="2777" y="13174"/>
                    <a:pt x="3545" y="13756"/>
                    <a:pt x="4425" y="14157"/>
                  </a:cubicBezTo>
                  <a:cubicBezTo>
                    <a:pt x="4742" y="14301"/>
                    <a:pt x="5070" y="14423"/>
                    <a:pt x="5399" y="14523"/>
                  </a:cubicBezTo>
                  <a:cubicBezTo>
                    <a:pt x="5390" y="14444"/>
                    <a:pt x="5385" y="14366"/>
                    <a:pt x="5380" y="14287"/>
                  </a:cubicBezTo>
                  <a:cubicBezTo>
                    <a:pt x="5368" y="14284"/>
                    <a:pt x="5354" y="14279"/>
                    <a:pt x="5340" y="14273"/>
                  </a:cubicBezTo>
                  <a:cubicBezTo>
                    <a:pt x="5109" y="13333"/>
                    <a:pt x="5098" y="12401"/>
                    <a:pt x="5462" y="11487"/>
                  </a:cubicBezTo>
                  <a:cubicBezTo>
                    <a:pt x="5646" y="11024"/>
                    <a:pt x="5918" y="10563"/>
                    <a:pt x="6284" y="10221"/>
                  </a:cubicBezTo>
                  <a:cubicBezTo>
                    <a:pt x="6557" y="9966"/>
                    <a:pt x="6915" y="9823"/>
                    <a:pt x="7247" y="9823"/>
                  </a:cubicBezTo>
                  <a:cubicBezTo>
                    <a:pt x="7692" y="9823"/>
                    <a:pt x="8092" y="10078"/>
                    <a:pt x="8184" y="10663"/>
                  </a:cubicBezTo>
                  <a:cubicBezTo>
                    <a:pt x="8417" y="12140"/>
                    <a:pt x="6317" y="13207"/>
                    <a:pt x="6877" y="14696"/>
                  </a:cubicBezTo>
                  <a:cubicBezTo>
                    <a:pt x="6880" y="14743"/>
                    <a:pt x="6881" y="14791"/>
                    <a:pt x="6885" y="14836"/>
                  </a:cubicBezTo>
                  <a:cubicBezTo>
                    <a:pt x="6905" y="14840"/>
                    <a:pt x="6922" y="14842"/>
                    <a:pt x="6942" y="14843"/>
                  </a:cubicBezTo>
                  <a:cubicBezTo>
                    <a:pt x="6943" y="14849"/>
                    <a:pt x="6945" y="14855"/>
                    <a:pt x="6948" y="14857"/>
                  </a:cubicBezTo>
                  <a:cubicBezTo>
                    <a:pt x="6959" y="14879"/>
                    <a:pt x="6978" y="14888"/>
                    <a:pt x="6997" y="14888"/>
                  </a:cubicBezTo>
                  <a:cubicBezTo>
                    <a:pt x="7019" y="14888"/>
                    <a:pt x="7042" y="14876"/>
                    <a:pt x="7053" y="14856"/>
                  </a:cubicBezTo>
                  <a:cubicBezTo>
                    <a:pt x="7586" y="14921"/>
                    <a:pt x="8126" y="14948"/>
                    <a:pt x="8664" y="14948"/>
                  </a:cubicBezTo>
                  <a:cubicBezTo>
                    <a:pt x="9257" y="14948"/>
                    <a:pt x="9848" y="14915"/>
                    <a:pt x="10429" y="14862"/>
                  </a:cubicBezTo>
                  <a:cubicBezTo>
                    <a:pt x="10517" y="14855"/>
                    <a:pt x="10604" y="14846"/>
                    <a:pt x="10690" y="14836"/>
                  </a:cubicBezTo>
                  <a:cubicBezTo>
                    <a:pt x="10659" y="14763"/>
                    <a:pt x="10632" y="14687"/>
                    <a:pt x="10607" y="14610"/>
                  </a:cubicBezTo>
                  <a:cubicBezTo>
                    <a:pt x="10577" y="14615"/>
                    <a:pt x="10546" y="14616"/>
                    <a:pt x="10518" y="14620"/>
                  </a:cubicBezTo>
                  <a:cubicBezTo>
                    <a:pt x="10518" y="14617"/>
                    <a:pt x="10518" y="14616"/>
                    <a:pt x="10517" y="14615"/>
                  </a:cubicBezTo>
                  <a:cubicBezTo>
                    <a:pt x="10303" y="14295"/>
                    <a:pt x="10072" y="13986"/>
                    <a:pt x="9897" y="13642"/>
                  </a:cubicBezTo>
                  <a:cubicBezTo>
                    <a:pt x="9711" y="13273"/>
                    <a:pt x="9310" y="12464"/>
                    <a:pt x="10248" y="12357"/>
                  </a:cubicBezTo>
                  <a:cubicBezTo>
                    <a:pt x="10270" y="12354"/>
                    <a:pt x="10293" y="12353"/>
                    <a:pt x="10315" y="12353"/>
                  </a:cubicBezTo>
                  <a:cubicBezTo>
                    <a:pt x="10545" y="12353"/>
                    <a:pt x="10801" y="12478"/>
                    <a:pt x="10983" y="12598"/>
                  </a:cubicBezTo>
                  <a:cubicBezTo>
                    <a:pt x="11672" y="13064"/>
                    <a:pt x="11619" y="13958"/>
                    <a:pt x="12132" y="14547"/>
                  </a:cubicBezTo>
                  <a:cubicBezTo>
                    <a:pt x="12145" y="14562"/>
                    <a:pt x="12161" y="14569"/>
                    <a:pt x="12178" y="14569"/>
                  </a:cubicBezTo>
                  <a:cubicBezTo>
                    <a:pt x="12182" y="14569"/>
                    <a:pt x="12187" y="14569"/>
                    <a:pt x="12191" y="14568"/>
                  </a:cubicBezTo>
                  <a:cubicBezTo>
                    <a:pt x="12209" y="14603"/>
                    <a:pt x="12226" y="14637"/>
                    <a:pt x="12245" y="14671"/>
                  </a:cubicBezTo>
                  <a:cubicBezTo>
                    <a:pt x="13732" y="14500"/>
                    <a:pt x="15207" y="14323"/>
                    <a:pt x="16707" y="14323"/>
                  </a:cubicBezTo>
                  <a:cubicBezTo>
                    <a:pt x="17067" y="14323"/>
                    <a:pt x="17428" y="14333"/>
                    <a:pt x="17792" y="14356"/>
                  </a:cubicBezTo>
                  <a:cubicBezTo>
                    <a:pt x="17794" y="14356"/>
                    <a:pt x="17796" y="14356"/>
                    <a:pt x="17798" y="14356"/>
                  </a:cubicBezTo>
                  <a:cubicBezTo>
                    <a:pt x="17865" y="14356"/>
                    <a:pt x="17875" y="14274"/>
                    <a:pt x="17831" y="14238"/>
                  </a:cubicBezTo>
                  <a:cubicBezTo>
                    <a:pt x="17834" y="14146"/>
                    <a:pt x="17837" y="14054"/>
                    <a:pt x="17841" y="13962"/>
                  </a:cubicBezTo>
                  <a:cubicBezTo>
                    <a:pt x="17778" y="13942"/>
                    <a:pt x="17711" y="13918"/>
                    <a:pt x="17648" y="13896"/>
                  </a:cubicBezTo>
                  <a:lnTo>
                    <a:pt x="17648" y="13913"/>
                  </a:lnTo>
                  <a:cubicBezTo>
                    <a:pt x="17526" y="13862"/>
                    <a:pt x="17406" y="13811"/>
                    <a:pt x="17286" y="13760"/>
                  </a:cubicBezTo>
                  <a:cubicBezTo>
                    <a:pt x="17121" y="13693"/>
                    <a:pt x="16956" y="13621"/>
                    <a:pt x="16792" y="13544"/>
                  </a:cubicBezTo>
                  <a:cubicBezTo>
                    <a:pt x="15290" y="12881"/>
                    <a:pt x="13849" y="12145"/>
                    <a:pt x="12490" y="11191"/>
                  </a:cubicBezTo>
                  <a:cubicBezTo>
                    <a:pt x="10995" y="10140"/>
                    <a:pt x="9627" y="8911"/>
                    <a:pt x="8426" y="7536"/>
                  </a:cubicBezTo>
                  <a:cubicBezTo>
                    <a:pt x="7282" y="6281"/>
                    <a:pt x="6288" y="4897"/>
                    <a:pt x="5464" y="3399"/>
                  </a:cubicBezTo>
                  <a:cubicBezTo>
                    <a:pt x="5462" y="3403"/>
                    <a:pt x="5462" y="3406"/>
                    <a:pt x="5461" y="3409"/>
                  </a:cubicBezTo>
                  <a:cubicBezTo>
                    <a:pt x="5294" y="3187"/>
                    <a:pt x="5128" y="2968"/>
                    <a:pt x="4951" y="2755"/>
                  </a:cubicBezTo>
                  <a:cubicBezTo>
                    <a:pt x="3781" y="1339"/>
                    <a:pt x="2150" y="379"/>
                    <a:pt x="353" y="6"/>
                  </a:cubicBezTo>
                  <a:cubicBezTo>
                    <a:pt x="352" y="6"/>
                    <a:pt x="350" y="6"/>
                    <a:pt x="348" y="6"/>
                  </a:cubicBezTo>
                  <a:cubicBezTo>
                    <a:pt x="345" y="6"/>
                    <a:pt x="341" y="6"/>
                    <a:pt x="337" y="6"/>
                  </a:cubicBezTo>
                  <a:cubicBezTo>
                    <a:pt x="330" y="2"/>
                    <a:pt x="321" y="0"/>
                    <a:pt x="312"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8" name="Google Shape;6478;p34"/>
            <p:cNvSpPr/>
            <p:nvPr/>
          </p:nvSpPr>
          <p:spPr>
            <a:xfrm>
              <a:off x="5054425" y="243700"/>
              <a:ext cx="425175" cy="267100"/>
            </a:xfrm>
            <a:custGeom>
              <a:avLst/>
              <a:gdLst/>
              <a:ahLst/>
              <a:cxnLst/>
              <a:rect l="l" t="t" r="r" b="b"/>
              <a:pathLst>
                <a:path w="17007" h="10684" extrusionOk="0">
                  <a:moveTo>
                    <a:pt x="4559" y="0"/>
                  </a:moveTo>
                  <a:cubicBezTo>
                    <a:pt x="4078" y="545"/>
                    <a:pt x="3379" y="599"/>
                    <a:pt x="2701" y="712"/>
                  </a:cubicBezTo>
                  <a:cubicBezTo>
                    <a:pt x="1651" y="888"/>
                    <a:pt x="908" y="1453"/>
                    <a:pt x="516" y="2458"/>
                  </a:cubicBezTo>
                  <a:cubicBezTo>
                    <a:pt x="1" y="3771"/>
                    <a:pt x="153" y="5296"/>
                    <a:pt x="697" y="6599"/>
                  </a:cubicBezTo>
                  <a:cubicBezTo>
                    <a:pt x="851" y="5499"/>
                    <a:pt x="1140" y="4244"/>
                    <a:pt x="1856" y="3415"/>
                  </a:cubicBezTo>
                  <a:cubicBezTo>
                    <a:pt x="2230" y="2981"/>
                    <a:pt x="2848" y="2612"/>
                    <a:pt x="3447" y="2612"/>
                  </a:cubicBezTo>
                  <a:cubicBezTo>
                    <a:pt x="3692" y="2612"/>
                    <a:pt x="3934" y="2674"/>
                    <a:pt x="4154" y="2818"/>
                  </a:cubicBezTo>
                  <a:cubicBezTo>
                    <a:pt x="4962" y="3347"/>
                    <a:pt x="4444" y="4566"/>
                    <a:pt x="4129" y="5228"/>
                  </a:cubicBezTo>
                  <a:cubicBezTo>
                    <a:pt x="3570" y="6411"/>
                    <a:pt x="2673" y="7394"/>
                    <a:pt x="1791" y="8345"/>
                  </a:cubicBezTo>
                  <a:cubicBezTo>
                    <a:pt x="2525" y="9166"/>
                    <a:pt x="3458" y="9766"/>
                    <a:pt x="4497" y="10144"/>
                  </a:cubicBezTo>
                  <a:cubicBezTo>
                    <a:pt x="4218" y="9170"/>
                    <a:pt x="4324" y="8084"/>
                    <a:pt x="4744" y="7171"/>
                  </a:cubicBezTo>
                  <a:cubicBezTo>
                    <a:pt x="5083" y="6421"/>
                    <a:pt x="5744" y="5519"/>
                    <a:pt x="6643" y="5519"/>
                  </a:cubicBezTo>
                  <a:cubicBezTo>
                    <a:pt x="6714" y="5519"/>
                    <a:pt x="6788" y="5525"/>
                    <a:pt x="6862" y="5537"/>
                  </a:cubicBezTo>
                  <a:cubicBezTo>
                    <a:pt x="7667" y="5667"/>
                    <a:pt x="7939" y="6524"/>
                    <a:pt x="7790" y="7234"/>
                  </a:cubicBezTo>
                  <a:cubicBezTo>
                    <a:pt x="7528" y="8467"/>
                    <a:pt x="6201" y="9256"/>
                    <a:pt x="6424" y="10594"/>
                  </a:cubicBezTo>
                  <a:cubicBezTo>
                    <a:pt x="6933" y="10658"/>
                    <a:pt x="7442" y="10684"/>
                    <a:pt x="7951" y="10684"/>
                  </a:cubicBezTo>
                  <a:cubicBezTo>
                    <a:pt x="8534" y="10684"/>
                    <a:pt x="9116" y="10649"/>
                    <a:pt x="9698" y="10596"/>
                  </a:cubicBezTo>
                  <a:cubicBezTo>
                    <a:pt x="9177" y="9984"/>
                    <a:pt x="8196" y="8368"/>
                    <a:pt x="9477" y="8114"/>
                  </a:cubicBezTo>
                  <a:cubicBezTo>
                    <a:pt x="9583" y="8093"/>
                    <a:pt x="9683" y="8083"/>
                    <a:pt x="9777" y="8083"/>
                  </a:cubicBezTo>
                  <a:cubicBezTo>
                    <a:pt x="10927" y="8083"/>
                    <a:pt x="11163" y="9579"/>
                    <a:pt x="11626" y="10377"/>
                  </a:cubicBezTo>
                  <a:cubicBezTo>
                    <a:pt x="12889" y="10215"/>
                    <a:pt x="14152" y="10051"/>
                    <a:pt x="15416" y="10051"/>
                  </a:cubicBezTo>
                  <a:cubicBezTo>
                    <a:pt x="15946" y="10051"/>
                    <a:pt x="16476" y="10080"/>
                    <a:pt x="17006" y="10150"/>
                  </a:cubicBezTo>
                  <a:cubicBezTo>
                    <a:pt x="13604" y="9037"/>
                    <a:pt x="10269" y="7133"/>
                    <a:pt x="7852" y="4464"/>
                  </a:cubicBezTo>
                  <a:cubicBezTo>
                    <a:pt x="6647" y="3136"/>
                    <a:pt x="5676" y="1475"/>
                    <a:pt x="4559"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79" name="Google Shape;6479;p34"/>
            <p:cNvSpPr/>
            <p:nvPr/>
          </p:nvSpPr>
          <p:spPr>
            <a:xfrm>
              <a:off x="5043950" y="146275"/>
              <a:ext cx="436700" cy="349975"/>
            </a:xfrm>
            <a:custGeom>
              <a:avLst/>
              <a:gdLst/>
              <a:ahLst/>
              <a:cxnLst/>
              <a:rect l="l" t="t" r="r" b="b"/>
              <a:pathLst>
                <a:path w="17468" h="13999" extrusionOk="0">
                  <a:moveTo>
                    <a:pt x="115" y="0"/>
                  </a:moveTo>
                  <a:cubicBezTo>
                    <a:pt x="78" y="60"/>
                    <a:pt x="38" y="122"/>
                    <a:pt x="0" y="180"/>
                  </a:cubicBezTo>
                  <a:cubicBezTo>
                    <a:pt x="3843" y="701"/>
                    <a:pt x="5608" y="4816"/>
                    <a:pt x="7751" y="7511"/>
                  </a:cubicBezTo>
                  <a:cubicBezTo>
                    <a:pt x="10264" y="10674"/>
                    <a:pt x="13804" y="12477"/>
                    <a:pt x="17460" y="13992"/>
                  </a:cubicBezTo>
                  <a:cubicBezTo>
                    <a:pt x="17465" y="13993"/>
                    <a:pt x="17466" y="13997"/>
                    <a:pt x="17467" y="13999"/>
                  </a:cubicBezTo>
                  <a:lnTo>
                    <a:pt x="17467" y="13877"/>
                  </a:lnTo>
                  <a:cubicBezTo>
                    <a:pt x="14087" y="12772"/>
                    <a:pt x="10967" y="10526"/>
                    <a:pt x="8567" y="7936"/>
                  </a:cubicBezTo>
                  <a:cubicBezTo>
                    <a:pt x="7321" y="6594"/>
                    <a:pt x="6373" y="5084"/>
                    <a:pt x="5330" y="3586"/>
                  </a:cubicBezTo>
                  <a:cubicBezTo>
                    <a:pt x="4055" y="1752"/>
                    <a:pt x="2331" y="472"/>
                    <a:pt x="127" y="6"/>
                  </a:cubicBezTo>
                  <a:cubicBezTo>
                    <a:pt x="122" y="3"/>
                    <a:pt x="120" y="2"/>
                    <a:pt x="115"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0" name="Google Shape;6480;p34"/>
            <p:cNvSpPr/>
            <p:nvPr/>
          </p:nvSpPr>
          <p:spPr>
            <a:xfrm>
              <a:off x="5250025" y="330900"/>
              <a:ext cx="209200" cy="150250"/>
            </a:xfrm>
            <a:custGeom>
              <a:avLst/>
              <a:gdLst/>
              <a:ahLst/>
              <a:cxnLst/>
              <a:rect l="l" t="t" r="r" b="b"/>
              <a:pathLst>
                <a:path w="8368" h="6010" extrusionOk="0">
                  <a:moveTo>
                    <a:pt x="1" y="1"/>
                  </a:moveTo>
                  <a:lnTo>
                    <a:pt x="1" y="1"/>
                  </a:lnTo>
                  <a:cubicBezTo>
                    <a:pt x="1202" y="1376"/>
                    <a:pt x="2570" y="2605"/>
                    <a:pt x="4064" y="3656"/>
                  </a:cubicBezTo>
                  <a:cubicBezTo>
                    <a:pt x="5425" y="4610"/>
                    <a:pt x="6865" y="5346"/>
                    <a:pt x="8367" y="6009"/>
                  </a:cubicBezTo>
                  <a:cubicBezTo>
                    <a:pt x="7423" y="5572"/>
                    <a:pt x="6518" y="5010"/>
                    <a:pt x="5648" y="4504"/>
                  </a:cubicBezTo>
                  <a:cubicBezTo>
                    <a:pt x="4444" y="3810"/>
                    <a:pt x="3300" y="3016"/>
                    <a:pt x="2232" y="2130"/>
                  </a:cubicBezTo>
                  <a:cubicBezTo>
                    <a:pt x="1437" y="1469"/>
                    <a:pt x="693" y="757"/>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1" name="Google Shape;6481;p34"/>
            <p:cNvSpPr/>
            <p:nvPr/>
          </p:nvSpPr>
          <p:spPr>
            <a:xfrm>
              <a:off x="5471550" y="486450"/>
              <a:ext cx="9050" cy="3875"/>
            </a:xfrm>
            <a:custGeom>
              <a:avLst/>
              <a:gdLst/>
              <a:ahLst/>
              <a:cxnLst/>
              <a:rect l="l" t="t" r="r" b="b"/>
              <a:pathLst>
                <a:path w="362" h="155" extrusionOk="0">
                  <a:moveTo>
                    <a:pt x="1" y="1"/>
                  </a:moveTo>
                  <a:cubicBezTo>
                    <a:pt x="121" y="53"/>
                    <a:pt x="242" y="104"/>
                    <a:pt x="362" y="154"/>
                  </a:cubicBezTo>
                  <a:lnTo>
                    <a:pt x="362" y="137"/>
                  </a:lnTo>
                  <a:cubicBezTo>
                    <a:pt x="242" y="95"/>
                    <a:pt x="121" y="49"/>
                    <a:pt x="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2" name="Google Shape;6482;p34"/>
            <p:cNvSpPr/>
            <p:nvPr/>
          </p:nvSpPr>
          <p:spPr>
            <a:xfrm>
              <a:off x="5060475" y="244800"/>
              <a:ext cx="410125" cy="264700"/>
            </a:xfrm>
            <a:custGeom>
              <a:avLst/>
              <a:gdLst/>
              <a:ahLst/>
              <a:cxnLst/>
              <a:rect l="l" t="t" r="r" b="b"/>
              <a:pathLst>
                <a:path w="16405" h="10588" extrusionOk="0">
                  <a:moveTo>
                    <a:pt x="4398" y="0"/>
                  </a:moveTo>
                  <a:cubicBezTo>
                    <a:pt x="4349" y="0"/>
                    <a:pt x="4297" y="47"/>
                    <a:pt x="4315" y="99"/>
                  </a:cubicBezTo>
                  <a:cubicBezTo>
                    <a:pt x="4540" y="776"/>
                    <a:pt x="4944" y="1446"/>
                    <a:pt x="5392" y="2074"/>
                  </a:cubicBezTo>
                  <a:cubicBezTo>
                    <a:pt x="5247" y="2183"/>
                    <a:pt x="5094" y="2226"/>
                    <a:pt x="4937" y="2226"/>
                  </a:cubicBezTo>
                  <a:cubicBezTo>
                    <a:pt x="4382" y="2226"/>
                    <a:pt x="3770" y="1689"/>
                    <a:pt x="3232" y="1677"/>
                  </a:cubicBezTo>
                  <a:cubicBezTo>
                    <a:pt x="3217" y="1677"/>
                    <a:pt x="3202" y="1676"/>
                    <a:pt x="3188" y="1676"/>
                  </a:cubicBezTo>
                  <a:cubicBezTo>
                    <a:pt x="2707" y="1676"/>
                    <a:pt x="2210" y="1876"/>
                    <a:pt x="1792" y="2094"/>
                  </a:cubicBezTo>
                  <a:cubicBezTo>
                    <a:pt x="733" y="2647"/>
                    <a:pt x="222" y="3796"/>
                    <a:pt x="9" y="4927"/>
                  </a:cubicBezTo>
                  <a:cubicBezTo>
                    <a:pt x="1" y="4965"/>
                    <a:pt x="28" y="4989"/>
                    <a:pt x="56" y="4989"/>
                  </a:cubicBezTo>
                  <a:cubicBezTo>
                    <a:pt x="75" y="4989"/>
                    <a:pt x="93" y="4979"/>
                    <a:pt x="102" y="4955"/>
                  </a:cubicBezTo>
                  <a:cubicBezTo>
                    <a:pt x="335" y="4333"/>
                    <a:pt x="472" y="3682"/>
                    <a:pt x="849" y="3119"/>
                  </a:cubicBezTo>
                  <a:cubicBezTo>
                    <a:pt x="1279" y="2472"/>
                    <a:pt x="2003" y="2034"/>
                    <a:pt x="2762" y="1875"/>
                  </a:cubicBezTo>
                  <a:cubicBezTo>
                    <a:pt x="2904" y="1845"/>
                    <a:pt x="3037" y="1830"/>
                    <a:pt x="3167" y="1830"/>
                  </a:cubicBezTo>
                  <a:cubicBezTo>
                    <a:pt x="3465" y="1830"/>
                    <a:pt x="3740" y="1907"/>
                    <a:pt x="4039" y="2047"/>
                  </a:cubicBezTo>
                  <a:cubicBezTo>
                    <a:pt x="4245" y="2144"/>
                    <a:pt x="4443" y="2266"/>
                    <a:pt x="4670" y="2310"/>
                  </a:cubicBezTo>
                  <a:cubicBezTo>
                    <a:pt x="4742" y="2323"/>
                    <a:pt x="4812" y="2330"/>
                    <a:pt x="4878" y="2330"/>
                  </a:cubicBezTo>
                  <a:cubicBezTo>
                    <a:pt x="5084" y="2330"/>
                    <a:pt x="5265" y="2263"/>
                    <a:pt x="5426" y="2119"/>
                  </a:cubicBezTo>
                  <a:cubicBezTo>
                    <a:pt x="5578" y="2329"/>
                    <a:pt x="5733" y="2535"/>
                    <a:pt x="5889" y="2736"/>
                  </a:cubicBezTo>
                  <a:cubicBezTo>
                    <a:pt x="5860" y="2734"/>
                    <a:pt x="5831" y="2732"/>
                    <a:pt x="5804" y="2732"/>
                  </a:cubicBezTo>
                  <a:cubicBezTo>
                    <a:pt x="4891" y="2732"/>
                    <a:pt x="4660" y="3989"/>
                    <a:pt x="4491" y="4707"/>
                  </a:cubicBezTo>
                  <a:cubicBezTo>
                    <a:pt x="4131" y="6234"/>
                    <a:pt x="3291" y="7593"/>
                    <a:pt x="2128" y="8639"/>
                  </a:cubicBezTo>
                  <a:cubicBezTo>
                    <a:pt x="2068" y="8693"/>
                    <a:pt x="2121" y="8776"/>
                    <a:pt x="2183" y="8776"/>
                  </a:cubicBezTo>
                  <a:cubicBezTo>
                    <a:pt x="2201" y="8776"/>
                    <a:pt x="2218" y="8769"/>
                    <a:pt x="2235" y="8755"/>
                  </a:cubicBezTo>
                  <a:cubicBezTo>
                    <a:pt x="3024" y="8042"/>
                    <a:pt x="3668" y="7194"/>
                    <a:pt x="4114" y="6226"/>
                  </a:cubicBezTo>
                  <a:cubicBezTo>
                    <a:pt x="4347" y="5719"/>
                    <a:pt x="4524" y="5188"/>
                    <a:pt x="4644" y="4645"/>
                  </a:cubicBezTo>
                  <a:cubicBezTo>
                    <a:pt x="4810" y="3897"/>
                    <a:pt x="4995" y="2821"/>
                    <a:pt x="5944" y="2821"/>
                  </a:cubicBezTo>
                  <a:cubicBezTo>
                    <a:pt x="5947" y="2821"/>
                    <a:pt x="5951" y="2821"/>
                    <a:pt x="5954" y="2821"/>
                  </a:cubicBezTo>
                  <a:cubicBezTo>
                    <a:pt x="6102" y="3011"/>
                    <a:pt x="6250" y="3196"/>
                    <a:pt x="6393" y="3375"/>
                  </a:cubicBezTo>
                  <a:cubicBezTo>
                    <a:pt x="6832" y="3930"/>
                    <a:pt x="7302" y="4458"/>
                    <a:pt x="7798" y="4961"/>
                  </a:cubicBezTo>
                  <a:cubicBezTo>
                    <a:pt x="7674" y="5034"/>
                    <a:pt x="7543" y="5061"/>
                    <a:pt x="7409" y="5061"/>
                  </a:cubicBezTo>
                  <a:cubicBezTo>
                    <a:pt x="7030" y="5061"/>
                    <a:pt x="6619" y="4846"/>
                    <a:pt x="6224" y="4846"/>
                  </a:cubicBezTo>
                  <a:cubicBezTo>
                    <a:pt x="6123" y="4846"/>
                    <a:pt x="6022" y="4860"/>
                    <a:pt x="5924" y="4896"/>
                  </a:cubicBezTo>
                  <a:cubicBezTo>
                    <a:pt x="5451" y="5065"/>
                    <a:pt x="5064" y="5497"/>
                    <a:pt x="4762" y="5881"/>
                  </a:cubicBezTo>
                  <a:cubicBezTo>
                    <a:pt x="3940" y="6933"/>
                    <a:pt x="3576" y="8293"/>
                    <a:pt x="3435" y="9600"/>
                  </a:cubicBezTo>
                  <a:cubicBezTo>
                    <a:pt x="3428" y="9642"/>
                    <a:pt x="3456" y="9663"/>
                    <a:pt x="3486" y="9663"/>
                  </a:cubicBezTo>
                  <a:cubicBezTo>
                    <a:pt x="3516" y="9663"/>
                    <a:pt x="3547" y="9644"/>
                    <a:pt x="3554" y="9606"/>
                  </a:cubicBezTo>
                  <a:cubicBezTo>
                    <a:pt x="3753" y="8190"/>
                    <a:pt x="4111" y="6723"/>
                    <a:pt x="5121" y="5651"/>
                  </a:cubicBezTo>
                  <a:cubicBezTo>
                    <a:pt x="5321" y="5437"/>
                    <a:pt x="5553" y="5211"/>
                    <a:pt x="5818" y="5077"/>
                  </a:cubicBezTo>
                  <a:cubicBezTo>
                    <a:pt x="5968" y="5001"/>
                    <a:pt x="6112" y="4973"/>
                    <a:pt x="6255" y="4973"/>
                  </a:cubicBezTo>
                  <a:cubicBezTo>
                    <a:pt x="6555" y="4973"/>
                    <a:pt x="6847" y="5097"/>
                    <a:pt x="7162" y="5144"/>
                  </a:cubicBezTo>
                  <a:cubicBezTo>
                    <a:pt x="7231" y="5155"/>
                    <a:pt x="7298" y="5161"/>
                    <a:pt x="7362" y="5161"/>
                  </a:cubicBezTo>
                  <a:cubicBezTo>
                    <a:pt x="7537" y="5161"/>
                    <a:pt x="7696" y="5118"/>
                    <a:pt x="7838" y="5009"/>
                  </a:cubicBezTo>
                  <a:cubicBezTo>
                    <a:pt x="7973" y="5144"/>
                    <a:pt x="8108" y="5280"/>
                    <a:pt x="8248" y="5413"/>
                  </a:cubicBezTo>
                  <a:cubicBezTo>
                    <a:pt x="7776" y="5630"/>
                    <a:pt x="7827" y="6337"/>
                    <a:pt x="7854" y="6813"/>
                  </a:cubicBezTo>
                  <a:cubicBezTo>
                    <a:pt x="7925" y="8132"/>
                    <a:pt x="7141" y="9270"/>
                    <a:pt x="6764" y="10490"/>
                  </a:cubicBezTo>
                  <a:cubicBezTo>
                    <a:pt x="6745" y="10548"/>
                    <a:pt x="6793" y="10587"/>
                    <a:pt x="6840" y="10587"/>
                  </a:cubicBezTo>
                  <a:cubicBezTo>
                    <a:pt x="6870" y="10587"/>
                    <a:pt x="6900" y="10571"/>
                    <a:pt x="6912" y="10533"/>
                  </a:cubicBezTo>
                  <a:cubicBezTo>
                    <a:pt x="7174" y="9675"/>
                    <a:pt x="7615" y="8880"/>
                    <a:pt x="7854" y="8013"/>
                  </a:cubicBezTo>
                  <a:cubicBezTo>
                    <a:pt x="7953" y="7653"/>
                    <a:pt x="8006" y="7286"/>
                    <a:pt x="7995" y="6912"/>
                  </a:cubicBezTo>
                  <a:cubicBezTo>
                    <a:pt x="7980" y="6436"/>
                    <a:pt x="7805" y="5729"/>
                    <a:pt x="8313" y="5472"/>
                  </a:cubicBezTo>
                  <a:cubicBezTo>
                    <a:pt x="8607" y="5750"/>
                    <a:pt x="8906" y="6020"/>
                    <a:pt x="9215" y="6280"/>
                  </a:cubicBezTo>
                  <a:cubicBezTo>
                    <a:pt x="9448" y="6474"/>
                    <a:pt x="9688" y="6665"/>
                    <a:pt x="9934" y="6853"/>
                  </a:cubicBezTo>
                  <a:cubicBezTo>
                    <a:pt x="9708" y="7223"/>
                    <a:pt x="9166" y="7374"/>
                    <a:pt x="8844" y="7635"/>
                  </a:cubicBezTo>
                  <a:cubicBezTo>
                    <a:pt x="8599" y="7835"/>
                    <a:pt x="8403" y="8074"/>
                    <a:pt x="8289" y="8372"/>
                  </a:cubicBezTo>
                  <a:cubicBezTo>
                    <a:pt x="8015" y="9083"/>
                    <a:pt x="8293" y="9853"/>
                    <a:pt x="8547" y="10525"/>
                  </a:cubicBezTo>
                  <a:cubicBezTo>
                    <a:pt x="8561" y="10560"/>
                    <a:pt x="8588" y="10575"/>
                    <a:pt x="8614" y="10575"/>
                  </a:cubicBezTo>
                  <a:cubicBezTo>
                    <a:pt x="8656" y="10575"/>
                    <a:pt x="8696" y="10535"/>
                    <a:pt x="8674" y="10477"/>
                  </a:cubicBezTo>
                  <a:cubicBezTo>
                    <a:pt x="8313" y="9527"/>
                    <a:pt x="8049" y="8490"/>
                    <a:pt x="8934" y="7731"/>
                  </a:cubicBezTo>
                  <a:cubicBezTo>
                    <a:pt x="9281" y="7433"/>
                    <a:pt x="9794" y="7312"/>
                    <a:pt x="10000" y="6904"/>
                  </a:cubicBezTo>
                  <a:cubicBezTo>
                    <a:pt x="10100" y="6980"/>
                    <a:pt x="10199" y="7057"/>
                    <a:pt x="10301" y="7134"/>
                  </a:cubicBezTo>
                  <a:cubicBezTo>
                    <a:pt x="10188" y="7615"/>
                    <a:pt x="10527" y="7984"/>
                    <a:pt x="10868" y="8303"/>
                  </a:cubicBezTo>
                  <a:cubicBezTo>
                    <a:pt x="11465" y="8860"/>
                    <a:pt x="11779" y="9466"/>
                    <a:pt x="11878" y="10279"/>
                  </a:cubicBezTo>
                  <a:cubicBezTo>
                    <a:pt x="11880" y="10295"/>
                    <a:pt x="11892" y="10302"/>
                    <a:pt x="11904" y="10302"/>
                  </a:cubicBezTo>
                  <a:cubicBezTo>
                    <a:pt x="11919" y="10302"/>
                    <a:pt x="11935" y="10292"/>
                    <a:pt x="11936" y="10275"/>
                  </a:cubicBezTo>
                  <a:cubicBezTo>
                    <a:pt x="11961" y="9778"/>
                    <a:pt x="11828" y="9301"/>
                    <a:pt x="11566" y="8879"/>
                  </a:cubicBezTo>
                  <a:cubicBezTo>
                    <a:pt x="11228" y="8338"/>
                    <a:pt x="10383" y="7924"/>
                    <a:pt x="10435" y="7233"/>
                  </a:cubicBezTo>
                  <a:lnTo>
                    <a:pt x="10435" y="7233"/>
                  </a:lnTo>
                  <a:cubicBezTo>
                    <a:pt x="11187" y="7779"/>
                    <a:pt x="11985" y="8286"/>
                    <a:pt x="12815" y="8723"/>
                  </a:cubicBezTo>
                  <a:cubicBezTo>
                    <a:pt x="12627" y="9198"/>
                    <a:pt x="12642" y="9785"/>
                    <a:pt x="12978" y="10192"/>
                  </a:cubicBezTo>
                  <a:cubicBezTo>
                    <a:pt x="12983" y="10198"/>
                    <a:pt x="12989" y="10200"/>
                    <a:pt x="12994" y="10200"/>
                  </a:cubicBezTo>
                  <a:cubicBezTo>
                    <a:pt x="13010" y="10200"/>
                    <a:pt x="13023" y="10181"/>
                    <a:pt x="13016" y="10163"/>
                  </a:cubicBezTo>
                  <a:cubicBezTo>
                    <a:pt x="12838" y="9696"/>
                    <a:pt x="12776" y="9256"/>
                    <a:pt x="12944" y="8790"/>
                  </a:cubicBezTo>
                  <a:lnTo>
                    <a:pt x="12944" y="8790"/>
                  </a:lnTo>
                  <a:cubicBezTo>
                    <a:pt x="13225" y="8935"/>
                    <a:pt x="13508" y="9072"/>
                    <a:pt x="13795" y="9202"/>
                  </a:cubicBezTo>
                  <a:cubicBezTo>
                    <a:pt x="13802" y="9477"/>
                    <a:pt x="13863" y="9775"/>
                    <a:pt x="14024" y="9990"/>
                  </a:cubicBezTo>
                  <a:cubicBezTo>
                    <a:pt x="14029" y="9997"/>
                    <a:pt x="14036" y="10000"/>
                    <a:pt x="14044" y="10000"/>
                  </a:cubicBezTo>
                  <a:cubicBezTo>
                    <a:pt x="14063" y="10000"/>
                    <a:pt x="14083" y="9982"/>
                    <a:pt x="14077" y="9962"/>
                  </a:cubicBezTo>
                  <a:cubicBezTo>
                    <a:pt x="14003" y="9717"/>
                    <a:pt x="13932" y="9499"/>
                    <a:pt x="13912" y="9254"/>
                  </a:cubicBezTo>
                  <a:lnTo>
                    <a:pt x="13912" y="9254"/>
                  </a:lnTo>
                  <a:cubicBezTo>
                    <a:pt x="14700" y="9599"/>
                    <a:pt x="15508" y="9877"/>
                    <a:pt x="16331" y="10072"/>
                  </a:cubicBezTo>
                  <a:cubicBezTo>
                    <a:pt x="16335" y="10073"/>
                    <a:pt x="16339" y="10073"/>
                    <a:pt x="16343" y="10073"/>
                  </a:cubicBezTo>
                  <a:cubicBezTo>
                    <a:pt x="16389" y="10073"/>
                    <a:pt x="16404" y="10007"/>
                    <a:pt x="16355" y="9988"/>
                  </a:cubicBezTo>
                  <a:cubicBezTo>
                    <a:pt x="13809" y="9030"/>
                    <a:pt x="11446" y="7885"/>
                    <a:pt x="9351" y="6120"/>
                  </a:cubicBezTo>
                  <a:cubicBezTo>
                    <a:pt x="9074" y="5887"/>
                    <a:pt x="8804" y="5646"/>
                    <a:pt x="8540" y="5399"/>
                  </a:cubicBezTo>
                  <a:cubicBezTo>
                    <a:pt x="8543" y="5399"/>
                    <a:pt x="8544" y="5397"/>
                    <a:pt x="8546" y="5397"/>
                  </a:cubicBezTo>
                  <a:cubicBezTo>
                    <a:pt x="8574" y="5392"/>
                    <a:pt x="8571" y="5345"/>
                    <a:pt x="8540" y="5345"/>
                  </a:cubicBezTo>
                  <a:cubicBezTo>
                    <a:pt x="8523" y="5345"/>
                    <a:pt x="8509" y="5349"/>
                    <a:pt x="8494" y="5351"/>
                  </a:cubicBezTo>
                  <a:cubicBezTo>
                    <a:pt x="7820" y="4715"/>
                    <a:pt x="7189" y="4035"/>
                    <a:pt x="6610" y="3312"/>
                  </a:cubicBezTo>
                  <a:cubicBezTo>
                    <a:pt x="6174" y="2767"/>
                    <a:pt x="5765" y="2201"/>
                    <a:pt x="5390" y="1609"/>
                  </a:cubicBezTo>
                  <a:cubicBezTo>
                    <a:pt x="5064" y="1094"/>
                    <a:pt x="4812" y="517"/>
                    <a:pt x="4452" y="27"/>
                  </a:cubicBezTo>
                  <a:cubicBezTo>
                    <a:pt x="4438" y="8"/>
                    <a:pt x="4418" y="0"/>
                    <a:pt x="4398"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3" name="Google Shape;6483;p34"/>
            <p:cNvSpPr/>
            <p:nvPr/>
          </p:nvSpPr>
          <p:spPr>
            <a:xfrm>
              <a:off x="5449575" y="469175"/>
              <a:ext cx="32725" cy="8800"/>
            </a:xfrm>
            <a:custGeom>
              <a:avLst/>
              <a:gdLst/>
              <a:ahLst/>
              <a:cxnLst/>
              <a:rect l="l" t="t" r="r" b="b"/>
              <a:pathLst>
                <a:path w="1309" h="352" extrusionOk="0">
                  <a:moveTo>
                    <a:pt x="914" y="0"/>
                  </a:moveTo>
                  <a:cubicBezTo>
                    <a:pt x="617" y="0"/>
                    <a:pt x="324" y="83"/>
                    <a:pt x="62" y="230"/>
                  </a:cubicBezTo>
                  <a:cubicBezTo>
                    <a:pt x="1" y="265"/>
                    <a:pt x="35" y="352"/>
                    <a:pt x="91" y="352"/>
                  </a:cubicBezTo>
                  <a:cubicBezTo>
                    <a:pt x="101" y="352"/>
                    <a:pt x="112" y="349"/>
                    <a:pt x="123" y="343"/>
                  </a:cubicBezTo>
                  <a:cubicBezTo>
                    <a:pt x="400" y="187"/>
                    <a:pt x="690" y="119"/>
                    <a:pt x="995" y="119"/>
                  </a:cubicBezTo>
                  <a:cubicBezTo>
                    <a:pt x="1076" y="119"/>
                    <a:pt x="1158" y="123"/>
                    <a:pt x="1241" y="132"/>
                  </a:cubicBezTo>
                  <a:cubicBezTo>
                    <a:pt x="1243" y="133"/>
                    <a:pt x="1244" y="133"/>
                    <a:pt x="1246" y="133"/>
                  </a:cubicBezTo>
                  <a:cubicBezTo>
                    <a:pt x="1297" y="133"/>
                    <a:pt x="1308" y="50"/>
                    <a:pt x="1257" y="38"/>
                  </a:cubicBezTo>
                  <a:cubicBezTo>
                    <a:pt x="1143" y="12"/>
                    <a:pt x="1028" y="0"/>
                    <a:pt x="914"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4" name="Google Shape;6484;p34"/>
            <p:cNvSpPr/>
            <p:nvPr/>
          </p:nvSpPr>
          <p:spPr>
            <a:xfrm>
              <a:off x="5354275" y="415250"/>
              <a:ext cx="130425" cy="36325"/>
            </a:xfrm>
            <a:custGeom>
              <a:avLst/>
              <a:gdLst/>
              <a:ahLst/>
              <a:cxnLst/>
              <a:rect l="l" t="t" r="r" b="b"/>
              <a:pathLst>
                <a:path w="5217" h="1453" extrusionOk="0">
                  <a:moveTo>
                    <a:pt x="1037" y="0"/>
                  </a:moveTo>
                  <a:cubicBezTo>
                    <a:pt x="689" y="0"/>
                    <a:pt x="343" y="109"/>
                    <a:pt x="48" y="326"/>
                  </a:cubicBezTo>
                  <a:cubicBezTo>
                    <a:pt x="0" y="359"/>
                    <a:pt x="42" y="429"/>
                    <a:pt x="92" y="429"/>
                  </a:cubicBezTo>
                  <a:cubicBezTo>
                    <a:pt x="101" y="429"/>
                    <a:pt x="110" y="426"/>
                    <a:pt x="119" y="422"/>
                  </a:cubicBezTo>
                  <a:cubicBezTo>
                    <a:pt x="431" y="245"/>
                    <a:pt x="737" y="155"/>
                    <a:pt x="1038" y="155"/>
                  </a:cubicBezTo>
                  <a:cubicBezTo>
                    <a:pt x="1383" y="155"/>
                    <a:pt x="1722" y="274"/>
                    <a:pt x="2058" y="515"/>
                  </a:cubicBezTo>
                  <a:cubicBezTo>
                    <a:pt x="2397" y="758"/>
                    <a:pt x="2671" y="1053"/>
                    <a:pt x="3055" y="1231"/>
                  </a:cubicBezTo>
                  <a:cubicBezTo>
                    <a:pt x="3378" y="1380"/>
                    <a:pt x="3722" y="1453"/>
                    <a:pt x="4067" y="1453"/>
                  </a:cubicBezTo>
                  <a:cubicBezTo>
                    <a:pt x="4452" y="1453"/>
                    <a:pt x="4837" y="1361"/>
                    <a:pt x="5189" y="1184"/>
                  </a:cubicBezTo>
                  <a:cubicBezTo>
                    <a:pt x="5217" y="1169"/>
                    <a:pt x="5200" y="1134"/>
                    <a:pt x="5174" y="1134"/>
                  </a:cubicBezTo>
                  <a:cubicBezTo>
                    <a:pt x="5171" y="1134"/>
                    <a:pt x="5167" y="1134"/>
                    <a:pt x="5163" y="1136"/>
                  </a:cubicBezTo>
                  <a:cubicBezTo>
                    <a:pt x="4826" y="1264"/>
                    <a:pt x="4477" y="1336"/>
                    <a:pt x="4129" y="1336"/>
                  </a:cubicBezTo>
                  <a:cubicBezTo>
                    <a:pt x="3837" y="1336"/>
                    <a:pt x="3545" y="1285"/>
                    <a:pt x="3260" y="1174"/>
                  </a:cubicBezTo>
                  <a:cubicBezTo>
                    <a:pt x="2716" y="962"/>
                    <a:pt x="2365" y="502"/>
                    <a:pt x="1869" y="221"/>
                  </a:cubicBezTo>
                  <a:cubicBezTo>
                    <a:pt x="1608" y="74"/>
                    <a:pt x="1322" y="0"/>
                    <a:pt x="1037"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5" name="Google Shape;6485;p34"/>
            <p:cNvSpPr/>
            <p:nvPr/>
          </p:nvSpPr>
          <p:spPr>
            <a:xfrm>
              <a:off x="5342350" y="369950"/>
              <a:ext cx="151200" cy="42325"/>
            </a:xfrm>
            <a:custGeom>
              <a:avLst/>
              <a:gdLst/>
              <a:ahLst/>
              <a:cxnLst/>
              <a:rect l="l" t="t" r="r" b="b"/>
              <a:pathLst>
                <a:path w="6048" h="1693" extrusionOk="0">
                  <a:moveTo>
                    <a:pt x="4209" y="0"/>
                  </a:moveTo>
                  <a:cubicBezTo>
                    <a:pt x="3836" y="0"/>
                    <a:pt x="3471" y="44"/>
                    <a:pt x="3151" y="131"/>
                  </a:cubicBezTo>
                  <a:cubicBezTo>
                    <a:pt x="2733" y="246"/>
                    <a:pt x="2437" y="514"/>
                    <a:pt x="2094" y="765"/>
                  </a:cubicBezTo>
                  <a:cubicBezTo>
                    <a:pt x="1492" y="1207"/>
                    <a:pt x="800" y="1381"/>
                    <a:pt x="86" y="1543"/>
                  </a:cubicBezTo>
                  <a:cubicBezTo>
                    <a:pt x="0" y="1563"/>
                    <a:pt x="24" y="1692"/>
                    <a:pt x="105" y="1692"/>
                  </a:cubicBezTo>
                  <a:cubicBezTo>
                    <a:pt x="110" y="1692"/>
                    <a:pt x="116" y="1691"/>
                    <a:pt x="123" y="1690"/>
                  </a:cubicBezTo>
                  <a:cubicBezTo>
                    <a:pt x="1023" y="1495"/>
                    <a:pt x="1710" y="1234"/>
                    <a:pt x="2444" y="681"/>
                  </a:cubicBezTo>
                  <a:cubicBezTo>
                    <a:pt x="2959" y="292"/>
                    <a:pt x="3636" y="140"/>
                    <a:pt x="4322" y="140"/>
                  </a:cubicBezTo>
                  <a:cubicBezTo>
                    <a:pt x="4907" y="140"/>
                    <a:pt x="5498" y="251"/>
                    <a:pt x="6000" y="419"/>
                  </a:cubicBezTo>
                  <a:cubicBezTo>
                    <a:pt x="6003" y="420"/>
                    <a:pt x="6005" y="421"/>
                    <a:pt x="6007" y="421"/>
                  </a:cubicBezTo>
                  <a:cubicBezTo>
                    <a:pt x="6032" y="421"/>
                    <a:pt x="6047" y="383"/>
                    <a:pt x="6023" y="371"/>
                  </a:cubicBezTo>
                  <a:cubicBezTo>
                    <a:pt x="5513" y="127"/>
                    <a:pt x="4848" y="0"/>
                    <a:pt x="4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6" name="Google Shape;6486;p34"/>
            <p:cNvSpPr/>
            <p:nvPr/>
          </p:nvSpPr>
          <p:spPr>
            <a:xfrm>
              <a:off x="5282175" y="359475"/>
              <a:ext cx="209175" cy="19375"/>
            </a:xfrm>
            <a:custGeom>
              <a:avLst/>
              <a:gdLst/>
              <a:ahLst/>
              <a:cxnLst/>
              <a:rect l="l" t="t" r="r" b="b"/>
              <a:pathLst>
                <a:path w="8367" h="775" extrusionOk="0">
                  <a:moveTo>
                    <a:pt x="7306" y="1"/>
                  </a:moveTo>
                  <a:cubicBezTo>
                    <a:pt x="6195" y="1"/>
                    <a:pt x="5099" y="225"/>
                    <a:pt x="4012" y="487"/>
                  </a:cubicBezTo>
                  <a:cubicBezTo>
                    <a:pt x="3666" y="570"/>
                    <a:pt x="3348" y="610"/>
                    <a:pt x="3036" y="610"/>
                  </a:cubicBezTo>
                  <a:cubicBezTo>
                    <a:pt x="2590" y="610"/>
                    <a:pt x="2159" y="528"/>
                    <a:pt x="1683" y="371"/>
                  </a:cubicBezTo>
                  <a:cubicBezTo>
                    <a:pt x="1320" y="252"/>
                    <a:pt x="973" y="146"/>
                    <a:pt x="615" y="146"/>
                  </a:cubicBezTo>
                  <a:cubicBezTo>
                    <a:pt x="440" y="146"/>
                    <a:pt x="263" y="171"/>
                    <a:pt x="80" y="233"/>
                  </a:cubicBezTo>
                  <a:cubicBezTo>
                    <a:pt x="1" y="260"/>
                    <a:pt x="19" y="377"/>
                    <a:pt x="89" y="377"/>
                  </a:cubicBezTo>
                  <a:cubicBezTo>
                    <a:pt x="96" y="377"/>
                    <a:pt x="104" y="375"/>
                    <a:pt x="113" y="373"/>
                  </a:cubicBezTo>
                  <a:cubicBezTo>
                    <a:pt x="282" y="316"/>
                    <a:pt x="447" y="292"/>
                    <a:pt x="609" y="292"/>
                  </a:cubicBezTo>
                  <a:cubicBezTo>
                    <a:pt x="1141" y="292"/>
                    <a:pt x="1648" y="542"/>
                    <a:pt x="2175" y="679"/>
                  </a:cubicBezTo>
                  <a:cubicBezTo>
                    <a:pt x="2429" y="745"/>
                    <a:pt x="2681" y="774"/>
                    <a:pt x="2932" y="774"/>
                  </a:cubicBezTo>
                  <a:cubicBezTo>
                    <a:pt x="3236" y="774"/>
                    <a:pt x="3539" y="732"/>
                    <a:pt x="3847" y="663"/>
                  </a:cubicBezTo>
                  <a:cubicBezTo>
                    <a:pt x="4527" y="511"/>
                    <a:pt x="5190" y="313"/>
                    <a:pt x="5883" y="214"/>
                  </a:cubicBezTo>
                  <a:cubicBezTo>
                    <a:pt x="6519" y="125"/>
                    <a:pt x="7148" y="109"/>
                    <a:pt x="7784" y="109"/>
                  </a:cubicBezTo>
                  <a:cubicBezTo>
                    <a:pt x="7969" y="109"/>
                    <a:pt x="8154" y="110"/>
                    <a:pt x="8339" y="111"/>
                  </a:cubicBezTo>
                  <a:cubicBezTo>
                    <a:pt x="8366" y="111"/>
                    <a:pt x="8366" y="73"/>
                    <a:pt x="8341" y="70"/>
                  </a:cubicBezTo>
                  <a:cubicBezTo>
                    <a:pt x="7994" y="22"/>
                    <a:pt x="7649" y="1"/>
                    <a:pt x="7306"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7" name="Google Shape;6487;p34"/>
            <p:cNvSpPr/>
            <p:nvPr/>
          </p:nvSpPr>
          <p:spPr>
            <a:xfrm>
              <a:off x="5273150" y="285725"/>
              <a:ext cx="220500" cy="74250"/>
            </a:xfrm>
            <a:custGeom>
              <a:avLst/>
              <a:gdLst/>
              <a:ahLst/>
              <a:cxnLst/>
              <a:rect l="l" t="t" r="r" b="b"/>
              <a:pathLst>
                <a:path w="8820" h="2970" extrusionOk="0">
                  <a:moveTo>
                    <a:pt x="5185" y="1"/>
                  </a:moveTo>
                  <a:cubicBezTo>
                    <a:pt x="4610" y="1"/>
                    <a:pt x="4048" y="60"/>
                    <a:pt x="3530" y="195"/>
                  </a:cubicBezTo>
                  <a:cubicBezTo>
                    <a:pt x="2850" y="372"/>
                    <a:pt x="2325" y="728"/>
                    <a:pt x="1866" y="1256"/>
                  </a:cubicBezTo>
                  <a:cubicBezTo>
                    <a:pt x="1335" y="1866"/>
                    <a:pt x="904" y="2602"/>
                    <a:pt x="78" y="2835"/>
                  </a:cubicBezTo>
                  <a:cubicBezTo>
                    <a:pt x="1" y="2856"/>
                    <a:pt x="19" y="2970"/>
                    <a:pt x="88" y="2970"/>
                  </a:cubicBezTo>
                  <a:cubicBezTo>
                    <a:pt x="94" y="2970"/>
                    <a:pt x="101" y="2969"/>
                    <a:pt x="108" y="2967"/>
                  </a:cubicBezTo>
                  <a:cubicBezTo>
                    <a:pt x="1415" y="2597"/>
                    <a:pt x="1823" y="1057"/>
                    <a:pt x="3032" y="506"/>
                  </a:cubicBezTo>
                  <a:cubicBezTo>
                    <a:pt x="3663" y="219"/>
                    <a:pt x="4341" y="114"/>
                    <a:pt x="5033" y="114"/>
                  </a:cubicBezTo>
                  <a:cubicBezTo>
                    <a:pt x="6299" y="114"/>
                    <a:pt x="7614" y="465"/>
                    <a:pt x="8779" y="701"/>
                  </a:cubicBezTo>
                  <a:cubicBezTo>
                    <a:pt x="8781" y="701"/>
                    <a:pt x="8783" y="701"/>
                    <a:pt x="8785" y="701"/>
                  </a:cubicBezTo>
                  <a:cubicBezTo>
                    <a:pt x="8812" y="701"/>
                    <a:pt x="8820" y="665"/>
                    <a:pt x="8794" y="656"/>
                  </a:cubicBezTo>
                  <a:cubicBezTo>
                    <a:pt x="7724" y="275"/>
                    <a:pt x="6422" y="1"/>
                    <a:pt x="518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8" name="Google Shape;6488;p34"/>
            <p:cNvSpPr/>
            <p:nvPr/>
          </p:nvSpPr>
          <p:spPr>
            <a:xfrm>
              <a:off x="5234125" y="251025"/>
              <a:ext cx="243100" cy="67425"/>
            </a:xfrm>
            <a:custGeom>
              <a:avLst/>
              <a:gdLst/>
              <a:ahLst/>
              <a:cxnLst/>
              <a:rect l="l" t="t" r="r" b="b"/>
              <a:pathLst>
                <a:path w="9724" h="2697" extrusionOk="0">
                  <a:moveTo>
                    <a:pt x="9665" y="1"/>
                  </a:moveTo>
                  <a:cubicBezTo>
                    <a:pt x="9661" y="1"/>
                    <a:pt x="9656" y="2"/>
                    <a:pt x="9651" y="4"/>
                  </a:cubicBezTo>
                  <a:cubicBezTo>
                    <a:pt x="7996" y="656"/>
                    <a:pt x="6380" y="1378"/>
                    <a:pt x="4585" y="1378"/>
                  </a:cubicBezTo>
                  <a:cubicBezTo>
                    <a:pt x="4459" y="1378"/>
                    <a:pt x="4331" y="1375"/>
                    <a:pt x="4203" y="1367"/>
                  </a:cubicBezTo>
                  <a:cubicBezTo>
                    <a:pt x="3780" y="1343"/>
                    <a:pt x="3359" y="1302"/>
                    <a:pt x="2941" y="1302"/>
                  </a:cubicBezTo>
                  <a:cubicBezTo>
                    <a:pt x="2543" y="1302"/>
                    <a:pt x="2149" y="1339"/>
                    <a:pt x="1757" y="1461"/>
                  </a:cubicBezTo>
                  <a:cubicBezTo>
                    <a:pt x="1089" y="1669"/>
                    <a:pt x="517" y="2058"/>
                    <a:pt x="47" y="2572"/>
                  </a:cubicBezTo>
                  <a:cubicBezTo>
                    <a:pt x="1" y="2623"/>
                    <a:pt x="46" y="2696"/>
                    <a:pt x="96" y="2696"/>
                  </a:cubicBezTo>
                  <a:cubicBezTo>
                    <a:pt x="111" y="2696"/>
                    <a:pt x="127" y="2690"/>
                    <a:pt x="140" y="2675"/>
                  </a:cubicBezTo>
                  <a:cubicBezTo>
                    <a:pt x="719" y="2041"/>
                    <a:pt x="1471" y="1602"/>
                    <a:pt x="2327" y="1473"/>
                  </a:cubicBezTo>
                  <a:cubicBezTo>
                    <a:pt x="2555" y="1439"/>
                    <a:pt x="2784" y="1426"/>
                    <a:pt x="3014" y="1426"/>
                  </a:cubicBezTo>
                  <a:cubicBezTo>
                    <a:pt x="3605" y="1426"/>
                    <a:pt x="4198" y="1509"/>
                    <a:pt x="4790" y="1509"/>
                  </a:cubicBezTo>
                  <a:cubicBezTo>
                    <a:pt x="4946" y="1509"/>
                    <a:pt x="5101" y="1503"/>
                    <a:pt x="5256" y="1489"/>
                  </a:cubicBezTo>
                  <a:cubicBezTo>
                    <a:pt x="6802" y="1348"/>
                    <a:pt x="8297" y="736"/>
                    <a:pt x="9684" y="68"/>
                  </a:cubicBezTo>
                  <a:cubicBezTo>
                    <a:pt x="9724" y="50"/>
                    <a:pt x="9701" y="1"/>
                    <a:pt x="966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89" name="Google Shape;6489;p34"/>
            <p:cNvSpPr/>
            <p:nvPr/>
          </p:nvSpPr>
          <p:spPr>
            <a:xfrm>
              <a:off x="5222725" y="180500"/>
              <a:ext cx="209325" cy="116525"/>
            </a:xfrm>
            <a:custGeom>
              <a:avLst/>
              <a:gdLst/>
              <a:ahLst/>
              <a:cxnLst/>
              <a:rect l="l" t="t" r="r" b="b"/>
              <a:pathLst>
                <a:path w="8373" h="4661" extrusionOk="0">
                  <a:moveTo>
                    <a:pt x="8340" y="1"/>
                  </a:moveTo>
                  <a:cubicBezTo>
                    <a:pt x="8338" y="1"/>
                    <a:pt x="8337" y="1"/>
                    <a:pt x="8336" y="1"/>
                  </a:cubicBezTo>
                  <a:cubicBezTo>
                    <a:pt x="6756" y="179"/>
                    <a:pt x="5060" y="803"/>
                    <a:pt x="4196" y="2199"/>
                  </a:cubicBezTo>
                  <a:cubicBezTo>
                    <a:pt x="3953" y="2594"/>
                    <a:pt x="3729" y="3008"/>
                    <a:pt x="3355" y="3299"/>
                  </a:cubicBezTo>
                  <a:cubicBezTo>
                    <a:pt x="2965" y="3602"/>
                    <a:pt x="2481" y="3744"/>
                    <a:pt x="2011" y="3864"/>
                  </a:cubicBezTo>
                  <a:cubicBezTo>
                    <a:pt x="1336" y="4033"/>
                    <a:pt x="665" y="4156"/>
                    <a:pt x="65" y="4529"/>
                  </a:cubicBezTo>
                  <a:cubicBezTo>
                    <a:pt x="1" y="4567"/>
                    <a:pt x="38" y="4660"/>
                    <a:pt x="96" y="4660"/>
                  </a:cubicBezTo>
                  <a:cubicBezTo>
                    <a:pt x="107" y="4660"/>
                    <a:pt x="118" y="4657"/>
                    <a:pt x="130" y="4650"/>
                  </a:cubicBezTo>
                  <a:cubicBezTo>
                    <a:pt x="1245" y="3960"/>
                    <a:pt x="2810" y="4159"/>
                    <a:pt x="3730" y="3129"/>
                  </a:cubicBezTo>
                  <a:cubicBezTo>
                    <a:pt x="4399" y="2381"/>
                    <a:pt x="4647" y="1531"/>
                    <a:pt x="5583" y="1009"/>
                  </a:cubicBezTo>
                  <a:cubicBezTo>
                    <a:pt x="6441" y="530"/>
                    <a:pt x="7397" y="272"/>
                    <a:pt x="8345" y="43"/>
                  </a:cubicBezTo>
                  <a:cubicBezTo>
                    <a:pt x="8372" y="37"/>
                    <a:pt x="8365" y="1"/>
                    <a:pt x="834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0" name="Google Shape;6490;p34"/>
            <p:cNvSpPr/>
            <p:nvPr/>
          </p:nvSpPr>
          <p:spPr>
            <a:xfrm>
              <a:off x="5211950" y="149200"/>
              <a:ext cx="178800" cy="127675"/>
            </a:xfrm>
            <a:custGeom>
              <a:avLst/>
              <a:gdLst/>
              <a:ahLst/>
              <a:cxnLst/>
              <a:rect l="l" t="t" r="r" b="b"/>
              <a:pathLst>
                <a:path w="7152" h="5107" extrusionOk="0">
                  <a:moveTo>
                    <a:pt x="7114" y="1"/>
                  </a:moveTo>
                  <a:cubicBezTo>
                    <a:pt x="7111" y="1"/>
                    <a:pt x="7108" y="1"/>
                    <a:pt x="7105" y="2"/>
                  </a:cubicBezTo>
                  <a:cubicBezTo>
                    <a:pt x="5668" y="341"/>
                    <a:pt x="5131" y="1916"/>
                    <a:pt x="4391" y="3012"/>
                  </a:cubicBezTo>
                  <a:cubicBezTo>
                    <a:pt x="3841" y="3829"/>
                    <a:pt x="3148" y="4298"/>
                    <a:pt x="2171" y="4455"/>
                  </a:cubicBezTo>
                  <a:cubicBezTo>
                    <a:pt x="1448" y="4572"/>
                    <a:pt x="729" y="4602"/>
                    <a:pt x="73" y="4962"/>
                  </a:cubicBezTo>
                  <a:cubicBezTo>
                    <a:pt x="0" y="5003"/>
                    <a:pt x="41" y="5106"/>
                    <a:pt x="108" y="5106"/>
                  </a:cubicBezTo>
                  <a:cubicBezTo>
                    <a:pt x="119" y="5106"/>
                    <a:pt x="132" y="5103"/>
                    <a:pt x="145" y="5096"/>
                  </a:cubicBezTo>
                  <a:cubicBezTo>
                    <a:pt x="1427" y="4400"/>
                    <a:pt x="2974" y="4843"/>
                    <a:pt x="4044" y="3676"/>
                  </a:cubicBezTo>
                  <a:cubicBezTo>
                    <a:pt x="5133" y="2484"/>
                    <a:pt x="5446" y="649"/>
                    <a:pt x="7119" y="61"/>
                  </a:cubicBezTo>
                  <a:cubicBezTo>
                    <a:pt x="7151" y="50"/>
                    <a:pt x="7146" y="1"/>
                    <a:pt x="711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1" name="Google Shape;6491;p34"/>
            <p:cNvSpPr/>
            <p:nvPr/>
          </p:nvSpPr>
          <p:spPr>
            <a:xfrm>
              <a:off x="5197750" y="103775"/>
              <a:ext cx="119900" cy="158775"/>
            </a:xfrm>
            <a:custGeom>
              <a:avLst/>
              <a:gdLst/>
              <a:ahLst/>
              <a:cxnLst/>
              <a:rect l="l" t="t" r="r" b="b"/>
              <a:pathLst>
                <a:path w="4796" h="6351" extrusionOk="0">
                  <a:moveTo>
                    <a:pt x="4763" y="0"/>
                  </a:moveTo>
                  <a:cubicBezTo>
                    <a:pt x="4761" y="0"/>
                    <a:pt x="4759" y="0"/>
                    <a:pt x="4757" y="1"/>
                  </a:cubicBezTo>
                  <a:cubicBezTo>
                    <a:pt x="3648" y="198"/>
                    <a:pt x="2915" y="1117"/>
                    <a:pt x="2421" y="2069"/>
                  </a:cubicBezTo>
                  <a:cubicBezTo>
                    <a:pt x="1742" y="3380"/>
                    <a:pt x="1725" y="5685"/>
                    <a:pt x="84" y="6198"/>
                  </a:cubicBezTo>
                  <a:cubicBezTo>
                    <a:pt x="1" y="6225"/>
                    <a:pt x="23" y="6351"/>
                    <a:pt x="98" y="6351"/>
                  </a:cubicBezTo>
                  <a:cubicBezTo>
                    <a:pt x="106" y="6351"/>
                    <a:pt x="114" y="6349"/>
                    <a:pt x="122" y="6347"/>
                  </a:cubicBezTo>
                  <a:cubicBezTo>
                    <a:pt x="1325" y="5974"/>
                    <a:pt x="1643" y="4743"/>
                    <a:pt x="1954" y="3661"/>
                  </a:cubicBezTo>
                  <a:cubicBezTo>
                    <a:pt x="2370" y="2211"/>
                    <a:pt x="3173" y="465"/>
                    <a:pt x="4769" y="44"/>
                  </a:cubicBezTo>
                  <a:cubicBezTo>
                    <a:pt x="4795" y="38"/>
                    <a:pt x="4787" y="0"/>
                    <a:pt x="476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2" name="Google Shape;6492;p34"/>
            <p:cNvSpPr/>
            <p:nvPr/>
          </p:nvSpPr>
          <p:spPr>
            <a:xfrm>
              <a:off x="5183575" y="94500"/>
              <a:ext cx="67050" cy="152075"/>
            </a:xfrm>
            <a:custGeom>
              <a:avLst/>
              <a:gdLst/>
              <a:ahLst/>
              <a:cxnLst/>
              <a:rect l="l" t="t" r="r" b="b"/>
              <a:pathLst>
                <a:path w="2682" h="6083" extrusionOk="0">
                  <a:moveTo>
                    <a:pt x="2651" y="0"/>
                  </a:moveTo>
                  <a:cubicBezTo>
                    <a:pt x="2647" y="0"/>
                    <a:pt x="2644" y="1"/>
                    <a:pt x="2641" y="3"/>
                  </a:cubicBezTo>
                  <a:cubicBezTo>
                    <a:pt x="1837" y="490"/>
                    <a:pt x="1340" y="1309"/>
                    <a:pt x="1042" y="2183"/>
                  </a:cubicBezTo>
                  <a:cubicBezTo>
                    <a:pt x="853" y="2738"/>
                    <a:pt x="743" y="3315"/>
                    <a:pt x="649" y="3894"/>
                  </a:cubicBezTo>
                  <a:cubicBezTo>
                    <a:pt x="531" y="4592"/>
                    <a:pt x="544" y="5458"/>
                    <a:pt x="34" y="5998"/>
                  </a:cubicBezTo>
                  <a:cubicBezTo>
                    <a:pt x="0" y="6035"/>
                    <a:pt x="29" y="6082"/>
                    <a:pt x="67" y="6082"/>
                  </a:cubicBezTo>
                  <a:cubicBezTo>
                    <a:pt x="77" y="6082"/>
                    <a:pt x="88" y="6078"/>
                    <a:pt x="99" y="6070"/>
                  </a:cubicBezTo>
                  <a:cubicBezTo>
                    <a:pt x="418" y="5821"/>
                    <a:pt x="506" y="5474"/>
                    <a:pt x="577" y="5087"/>
                  </a:cubicBezTo>
                  <a:cubicBezTo>
                    <a:pt x="691" y="4467"/>
                    <a:pt x="757" y="3842"/>
                    <a:pt x="884" y="3223"/>
                  </a:cubicBezTo>
                  <a:cubicBezTo>
                    <a:pt x="1143" y="1968"/>
                    <a:pt x="1630" y="836"/>
                    <a:pt x="2666" y="37"/>
                  </a:cubicBezTo>
                  <a:cubicBezTo>
                    <a:pt x="2681" y="25"/>
                    <a:pt x="2668" y="0"/>
                    <a:pt x="265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3" name="Google Shape;6493;p34"/>
            <p:cNvSpPr/>
            <p:nvPr/>
          </p:nvSpPr>
          <p:spPr>
            <a:xfrm>
              <a:off x="5083225" y="278100"/>
              <a:ext cx="46200" cy="26950"/>
            </a:xfrm>
            <a:custGeom>
              <a:avLst/>
              <a:gdLst/>
              <a:ahLst/>
              <a:cxnLst/>
              <a:rect l="l" t="t" r="r" b="b"/>
              <a:pathLst>
                <a:path w="1848" h="1078" extrusionOk="0">
                  <a:moveTo>
                    <a:pt x="1791" y="0"/>
                  </a:moveTo>
                  <a:cubicBezTo>
                    <a:pt x="1110" y="0"/>
                    <a:pt x="396" y="508"/>
                    <a:pt x="12" y="1038"/>
                  </a:cubicBezTo>
                  <a:cubicBezTo>
                    <a:pt x="0" y="1055"/>
                    <a:pt x="17" y="1078"/>
                    <a:pt x="35" y="1078"/>
                  </a:cubicBezTo>
                  <a:cubicBezTo>
                    <a:pt x="41" y="1078"/>
                    <a:pt x="47" y="1075"/>
                    <a:pt x="52" y="1069"/>
                  </a:cubicBezTo>
                  <a:cubicBezTo>
                    <a:pt x="279" y="801"/>
                    <a:pt x="534" y="570"/>
                    <a:pt x="839" y="396"/>
                  </a:cubicBezTo>
                  <a:cubicBezTo>
                    <a:pt x="1154" y="215"/>
                    <a:pt x="1482" y="156"/>
                    <a:pt x="1821" y="51"/>
                  </a:cubicBezTo>
                  <a:cubicBezTo>
                    <a:pt x="1847" y="43"/>
                    <a:pt x="1846" y="2"/>
                    <a:pt x="1816" y="1"/>
                  </a:cubicBezTo>
                  <a:cubicBezTo>
                    <a:pt x="1808" y="0"/>
                    <a:pt x="1800" y="0"/>
                    <a:pt x="1791"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4" name="Google Shape;6494;p34"/>
            <p:cNvSpPr/>
            <p:nvPr/>
          </p:nvSpPr>
          <p:spPr>
            <a:xfrm>
              <a:off x="5188750" y="327425"/>
              <a:ext cx="21400" cy="23250"/>
            </a:xfrm>
            <a:custGeom>
              <a:avLst/>
              <a:gdLst/>
              <a:ahLst/>
              <a:cxnLst/>
              <a:rect l="l" t="t" r="r" b="b"/>
              <a:pathLst>
                <a:path w="856" h="930" extrusionOk="0">
                  <a:moveTo>
                    <a:pt x="827" y="1"/>
                  </a:moveTo>
                  <a:cubicBezTo>
                    <a:pt x="825" y="1"/>
                    <a:pt x="822" y="2"/>
                    <a:pt x="818" y="3"/>
                  </a:cubicBezTo>
                  <a:cubicBezTo>
                    <a:pt x="429" y="126"/>
                    <a:pt x="52" y="469"/>
                    <a:pt x="4" y="895"/>
                  </a:cubicBezTo>
                  <a:cubicBezTo>
                    <a:pt x="1" y="918"/>
                    <a:pt x="18" y="930"/>
                    <a:pt x="36" y="930"/>
                  </a:cubicBezTo>
                  <a:cubicBezTo>
                    <a:pt x="50" y="930"/>
                    <a:pt x="65" y="922"/>
                    <a:pt x="70" y="906"/>
                  </a:cubicBezTo>
                  <a:cubicBezTo>
                    <a:pt x="218" y="512"/>
                    <a:pt x="419" y="205"/>
                    <a:pt x="830" y="49"/>
                  </a:cubicBezTo>
                  <a:cubicBezTo>
                    <a:pt x="855" y="40"/>
                    <a:pt x="851" y="1"/>
                    <a:pt x="827"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5" name="Google Shape;6495;p34"/>
            <p:cNvSpPr/>
            <p:nvPr/>
          </p:nvSpPr>
          <p:spPr>
            <a:xfrm>
              <a:off x="5266900" y="394250"/>
              <a:ext cx="8425" cy="34600"/>
            </a:xfrm>
            <a:custGeom>
              <a:avLst/>
              <a:gdLst/>
              <a:ahLst/>
              <a:cxnLst/>
              <a:rect l="l" t="t" r="r" b="b"/>
              <a:pathLst>
                <a:path w="337" h="1384" extrusionOk="0">
                  <a:moveTo>
                    <a:pt x="318" y="1"/>
                  </a:moveTo>
                  <a:cubicBezTo>
                    <a:pt x="313" y="1"/>
                    <a:pt x="307" y="3"/>
                    <a:pt x="304" y="9"/>
                  </a:cubicBezTo>
                  <a:cubicBezTo>
                    <a:pt x="124" y="415"/>
                    <a:pt x="1" y="920"/>
                    <a:pt x="118" y="1358"/>
                  </a:cubicBezTo>
                  <a:cubicBezTo>
                    <a:pt x="123" y="1375"/>
                    <a:pt x="138" y="1384"/>
                    <a:pt x="153" y="1384"/>
                  </a:cubicBezTo>
                  <a:cubicBezTo>
                    <a:pt x="169" y="1384"/>
                    <a:pt x="184" y="1373"/>
                    <a:pt x="184" y="1353"/>
                  </a:cubicBezTo>
                  <a:cubicBezTo>
                    <a:pt x="189" y="885"/>
                    <a:pt x="180" y="472"/>
                    <a:pt x="333" y="19"/>
                  </a:cubicBezTo>
                  <a:cubicBezTo>
                    <a:pt x="337" y="8"/>
                    <a:pt x="328" y="1"/>
                    <a:pt x="31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6" name="Google Shape;6496;p34"/>
            <p:cNvSpPr/>
            <p:nvPr/>
          </p:nvSpPr>
          <p:spPr>
            <a:xfrm>
              <a:off x="5351875" y="457150"/>
              <a:ext cx="9975" cy="32550"/>
            </a:xfrm>
            <a:custGeom>
              <a:avLst/>
              <a:gdLst/>
              <a:ahLst/>
              <a:cxnLst/>
              <a:rect l="l" t="t" r="r" b="b"/>
              <a:pathLst>
                <a:path w="399" h="1302" extrusionOk="0">
                  <a:moveTo>
                    <a:pt x="30" y="0"/>
                  </a:moveTo>
                  <a:cubicBezTo>
                    <a:pt x="14" y="0"/>
                    <a:pt x="0" y="14"/>
                    <a:pt x="10" y="32"/>
                  </a:cubicBezTo>
                  <a:cubicBezTo>
                    <a:pt x="222" y="407"/>
                    <a:pt x="306" y="828"/>
                    <a:pt x="265" y="1256"/>
                  </a:cubicBezTo>
                  <a:cubicBezTo>
                    <a:pt x="262" y="1286"/>
                    <a:pt x="286" y="1301"/>
                    <a:pt x="310" y="1301"/>
                  </a:cubicBezTo>
                  <a:cubicBezTo>
                    <a:pt x="333" y="1301"/>
                    <a:pt x="357" y="1287"/>
                    <a:pt x="360" y="1259"/>
                  </a:cubicBezTo>
                  <a:cubicBezTo>
                    <a:pt x="398" y="814"/>
                    <a:pt x="291" y="386"/>
                    <a:pt x="49" y="11"/>
                  </a:cubicBezTo>
                  <a:cubicBezTo>
                    <a:pt x="44" y="3"/>
                    <a:pt x="37" y="0"/>
                    <a:pt x="30"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7" name="Google Shape;6497;p34"/>
            <p:cNvSpPr/>
            <p:nvPr/>
          </p:nvSpPr>
          <p:spPr>
            <a:xfrm>
              <a:off x="5381500" y="431250"/>
              <a:ext cx="37025" cy="14625"/>
            </a:xfrm>
            <a:custGeom>
              <a:avLst/>
              <a:gdLst/>
              <a:ahLst/>
              <a:cxnLst/>
              <a:rect l="l" t="t" r="r" b="b"/>
              <a:pathLst>
                <a:path w="1481" h="585" extrusionOk="0">
                  <a:moveTo>
                    <a:pt x="343" y="0"/>
                  </a:moveTo>
                  <a:cubicBezTo>
                    <a:pt x="229" y="0"/>
                    <a:pt x="122" y="32"/>
                    <a:pt x="26" y="111"/>
                  </a:cubicBezTo>
                  <a:cubicBezTo>
                    <a:pt x="1" y="134"/>
                    <a:pt x="23" y="167"/>
                    <a:pt x="51" y="167"/>
                  </a:cubicBezTo>
                  <a:cubicBezTo>
                    <a:pt x="55" y="167"/>
                    <a:pt x="60" y="166"/>
                    <a:pt x="65" y="164"/>
                  </a:cubicBezTo>
                  <a:cubicBezTo>
                    <a:pt x="155" y="125"/>
                    <a:pt x="246" y="108"/>
                    <a:pt x="337" y="108"/>
                  </a:cubicBezTo>
                  <a:cubicBezTo>
                    <a:pt x="720" y="108"/>
                    <a:pt x="1104" y="404"/>
                    <a:pt x="1424" y="581"/>
                  </a:cubicBezTo>
                  <a:cubicBezTo>
                    <a:pt x="1429" y="583"/>
                    <a:pt x="1434" y="584"/>
                    <a:pt x="1438" y="584"/>
                  </a:cubicBezTo>
                  <a:cubicBezTo>
                    <a:pt x="1463" y="584"/>
                    <a:pt x="1480" y="550"/>
                    <a:pt x="1455" y="534"/>
                  </a:cubicBezTo>
                  <a:cubicBezTo>
                    <a:pt x="1186" y="370"/>
                    <a:pt x="730" y="0"/>
                    <a:pt x="343"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8" name="Google Shape;6498;p34"/>
            <p:cNvSpPr/>
            <p:nvPr/>
          </p:nvSpPr>
          <p:spPr>
            <a:xfrm>
              <a:off x="5344025" y="384975"/>
              <a:ext cx="35875" cy="12750"/>
            </a:xfrm>
            <a:custGeom>
              <a:avLst/>
              <a:gdLst/>
              <a:ahLst/>
              <a:cxnLst/>
              <a:rect l="l" t="t" r="r" b="b"/>
              <a:pathLst>
                <a:path w="1435" h="510" extrusionOk="0">
                  <a:moveTo>
                    <a:pt x="1400" y="1"/>
                  </a:moveTo>
                  <a:cubicBezTo>
                    <a:pt x="1396" y="1"/>
                    <a:pt x="1392" y="2"/>
                    <a:pt x="1388" y="3"/>
                  </a:cubicBezTo>
                  <a:cubicBezTo>
                    <a:pt x="1164" y="115"/>
                    <a:pt x="932" y="210"/>
                    <a:pt x="692" y="282"/>
                  </a:cubicBezTo>
                  <a:cubicBezTo>
                    <a:pt x="478" y="349"/>
                    <a:pt x="246" y="372"/>
                    <a:pt x="35" y="444"/>
                  </a:cubicBezTo>
                  <a:cubicBezTo>
                    <a:pt x="1" y="457"/>
                    <a:pt x="1" y="509"/>
                    <a:pt x="42" y="509"/>
                  </a:cubicBezTo>
                  <a:cubicBezTo>
                    <a:pt x="53" y="509"/>
                    <a:pt x="64" y="509"/>
                    <a:pt x="76" y="509"/>
                  </a:cubicBezTo>
                  <a:cubicBezTo>
                    <a:pt x="527" y="509"/>
                    <a:pt x="1031" y="266"/>
                    <a:pt x="1411" y="46"/>
                  </a:cubicBezTo>
                  <a:cubicBezTo>
                    <a:pt x="1434" y="31"/>
                    <a:pt x="1422" y="1"/>
                    <a:pt x="1400"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499" name="Google Shape;6499;p34"/>
            <p:cNvSpPr/>
            <p:nvPr/>
          </p:nvSpPr>
          <p:spPr>
            <a:xfrm>
              <a:off x="5296675" y="351400"/>
              <a:ext cx="35875" cy="7900"/>
            </a:xfrm>
            <a:custGeom>
              <a:avLst/>
              <a:gdLst/>
              <a:ahLst/>
              <a:cxnLst/>
              <a:rect l="l" t="t" r="r" b="b"/>
              <a:pathLst>
                <a:path w="1435" h="316" extrusionOk="0">
                  <a:moveTo>
                    <a:pt x="745" y="1"/>
                  </a:moveTo>
                  <a:cubicBezTo>
                    <a:pt x="483" y="1"/>
                    <a:pt x="222" y="80"/>
                    <a:pt x="24" y="256"/>
                  </a:cubicBezTo>
                  <a:cubicBezTo>
                    <a:pt x="0" y="278"/>
                    <a:pt x="21" y="316"/>
                    <a:pt x="49" y="316"/>
                  </a:cubicBezTo>
                  <a:cubicBezTo>
                    <a:pt x="54" y="316"/>
                    <a:pt x="59" y="314"/>
                    <a:pt x="65" y="312"/>
                  </a:cubicBezTo>
                  <a:cubicBezTo>
                    <a:pt x="319" y="173"/>
                    <a:pt x="575" y="87"/>
                    <a:pt x="836" y="87"/>
                  </a:cubicBezTo>
                  <a:cubicBezTo>
                    <a:pt x="1015" y="87"/>
                    <a:pt x="1195" y="127"/>
                    <a:pt x="1379" y="218"/>
                  </a:cubicBezTo>
                  <a:cubicBezTo>
                    <a:pt x="1384" y="220"/>
                    <a:pt x="1388" y="221"/>
                    <a:pt x="1392" y="221"/>
                  </a:cubicBezTo>
                  <a:cubicBezTo>
                    <a:pt x="1417" y="221"/>
                    <a:pt x="1434" y="188"/>
                    <a:pt x="1408" y="175"/>
                  </a:cubicBezTo>
                  <a:cubicBezTo>
                    <a:pt x="1213" y="63"/>
                    <a:pt x="978" y="1"/>
                    <a:pt x="745"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0" name="Google Shape;6500;p34"/>
            <p:cNvSpPr/>
            <p:nvPr/>
          </p:nvSpPr>
          <p:spPr>
            <a:xfrm>
              <a:off x="5278700" y="299700"/>
              <a:ext cx="38775" cy="39250"/>
            </a:xfrm>
            <a:custGeom>
              <a:avLst/>
              <a:gdLst/>
              <a:ahLst/>
              <a:cxnLst/>
              <a:rect l="l" t="t" r="r" b="b"/>
              <a:pathLst>
                <a:path w="1551" h="1570" extrusionOk="0">
                  <a:moveTo>
                    <a:pt x="1528" y="1"/>
                  </a:moveTo>
                  <a:cubicBezTo>
                    <a:pt x="1523" y="1"/>
                    <a:pt x="1519" y="3"/>
                    <a:pt x="1515" y="8"/>
                  </a:cubicBezTo>
                  <a:cubicBezTo>
                    <a:pt x="1110" y="610"/>
                    <a:pt x="614" y="1078"/>
                    <a:pt x="33" y="1501"/>
                  </a:cubicBezTo>
                  <a:cubicBezTo>
                    <a:pt x="0" y="1522"/>
                    <a:pt x="28" y="1570"/>
                    <a:pt x="60" y="1570"/>
                  </a:cubicBezTo>
                  <a:cubicBezTo>
                    <a:pt x="65" y="1570"/>
                    <a:pt x="71" y="1568"/>
                    <a:pt x="77" y="1565"/>
                  </a:cubicBezTo>
                  <a:cubicBezTo>
                    <a:pt x="682" y="1179"/>
                    <a:pt x="1172" y="636"/>
                    <a:pt x="1543" y="26"/>
                  </a:cubicBezTo>
                  <a:cubicBezTo>
                    <a:pt x="1550" y="13"/>
                    <a:pt x="1539" y="1"/>
                    <a:pt x="1528"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1" name="Google Shape;6501;p34"/>
            <p:cNvSpPr/>
            <p:nvPr/>
          </p:nvSpPr>
          <p:spPr>
            <a:xfrm>
              <a:off x="5221225" y="254200"/>
              <a:ext cx="36100" cy="15025"/>
            </a:xfrm>
            <a:custGeom>
              <a:avLst/>
              <a:gdLst/>
              <a:ahLst/>
              <a:cxnLst/>
              <a:rect l="l" t="t" r="r" b="b"/>
              <a:pathLst>
                <a:path w="1444" h="601" extrusionOk="0">
                  <a:moveTo>
                    <a:pt x="1209" y="0"/>
                  </a:moveTo>
                  <a:cubicBezTo>
                    <a:pt x="771" y="0"/>
                    <a:pt x="228" y="188"/>
                    <a:pt x="12" y="556"/>
                  </a:cubicBezTo>
                  <a:cubicBezTo>
                    <a:pt x="1" y="574"/>
                    <a:pt x="17" y="600"/>
                    <a:pt x="38" y="600"/>
                  </a:cubicBezTo>
                  <a:cubicBezTo>
                    <a:pt x="42" y="600"/>
                    <a:pt x="47" y="599"/>
                    <a:pt x="52" y="597"/>
                  </a:cubicBezTo>
                  <a:cubicBezTo>
                    <a:pt x="244" y="469"/>
                    <a:pt x="399" y="310"/>
                    <a:pt x="616" y="215"/>
                  </a:cubicBezTo>
                  <a:cubicBezTo>
                    <a:pt x="853" y="112"/>
                    <a:pt x="1096" y="79"/>
                    <a:pt x="1351" y="79"/>
                  </a:cubicBezTo>
                  <a:cubicBezTo>
                    <a:pt x="1367" y="79"/>
                    <a:pt x="1384" y="80"/>
                    <a:pt x="1400" y="80"/>
                  </a:cubicBezTo>
                  <a:cubicBezTo>
                    <a:pt x="1444" y="80"/>
                    <a:pt x="1441" y="19"/>
                    <a:pt x="1401" y="13"/>
                  </a:cubicBezTo>
                  <a:cubicBezTo>
                    <a:pt x="1341" y="5"/>
                    <a:pt x="1276" y="0"/>
                    <a:pt x="120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2" name="Google Shape;6502;p34"/>
            <p:cNvSpPr/>
            <p:nvPr/>
          </p:nvSpPr>
          <p:spPr>
            <a:xfrm>
              <a:off x="5223700" y="119400"/>
              <a:ext cx="42175" cy="85400"/>
            </a:xfrm>
            <a:custGeom>
              <a:avLst/>
              <a:gdLst/>
              <a:ahLst/>
              <a:cxnLst/>
              <a:rect l="l" t="t" r="r" b="b"/>
              <a:pathLst>
                <a:path w="1687" h="3416" extrusionOk="0">
                  <a:moveTo>
                    <a:pt x="1652" y="0"/>
                  </a:moveTo>
                  <a:cubicBezTo>
                    <a:pt x="1647" y="0"/>
                    <a:pt x="1642" y="3"/>
                    <a:pt x="1637" y="8"/>
                  </a:cubicBezTo>
                  <a:cubicBezTo>
                    <a:pt x="793" y="922"/>
                    <a:pt x="143" y="2120"/>
                    <a:pt x="5" y="3371"/>
                  </a:cubicBezTo>
                  <a:cubicBezTo>
                    <a:pt x="1" y="3399"/>
                    <a:pt x="25" y="3415"/>
                    <a:pt x="48" y="3415"/>
                  </a:cubicBezTo>
                  <a:cubicBezTo>
                    <a:pt x="66" y="3415"/>
                    <a:pt x="84" y="3406"/>
                    <a:pt x="90" y="3385"/>
                  </a:cubicBezTo>
                  <a:cubicBezTo>
                    <a:pt x="393" y="2123"/>
                    <a:pt x="828" y="1050"/>
                    <a:pt x="1671" y="45"/>
                  </a:cubicBezTo>
                  <a:cubicBezTo>
                    <a:pt x="1686" y="27"/>
                    <a:pt x="1670" y="0"/>
                    <a:pt x="1652"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3" name="Google Shape;6503;p34"/>
            <p:cNvSpPr/>
            <p:nvPr/>
          </p:nvSpPr>
          <p:spPr>
            <a:xfrm>
              <a:off x="5039400" y="85775"/>
              <a:ext cx="462050" cy="430250"/>
            </a:xfrm>
            <a:custGeom>
              <a:avLst/>
              <a:gdLst/>
              <a:ahLst/>
              <a:cxnLst/>
              <a:rect l="l" t="t" r="r" b="b"/>
              <a:pathLst>
                <a:path w="18482" h="17210" extrusionOk="0">
                  <a:moveTo>
                    <a:pt x="8956" y="212"/>
                  </a:moveTo>
                  <a:cubicBezTo>
                    <a:pt x="9935" y="212"/>
                    <a:pt x="10930" y="570"/>
                    <a:pt x="11827" y="1054"/>
                  </a:cubicBezTo>
                  <a:cubicBezTo>
                    <a:pt x="10823" y="1731"/>
                    <a:pt x="9874" y="2563"/>
                    <a:pt x="9226" y="3592"/>
                  </a:cubicBezTo>
                  <a:cubicBezTo>
                    <a:pt x="8761" y="4329"/>
                    <a:pt x="8131" y="5614"/>
                    <a:pt x="8761" y="6430"/>
                  </a:cubicBezTo>
                  <a:cubicBezTo>
                    <a:pt x="8967" y="6697"/>
                    <a:pt x="9204" y="6804"/>
                    <a:pt x="9444" y="6804"/>
                  </a:cubicBezTo>
                  <a:cubicBezTo>
                    <a:pt x="9967" y="6804"/>
                    <a:pt x="10504" y="6298"/>
                    <a:pt x="10767" y="5838"/>
                  </a:cubicBezTo>
                  <a:cubicBezTo>
                    <a:pt x="11547" y="4483"/>
                    <a:pt x="11992" y="2913"/>
                    <a:pt x="13469" y="2144"/>
                  </a:cubicBezTo>
                  <a:cubicBezTo>
                    <a:pt x="13479" y="2138"/>
                    <a:pt x="13485" y="2131"/>
                    <a:pt x="13492" y="2125"/>
                  </a:cubicBezTo>
                  <a:cubicBezTo>
                    <a:pt x="14563" y="2892"/>
                    <a:pt x="15575" y="3769"/>
                    <a:pt x="16400" y="4791"/>
                  </a:cubicBezTo>
                  <a:cubicBezTo>
                    <a:pt x="16347" y="4790"/>
                    <a:pt x="16294" y="4790"/>
                    <a:pt x="16240" y="4790"/>
                  </a:cubicBezTo>
                  <a:cubicBezTo>
                    <a:pt x="15171" y="4790"/>
                    <a:pt x="14048" y="4955"/>
                    <a:pt x="13082" y="5406"/>
                  </a:cubicBezTo>
                  <a:cubicBezTo>
                    <a:pt x="12426" y="5716"/>
                    <a:pt x="11361" y="6523"/>
                    <a:pt x="11635" y="7390"/>
                  </a:cubicBezTo>
                  <a:cubicBezTo>
                    <a:pt x="11767" y="7805"/>
                    <a:pt x="12212" y="7927"/>
                    <a:pt x="12687" y="7927"/>
                  </a:cubicBezTo>
                  <a:cubicBezTo>
                    <a:pt x="13104" y="7927"/>
                    <a:pt x="13543" y="7833"/>
                    <a:pt x="13811" y="7760"/>
                  </a:cubicBezTo>
                  <a:cubicBezTo>
                    <a:pt x="14337" y="7617"/>
                    <a:pt x="14834" y="7390"/>
                    <a:pt x="15324" y="7153"/>
                  </a:cubicBezTo>
                  <a:cubicBezTo>
                    <a:pt x="16005" y="6827"/>
                    <a:pt x="16679" y="6558"/>
                    <a:pt x="17392" y="6313"/>
                  </a:cubicBezTo>
                  <a:cubicBezTo>
                    <a:pt x="17846" y="7223"/>
                    <a:pt x="18107" y="8195"/>
                    <a:pt x="18193" y="9217"/>
                  </a:cubicBezTo>
                  <a:cubicBezTo>
                    <a:pt x="17064" y="8751"/>
                    <a:pt x="15756" y="8462"/>
                    <a:pt x="14528" y="8462"/>
                  </a:cubicBezTo>
                  <a:cubicBezTo>
                    <a:pt x="14407" y="8462"/>
                    <a:pt x="14288" y="8464"/>
                    <a:pt x="14169" y="8470"/>
                  </a:cubicBezTo>
                  <a:cubicBezTo>
                    <a:pt x="13387" y="8508"/>
                    <a:pt x="11703" y="8678"/>
                    <a:pt x="11580" y="9708"/>
                  </a:cubicBezTo>
                  <a:cubicBezTo>
                    <a:pt x="11446" y="10846"/>
                    <a:pt x="12993" y="11131"/>
                    <a:pt x="13848" y="11131"/>
                  </a:cubicBezTo>
                  <a:cubicBezTo>
                    <a:pt x="13873" y="11131"/>
                    <a:pt x="13898" y="11130"/>
                    <a:pt x="13922" y="11130"/>
                  </a:cubicBezTo>
                  <a:cubicBezTo>
                    <a:pt x="15095" y="11108"/>
                    <a:pt x="16235" y="10720"/>
                    <a:pt x="17399" y="10720"/>
                  </a:cubicBezTo>
                  <a:cubicBezTo>
                    <a:pt x="17657" y="10720"/>
                    <a:pt x="17916" y="10739"/>
                    <a:pt x="18176" y="10785"/>
                  </a:cubicBezTo>
                  <a:cubicBezTo>
                    <a:pt x="18178" y="10786"/>
                    <a:pt x="18181" y="10786"/>
                    <a:pt x="18183" y="10786"/>
                  </a:cubicBezTo>
                  <a:cubicBezTo>
                    <a:pt x="18188" y="10786"/>
                    <a:pt x="18192" y="10785"/>
                    <a:pt x="18197" y="10785"/>
                  </a:cubicBezTo>
                  <a:cubicBezTo>
                    <a:pt x="18163" y="11308"/>
                    <a:pt x="18103" y="11829"/>
                    <a:pt x="18035" y="12348"/>
                  </a:cubicBezTo>
                  <a:cubicBezTo>
                    <a:pt x="17661" y="12212"/>
                    <a:pt x="17115" y="12109"/>
                    <a:pt x="16579" y="12109"/>
                  </a:cubicBezTo>
                  <a:cubicBezTo>
                    <a:pt x="15768" y="12109"/>
                    <a:pt x="14980" y="12344"/>
                    <a:pt x="14843" y="13053"/>
                  </a:cubicBezTo>
                  <a:cubicBezTo>
                    <a:pt x="14664" y="13964"/>
                    <a:pt x="15670" y="14168"/>
                    <a:pt x="16613" y="14168"/>
                  </a:cubicBezTo>
                  <a:cubicBezTo>
                    <a:pt x="17072" y="14168"/>
                    <a:pt x="17516" y="14120"/>
                    <a:pt x="17802" y="14081"/>
                  </a:cubicBezTo>
                  <a:lnTo>
                    <a:pt x="17802" y="14081"/>
                  </a:lnTo>
                  <a:cubicBezTo>
                    <a:pt x="17717" y="14779"/>
                    <a:pt x="17649" y="15478"/>
                    <a:pt x="17648" y="16181"/>
                  </a:cubicBezTo>
                  <a:cubicBezTo>
                    <a:pt x="15835" y="15419"/>
                    <a:pt x="14104" y="14593"/>
                    <a:pt x="12488" y="13459"/>
                  </a:cubicBezTo>
                  <a:cubicBezTo>
                    <a:pt x="10933" y="12368"/>
                    <a:pt x="9514" y="11082"/>
                    <a:pt x="8279" y="9640"/>
                  </a:cubicBezTo>
                  <a:cubicBezTo>
                    <a:pt x="7270" y="8459"/>
                    <a:pt x="6502" y="7113"/>
                    <a:pt x="5597" y="5864"/>
                  </a:cubicBezTo>
                  <a:cubicBezTo>
                    <a:pt x="5618" y="5853"/>
                    <a:pt x="5635" y="5833"/>
                    <a:pt x="5643" y="5805"/>
                  </a:cubicBezTo>
                  <a:cubicBezTo>
                    <a:pt x="6178" y="4099"/>
                    <a:pt x="5167" y="2115"/>
                    <a:pt x="6891" y="869"/>
                  </a:cubicBezTo>
                  <a:cubicBezTo>
                    <a:pt x="7541" y="401"/>
                    <a:pt x="8244" y="212"/>
                    <a:pt x="8956" y="212"/>
                  </a:cubicBezTo>
                  <a:close/>
                  <a:moveTo>
                    <a:pt x="297" y="2419"/>
                  </a:moveTo>
                  <a:cubicBezTo>
                    <a:pt x="302" y="2420"/>
                    <a:pt x="304" y="2422"/>
                    <a:pt x="309" y="2423"/>
                  </a:cubicBezTo>
                  <a:cubicBezTo>
                    <a:pt x="2513" y="2892"/>
                    <a:pt x="4237" y="4171"/>
                    <a:pt x="5512" y="6005"/>
                  </a:cubicBezTo>
                  <a:cubicBezTo>
                    <a:pt x="6555" y="7502"/>
                    <a:pt x="7504" y="9012"/>
                    <a:pt x="8751" y="10355"/>
                  </a:cubicBezTo>
                  <a:cubicBezTo>
                    <a:pt x="11151" y="12944"/>
                    <a:pt x="14271" y="15190"/>
                    <a:pt x="17649" y="16294"/>
                  </a:cubicBezTo>
                  <a:cubicBezTo>
                    <a:pt x="17648" y="16335"/>
                    <a:pt x="17649" y="16378"/>
                    <a:pt x="17649" y="16419"/>
                  </a:cubicBezTo>
                  <a:cubicBezTo>
                    <a:pt x="17648" y="16417"/>
                    <a:pt x="17647" y="16413"/>
                    <a:pt x="17642" y="16412"/>
                  </a:cubicBezTo>
                  <a:cubicBezTo>
                    <a:pt x="13989" y="14897"/>
                    <a:pt x="10448" y="13092"/>
                    <a:pt x="7933" y="9930"/>
                  </a:cubicBezTo>
                  <a:cubicBezTo>
                    <a:pt x="5790" y="7235"/>
                    <a:pt x="4025" y="3119"/>
                    <a:pt x="182" y="2598"/>
                  </a:cubicBezTo>
                  <a:cubicBezTo>
                    <a:pt x="220" y="2540"/>
                    <a:pt x="259" y="2478"/>
                    <a:pt x="297" y="2419"/>
                  </a:cubicBezTo>
                  <a:close/>
                  <a:moveTo>
                    <a:pt x="5159" y="6316"/>
                  </a:moveTo>
                  <a:cubicBezTo>
                    <a:pt x="6276" y="7792"/>
                    <a:pt x="7248" y="9451"/>
                    <a:pt x="8451" y="10780"/>
                  </a:cubicBezTo>
                  <a:cubicBezTo>
                    <a:pt x="10867" y="13448"/>
                    <a:pt x="14203" y="15353"/>
                    <a:pt x="17606" y="16464"/>
                  </a:cubicBezTo>
                  <a:cubicBezTo>
                    <a:pt x="17079" y="16395"/>
                    <a:pt x="16552" y="16367"/>
                    <a:pt x="16025" y="16367"/>
                  </a:cubicBezTo>
                  <a:cubicBezTo>
                    <a:pt x="14758" y="16367"/>
                    <a:pt x="13492" y="16531"/>
                    <a:pt x="12225" y="16693"/>
                  </a:cubicBezTo>
                  <a:cubicBezTo>
                    <a:pt x="11763" y="15893"/>
                    <a:pt x="11528" y="14398"/>
                    <a:pt x="10377" y="14398"/>
                  </a:cubicBezTo>
                  <a:cubicBezTo>
                    <a:pt x="10283" y="14398"/>
                    <a:pt x="10182" y="14408"/>
                    <a:pt x="10075" y="14429"/>
                  </a:cubicBezTo>
                  <a:cubicBezTo>
                    <a:pt x="8796" y="14682"/>
                    <a:pt x="9777" y="16299"/>
                    <a:pt x="10298" y="16911"/>
                  </a:cubicBezTo>
                  <a:cubicBezTo>
                    <a:pt x="9717" y="16965"/>
                    <a:pt x="9137" y="16999"/>
                    <a:pt x="8556" y="16999"/>
                  </a:cubicBezTo>
                  <a:cubicBezTo>
                    <a:pt x="8046" y="16999"/>
                    <a:pt x="7535" y="16973"/>
                    <a:pt x="7024" y="16909"/>
                  </a:cubicBezTo>
                  <a:cubicBezTo>
                    <a:pt x="6798" y="15573"/>
                    <a:pt x="8127" y="14782"/>
                    <a:pt x="8388" y="13548"/>
                  </a:cubicBezTo>
                  <a:cubicBezTo>
                    <a:pt x="8537" y="12838"/>
                    <a:pt x="8266" y="11981"/>
                    <a:pt x="7462" y="11853"/>
                  </a:cubicBezTo>
                  <a:cubicBezTo>
                    <a:pt x="7387" y="11841"/>
                    <a:pt x="7314" y="11835"/>
                    <a:pt x="7243" y="11835"/>
                  </a:cubicBezTo>
                  <a:cubicBezTo>
                    <a:pt x="6345" y="11835"/>
                    <a:pt x="5683" y="12738"/>
                    <a:pt x="5344" y="13485"/>
                  </a:cubicBezTo>
                  <a:cubicBezTo>
                    <a:pt x="4926" y="14401"/>
                    <a:pt x="4820" y="15487"/>
                    <a:pt x="5101" y="16461"/>
                  </a:cubicBezTo>
                  <a:cubicBezTo>
                    <a:pt x="4059" y="16083"/>
                    <a:pt x="3126" y="15483"/>
                    <a:pt x="2393" y="14662"/>
                  </a:cubicBezTo>
                  <a:cubicBezTo>
                    <a:pt x="3274" y="13711"/>
                    <a:pt x="4172" y="12728"/>
                    <a:pt x="4728" y="11544"/>
                  </a:cubicBezTo>
                  <a:cubicBezTo>
                    <a:pt x="5042" y="10880"/>
                    <a:pt x="5563" y="9663"/>
                    <a:pt x="4752" y="9134"/>
                  </a:cubicBezTo>
                  <a:cubicBezTo>
                    <a:pt x="4532" y="8990"/>
                    <a:pt x="4291" y="8928"/>
                    <a:pt x="4046" y="8928"/>
                  </a:cubicBezTo>
                  <a:cubicBezTo>
                    <a:pt x="3447" y="8928"/>
                    <a:pt x="2828" y="9296"/>
                    <a:pt x="2455" y="9729"/>
                  </a:cubicBezTo>
                  <a:cubicBezTo>
                    <a:pt x="1738" y="10560"/>
                    <a:pt x="1449" y="11815"/>
                    <a:pt x="1296" y="12913"/>
                  </a:cubicBezTo>
                  <a:cubicBezTo>
                    <a:pt x="754" y="11611"/>
                    <a:pt x="600" y="10087"/>
                    <a:pt x="1116" y="8774"/>
                  </a:cubicBezTo>
                  <a:cubicBezTo>
                    <a:pt x="1507" y="7767"/>
                    <a:pt x="2251" y="7201"/>
                    <a:pt x="3300" y="7026"/>
                  </a:cubicBezTo>
                  <a:cubicBezTo>
                    <a:pt x="3977" y="6911"/>
                    <a:pt x="4676" y="6861"/>
                    <a:pt x="5159" y="6316"/>
                  </a:cubicBezTo>
                  <a:close/>
                  <a:moveTo>
                    <a:pt x="8979" y="1"/>
                  </a:moveTo>
                  <a:cubicBezTo>
                    <a:pt x="8387" y="1"/>
                    <a:pt x="7795" y="124"/>
                    <a:pt x="7222" y="416"/>
                  </a:cubicBezTo>
                  <a:cubicBezTo>
                    <a:pt x="6469" y="797"/>
                    <a:pt x="5873" y="1442"/>
                    <a:pt x="5664" y="2269"/>
                  </a:cubicBezTo>
                  <a:cubicBezTo>
                    <a:pt x="5382" y="3392"/>
                    <a:pt x="5780" y="4555"/>
                    <a:pt x="5460" y="5675"/>
                  </a:cubicBezTo>
                  <a:cubicBezTo>
                    <a:pt x="5296" y="5452"/>
                    <a:pt x="5127" y="5233"/>
                    <a:pt x="4950" y="5020"/>
                  </a:cubicBezTo>
                  <a:cubicBezTo>
                    <a:pt x="3778" y="3604"/>
                    <a:pt x="2149" y="2643"/>
                    <a:pt x="353" y="2272"/>
                  </a:cubicBezTo>
                  <a:cubicBezTo>
                    <a:pt x="351" y="2272"/>
                    <a:pt x="349" y="2272"/>
                    <a:pt x="347" y="2272"/>
                  </a:cubicBezTo>
                  <a:cubicBezTo>
                    <a:pt x="343" y="2272"/>
                    <a:pt x="340" y="2272"/>
                    <a:pt x="338" y="2272"/>
                  </a:cubicBezTo>
                  <a:cubicBezTo>
                    <a:pt x="330" y="2268"/>
                    <a:pt x="320" y="2265"/>
                    <a:pt x="311" y="2265"/>
                  </a:cubicBezTo>
                  <a:cubicBezTo>
                    <a:pt x="298" y="2265"/>
                    <a:pt x="285" y="2271"/>
                    <a:pt x="275" y="2285"/>
                  </a:cubicBezTo>
                  <a:cubicBezTo>
                    <a:pt x="203" y="2384"/>
                    <a:pt x="133" y="2483"/>
                    <a:pt x="64" y="2583"/>
                  </a:cubicBezTo>
                  <a:cubicBezTo>
                    <a:pt x="10" y="2598"/>
                    <a:pt x="0" y="2697"/>
                    <a:pt x="64" y="2708"/>
                  </a:cubicBezTo>
                  <a:cubicBezTo>
                    <a:pt x="2287" y="3109"/>
                    <a:pt x="3764" y="4504"/>
                    <a:pt x="5036" y="6155"/>
                  </a:cubicBezTo>
                  <a:cubicBezTo>
                    <a:pt x="5032" y="6157"/>
                    <a:pt x="5025" y="6159"/>
                    <a:pt x="5021" y="6165"/>
                  </a:cubicBezTo>
                  <a:cubicBezTo>
                    <a:pt x="4432" y="6830"/>
                    <a:pt x="3490" y="6710"/>
                    <a:pt x="2704" y="6933"/>
                  </a:cubicBezTo>
                  <a:cubicBezTo>
                    <a:pt x="2025" y="7125"/>
                    <a:pt x="1500" y="7585"/>
                    <a:pt x="1152" y="8195"/>
                  </a:cubicBezTo>
                  <a:cubicBezTo>
                    <a:pt x="356" y="9583"/>
                    <a:pt x="479" y="11395"/>
                    <a:pt x="1039" y="12844"/>
                  </a:cubicBezTo>
                  <a:cubicBezTo>
                    <a:pt x="1110" y="13030"/>
                    <a:pt x="1192" y="13212"/>
                    <a:pt x="1279" y="13389"/>
                  </a:cubicBezTo>
                  <a:cubicBezTo>
                    <a:pt x="1286" y="13380"/>
                    <a:pt x="1292" y="13370"/>
                    <a:pt x="1299" y="13362"/>
                  </a:cubicBezTo>
                  <a:cubicBezTo>
                    <a:pt x="1306" y="13364"/>
                    <a:pt x="1314" y="13365"/>
                    <a:pt x="1321" y="13365"/>
                  </a:cubicBezTo>
                  <a:cubicBezTo>
                    <a:pt x="1351" y="13365"/>
                    <a:pt x="1378" y="13350"/>
                    <a:pt x="1385" y="13318"/>
                  </a:cubicBezTo>
                  <a:cubicBezTo>
                    <a:pt x="1394" y="13279"/>
                    <a:pt x="1405" y="13238"/>
                    <a:pt x="1413" y="13197"/>
                  </a:cubicBezTo>
                  <a:cubicBezTo>
                    <a:pt x="1415" y="13195"/>
                    <a:pt x="1418" y="13193"/>
                    <a:pt x="1419" y="13190"/>
                  </a:cubicBezTo>
                  <a:cubicBezTo>
                    <a:pt x="1419" y="13188"/>
                    <a:pt x="1418" y="13187"/>
                    <a:pt x="1418" y="13186"/>
                  </a:cubicBezTo>
                  <a:cubicBezTo>
                    <a:pt x="1624" y="12317"/>
                    <a:pt x="1789" y="11418"/>
                    <a:pt x="2169" y="10610"/>
                  </a:cubicBezTo>
                  <a:cubicBezTo>
                    <a:pt x="2388" y="10144"/>
                    <a:pt x="2690" y="9696"/>
                    <a:pt x="3140" y="9426"/>
                  </a:cubicBezTo>
                  <a:cubicBezTo>
                    <a:pt x="3387" y="9278"/>
                    <a:pt x="3748" y="9155"/>
                    <a:pt x="4086" y="9155"/>
                  </a:cubicBezTo>
                  <a:cubicBezTo>
                    <a:pt x="4450" y="9155"/>
                    <a:pt x="4788" y="9298"/>
                    <a:pt x="4926" y="9708"/>
                  </a:cubicBezTo>
                  <a:cubicBezTo>
                    <a:pt x="5191" y="10496"/>
                    <a:pt x="4450" y="11683"/>
                    <a:pt x="4046" y="12300"/>
                  </a:cubicBezTo>
                  <a:cubicBezTo>
                    <a:pt x="3511" y="13118"/>
                    <a:pt x="2845" y="13842"/>
                    <a:pt x="2181" y="14556"/>
                  </a:cubicBezTo>
                  <a:cubicBezTo>
                    <a:pt x="2139" y="14604"/>
                    <a:pt x="2146" y="14662"/>
                    <a:pt x="2174" y="14703"/>
                  </a:cubicBezTo>
                  <a:cubicBezTo>
                    <a:pt x="2170" y="14707"/>
                    <a:pt x="2167" y="14715"/>
                    <a:pt x="2162" y="14722"/>
                  </a:cubicBezTo>
                  <a:cubicBezTo>
                    <a:pt x="2776" y="15440"/>
                    <a:pt x="3544" y="16023"/>
                    <a:pt x="4425" y="16421"/>
                  </a:cubicBezTo>
                  <a:cubicBezTo>
                    <a:pt x="4741" y="16567"/>
                    <a:pt x="5069" y="16687"/>
                    <a:pt x="5399" y="16787"/>
                  </a:cubicBezTo>
                  <a:cubicBezTo>
                    <a:pt x="5393" y="16711"/>
                    <a:pt x="5388" y="16633"/>
                    <a:pt x="5383" y="16557"/>
                  </a:cubicBezTo>
                  <a:cubicBezTo>
                    <a:pt x="5371" y="16554"/>
                    <a:pt x="5357" y="16549"/>
                    <a:pt x="5343" y="16537"/>
                  </a:cubicBezTo>
                  <a:cubicBezTo>
                    <a:pt x="5112" y="15598"/>
                    <a:pt x="5100" y="14664"/>
                    <a:pt x="5465" y="13750"/>
                  </a:cubicBezTo>
                  <a:cubicBezTo>
                    <a:pt x="5649" y="13290"/>
                    <a:pt x="5921" y="12826"/>
                    <a:pt x="6286" y="12485"/>
                  </a:cubicBezTo>
                  <a:cubicBezTo>
                    <a:pt x="6559" y="12229"/>
                    <a:pt x="6918" y="12086"/>
                    <a:pt x="7251" y="12086"/>
                  </a:cubicBezTo>
                  <a:cubicBezTo>
                    <a:pt x="7696" y="12086"/>
                    <a:pt x="8095" y="12341"/>
                    <a:pt x="8187" y="12926"/>
                  </a:cubicBezTo>
                  <a:cubicBezTo>
                    <a:pt x="8420" y="14401"/>
                    <a:pt x="6320" y="15468"/>
                    <a:pt x="6879" y="16961"/>
                  </a:cubicBezTo>
                  <a:cubicBezTo>
                    <a:pt x="6883" y="17006"/>
                    <a:pt x="6884" y="17054"/>
                    <a:pt x="6888" y="17099"/>
                  </a:cubicBezTo>
                  <a:cubicBezTo>
                    <a:pt x="6907" y="17103"/>
                    <a:pt x="6925" y="17105"/>
                    <a:pt x="6945" y="17106"/>
                  </a:cubicBezTo>
                  <a:cubicBezTo>
                    <a:pt x="6946" y="17112"/>
                    <a:pt x="6948" y="17116"/>
                    <a:pt x="6949" y="17120"/>
                  </a:cubicBezTo>
                  <a:cubicBezTo>
                    <a:pt x="6961" y="17142"/>
                    <a:pt x="6980" y="17151"/>
                    <a:pt x="6999" y="17151"/>
                  </a:cubicBezTo>
                  <a:cubicBezTo>
                    <a:pt x="7021" y="17151"/>
                    <a:pt x="7044" y="17139"/>
                    <a:pt x="7055" y="17119"/>
                  </a:cubicBezTo>
                  <a:cubicBezTo>
                    <a:pt x="7588" y="17183"/>
                    <a:pt x="8127" y="17210"/>
                    <a:pt x="8666" y="17210"/>
                  </a:cubicBezTo>
                  <a:cubicBezTo>
                    <a:pt x="9258" y="17210"/>
                    <a:pt x="9850" y="17177"/>
                    <a:pt x="10432" y="17125"/>
                  </a:cubicBezTo>
                  <a:cubicBezTo>
                    <a:pt x="10518" y="17117"/>
                    <a:pt x="10606" y="17109"/>
                    <a:pt x="10693" y="17099"/>
                  </a:cubicBezTo>
                  <a:cubicBezTo>
                    <a:pt x="10662" y="17026"/>
                    <a:pt x="10634" y="16949"/>
                    <a:pt x="10610" y="16873"/>
                  </a:cubicBezTo>
                  <a:cubicBezTo>
                    <a:pt x="10582" y="16877"/>
                    <a:pt x="10552" y="16879"/>
                    <a:pt x="10521" y="16883"/>
                  </a:cubicBezTo>
                  <a:cubicBezTo>
                    <a:pt x="10521" y="16880"/>
                    <a:pt x="10521" y="16879"/>
                    <a:pt x="10520" y="16877"/>
                  </a:cubicBezTo>
                  <a:cubicBezTo>
                    <a:pt x="10306" y="16558"/>
                    <a:pt x="10075" y="16251"/>
                    <a:pt x="9900" y="15905"/>
                  </a:cubicBezTo>
                  <a:cubicBezTo>
                    <a:pt x="9714" y="15536"/>
                    <a:pt x="9313" y="14727"/>
                    <a:pt x="10251" y="14620"/>
                  </a:cubicBezTo>
                  <a:cubicBezTo>
                    <a:pt x="10273" y="14618"/>
                    <a:pt x="10294" y="14617"/>
                    <a:pt x="10316" y="14617"/>
                  </a:cubicBezTo>
                  <a:cubicBezTo>
                    <a:pt x="10547" y="14617"/>
                    <a:pt x="10805" y="14741"/>
                    <a:pt x="10986" y="14861"/>
                  </a:cubicBezTo>
                  <a:cubicBezTo>
                    <a:pt x="11676" y="15327"/>
                    <a:pt x="11622" y="16222"/>
                    <a:pt x="12135" y="16810"/>
                  </a:cubicBezTo>
                  <a:cubicBezTo>
                    <a:pt x="12148" y="16825"/>
                    <a:pt x="12164" y="16832"/>
                    <a:pt x="12181" y="16832"/>
                  </a:cubicBezTo>
                  <a:cubicBezTo>
                    <a:pt x="12185" y="16832"/>
                    <a:pt x="12190" y="16832"/>
                    <a:pt x="12194" y="16831"/>
                  </a:cubicBezTo>
                  <a:cubicBezTo>
                    <a:pt x="12214" y="16865"/>
                    <a:pt x="12232" y="16900"/>
                    <a:pt x="12249" y="16934"/>
                  </a:cubicBezTo>
                  <a:cubicBezTo>
                    <a:pt x="13738" y="16763"/>
                    <a:pt x="15215" y="16586"/>
                    <a:pt x="16717" y="16586"/>
                  </a:cubicBezTo>
                  <a:cubicBezTo>
                    <a:pt x="17075" y="16586"/>
                    <a:pt x="17435" y="16597"/>
                    <a:pt x="17796" y="16619"/>
                  </a:cubicBezTo>
                  <a:cubicBezTo>
                    <a:pt x="17799" y="16619"/>
                    <a:pt x="17801" y="16619"/>
                    <a:pt x="17803" y="16619"/>
                  </a:cubicBezTo>
                  <a:cubicBezTo>
                    <a:pt x="17870" y="16619"/>
                    <a:pt x="17880" y="16539"/>
                    <a:pt x="17837" y="16502"/>
                  </a:cubicBezTo>
                  <a:cubicBezTo>
                    <a:pt x="17854" y="15612"/>
                    <a:pt x="17957" y="14730"/>
                    <a:pt x="18073" y="13849"/>
                  </a:cubicBezTo>
                  <a:cubicBezTo>
                    <a:pt x="18035" y="13845"/>
                    <a:pt x="17995" y="13845"/>
                    <a:pt x="17959" y="13843"/>
                  </a:cubicBezTo>
                  <a:cubicBezTo>
                    <a:pt x="17944" y="13838"/>
                    <a:pt x="17928" y="13834"/>
                    <a:pt x="17912" y="13834"/>
                  </a:cubicBezTo>
                  <a:cubicBezTo>
                    <a:pt x="17907" y="13834"/>
                    <a:pt x="17902" y="13834"/>
                    <a:pt x="17896" y="13835"/>
                  </a:cubicBezTo>
                  <a:cubicBezTo>
                    <a:pt x="17888" y="13836"/>
                    <a:pt x="17877" y="13838"/>
                    <a:pt x="17867" y="13841"/>
                  </a:cubicBezTo>
                  <a:cubicBezTo>
                    <a:pt x="17856" y="13841"/>
                    <a:pt x="17846" y="13838"/>
                    <a:pt x="17834" y="13838"/>
                  </a:cubicBezTo>
                  <a:cubicBezTo>
                    <a:pt x="17837" y="13841"/>
                    <a:pt x="17834" y="13842"/>
                    <a:pt x="17834" y="13843"/>
                  </a:cubicBezTo>
                  <a:cubicBezTo>
                    <a:pt x="17453" y="13900"/>
                    <a:pt x="17070" y="13934"/>
                    <a:pt x="16686" y="13934"/>
                  </a:cubicBezTo>
                  <a:cubicBezTo>
                    <a:pt x="16578" y="13934"/>
                    <a:pt x="16470" y="13931"/>
                    <a:pt x="16362" y="13925"/>
                  </a:cubicBezTo>
                  <a:cubicBezTo>
                    <a:pt x="15731" y="13891"/>
                    <a:pt x="14545" y="13562"/>
                    <a:pt x="15306" y="12742"/>
                  </a:cubicBezTo>
                  <a:cubicBezTo>
                    <a:pt x="15624" y="12399"/>
                    <a:pt x="16105" y="12287"/>
                    <a:pt x="16610" y="12287"/>
                  </a:cubicBezTo>
                  <a:cubicBezTo>
                    <a:pt x="17173" y="12287"/>
                    <a:pt x="17766" y="12426"/>
                    <a:pt x="18193" y="12542"/>
                  </a:cubicBezTo>
                  <a:cubicBezTo>
                    <a:pt x="18198" y="12543"/>
                    <a:pt x="18203" y="12544"/>
                    <a:pt x="18208" y="12544"/>
                  </a:cubicBezTo>
                  <a:cubicBezTo>
                    <a:pt x="18264" y="12544"/>
                    <a:pt x="18305" y="12459"/>
                    <a:pt x="18244" y="12429"/>
                  </a:cubicBezTo>
                  <a:cubicBezTo>
                    <a:pt x="18232" y="12422"/>
                    <a:pt x="18218" y="12416"/>
                    <a:pt x="18204" y="12409"/>
                  </a:cubicBezTo>
                  <a:lnTo>
                    <a:pt x="18264" y="12409"/>
                  </a:lnTo>
                  <a:cubicBezTo>
                    <a:pt x="18334" y="11851"/>
                    <a:pt x="18392" y="11294"/>
                    <a:pt x="18427" y="10732"/>
                  </a:cubicBezTo>
                  <a:cubicBezTo>
                    <a:pt x="18419" y="10730"/>
                    <a:pt x="18410" y="10730"/>
                    <a:pt x="18402" y="10729"/>
                  </a:cubicBezTo>
                  <a:cubicBezTo>
                    <a:pt x="18426" y="10708"/>
                    <a:pt x="18419" y="10667"/>
                    <a:pt x="18395" y="10646"/>
                  </a:cubicBezTo>
                  <a:cubicBezTo>
                    <a:pt x="18362" y="10619"/>
                    <a:pt x="18320" y="10595"/>
                    <a:pt x="18276" y="10575"/>
                  </a:cubicBezTo>
                  <a:lnTo>
                    <a:pt x="18265" y="10569"/>
                  </a:lnTo>
                  <a:cubicBezTo>
                    <a:pt x="18214" y="10550"/>
                    <a:pt x="18159" y="10535"/>
                    <a:pt x="18106" y="10535"/>
                  </a:cubicBezTo>
                  <a:cubicBezTo>
                    <a:pt x="18091" y="10535"/>
                    <a:pt x="18077" y="10536"/>
                    <a:pt x="18063" y="10538"/>
                  </a:cubicBezTo>
                  <a:cubicBezTo>
                    <a:pt x="17834" y="10507"/>
                    <a:pt x="17607" y="10494"/>
                    <a:pt x="17380" y="10494"/>
                  </a:cubicBezTo>
                  <a:cubicBezTo>
                    <a:pt x="16778" y="10494"/>
                    <a:pt x="16181" y="10588"/>
                    <a:pt x="15578" y="10692"/>
                  </a:cubicBezTo>
                  <a:cubicBezTo>
                    <a:pt x="15048" y="10783"/>
                    <a:pt x="14364" y="10925"/>
                    <a:pt x="13712" y="10925"/>
                  </a:cubicBezTo>
                  <a:cubicBezTo>
                    <a:pt x="13132" y="10925"/>
                    <a:pt x="12575" y="10813"/>
                    <a:pt x="12172" y="10455"/>
                  </a:cubicBezTo>
                  <a:cubicBezTo>
                    <a:pt x="11173" y="9570"/>
                    <a:pt x="12438" y="8985"/>
                    <a:pt x="13199" y="8815"/>
                  </a:cubicBezTo>
                  <a:cubicBezTo>
                    <a:pt x="13631" y="8717"/>
                    <a:pt x="14073" y="8676"/>
                    <a:pt x="14515" y="8676"/>
                  </a:cubicBezTo>
                  <a:cubicBezTo>
                    <a:pt x="14668" y="8676"/>
                    <a:pt x="14821" y="8681"/>
                    <a:pt x="14974" y="8690"/>
                  </a:cubicBezTo>
                  <a:cubicBezTo>
                    <a:pt x="16154" y="8762"/>
                    <a:pt x="17230" y="9148"/>
                    <a:pt x="18361" y="9440"/>
                  </a:cubicBezTo>
                  <a:cubicBezTo>
                    <a:pt x="18369" y="9442"/>
                    <a:pt x="18377" y="9443"/>
                    <a:pt x="18384" y="9443"/>
                  </a:cubicBezTo>
                  <a:cubicBezTo>
                    <a:pt x="18459" y="9443"/>
                    <a:pt x="18481" y="9342"/>
                    <a:pt x="18410" y="9303"/>
                  </a:cubicBezTo>
                  <a:cubicBezTo>
                    <a:pt x="18416" y="9303"/>
                    <a:pt x="18423" y="9304"/>
                    <a:pt x="18427" y="9304"/>
                  </a:cubicBezTo>
                  <a:cubicBezTo>
                    <a:pt x="18354" y="8220"/>
                    <a:pt x="18087" y="7187"/>
                    <a:pt x="17607" y="6224"/>
                  </a:cubicBezTo>
                  <a:cubicBezTo>
                    <a:pt x="17606" y="6198"/>
                    <a:pt x="17591" y="6176"/>
                    <a:pt x="17559" y="6174"/>
                  </a:cubicBezTo>
                  <a:cubicBezTo>
                    <a:pt x="17536" y="6172"/>
                    <a:pt x="17514" y="6172"/>
                    <a:pt x="17491" y="6170"/>
                  </a:cubicBezTo>
                  <a:cubicBezTo>
                    <a:pt x="17479" y="6141"/>
                    <a:pt x="17451" y="6119"/>
                    <a:pt x="17409" y="6119"/>
                  </a:cubicBezTo>
                  <a:cubicBezTo>
                    <a:pt x="17405" y="6119"/>
                    <a:pt x="17400" y="6119"/>
                    <a:pt x="17395" y="6119"/>
                  </a:cubicBezTo>
                  <a:cubicBezTo>
                    <a:pt x="15785" y="6295"/>
                    <a:pt x="14489" y="7681"/>
                    <a:pt x="12841" y="7681"/>
                  </a:cubicBezTo>
                  <a:cubicBezTo>
                    <a:pt x="12712" y="7681"/>
                    <a:pt x="12581" y="7672"/>
                    <a:pt x="12447" y="7654"/>
                  </a:cubicBezTo>
                  <a:cubicBezTo>
                    <a:pt x="11526" y="7527"/>
                    <a:pt x="11903" y="6584"/>
                    <a:pt x="12361" y="6142"/>
                  </a:cubicBezTo>
                  <a:cubicBezTo>
                    <a:pt x="12707" y="5809"/>
                    <a:pt x="13151" y="5583"/>
                    <a:pt x="13603" y="5422"/>
                  </a:cubicBezTo>
                  <a:cubicBezTo>
                    <a:pt x="14552" y="5083"/>
                    <a:pt x="15581" y="4984"/>
                    <a:pt x="16582" y="4956"/>
                  </a:cubicBezTo>
                  <a:cubicBezTo>
                    <a:pt x="16663" y="4953"/>
                    <a:pt x="16687" y="4861"/>
                    <a:pt x="16647" y="4813"/>
                  </a:cubicBezTo>
                  <a:cubicBezTo>
                    <a:pt x="16667" y="4811"/>
                    <a:pt x="16684" y="4808"/>
                    <a:pt x="16703" y="4806"/>
                  </a:cubicBezTo>
                  <a:cubicBezTo>
                    <a:pt x="15832" y="3688"/>
                    <a:pt x="14734" y="2724"/>
                    <a:pt x="13566" y="1899"/>
                  </a:cubicBezTo>
                  <a:lnTo>
                    <a:pt x="13470" y="1942"/>
                  </a:lnTo>
                  <a:cubicBezTo>
                    <a:pt x="13454" y="1931"/>
                    <a:pt x="13435" y="1924"/>
                    <a:pt x="13415" y="1924"/>
                  </a:cubicBezTo>
                  <a:cubicBezTo>
                    <a:pt x="13399" y="1924"/>
                    <a:pt x="13382" y="1928"/>
                    <a:pt x="13365" y="1938"/>
                  </a:cubicBezTo>
                  <a:cubicBezTo>
                    <a:pt x="12609" y="2331"/>
                    <a:pt x="12071" y="2896"/>
                    <a:pt x="11658" y="3636"/>
                  </a:cubicBezTo>
                  <a:cubicBezTo>
                    <a:pt x="11214" y="4433"/>
                    <a:pt x="10583" y="6514"/>
                    <a:pt x="9514" y="6514"/>
                  </a:cubicBezTo>
                  <a:cubicBezTo>
                    <a:pt x="9483" y="6514"/>
                    <a:pt x="9452" y="6513"/>
                    <a:pt x="9420" y="6509"/>
                  </a:cubicBezTo>
                  <a:cubicBezTo>
                    <a:pt x="7873" y="6333"/>
                    <a:pt x="9225" y="3897"/>
                    <a:pt x="9695" y="3267"/>
                  </a:cubicBezTo>
                  <a:cubicBezTo>
                    <a:pt x="10354" y="2388"/>
                    <a:pt x="11216" y="1714"/>
                    <a:pt x="12073" y="1044"/>
                  </a:cubicBezTo>
                  <a:cubicBezTo>
                    <a:pt x="12100" y="1021"/>
                    <a:pt x="12100" y="987"/>
                    <a:pt x="12081" y="961"/>
                  </a:cubicBezTo>
                  <a:cubicBezTo>
                    <a:pt x="12085" y="959"/>
                    <a:pt x="12088" y="955"/>
                    <a:pt x="12094" y="954"/>
                  </a:cubicBezTo>
                  <a:cubicBezTo>
                    <a:pt x="11134" y="409"/>
                    <a:pt x="10056" y="1"/>
                    <a:pt x="897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04" name="Google Shape;6504;p34"/>
          <p:cNvGrpSpPr/>
          <p:nvPr/>
        </p:nvGrpSpPr>
        <p:grpSpPr>
          <a:xfrm flipH="1">
            <a:off x="184886" y="5946671"/>
            <a:ext cx="1463039" cy="1009491"/>
            <a:chOff x="762825" y="3432400"/>
            <a:chExt cx="638250" cy="439750"/>
          </a:xfrm>
        </p:grpSpPr>
        <p:sp>
          <p:nvSpPr>
            <p:cNvPr id="6505" name="Google Shape;6505;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6" name="Google Shape;6506;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7" name="Google Shape;6507;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8" name="Google Shape;6508;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09" name="Google Shape;6509;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0" name="Google Shape;6510;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1" name="Google Shape;6511;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2" name="Google Shape;6512;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3" name="Google Shape;6513;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4" name="Google Shape;6514;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5" name="Google Shape;6515;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6" name="Google Shape;6516;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7" name="Google Shape;6517;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8" name="Google Shape;6518;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19" name="Google Shape;6519;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0" name="Google Shape;6520;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21" name="Google Shape;6521;p34"/>
          <p:cNvGrpSpPr/>
          <p:nvPr/>
        </p:nvGrpSpPr>
        <p:grpSpPr>
          <a:xfrm flipH="1">
            <a:off x="10544325" y="5956604"/>
            <a:ext cx="1463039" cy="1009491"/>
            <a:chOff x="762825" y="3432400"/>
            <a:chExt cx="638250" cy="439750"/>
          </a:xfrm>
        </p:grpSpPr>
        <p:sp>
          <p:nvSpPr>
            <p:cNvPr id="6522" name="Google Shape;6522;p34"/>
            <p:cNvSpPr/>
            <p:nvPr/>
          </p:nvSpPr>
          <p:spPr>
            <a:xfrm>
              <a:off x="771000" y="3445025"/>
              <a:ext cx="615750" cy="415975"/>
            </a:xfrm>
            <a:custGeom>
              <a:avLst/>
              <a:gdLst/>
              <a:ahLst/>
              <a:cxnLst/>
              <a:rect l="l" t="t" r="r" b="b"/>
              <a:pathLst>
                <a:path w="24630" h="16639" extrusionOk="0">
                  <a:moveTo>
                    <a:pt x="11774" y="0"/>
                  </a:moveTo>
                  <a:cubicBezTo>
                    <a:pt x="9230" y="3233"/>
                    <a:pt x="8376" y="7539"/>
                    <a:pt x="9504" y="11507"/>
                  </a:cubicBezTo>
                  <a:cubicBezTo>
                    <a:pt x="9532" y="11610"/>
                    <a:pt x="9452" y="11677"/>
                    <a:pt x="9369" y="11677"/>
                  </a:cubicBezTo>
                  <a:cubicBezTo>
                    <a:pt x="9324" y="11677"/>
                    <a:pt x="9279" y="11658"/>
                    <a:pt x="9250" y="11615"/>
                  </a:cubicBezTo>
                  <a:cubicBezTo>
                    <a:pt x="7294" y="8779"/>
                    <a:pt x="5039" y="5780"/>
                    <a:pt x="1621" y="4733"/>
                  </a:cubicBezTo>
                  <a:lnTo>
                    <a:pt x="1621" y="4733"/>
                  </a:lnTo>
                  <a:cubicBezTo>
                    <a:pt x="3160" y="7288"/>
                    <a:pt x="4380" y="10002"/>
                    <a:pt x="5255" y="12855"/>
                  </a:cubicBezTo>
                  <a:cubicBezTo>
                    <a:pt x="5283" y="12943"/>
                    <a:pt x="5209" y="13008"/>
                    <a:pt x="5134" y="13008"/>
                  </a:cubicBezTo>
                  <a:cubicBezTo>
                    <a:pt x="5105" y="13008"/>
                    <a:pt x="5075" y="12998"/>
                    <a:pt x="5051" y="12975"/>
                  </a:cubicBezTo>
                  <a:cubicBezTo>
                    <a:pt x="4315" y="12303"/>
                    <a:pt x="3448" y="11838"/>
                    <a:pt x="2469" y="11641"/>
                  </a:cubicBezTo>
                  <a:cubicBezTo>
                    <a:pt x="2120" y="11572"/>
                    <a:pt x="1765" y="11535"/>
                    <a:pt x="1410" y="11535"/>
                  </a:cubicBezTo>
                  <a:cubicBezTo>
                    <a:pt x="1274" y="11535"/>
                    <a:pt x="1139" y="11541"/>
                    <a:pt x="1004" y="11552"/>
                  </a:cubicBezTo>
                  <a:cubicBezTo>
                    <a:pt x="321" y="11605"/>
                    <a:pt x="1" y="11535"/>
                    <a:pt x="407" y="12098"/>
                  </a:cubicBezTo>
                  <a:cubicBezTo>
                    <a:pt x="1494" y="13586"/>
                    <a:pt x="2635" y="14905"/>
                    <a:pt x="3509" y="16554"/>
                  </a:cubicBezTo>
                  <a:cubicBezTo>
                    <a:pt x="3523" y="16585"/>
                    <a:pt x="3526" y="16610"/>
                    <a:pt x="3518" y="16636"/>
                  </a:cubicBezTo>
                  <a:cubicBezTo>
                    <a:pt x="9756" y="16586"/>
                    <a:pt x="15942" y="16638"/>
                    <a:pt x="22169" y="16180"/>
                  </a:cubicBezTo>
                  <a:cubicBezTo>
                    <a:pt x="22543" y="13955"/>
                    <a:pt x="23376" y="11892"/>
                    <a:pt x="24630" y="10023"/>
                  </a:cubicBezTo>
                  <a:lnTo>
                    <a:pt x="24630" y="10023"/>
                  </a:lnTo>
                  <a:cubicBezTo>
                    <a:pt x="22682" y="10510"/>
                    <a:pt x="20939" y="11477"/>
                    <a:pt x="19482" y="12880"/>
                  </a:cubicBezTo>
                  <a:cubicBezTo>
                    <a:pt x="19450" y="12912"/>
                    <a:pt x="19412" y="12926"/>
                    <a:pt x="19376" y="12926"/>
                  </a:cubicBezTo>
                  <a:cubicBezTo>
                    <a:pt x="19297" y="12926"/>
                    <a:pt x="19222" y="12860"/>
                    <a:pt x="19216" y="12769"/>
                  </a:cubicBezTo>
                  <a:cubicBezTo>
                    <a:pt x="18983" y="10007"/>
                    <a:pt x="19509" y="7312"/>
                    <a:pt x="20749" y="4843"/>
                  </a:cubicBezTo>
                  <a:lnTo>
                    <a:pt x="20749" y="4843"/>
                  </a:lnTo>
                  <a:cubicBezTo>
                    <a:pt x="17905" y="5955"/>
                    <a:pt x="15642" y="8131"/>
                    <a:pt x="14410" y="10933"/>
                  </a:cubicBezTo>
                  <a:cubicBezTo>
                    <a:pt x="14389" y="10981"/>
                    <a:pt x="14340" y="11004"/>
                    <a:pt x="14290" y="11004"/>
                  </a:cubicBezTo>
                  <a:cubicBezTo>
                    <a:pt x="14239" y="11004"/>
                    <a:pt x="14186" y="10979"/>
                    <a:pt x="14164" y="10933"/>
                  </a:cubicBezTo>
                  <a:cubicBezTo>
                    <a:pt x="12477" y="7522"/>
                    <a:pt x="12083" y="3742"/>
                    <a:pt x="11774"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3" name="Google Shape;6523;p34"/>
            <p:cNvSpPr/>
            <p:nvPr/>
          </p:nvSpPr>
          <p:spPr>
            <a:xfrm>
              <a:off x="762925" y="3727625"/>
              <a:ext cx="122275" cy="31900"/>
            </a:xfrm>
            <a:custGeom>
              <a:avLst/>
              <a:gdLst/>
              <a:ahLst/>
              <a:cxnLst/>
              <a:rect l="l" t="t" r="r" b="b"/>
              <a:pathLst>
                <a:path w="4891" h="1276" extrusionOk="0">
                  <a:moveTo>
                    <a:pt x="1735" y="0"/>
                  </a:moveTo>
                  <a:cubicBezTo>
                    <a:pt x="1200" y="0"/>
                    <a:pt x="657" y="77"/>
                    <a:pt x="120" y="234"/>
                  </a:cubicBezTo>
                  <a:cubicBezTo>
                    <a:pt x="29" y="262"/>
                    <a:pt x="0" y="376"/>
                    <a:pt x="65" y="445"/>
                  </a:cubicBezTo>
                  <a:cubicBezTo>
                    <a:pt x="126" y="506"/>
                    <a:pt x="183" y="572"/>
                    <a:pt x="240" y="636"/>
                  </a:cubicBezTo>
                  <a:cubicBezTo>
                    <a:pt x="331" y="572"/>
                    <a:pt x="439" y="526"/>
                    <a:pt x="568" y="509"/>
                  </a:cubicBezTo>
                  <a:cubicBezTo>
                    <a:pt x="487" y="259"/>
                    <a:pt x="798" y="291"/>
                    <a:pt x="1330" y="249"/>
                  </a:cubicBezTo>
                  <a:cubicBezTo>
                    <a:pt x="1465" y="238"/>
                    <a:pt x="1600" y="233"/>
                    <a:pt x="1735" y="233"/>
                  </a:cubicBezTo>
                  <a:cubicBezTo>
                    <a:pt x="2091" y="233"/>
                    <a:pt x="2447" y="270"/>
                    <a:pt x="2796" y="339"/>
                  </a:cubicBezTo>
                  <a:cubicBezTo>
                    <a:pt x="3567" y="495"/>
                    <a:pt x="4267" y="817"/>
                    <a:pt x="4891" y="1276"/>
                  </a:cubicBezTo>
                  <a:cubicBezTo>
                    <a:pt x="4822" y="1130"/>
                    <a:pt x="4753" y="986"/>
                    <a:pt x="4683" y="845"/>
                  </a:cubicBezTo>
                  <a:cubicBezTo>
                    <a:pt x="3788" y="290"/>
                    <a:pt x="2775" y="0"/>
                    <a:pt x="173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4" name="Google Shape;6524;p34"/>
            <p:cNvSpPr/>
            <p:nvPr/>
          </p:nvSpPr>
          <p:spPr>
            <a:xfrm>
              <a:off x="1005825" y="3432450"/>
              <a:ext cx="295400" cy="287725"/>
            </a:xfrm>
            <a:custGeom>
              <a:avLst/>
              <a:gdLst/>
              <a:ahLst/>
              <a:cxnLst/>
              <a:rect l="l" t="t" r="r" b="b"/>
              <a:pathLst>
                <a:path w="11816" h="11509" extrusionOk="0">
                  <a:moveTo>
                    <a:pt x="2483" y="0"/>
                  </a:moveTo>
                  <a:cubicBezTo>
                    <a:pt x="2451" y="0"/>
                    <a:pt x="2419" y="13"/>
                    <a:pt x="2394" y="44"/>
                  </a:cubicBezTo>
                  <a:cubicBezTo>
                    <a:pt x="1314" y="1346"/>
                    <a:pt x="513" y="2830"/>
                    <a:pt x="1" y="4400"/>
                  </a:cubicBezTo>
                  <a:cubicBezTo>
                    <a:pt x="60" y="4389"/>
                    <a:pt x="120" y="4383"/>
                    <a:pt x="180" y="4383"/>
                  </a:cubicBezTo>
                  <a:cubicBezTo>
                    <a:pt x="218" y="4383"/>
                    <a:pt x="256" y="4385"/>
                    <a:pt x="293" y="4390"/>
                  </a:cubicBezTo>
                  <a:cubicBezTo>
                    <a:pt x="756" y="2998"/>
                    <a:pt x="1458" y="1681"/>
                    <a:pt x="2384" y="505"/>
                  </a:cubicBezTo>
                  <a:cubicBezTo>
                    <a:pt x="2693" y="4246"/>
                    <a:pt x="3085" y="8027"/>
                    <a:pt x="4773" y="11438"/>
                  </a:cubicBezTo>
                  <a:cubicBezTo>
                    <a:pt x="4796" y="11484"/>
                    <a:pt x="4848" y="11508"/>
                    <a:pt x="4899" y="11508"/>
                  </a:cubicBezTo>
                  <a:cubicBezTo>
                    <a:pt x="4949" y="11508"/>
                    <a:pt x="4997" y="11486"/>
                    <a:pt x="5018" y="11438"/>
                  </a:cubicBezTo>
                  <a:cubicBezTo>
                    <a:pt x="6252" y="8632"/>
                    <a:pt x="8514" y="6457"/>
                    <a:pt x="11357" y="5346"/>
                  </a:cubicBezTo>
                  <a:lnTo>
                    <a:pt x="11357" y="5346"/>
                  </a:lnTo>
                  <a:cubicBezTo>
                    <a:pt x="11097" y="5864"/>
                    <a:pt x="10870" y="6390"/>
                    <a:pt x="10674" y="6927"/>
                  </a:cubicBezTo>
                  <a:cubicBezTo>
                    <a:pt x="10793" y="6885"/>
                    <a:pt x="10911" y="6846"/>
                    <a:pt x="11031" y="6807"/>
                  </a:cubicBezTo>
                  <a:cubicBezTo>
                    <a:pt x="11243" y="6246"/>
                    <a:pt x="11486" y="5694"/>
                    <a:pt x="11768" y="5155"/>
                  </a:cubicBezTo>
                  <a:cubicBezTo>
                    <a:pt x="11815" y="5068"/>
                    <a:pt x="11752" y="4943"/>
                    <a:pt x="11654" y="4943"/>
                  </a:cubicBezTo>
                  <a:cubicBezTo>
                    <a:pt x="11640" y="4943"/>
                    <a:pt x="11626" y="4945"/>
                    <a:pt x="11611" y="4950"/>
                  </a:cubicBezTo>
                  <a:cubicBezTo>
                    <a:pt x="8638" y="6008"/>
                    <a:pt x="6232" y="8182"/>
                    <a:pt x="4897" y="11033"/>
                  </a:cubicBezTo>
                  <a:cubicBezTo>
                    <a:pt x="3287" y="7624"/>
                    <a:pt x="2937" y="3856"/>
                    <a:pt x="2636" y="143"/>
                  </a:cubicBezTo>
                  <a:cubicBezTo>
                    <a:pt x="2629" y="68"/>
                    <a:pt x="2555" y="0"/>
                    <a:pt x="2483"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5" name="Google Shape;6525;p34"/>
            <p:cNvSpPr/>
            <p:nvPr/>
          </p:nvSpPr>
          <p:spPr>
            <a:xfrm>
              <a:off x="1250675" y="3685575"/>
              <a:ext cx="150375" cy="82625"/>
            </a:xfrm>
            <a:custGeom>
              <a:avLst/>
              <a:gdLst/>
              <a:ahLst/>
              <a:cxnLst/>
              <a:rect l="l" t="t" r="r" b="b"/>
              <a:pathLst>
                <a:path w="6015" h="3305" extrusionOk="0">
                  <a:moveTo>
                    <a:pt x="5790" y="1"/>
                  </a:moveTo>
                  <a:cubicBezTo>
                    <a:pt x="5779" y="1"/>
                    <a:pt x="5768" y="2"/>
                    <a:pt x="5758" y="4"/>
                  </a:cubicBezTo>
                  <a:cubicBezTo>
                    <a:pt x="3706" y="449"/>
                    <a:pt x="1864" y="1400"/>
                    <a:pt x="322" y="2806"/>
                  </a:cubicBezTo>
                  <a:cubicBezTo>
                    <a:pt x="301" y="2459"/>
                    <a:pt x="293" y="2110"/>
                    <a:pt x="294" y="1763"/>
                  </a:cubicBezTo>
                  <a:lnTo>
                    <a:pt x="294" y="1763"/>
                  </a:lnTo>
                  <a:cubicBezTo>
                    <a:pt x="187" y="2068"/>
                    <a:pt x="88" y="2379"/>
                    <a:pt x="0" y="2692"/>
                  </a:cubicBezTo>
                  <a:cubicBezTo>
                    <a:pt x="9" y="2843"/>
                    <a:pt x="17" y="2996"/>
                    <a:pt x="30" y="3147"/>
                  </a:cubicBezTo>
                  <a:cubicBezTo>
                    <a:pt x="37" y="3239"/>
                    <a:pt x="112" y="3304"/>
                    <a:pt x="192" y="3304"/>
                  </a:cubicBezTo>
                  <a:cubicBezTo>
                    <a:pt x="229" y="3304"/>
                    <a:pt x="266" y="3291"/>
                    <a:pt x="298" y="3260"/>
                  </a:cubicBezTo>
                  <a:cubicBezTo>
                    <a:pt x="1752" y="1856"/>
                    <a:pt x="3495" y="889"/>
                    <a:pt x="5440" y="401"/>
                  </a:cubicBezTo>
                  <a:lnTo>
                    <a:pt x="5440" y="401"/>
                  </a:lnTo>
                  <a:cubicBezTo>
                    <a:pt x="4956" y="1125"/>
                    <a:pt x="4534" y="1880"/>
                    <a:pt x="4177" y="2660"/>
                  </a:cubicBezTo>
                  <a:cubicBezTo>
                    <a:pt x="4308" y="2638"/>
                    <a:pt x="4438" y="2619"/>
                    <a:pt x="4568" y="2603"/>
                  </a:cubicBezTo>
                  <a:cubicBezTo>
                    <a:pt x="4950" y="1781"/>
                    <a:pt x="5408" y="991"/>
                    <a:pt x="5937" y="237"/>
                  </a:cubicBezTo>
                  <a:cubicBezTo>
                    <a:pt x="6015" y="126"/>
                    <a:pt x="5904" y="1"/>
                    <a:pt x="5790"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6" name="Google Shape;6526;p34"/>
            <p:cNvSpPr/>
            <p:nvPr/>
          </p:nvSpPr>
          <p:spPr>
            <a:xfrm>
              <a:off x="1306375" y="3844525"/>
              <a:ext cx="28400" cy="15525"/>
            </a:xfrm>
            <a:custGeom>
              <a:avLst/>
              <a:gdLst/>
              <a:ahLst/>
              <a:cxnLst/>
              <a:rect l="l" t="t" r="r" b="b"/>
              <a:pathLst>
                <a:path w="1136" h="621" extrusionOk="0">
                  <a:moveTo>
                    <a:pt x="1135" y="1"/>
                  </a:moveTo>
                  <a:lnTo>
                    <a:pt x="1135" y="1"/>
                  </a:lnTo>
                  <a:cubicBezTo>
                    <a:pt x="754" y="202"/>
                    <a:pt x="379" y="411"/>
                    <a:pt x="0" y="620"/>
                  </a:cubicBezTo>
                  <a:cubicBezTo>
                    <a:pt x="278" y="599"/>
                    <a:pt x="555" y="578"/>
                    <a:pt x="832" y="555"/>
                  </a:cubicBezTo>
                  <a:cubicBezTo>
                    <a:pt x="860" y="568"/>
                    <a:pt x="889" y="576"/>
                    <a:pt x="918" y="576"/>
                  </a:cubicBezTo>
                  <a:cubicBezTo>
                    <a:pt x="983" y="576"/>
                    <a:pt x="1042" y="539"/>
                    <a:pt x="1056" y="452"/>
                  </a:cubicBezTo>
                  <a:cubicBezTo>
                    <a:pt x="1080" y="301"/>
                    <a:pt x="1107" y="150"/>
                    <a:pt x="113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7" name="Google Shape;6527;p34"/>
            <p:cNvSpPr/>
            <p:nvPr/>
          </p:nvSpPr>
          <p:spPr>
            <a:xfrm>
              <a:off x="800175" y="3554500"/>
              <a:ext cx="191525" cy="165625"/>
            </a:xfrm>
            <a:custGeom>
              <a:avLst/>
              <a:gdLst/>
              <a:ahLst/>
              <a:cxnLst/>
              <a:rect l="l" t="t" r="r" b="b"/>
              <a:pathLst>
                <a:path w="7661" h="6625" extrusionOk="0">
                  <a:moveTo>
                    <a:pt x="175" y="1"/>
                  </a:moveTo>
                  <a:cubicBezTo>
                    <a:pt x="80" y="1"/>
                    <a:pt x="1" y="110"/>
                    <a:pt x="58" y="201"/>
                  </a:cubicBezTo>
                  <a:cubicBezTo>
                    <a:pt x="855" y="1490"/>
                    <a:pt x="1566" y="2821"/>
                    <a:pt x="2191" y="4194"/>
                  </a:cubicBezTo>
                  <a:cubicBezTo>
                    <a:pt x="2260" y="4142"/>
                    <a:pt x="2334" y="4099"/>
                    <a:pt x="2414" y="4068"/>
                  </a:cubicBezTo>
                  <a:cubicBezTo>
                    <a:pt x="1832" y="2795"/>
                    <a:pt x="1182" y="1556"/>
                    <a:pt x="456" y="352"/>
                  </a:cubicBezTo>
                  <a:lnTo>
                    <a:pt x="456" y="352"/>
                  </a:lnTo>
                  <a:cubicBezTo>
                    <a:pt x="3631" y="1325"/>
                    <a:pt x="5801" y="3982"/>
                    <a:pt x="7660" y="6625"/>
                  </a:cubicBezTo>
                  <a:cubicBezTo>
                    <a:pt x="7636" y="6434"/>
                    <a:pt x="7612" y="6242"/>
                    <a:pt x="7591" y="6052"/>
                  </a:cubicBezTo>
                  <a:cubicBezTo>
                    <a:pt x="5692" y="3412"/>
                    <a:pt x="3457" y="855"/>
                    <a:pt x="207" y="5"/>
                  </a:cubicBezTo>
                  <a:cubicBezTo>
                    <a:pt x="197" y="2"/>
                    <a:pt x="186" y="1"/>
                    <a:pt x="175"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8" name="Google Shape;6528;p34"/>
            <p:cNvSpPr/>
            <p:nvPr/>
          </p:nvSpPr>
          <p:spPr>
            <a:xfrm>
              <a:off x="1013100" y="3445025"/>
              <a:ext cx="276675" cy="303700"/>
            </a:xfrm>
            <a:custGeom>
              <a:avLst/>
              <a:gdLst/>
              <a:ahLst/>
              <a:cxnLst/>
              <a:rect l="l" t="t" r="r" b="b"/>
              <a:pathLst>
                <a:path w="11067" h="12148" extrusionOk="0">
                  <a:moveTo>
                    <a:pt x="2093" y="0"/>
                  </a:moveTo>
                  <a:cubicBezTo>
                    <a:pt x="1168" y="1176"/>
                    <a:pt x="466" y="2495"/>
                    <a:pt x="0" y="3886"/>
                  </a:cubicBezTo>
                  <a:cubicBezTo>
                    <a:pt x="253" y="3915"/>
                    <a:pt x="483" y="4056"/>
                    <a:pt x="606" y="4349"/>
                  </a:cubicBezTo>
                  <a:cubicBezTo>
                    <a:pt x="1726" y="6996"/>
                    <a:pt x="2821" y="9647"/>
                    <a:pt x="4192" y="12147"/>
                  </a:cubicBezTo>
                  <a:cubicBezTo>
                    <a:pt x="4898" y="10737"/>
                    <a:pt x="6135" y="9674"/>
                    <a:pt x="7219" y="8504"/>
                  </a:cubicBezTo>
                  <a:cubicBezTo>
                    <a:pt x="7277" y="8439"/>
                    <a:pt x="7333" y="8369"/>
                    <a:pt x="7394" y="8306"/>
                  </a:cubicBezTo>
                  <a:cubicBezTo>
                    <a:pt x="8220" y="7409"/>
                    <a:pt x="9258" y="6831"/>
                    <a:pt x="10383" y="6424"/>
                  </a:cubicBezTo>
                  <a:cubicBezTo>
                    <a:pt x="10581" y="5887"/>
                    <a:pt x="10806" y="5361"/>
                    <a:pt x="11066" y="4843"/>
                  </a:cubicBezTo>
                  <a:lnTo>
                    <a:pt x="11066" y="4843"/>
                  </a:lnTo>
                  <a:cubicBezTo>
                    <a:pt x="8223" y="5955"/>
                    <a:pt x="5958" y="8129"/>
                    <a:pt x="4727" y="10933"/>
                  </a:cubicBezTo>
                  <a:cubicBezTo>
                    <a:pt x="4706" y="10981"/>
                    <a:pt x="4657" y="11004"/>
                    <a:pt x="4608" y="11004"/>
                  </a:cubicBezTo>
                  <a:cubicBezTo>
                    <a:pt x="4556" y="11004"/>
                    <a:pt x="4504" y="10979"/>
                    <a:pt x="4482" y="10933"/>
                  </a:cubicBezTo>
                  <a:cubicBezTo>
                    <a:pt x="2796" y="7522"/>
                    <a:pt x="2400" y="3742"/>
                    <a:pt x="2093" y="0"/>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29" name="Google Shape;6529;p34"/>
            <p:cNvSpPr/>
            <p:nvPr/>
          </p:nvSpPr>
          <p:spPr>
            <a:xfrm>
              <a:off x="1240250" y="3695575"/>
              <a:ext cx="146500" cy="105525"/>
            </a:xfrm>
            <a:custGeom>
              <a:avLst/>
              <a:gdLst/>
              <a:ahLst/>
              <a:cxnLst/>
              <a:rect l="l" t="t" r="r" b="b"/>
              <a:pathLst>
                <a:path w="5860" h="4221" extrusionOk="0">
                  <a:moveTo>
                    <a:pt x="5860" y="1"/>
                  </a:moveTo>
                  <a:lnTo>
                    <a:pt x="5860" y="1"/>
                  </a:lnTo>
                  <a:cubicBezTo>
                    <a:pt x="3912" y="488"/>
                    <a:pt x="2171" y="1455"/>
                    <a:pt x="717" y="2860"/>
                  </a:cubicBezTo>
                  <a:cubicBezTo>
                    <a:pt x="684" y="2891"/>
                    <a:pt x="646" y="2905"/>
                    <a:pt x="609" y="2905"/>
                  </a:cubicBezTo>
                  <a:cubicBezTo>
                    <a:pt x="530" y="2905"/>
                    <a:pt x="456" y="2840"/>
                    <a:pt x="448" y="2748"/>
                  </a:cubicBezTo>
                  <a:cubicBezTo>
                    <a:pt x="436" y="2597"/>
                    <a:pt x="426" y="2445"/>
                    <a:pt x="419" y="2293"/>
                  </a:cubicBezTo>
                  <a:cubicBezTo>
                    <a:pt x="255" y="2872"/>
                    <a:pt x="118" y="3464"/>
                    <a:pt x="1" y="4061"/>
                  </a:cubicBezTo>
                  <a:cubicBezTo>
                    <a:pt x="8" y="4115"/>
                    <a:pt x="16" y="4167"/>
                    <a:pt x="23" y="4221"/>
                  </a:cubicBezTo>
                  <a:cubicBezTo>
                    <a:pt x="1216" y="3183"/>
                    <a:pt x="2954" y="2526"/>
                    <a:pt x="4596" y="2260"/>
                  </a:cubicBezTo>
                  <a:cubicBezTo>
                    <a:pt x="4952" y="1480"/>
                    <a:pt x="5374" y="725"/>
                    <a:pt x="586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0" name="Google Shape;6530;p34"/>
            <p:cNvSpPr/>
            <p:nvPr/>
          </p:nvSpPr>
          <p:spPr>
            <a:xfrm>
              <a:off x="811600" y="3563250"/>
              <a:ext cx="189475" cy="208875"/>
            </a:xfrm>
            <a:custGeom>
              <a:avLst/>
              <a:gdLst/>
              <a:ahLst/>
              <a:cxnLst/>
              <a:rect l="l" t="t" r="r" b="b"/>
              <a:pathLst>
                <a:path w="7579" h="8355" extrusionOk="0">
                  <a:moveTo>
                    <a:pt x="0" y="1"/>
                  </a:moveTo>
                  <a:lnTo>
                    <a:pt x="0" y="1"/>
                  </a:lnTo>
                  <a:cubicBezTo>
                    <a:pt x="725" y="1205"/>
                    <a:pt x="1377" y="2443"/>
                    <a:pt x="1957" y="3717"/>
                  </a:cubicBezTo>
                  <a:cubicBezTo>
                    <a:pt x="2060" y="3675"/>
                    <a:pt x="2171" y="3652"/>
                    <a:pt x="2286" y="3652"/>
                  </a:cubicBezTo>
                  <a:cubicBezTo>
                    <a:pt x="2364" y="3652"/>
                    <a:pt x="2444" y="3663"/>
                    <a:pt x="2525" y="3686"/>
                  </a:cubicBezTo>
                  <a:cubicBezTo>
                    <a:pt x="4568" y="4263"/>
                    <a:pt x="6099" y="6081"/>
                    <a:pt x="7222" y="7786"/>
                  </a:cubicBezTo>
                  <a:cubicBezTo>
                    <a:pt x="7343" y="7969"/>
                    <a:pt x="7462" y="8160"/>
                    <a:pt x="7579" y="8355"/>
                  </a:cubicBezTo>
                  <a:cubicBezTo>
                    <a:pt x="7419" y="7674"/>
                    <a:pt x="7295" y="6978"/>
                    <a:pt x="7203" y="6275"/>
                  </a:cubicBezTo>
                  <a:cubicBezTo>
                    <a:pt x="5344" y="3629"/>
                    <a:pt x="3174" y="975"/>
                    <a:pt x="0"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1" name="Google Shape;6531;p34"/>
            <p:cNvSpPr/>
            <p:nvPr/>
          </p:nvSpPr>
          <p:spPr>
            <a:xfrm>
              <a:off x="775075" y="3733350"/>
              <a:ext cx="134175" cy="84700"/>
            </a:xfrm>
            <a:custGeom>
              <a:avLst/>
              <a:gdLst/>
              <a:ahLst/>
              <a:cxnLst/>
              <a:rect l="l" t="t" r="r" b="b"/>
              <a:pathLst>
                <a:path w="5367" h="3388" extrusionOk="0">
                  <a:moveTo>
                    <a:pt x="1241" y="1"/>
                  </a:moveTo>
                  <a:cubicBezTo>
                    <a:pt x="1108" y="1"/>
                    <a:pt x="975" y="6"/>
                    <a:pt x="843" y="16"/>
                  </a:cubicBezTo>
                  <a:cubicBezTo>
                    <a:pt x="309" y="58"/>
                    <a:pt x="0" y="27"/>
                    <a:pt x="81" y="276"/>
                  </a:cubicBezTo>
                  <a:cubicBezTo>
                    <a:pt x="128" y="268"/>
                    <a:pt x="176" y="264"/>
                    <a:pt x="227" y="264"/>
                  </a:cubicBezTo>
                  <a:cubicBezTo>
                    <a:pt x="256" y="264"/>
                    <a:pt x="286" y="266"/>
                    <a:pt x="318" y="269"/>
                  </a:cubicBezTo>
                  <a:cubicBezTo>
                    <a:pt x="2395" y="466"/>
                    <a:pt x="4147" y="1720"/>
                    <a:pt x="5366" y="3387"/>
                  </a:cubicBezTo>
                  <a:cubicBezTo>
                    <a:pt x="5077" y="2591"/>
                    <a:pt x="4758" y="1809"/>
                    <a:pt x="4402" y="1044"/>
                  </a:cubicBezTo>
                  <a:cubicBezTo>
                    <a:pt x="3780" y="585"/>
                    <a:pt x="3079" y="262"/>
                    <a:pt x="2308" y="106"/>
                  </a:cubicBezTo>
                  <a:cubicBezTo>
                    <a:pt x="1956" y="37"/>
                    <a:pt x="1599" y="1"/>
                    <a:pt x="1241" y="1"/>
                  </a:cubicBezTo>
                  <a:close/>
                </a:path>
              </a:pathLst>
            </a:custGeom>
            <a:solidFill>
              <a:srgbClr val="22A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2" name="Google Shape;6532;p34"/>
            <p:cNvSpPr/>
            <p:nvPr/>
          </p:nvSpPr>
          <p:spPr>
            <a:xfrm>
              <a:off x="822775" y="3766400"/>
              <a:ext cx="83650" cy="102175"/>
            </a:xfrm>
            <a:custGeom>
              <a:avLst/>
              <a:gdLst/>
              <a:ahLst/>
              <a:cxnLst/>
              <a:rect l="l" t="t" r="r" b="b"/>
              <a:pathLst>
                <a:path w="3346" h="4087" extrusionOk="0">
                  <a:moveTo>
                    <a:pt x="69" y="1"/>
                  </a:moveTo>
                  <a:cubicBezTo>
                    <a:pt x="33" y="1"/>
                    <a:pt x="0" y="51"/>
                    <a:pt x="35" y="77"/>
                  </a:cubicBezTo>
                  <a:cubicBezTo>
                    <a:pt x="811" y="680"/>
                    <a:pt x="1487" y="1386"/>
                    <a:pt x="2014" y="2216"/>
                  </a:cubicBezTo>
                  <a:cubicBezTo>
                    <a:pt x="2285" y="2641"/>
                    <a:pt x="2500" y="3089"/>
                    <a:pt x="2696" y="3552"/>
                  </a:cubicBezTo>
                  <a:cubicBezTo>
                    <a:pt x="2791" y="3781"/>
                    <a:pt x="2810" y="3953"/>
                    <a:pt x="3038" y="4066"/>
                  </a:cubicBezTo>
                  <a:cubicBezTo>
                    <a:pt x="3067" y="4080"/>
                    <a:pt x="3096" y="4087"/>
                    <a:pt x="3125" y="4087"/>
                  </a:cubicBezTo>
                  <a:cubicBezTo>
                    <a:pt x="3183" y="4087"/>
                    <a:pt x="3237" y="4059"/>
                    <a:pt x="3273" y="4004"/>
                  </a:cubicBezTo>
                  <a:cubicBezTo>
                    <a:pt x="3285" y="3985"/>
                    <a:pt x="3299" y="3966"/>
                    <a:pt x="3312" y="3946"/>
                  </a:cubicBezTo>
                  <a:cubicBezTo>
                    <a:pt x="3345" y="3899"/>
                    <a:pt x="3340" y="3830"/>
                    <a:pt x="3312" y="3782"/>
                  </a:cubicBezTo>
                  <a:cubicBezTo>
                    <a:pt x="3299" y="3761"/>
                    <a:pt x="3288" y="3738"/>
                    <a:pt x="3275" y="3717"/>
                  </a:cubicBezTo>
                  <a:cubicBezTo>
                    <a:pt x="3251" y="3675"/>
                    <a:pt x="3200" y="3646"/>
                    <a:pt x="3150" y="3646"/>
                  </a:cubicBezTo>
                  <a:cubicBezTo>
                    <a:pt x="3138" y="3646"/>
                    <a:pt x="3125" y="3648"/>
                    <a:pt x="3112" y="3652"/>
                  </a:cubicBezTo>
                  <a:lnTo>
                    <a:pt x="3064" y="3668"/>
                  </a:lnTo>
                  <a:cubicBezTo>
                    <a:pt x="3059" y="3669"/>
                    <a:pt x="3056" y="3673"/>
                    <a:pt x="3050" y="3675"/>
                  </a:cubicBezTo>
                  <a:cubicBezTo>
                    <a:pt x="2936" y="3298"/>
                    <a:pt x="2625" y="2617"/>
                    <a:pt x="2596" y="2567"/>
                  </a:cubicBezTo>
                  <a:cubicBezTo>
                    <a:pt x="2414" y="2245"/>
                    <a:pt x="2203" y="1940"/>
                    <a:pt x="1975" y="1650"/>
                  </a:cubicBezTo>
                  <a:cubicBezTo>
                    <a:pt x="1447" y="987"/>
                    <a:pt x="813" y="447"/>
                    <a:pt x="90" y="7"/>
                  </a:cubicBezTo>
                  <a:cubicBezTo>
                    <a:pt x="83" y="3"/>
                    <a:pt x="76" y="1"/>
                    <a:pt x="69"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3" name="Google Shape;6533;p34"/>
            <p:cNvSpPr/>
            <p:nvPr/>
          </p:nvSpPr>
          <p:spPr>
            <a:xfrm>
              <a:off x="876450" y="3634925"/>
              <a:ext cx="123150" cy="232225"/>
            </a:xfrm>
            <a:custGeom>
              <a:avLst/>
              <a:gdLst/>
              <a:ahLst/>
              <a:cxnLst/>
              <a:rect l="l" t="t" r="r" b="b"/>
              <a:pathLst>
                <a:path w="4926" h="9289" extrusionOk="0">
                  <a:moveTo>
                    <a:pt x="44" y="1"/>
                  </a:moveTo>
                  <a:cubicBezTo>
                    <a:pt x="22" y="1"/>
                    <a:pt x="0" y="28"/>
                    <a:pt x="15" y="48"/>
                  </a:cubicBezTo>
                  <a:cubicBezTo>
                    <a:pt x="1039" y="1436"/>
                    <a:pt x="1948" y="2702"/>
                    <a:pt x="2709" y="4262"/>
                  </a:cubicBezTo>
                  <a:cubicBezTo>
                    <a:pt x="3479" y="5843"/>
                    <a:pt x="4220" y="7425"/>
                    <a:pt x="4560" y="9161"/>
                  </a:cubicBezTo>
                  <a:cubicBezTo>
                    <a:pt x="4577" y="9250"/>
                    <a:pt x="4642" y="9288"/>
                    <a:pt x="4710" y="9288"/>
                  </a:cubicBezTo>
                  <a:cubicBezTo>
                    <a:pt x="4813" y="9288"/>
                    <a:pt x="4925" y="9201"/>
                    <a:pt x="4899" y="9068"/>
                  </a:cubicBezTo>
                  <a:cubicBezTo>
                    <a:pt x="4552" y="7305"/>
                    <a:pt x="3788" y="5696"/>
                    <a:pt x="2980" y="4104"/>
                  </a:cubicBezTo>
                  <a:cubicBezTo>
                    <a:pt x="2239" y="2638"/>
                    <a:pt x="1406" y="1012"/>
                    <a:pt x="58" y="5"/>
                  </a:cubicBezTo>
                  <a:cubicBezTo>
                    <a:pt x="53" y="2"/>
                    <a:pt x="49" y="1"/>
                    <a:pt x="4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4" name="Google Shape;6534;p34"/>
            <p:cNvSpPr/>
            <p:nvPr/>
          </p:nvSpPr>
          <p:spPr>
            <a:xfrm>
              <a:off x="1043375" y="3534100"/>
              <a:ext cx="52800" cy="328950"/>
            </a:xfrm>
            <a:custGeom>
              <a:avLst/>
              <a:gdLst/>
              <a:ahLst/>
              <a:cxnLst/>
              <a:rect l="l" t="t" r="r" b="b"/>
              <a:pathLst>
                <a:path w="2112" h="13158" extrusionOk="0">
                  <a:moveTo>
                    <a:pt x="404" y="1"/>
                  </a:moveTo>
                  <a:cubicBezTo>
                    <a:pt x="377" y="1"/>
                    <a:pt x="352" y="15"/>
                    <a:pt x="347" y="47"/>
                  </a:cubicBezTo>
                  <a:cubicBezTo>
                    <a:pt x="1" y="2272"/>
                    <a:pt x="66" y="4581"/>
                    <a:pt x="334" y="6811"/>
                  </a:cubicBezTo>
                  <a:cubicBezTo>
                    <a:pt x="582" y="8885"/>
                    <a:pt x="941" y="11182"/>
                    <a:pt x="1835" y="13087"/>
                  </a:cubicBezTo>
                  <a:cubicBezTo>
                    <a:pt x="1859" y="13137"/>
                    <a:pt x="1899" y="13158"/>
                    <a:pt x="1941" y="13158"/>
                  </a:cubicBezTo>
                  <a:cubicBezTo>
                    <a:pt x="2024" y="13158"/>
                    <a:pt x="2111" y="13078"/>
                    <a:pt x="2089" y="12981"/>
                  </a:cubicBezTo>
                  <a:cubicBezTo>
                    <a:pt x="1589" y="10780"/>
                    <a:pt x="877" y="8699"/>
                    <a:pt x="612" y="6439"/>
                  </a:cubicBezTo>
                  <a:cubicBezTo>
                    <a:pt x="361" y="4311"/>
                    <a:pt x="403" y="2200"/>
                    <a:pt x="474" y="64"/>
                  </a:cubicBezTo>
                  <a:cubicBezTo>
                    <a:pt x="474" y="24"/>
                    <a:pt x="438" y="1"/>
                    <a:pt x="404"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5" name="Google Shape;6535;p34"/>
            <p:cNvSpPr/>
            <p:nvPr/>
          </p:nvSpPr>
          <p:spPr>
            <a:xfrm>
              <a:off x="1161100" y="3660275"/>
              <a:ext cx="63200" cy="202000"/>
            </a:xfrm>
            <a:custGeom>
              <a:avLst/>
              <a:gdLst/>
              <a:ahLst/>
              <a:cxnLst/>
              <a:rect l="l" t="t" r="r" b="b"/>
              <a:pathLst>
                <a:path w="2528" h="8080" extrusionOk="0">
                  <a:moveTo>
                    <a:pt x="2429" y="0"/>
                  </a:moveTo>
                  <a:cubicBezTo>
                    <a:pt x="2406" y="0"/>
                    <a:pt x="2384" y="11"/>
                    <a:pt x="2368" y="38"/>
                  </a:cubicBezTo>
                  <a:cubicBezTo>
                    <a:pt x="1042" y="2301"/>
                    <a:pt x="0" y="5315"/>
                    <a:pt x="266" y="7975"/>
                  </a:cubicBezTo>
                  <a:cubicBezTo>
                    <a:pt x="273" y="8045"/>
                    <a:pt x="321" y="8080"/>
                    <a:pt x="371" y="8080"/>
                  </a:cubicBezTo>
                  <a:cubicBezTo>
                    <a:pt x="422" y="8080"/>
                    <a:pt x="474" y="8044"/>
                    <a:pt x="484" y="7975"/>
                  </a:cubicBezTo>
                  <a:cubicBezTo>
                    <a:pt x="662" y="6615"/>
                    <a:pt x="705" y="5274"/>
                    <a:pt x="1045" y="3933"/>
                  </a:cubicBezTo>
                  <a:cubicBezTo>
                    <a:pt x="1382" y="2606"/>
                    <a:pt x="1896" y="1341"/>
                    <a:pt x="2499" y="114"/>
                  </a:cubicBezTo>
                  <a:cubicBezTo>
                    <a:pt x="2527" y="54"/>
                    <a:pt x="2478" y="0"/>
                    <a:pt x="2429" y="0"/>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6" name="Google Shape;6536;p34"/>
            <p:cNvSpPr/>
            <p:nvPr/>
          </p:nvSpPr>
          <p:spPr>
            <a:xfrm>
              <a:off x="1283400" y="3762300"/>
              <a:ext cx="33250" cy="88900"/>
            </a:xfrm>
            <a:custGeom>
              <a:avLst/>
              <a:gdLst/>
              <a:ahLst/>
              <a:cxnLst/>
              <a:rect l="l" t="t" r="r" b="b"/>
              <a:pathLst>
                <a:path w="1330" h="3556" extrusionOk="0">
                  <a:moveTo>
                    <a:pt x="1243" y="1"/>
                  </a:moveTo>
                  <a:cubicBezTo>
                    <a:pt x="1223" y="1"/>
                    <a:pt x="1204" y="10"/>
                    <a:pt x="1190" y="34"/>
                  </a:cubicBezTo>
                  <a:cubicBezTo>
                    <a:pt x="580" y="1072"/>
                    <a:pt x="198" y="2187"/>
                    <a:pt x="16" y="3379"/>
                  </a:cubicBezTo>
                  <a:cubicBezTo>
                    <a:pt x="0" y="3485"/>
                    <a:pt x="92" y="3556"/>
                    <a:pt x="174" y="3556"/>
                  </a:cubicBezTo>
                  <a:cubicBezTo>
                    <a:pt x="228" y="3556"/>
                    <a:pt x="278" y="3525"/>
                    <a:pt x="290" y="3453"/>
                  </a:cubicBezTo>
                  <a:cubicBezTo>
                    <a:pt x="467" y="2286"/>
                    <a:pt x="811" y="1178"/>
                    <a:pt x="1306" y="103"/>
                  </a:cubicBezTo>
                  <a:cubicBezTo>
                    <a:pt x="1329" y="49"/>
                    <a:pt x="1286" y="1"/>
                    <a:pt x="1243" y="1"/>
                  </a:cubicBezTo>
                  <a:close/>
                </a:path>
              </a:pathLst>
            </a:custGeom>
            <a:solidFill>
              <a:srgbClr val="A7DF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37" name="Google Shape;6537;p34"/>
            <p:cNvSpPr/>
            <p:nvPr/>
          </p:nvSpPr>
          <p:spPr>
            <a:xfrm>
              <a:off x="762825" y="3432400"/>
              <a:ext cx="638250" cy="439750"/>
            </a:xfrm>
            <a:custGeom>
              <a:avLst/>
              <a:gdLst/>
              <a:ahLst/>
              <a:cxnLst/>
              <a:rect l="l" t="t" r="r" b="b"/>
              <a:pathLst>
                <a:path w="25530" h="17590" extrusionOk="0">
                  <a:moveTo>
                    <a:pt x="12105" y="508"/>
                  </a:moveTo>
                  <a:cubicBezTo>
                    <a:pt x="12414" y="4249"/>
                    <a:pt x="12810" y="8029"/>
                    <a:pt x="14495" y="11440"/>
                  </a:cubicBezTo>
                  <a:cubicBezTo>
                    <a:pt x="14518" y="11486"/>
                    <a:pt x="14570" y="11510"/>
                    <a:pt x="14621" y="11510"/>
                  </a:cubicBezTo>
                  <a:cubicBezTo>
                    <a:pt x="14670" y="11510"/>
                    <a:pt x="14719" y="11488"/>
                    <a:pt x="14740" y="11440"/>
                  </a:cubicBezTo>
                  <a:cubicBezTo>
                    <a:pt x="15972" y="8636"/>
                    <a:pt x="18237" y="6462"/>
                    <a:pt x="21079" y="5351"/>
                  </a:cubicBezTo>
                  <a:lnTo>
                    <a:pt x="21079" y="5351"/>
                  </a:lnTo>
                  <a:cubicBezTo>
                    <a:pt x="19840" y="7817"/>
                    <a:pt x="19312" y="10514"/>
                    <a:pt x="19545" y="13275"/>
                  </a:cubicBezTo>
                  <a:cubicBezTo>
                    <a:pt x="19553" y="13367"/>
                    <a:pt x="19627" y="13432"/>
                    <a:pt x="19706" y="13432"/>
                  </a:cubicBezTo>
                  <a:cubicBezTo>
                    <a:pt x="19743" y="13432"/>
                    <a:pt x="19781" y="13418"/>
                    <a:pt x="19814" y="13387"/>
                  </a:cubicBezTo>
                  <a:cubicBezTo>
                    <a:pt x="21268" y="11982"/>
                    <a:pt x="23009" y="11015"/>
                    <a:pt x="24957" y="10528"/>
                  </a:cubicBezTo>
                  <a:lnTo>
                    <a:pt x="24957" y="10528"/>
                  </a:lnTo>
                  <a:cubicBezTo>
                    <a:pt x="23703" y="12397"/>
                    <a:pt x="22870" y="14461"/>
                    <a:pt x="22496" y="16685"/>
                  </a:cubicBezTo>
                  <a:cubicBezTo>
                    <a:pt x="16269" y="17143"/>
                    <a:pt x="10083" y="17091"/>
                    <a:pt x="3847" y="17142"/>
                  </a:cubicBezTo>
                  <a:cubicBezTo>
                    <a:pt x="3854" y="17118"/>
                    <a:pt x="3853" y="17091"/>
                    <a:pt x="3839" y="17062"/>
                  </a:cubicBezTo>
                  <a:cubicBezTo>
                    <a:pt x="2965" y="15413"/>
                    <a:pt x="1826" y="14094"/>
                    <a:pt x="739" y="12604"/>
                  </a:cubicBezTo>
                  <a:cubicBezTo>
                    <a:pt x="329" y="12043"/>
                    <a:pt x="650" y="12113"/>
                    <a:pt x="1334" y="12058"/>
                  </a:cubicBezTo>
                  <a:cubicBezTo>
                    <a:pt x="1469" y="12047"/>
                    <a:pt x="1604" y="12042"/>
                    <a:pt x="1739" y="12042"/>
                  </a:cubicBezTo>
                  <a:cubicBezTo>
                    <a:pt x="2095" y="12042"/>
                    <a:pt x="2451" y="12079"/>
                    <a:pt x="2800" y="12148"/>
                  </a:cubicBezTo>
                  <a:cubicBezTo>
                    <a:pt x="3780" y="12343"/>
                    <a:pt x="4645" y="12809"/>
                    <a:pt x="5382" y="13483"/>
                  </a:cubicBezTo>
                  <a:cubicBezTo>
                    <a:pt x="5406" y="13505"/>
                    <a:pt x="5435" y="13515"/>
                    <a:pt x="5465" y="13515"/>
                  </a:cubicBezTo>
                  <a:cubicBezTo>
                    <a:pt x="5540" y="13515"/>
                    <a:pt x="5614" y="13450"/>
                    <a:pt x="5587" y="13363"/>
                  </a:cubicBezTo>
                  <a:cubicBezTo>
                    <a:pt x="4710" y="10508"/>
                    <a:pt x="3492" y="7794"/>
                    <a:pt x="1953" y="5239"/>
                  </a:cubicBezTo>
                  <a:lnTo>
                    <a:pt x="1953" y="5239"/>
                  </a:lnTo>
                  <a:cubicBezTo>
                    <a:pt x="5371" y="6287"/>
                    <a:pt x="7624" y="9285"/>
                    <a:pt x="9579" y="12122"/>
                  </a:cubicBezTo>
                  <a:cubicBezTo>
                    <a:pt x="9609" y="12165"/>
                    <a:pt x="9654" y="12184"/>
                    <a:pt x="9699" y="12184"/>
                  </a:cubicBezTo>
                  <a:cubicBezTo>
                    <a:pt x="9782" y="12184"/>
                    <a:pt x="9863" y="12117"/>
                    <a:pt x="9833" y="12014"/>
                  </a:cubicBezTo>
                  <a:cubicBezTo>
                    <a:pt x="8707" y="8047"/>
                    <a:pt x="9561" y="3738"/>
                    <a:pt x="12105" y="508"/>
                  </a:cubicBezTo>
                  <a:close/>
                  <a:moveTo>
                    <a:pt x="12200" y="1"/>
                  </a:moveTo>
                  <a:cubicBezTo>
                    <a:pt x="12168" y="1"/>
                    <a:pt x="12137" y="14"/>
                    <a:pt x="12111" y="45"/>
                  </a:cubicBezTo>
                  <a:cubicBezTo>
                    <a:pt x="9500" y="3186"/>
                    <a:pt x="8495" y="7381"/>
                    <a:pt x="9377" y="11347"/>
                  </a:cubicBezTo>
                  <a:cubicBezTo>
                    <a:pt x="7415" y="8564"/>
                    <a:pt x="5117" y="5781"/>
                    <a:pt x="1699" y="4887"/>
                  </a:cubicBezTo>
                  <a:cubicBezTo>
                    <a:pt x="1688" y="4885"/>
                    <a:pt x="1677" y="4883"/>
                    <a:pt x="1666" y="4883"/>
                  </a:cubicBezTo>
                  <a:cubicBezTo>
                    <a:pt x="1570" y="4883"/>
                    <a:pt x="1492" y="4991"/>
                    <a:pt x="1549" y="5084"/>
                  </a:cubicBezTo>
                  <a:cubicBezTo>
                    <a:pt x="3092" y="7577"/>
                    <a:pt x="4316" y="10230"/>
                    <a:pt x="5214" y="13021"/>
                  </a:cubicBezTo>
                  <a:cubicBezTo>
                    <a:pt x="4200" y="12226"/>
                    <a:pt x="2986" y="11807"/>
                    <a:pt x="1733" y="11807"/>
                  </a:cubicBezTo>
                  <a:cubicBezTo>
                    <a:pt x="1198" y="11807"/>
                    <a:pt x="657" y="11883"/>
                    <a:pt x="120" y="12040"/>
                  </a:cubicBezTo>
                  <a:cubicBezTo>
                    <a:pt x="28" y="12068"/>
                    <a:pt x="0" y="12184"/>
                    <a:pt x="67" y="12252"/>
                  </a:cubicBezTo>
                  <a:cubicBezTo>
                    <a:pt x="1474" y="13733"/>
                    <a:pt x="2661" y="15379"/>
                    <a:pt x="3641" y="17172"/>
                  </a:cubicBezTo>
                  <a:cubicBezTo>
                    <a:pt x="3662" y="17207"/>
                    <a:pt x="3691" y="17224"/>
                    <a:pt x="3719" y="17225"/>
                  </a:cubicBezTo>
                  <a:cubicBezTo>
                    <a:pt x="3725" y="17261"/>
                    <a:pt x="3749" y="17295"/>
                    <a:pt x="3795" y="17297"/>
                  </a:cubicBezTo>
                  <a:cubicBezTo>
                    <a:pt x="6139" y="17503"/>
                    <a:pt x="8510" y="17590"/>
                    <a:pt x="10887" y="17590"/>
                  </a:cubicBezTo>
                  <a:cubicBezTo>
                    <a:pt x="14796" y="17590"/>
                    <a:pt x="18722" y="17357"/>
                    <a:pt x="22572" y="17040"/>
                  </a:cubicBezTo>
                  <a:cubicBezTo>
                    <a:pt x="22600" y="17053"/>
                    <a:pt x="22629" y="17060"/>
                    <a:pt x="22658" y="17060"/>
                  </a:cubicBezTo>
                  <a:cubicBezTo>
                    <a:pt x="22723" y="17060"/>
                    <a:pt x="22782" y="17024"/>
                    <a:pt x="22797" y="16937"/>
                  </a:cubicBezTo>
                  <a:cubicBezTo>
                    <a:pt x="23178" y="14558"/>
                    <a:pt x="24065" y="12335"/>
                    <a:pt x="25451" y="10363"/>
                  </a:cubicBezTo>
                  <a:cubicBezTo>
                    <a:pt x="25530" y="10250"/>
                    <a:pt x="25419" y="10126"/>
                    <a:pt x="25304" y="10126"/>
                  </a:cubicBezTo>
                  <a:cubicBezTo>
                    <a:pt x="25293" y="10126"/>
                    <a:pt x="25282" y="10127"/>
                    <a:pt x="25272" y="10130"/>
                  </a:cubicBezTo>
                  <a:cubicBezTo>
                    <a:pt x="23222" y="10576"/>
                    <a:pt x="21379" y="11524"/>
                    <a:pt x="19833" y="12932"/>
                  </a:cubicBezTo>
                  <a:cubicBezTo>
                    <a:pt x="19667" y="10228"/>
                    <a:pt x="20225" y="7567"/>
                    <a:pt x="21485" y="5156"/>
                  </a:cubicBezTo>
                  <a:cubicBezTo>
                    <a:pt x="21531" y="5069"/>
                    <a:pt x="21469" y="4944"/>
                    <a:pt x="21371" y="4944"/>
                  </a:cubicBezTo>
                  <a:cubicBezTo>
                    <a:pt x="21357" y="4944"/>
                    <a:pt x="21343" y="4946"/>
                    <a:pt x="21329" y="4951"/>
                  </a:cubicBezTo>
                  <a:cubicBezTo>
                    <a:pt x="18354" y="6007"/>
                    <a:pt x="15950" y="8183"/>
                    <a:pt x="14613" y="11033"/>
                  </a:cubicBezTo>
                  <a:cubicBezTo>
                    <a:pt x="13003" y="7624"/>
                    <a:pt x="12656" y="3857"/>
                    <a:pt x="12352" y="144"/>
                  </a:cubicBezTo>
                  <a:cubicBezTo>
                    <a:pt x="12345" y="68"/>
                    <a:pt x="12272" y="1"/>
                    <a:pt x="12200"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38" name="Google Shape;6538;p34"/>
          <p:cNvGrpSpPr/>
          <p:nvPr/>
        </p:nvGrpSpPr>
        <p:grpSpPr>
          <a:xfrm flipH="1">
            <a:off x="10631422" y="282453"/>
            <a:ext cx="1219204" cy="873767"/>
            <a:chOff x="4797000" y="1750925"/>
            <a:chExt cx="342550" cy="246400"/>
          </a:xfrm>
        </p:grpSpPr>
        <p:sp>
          <p:nvSpPr>
            <p:cNvPr id="6539" name="Google Shape;6539;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0" name="Google Shape;6540;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1" name="Google Shape;6541;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2" name="Google Shape;6542;p34"/>
          <p:cNvGrpSpPr/>
          <p:nvPr/>
        </p:nvGrpSpPr>
        <p:grpSpPr>
          <a:xfrm flipH="1">
            <a:off x="6987457" y="-223449"/>
            <a:ext cx="719100" cy="530239"/>
            <a:chOff x="5165350" y="2018400"/>
            <a:chExt cx="244825" cy="180525"/>
          </a:xfrm>
        </p:grpSpPr>
        <p:sp>
          <p:nvSpPr>
            <p:cNvPr id="6543" name="Google Shape;6543;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4" name="Google Shape;6544;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5" name="Google Shape;6545;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6" name="Google Shape;6546;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47" name="Google Shape;6547;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48" name="Google Shape;6548;p34"/>
          <p:cNvGrpSpPr/>
          <p:nvPr/>
        </p:nvGrpSpPr>
        <p:grpSpPr>
          <a:xfrm rot="10800000">
            <a:off x="-206443" y="454218"/>
            <a:ext cx="719100" cy="530239"/>
            <a:chOff x="5165350" y="2018400"/>
            <a:chExt cx="244825" cy="180525"/>
          </a:xfrm>
        </p:grpSpPr>
        <p:sp>
          <p:nvSpPr>
            <p:cNvPr id="6549" name="Google Shape;6549;p34"/>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0" name="Google Shape;6550;p34"/>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1" name="Google Shape;6551;p34"/>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2" name="Google Shape;6552;p34"/>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3" name="Google Shape;6553;p34"/>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54" name="Google Shape;6554;p34"/>
          <p:cNvGrpSpPr/>
          <p:nvPr/>
        </p:nvGrpSpPr>
        <p:grpSpPr>
          <a:xfrm>
            <a:off x="959989" y="-395214"/>
            <a:ext cx="1219204" cy="873767"/>
            <a:chOff x="4797000" y="1750925"/>
            <a:chExt cx="342550" cy="246400"/>
          </a:xfrm>
        </p:grpSpPr>
        <p:sp>
          <p:nvSpPr>
            <p:cNvPr id="6555" name="Google Shape;6555;p34"/>
            <p:cNvSpPr/>
            <p:nvPr/>
          </p:nvSpPr>
          <p:spPr>
            <a:xfrm>
              <a:off x="4807725" y="1756900"/>
              <a:ext cx="328000" cy="235125"/>
            </a:xfrm>
            <a:custGeom>
              <a:avLst/>
              <a:gdLst/>
              <a:ahLst/>
              <a:cxnLst/>
              <a:rect l="l" t="t" r="r" b="b"/>
              <a:pathLst>
                <a:path w="13120" h="9405" extrusionOk="0">
                  <a:moveTo>
                    <a:pt x="5514" y="0"/>
                  </a:moveTo>
                  <a:cubicBezTo>
                    <a:pt x="5280" y="0"/>
                    <a:pt x="5042" y="26"/>
                    <a:pt x="4806" y="80"/>
                  </a:cubicBezTo>
                  <a:cubicBezTo>
                    <a:pt x="3897" y="287"/>
                    <a:pt x="3113" y="866"/>
                    <a:pt x="2588" y="1628"/>
                  </a:cubicBezTo>
                  <a:cubicBezTo>
                    <a:pt x="2220" y="2164"/>
                    <a:pt x="1439" y="3584"/>
                    <a:pt x="2223" y="4113"/>
                  </a:cubicBezTo>
                  <a:cubicBezTo>
                    <a:pt x="2255" y="4084"/>
                    <a:pt x="2290" y="4053"/>
                    <a:pt x="2328" y="4029"/>
                  </a:cubicBezTo>
                  <a:cubicBezTo>
                    <a:pt x="2337" y="4023"/>
                    <a:pt x="2346" y="4021"/>
                    <a:pt x="2354" y="4021"/>
                  </a:cubicBezTo>
                  <a:cubicBezTo>
                    <a:pt x="2387" y="4021"/>
                    <a:pt x="2413" y="4062"/>
                    <a:pt x="2396" y="4095"/>
                  </a:cubicBezTo>
                  <a:cubicBezTo>
                    <a:pt x="2372" y="4137"/>
                    <a:pt x="2347" y="4174"/>
                    <a:pt x="2316" y="4211"/>
                  </a:cubicBezTo>
                  <a:cubicBezTo>
                    <a:pt x="2321" y="4261"/>
                    <a:pt x="2279" y="4315"/>
                    <a:pt x="2223" y="4318"/>
                  </a:cubicBezTo>
                  <a:cubicBezTo>
                    <a:pt x="2189" y="4350"/>
                    <a:pt x="2158" y="4381"/>
                    <a:pt x="2128" y="4414"/>
                  </a:cubicBezTo>
                  <a:cubicBezTo>
                    <a:pt x="2022" y="4523"/>
                    <a:pt x="1913" y="4627"/>
                    <a:pt x="1803" y="4730"/>
                  </a:cubicBezTo>
                  <a:cubicBezTo>
                    <a:pt x="1794" y="4739"/>
                    <a:pt x="1784" y="4742"/>
                    <a:pt x="1775" y="4742"/>
                  </a:cubicBezTo>
                  <a:cubicBezTo>
                    <a:pt x="1743" y="4742"/>
                    <a:pt x="1719" y="4702"/>
                    <a:pt x="1743" y="4669"/>
                  </a:cubicBezTo>
                  <a:cubicBezTo>
                    <a:pt x="1822" y="4569"/>
                    <a:pt x="1902" y="4470"/>
                    <a:pt x="1984" y="4374"/>
                  </a:cubicBezTo>
                  <a:cubicBezTo>
                    <a:pt x="1981" y="4372"/>
                    <a:pt x="1980" y="4370"/>
                    <a:pt x="1977" y="4366"/>
                  </a:cubicBezTo>
                  <a:cubicBezTo>
                    <a:pt x="1758" y="4020"/>
                    <a:pt x="1438" y="3871"/>
                    <a:pt x="1121" y="3871"/>
                  </a:cubicBezTo>
                  <a:cubicBezTo>
                    <a:pt x="557" y="3871"/>
                    <a:pt x="0" y="4341"/>
                    <a:pt x="20" y="5015"/>
                  </a:cubicBezTo>
                  <a:cubicBezTo>
                    <a:pt x="46" y="5853"/>
                    <a:pt x="781" y="6279"/>
                    <a:pt x="1518" y="6279"/>
                  </a:cubicBezTo>
                  <a:cubicBezTo>
                    <a:pt x="1633" y="6279"/>
                    <a:pt x="1748" y="6269"/>
                    <a:pt x="1861" y="6248"/>
                  </a:cubicBezTo>
                  <a:cubicBezTo>
                    <a:pt x="1868" y="6247"/>
                    <a:pt x="1875" y="6246"/>
                    <a:pt x="1881" y="6246"/>
                  </a:cubicBezTo>
                  <a:cubicBezTo>
                    <a:pt x="1947" y="6246"/>
                    <a:pt x="2009" y="6300"/>
                    <a:pt x="1987" y="6372"/>
                  </a:cubicBezTo>
                  <a:cubicBezTo>
                    <a:pt x="1733" y="7198"/>
                    <a:pt x="2062" y="8116"/>
                    <a:pt x="2859" y="8500"/>
                  </a:cubicBezTo>
                  <a:cubicBezTo>
                    <a:pt x="3076" y="8603"/>
                    <a:pt x="3302" y="8651"/>
                    <a:pt x="3527" y="8651"/>
                  </a:cubicBezTo>
                  <a:cubicBezTo>
                    <a:pt x="4130" y="8651"/>
                    <a:pt x="4717" y="8310"/>
                    <a:pt x="5046" y="7791"/>
                  </a:cubicBezTo>
                  <a:cubicBezTo>
                    <a:pt x="5066" y="7760"/>
                    <a:pt x="5104" y="7743"/>
                    <a:pt x="5142" y="7743"/>
                  </a:cubicBezTo>
                  <a:cubicBezTo>
                    <a:pt x="5186" y="7743"/>
                    <a:pt x="5228" y="7766"/>
                    <a:pt x="5235" y="7816"/>
                  </a:cubicBezTo>
                  <a:cubicBezTo>
                    <a:pt x="5379" y="8717"/>
                    <a:pt x="6169" y="9404"/>
                    <a:pt x="7090" y="9404"/>
                  </a:cubicBezTo>
                  <a:cubicBezTo>
                    <a:pt x="7110" y="9404"/>
                    <a:pt x="7129" y="9404"/>
                    <a:pt x="7148" y="9403"/>
                  </a:cubicBezTo>
                  <a:cubicBezTo>
                    <a:pt x="8243" y="9365"/>
                    <a:pt x="8980" y="8330"/>
                    <a:pt x="9063" y="7324"/>
                  </a:cubicBezTo>
                  <a:cubicBezTo>
                    <a:pt x="9063" y="7317"/>
                    <a:pt x="9064" y="7311"/>
                    <a:pt x="9067" y="7307"/>
                  </a:cubicBezTo>
                  <a:cubicBezTo>
                    <a:pt x="8934" y="7303"/>
                    <a:pt x="8806" y="7279"/>
                    <a:pt x="8680" y="7229"/>
                  </a:cubicBezTo>
                  <a:cubicBezTo>
                    <a:pt x="8615" y="7201"/>
                    <a:pt x="8629" y="7103"/>
                    <a:pt x="8692" y="7103"/>
                  </a:cubicBezTo>
                  <a:cubicBezTo>
                    <a:pt x="8698" y="7103"/>
                    <a:pt x="8704" y="7104"/>
                    <a:pt x="8711" y="7106"/>
                  </a:cubicBezTo>
                  <a:cubicBezTo>
                    <a:pt x="8820" y="7138"/>
                    <a:pt x="8927" y="7154"/>
                    <a:pt x="9031" y="7154"/>
                  </a:cubicBezTo>
                  <a:cubicBezTo>
                    <a:pt x="9271" y="7154"/>
                    <a:pt x="9496" y="7071"/>
                    <a:pt x="9702" y="6916"/>
                  </a:cubicBezTo>
                  <a:cubicBezTo>
                    <a:pt x="9716" y="6906"/>
                    <a:pt x="9730" y="6901"/>
                    <a:pt x="9744" y="6901"/>
                  </a:cubicBezTo>
                  <a:cubicBezTo>
                    <a:pt x="9809" y="6901"/>
                    <a:pt x="9866" y="7000"/>
                    <a:pt x="9806" y="7050"/>
                  </a:cubicBezTo>
                  <a:cubicBezTo>
                    <a:pt x="9673" y="7161"/>
                    <a:pt x="9515" y="7236"/>
                    <a:pt x="9351" y="7274"/>
                  </a:cubicBezTo>
                  <a:cubicBezTo>
                    <a:pt x="9602" y="7714"/>
                    <a:pt x="10116" y="8009"/>
                    <a:pt x="10618" y="8009"/>
                  </a:cubicBezTo>
                  <a:cubicBezTo>
                    <a:pt x="10906" y="8009"/>
                    <a:pt x="11189" y="7913"/>
                    <a:pt x="11418" y="7691"/>
                  </a:cubicBezTo>
                  <a:cubicBezTo>
                    <a:pt x="12040" y="7084"/>
                    <a:pt x="11738" y="6005"/>
                    <a:pt x="11030" y="5634"/>
                  </a:cubicBezTo>
                  <a:cubicBezTo>
                    <a:pt x="10938" y="5586"/>
                    <a:pt x="10974" y="5467"/>
                    <a:pt x="11054" y="5436"/>
                  </a:cubicBezTo>
                  <a:cubicBezTo>
                    <a:pt x="12247" y="4942"/>
                    <a:pt x="13119" y="3296"/>
                    <a:pt x="11858" y="2351"/>
                  </a:cubicBezTo>
                  <a:cubicBezTo>
                    <a:pt x="11509" y="2089"/>
                    <a:pt x="11138" y="1976"/>
                    <a:pt x="10773" y="1976"/>
                  </a:cubicBezTo>
                  <a:cubicBezTo>
                    <a:pt x="9943" y="1976"/>
                    <a:pt x="9144" y="2561"/>
                    <a:pt x="8696" y="3311"/>
                  </a:cubicBezTo>
                  <a:cubicBezTo>
                    <a:pt x="8673" y="3349"/>
                    <a:pt x="8640" y="3365"/>
                    <a:pt x="8608" y="3365"/>
                  </a:cubicBezTo>
                  <a:cubicBezTo>
                    <a:pt x="8546" y="3365"/>
                    <a:pt x="8485" y="3303"/>
                    <a:pt x="8497" y="3227"/>
                  </a:cubicBezTo>
                  <a:cubicBezTo>
                    <a:pt x="8770" y="1377"/>
                    <a:pt x="7228" y="0"/>
                    <a:pt x="5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6" name="Google Shape;6556;p34"/>
            <p:cNvSpPr/>
            <p:nvPr/>
          </p:nvSpPr>
          <p:spPr>
            <a:xfrm>
              <a:off x="4911925" y="1750950"/>
              <a:ext cx="227625" cy="246375"/>
            </a:xfrm>
            <a:custGeom>
              <a:avLst/>
              <a:gdLst/>
              <a:ahLst/>
              <a:cxnLst/>
              <a:rect l="l" t="t" r="r" b="b"/>
              <a:pathLst>
                <a:path w="9105" h="9855" extrusionOk="0">
                  <a:moveTo>
                    <a:pt x="1321" y="1"/>
                  </a:moveTo>
                  <a:cubicBezTo>
                    <a:pt x="1000" y="1"/>
                    <a:pt x="672" y="46"/>
                    <a:pt x="347" y="141"/>
                  </a:cubicBezTo>
                  <a:cubicBezTo>
                    <a:pt x="229" y="176"/>
                    <a:pt x="113" y="216"/>
                    <a:pt x="0" y="264"/>
                  </a:cubicBezTo>
                  <a:cubicBezTo>
                    <a:pt x="141" y="295"/>
                    <a:pt x="280" y="332"/>
                    <a:pt x="414" y="376"/>
                  </a:cubicBezTo>
                  <a:cubicBezTo>
                    <a:pt x="487" y="354"/>
                    <a:pt x="561" y="333"/>
                    <a:pt x="635" y="315"/>
                  </a:cubicBezTo>
                  <a:cubicBezTo>
                    <a:pt x="871" y="261"/>
                    <a:pt x="1108" y="236"/>
                    <a:pt x="1342" y="236"/>
                  </a:cubicBezTo>
                  <a:cubicBezTo>
                    <a:pt x="3056" y="236"/>
                    <a:pt x="4599" y="1612"/>
                    <a:pt x="4325" y="3462"/>
                  </a:cubicBezTo>
                  <a:cubicBezTo>
                    <a:pt x="4313" y="3539"/>
                    <a:pt x="4374" y="3601"/>
                    <a:pt x="4437" y="3601"/>
                  </a:cubicBezTo>
                  <a:cubicBezTo>
                    <a:pt x="4469" y="3601"/>
                    <a:pt x="4502" y="3585"/>
                    <a:pt x="4525" y="3546"/>
                  </a:cubicBezTo>
                  <a:cubicBezTo>
                    <a:pt x="4974" y="2798"/>
                    <a:pt x="5773" y="2214"/>
                    <a:pt x="6603" y="2214"/>
                  </a:cubicBezTo>
                  <a:cubicBezTo>
                    <a:pt x="6969" y="2214"/>
                    <a:pt x="7340" y="2328"/>
                    <a:pt x="7690" y="2591"/>
                  </a:cubicBezTo>
                  <a:cubicBezTo>
                    <a:pt x="8951" y="3537"/>
                    <a:pt x="8079" y="5181"/>
                    <a:pt x="6886" y="5676"/>
                  </a:cubicBezTo>
                  <a:cubicBezTo>
                    <a:pt x="6806" y="5707"/>
                    <a:pt x="6770" y="5825"/>
                    <a:pt x="6862" y="5873"/>
                  </a:cubicBezTo>
                  <a:cubicBezTo>
                    <a:pt x="7570" y="6244"/>
                    <a:pt x="7872" y="7323"/>
                    <a:pt x="7250" y="7930"/>
                  </a:cubicBezTo>
                  <a:cubicBezTo>
                    <a:pt x="7021" y="8153"/>
                    <a:pt x="6738" y="8249"/>
                    <a:pt x="6450" y="8249"/>
                  </a:cubicBezTo>
                  <a:cubicBezTo>
                    <a:pt x="5948" y="8249"/>
                    <a:pt x="5434" y="7953"/>
                    <a:pt x="5183" y="7514"/>
                  </a:cubicBezTo>
                  <a:cubicBezTo>
                    <a:pt x="5347" y="7476"/>
                    <a:pt x="5503" y="7401"/>
                    <a:pt x="5638" y="7289"/>
                  </a:cubicBezTo>
                  <a:cubicBezTo>
                    <a:pt x="5698" y="7239"/>
                    <a:pt x="5641" y="7141"/>
                    <a:pt x="5576" y="7141"/>
                  </a:cubicBezTo>
                  <a:cubicBezTo>
                    <a:pt x="5562" y="7141"/>
                    <a:pt x="5548" y="7145"/>
                    <a:pt x="5534" y="7155"/>
                  </a:cubicBezTo>
                  <a:cubicBezTo>
                    <a:pt x="5328" y="7311"/>
                    <a:pt x="5103" y="7393"/>
                    <a:pt x="4863" y="7393"/>
                  </a:cubicBezTo>
                  <a:cubicBezTo>
                    <a:pt x="4759" y="7393"/>
                    <a:pt x="4652" y="7378"/>
                    <a:pt x="4543" y="7346"/>
                  </a:cubicBezTo>
                  <a:cubicBezTo>
                    <a:pt x="4536" y="7344"/>
                    <a:pt x="4530" y="7343"/>
                    <a:pt x="4524" y="7343"/>
                  </a:cubicBezTo>
                  <a:cubicBezTo>
                    <a:pt x="4461" y="7343"/>
                    <a:pt x="4447" y="7440"/>
                    <a:pt x="4512" y="7469"/>
                  </a:cubicBezTo>
                  <a:cubicBezTo>
                    <a:pt x="4638" y="7518"/>
                    <a:pt x="4766" y="7542"/>
                    <a:pt x="4899" y="7546"/>
                  </a:cubicBezTo>
                  <a:cubicBezTo>
                    <a:pt x="4896" y="7552"/>
                    <a:pt x="4895" y="7556"/>
                    <a:pt x="4895" y="7563"/>
                  </a:cubicBezTo>
                  <a:cubicBezTo>
                    <a:pt x="4812" y="8570"/>
                    <a:pt x="4075" y="9605"/>
                    <a:pt x="2980" y="9643"/>
                  </a:cubicBezTo>
                  <a:cubicBezTo>
                    <a:pt x="2961" y="9643"/>
                    <a:pt x="2941" y="9644"/>
                    <a:pt x="2921" y="9644"/>
                  </a:cubicBezTo>
                  <a:cubicBezTo>
                    <a:pt x="2332" y="9644"/>
                    <a:pt x="1797" y="9360"/>
                    <a:pt x="1450" y="8921"/>
                  </a:cubicBezTo>
                  <a:cubicBezTo>
                    <a:pt x="1399" y="8910"/>
                    <a:pt x="1348" y="8900"/>
                    <a:pt x="1296" y="8886"/>
                  </a:cubicBezTo>
                  <a:cubicBezTo>
                    <a:pt x="1230" y="8866"/>
                    <a:pt x="1173" y="8839"/>
                    <a:pt x="1122" y="8810"/>
                  </a:cubicBezTo>
                  <a:lnTo>
                    <a:pt x="1122" y="8810"/>
                  </a:lnTo>
                  <a:cubicBezTo>
                    <a:pt x="1484" y="9431"/>
                    <a:pt x="2162" y="9855"/>
                    <a:pt x="2898" y="9855"/>
                  </a:cubicBezTo>
                  <a:cubicBezTo>
                    <a:pt x="2989" y="9855"/>
                    <a:pt x="3080" y="9848"/>
                    <a:pt x="3172" y="9835"/>
                  </a:cubicBezTo>
                  <a:cubicBezTo>
                    <a:pt x="4254" y="9678"/>
                    <a:pt x="4998" y="8695"/>
                    <a:pt x="5093" y="7649"/>
                  </a:cubicBezTo>
                  <a:cubicBezTo>
                    <a:pt x="5348" y="8152"/>
                    <a:pt x="5907" y="8453"/>
                    <a:pt x="6458" y="8453"/>
                  </a:cubicBezTo>
                  <a:cubicBezTo>
                    <a:pt x="6800" y="8453"/>
                    <a:pt x="7139" y="8337"/>
                    <a:pt x="7401" y="8083"/>
                  </a:cubicBezTo>
                  <a:cubicBezTo>
                    <a:pt x="8073" y="7430"/>
                    <a:pt x="7850" y="6301"/>
                    <a:pt x="7141" y="5791"/>
                  </a:cubicBezTo>
                  <a:cubicBezTo>
                    <a:pt x="8280" y="5197"/>
                    <a:pt x="9105" y="3683"/>
                    <a:pt x="8053" y="2598"/>
                  </a:cubicBezTo>
                  <a:cubicBezTo>
                    <a:pt x="7636" y="2169"/>
                    <a:pt x="7149" y="1988"/>
                    <a:pt x="6659" y="1988"/>
                  </a:cubicBezTo>
                  <a:cubicBezTo>
                    <a:pt x="5876" y="1988"/>
                    <a:pt x="5088" y="2449"/>
                    <a:pt x="4569" y="3100"/>
                  </a:cubicBezTo>
                  <a:cubicBezTo>
                    <a:pt x="4594" y="1296"/>
                    <a:pt x="3045" y="1"/>
                    <a:pt x="1321"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57" name="Google Shape;6557;p34"/>
            <p:cNvSpPr/>
            <p:nvPr/>
          </p:nvSpPr>
          <p:spPr>
            <a:xfrm>
              <a:off x="4797000" y="1750925"/>
              <a:ext cx="342550" cy="246375"/>
            </a:xfrm>
            <a:custGeom>
              <a:avLst/>
              <a:gdLst/>
              <a:ahLst/>
              <a:cxnLst/>
              <a:rect l="l" t="t" r="r" b="b"/>
              <a:pathLst>
                <a:path w="13702" h="9855" extrusionOk="0">
                  <a:moveTo>
                    <a:pt x="5941" y="238"/>
                  </a:moveTo>
                  <a:cubicBezTo>
                    <a:pt x="7654" y="238"/>
                    <a:pt x="9196" y="1615"/>
                    <a:pt x="8923" y="3463"/>
                  </a:cubicBezTo>
                  <a:cubicBezTo>
                    <a:pt x="8911" y="3540"/>
                    <a:pt x="8972" y="3602"/>
                    <a:pt x="9034" y="3602"/>
                  </a:cubicBezTo>
                  <a:cubicBezTo>
                    <a:pt x="9066" y="3602"/>
                    <a:pt x="9099" y="3586"/>
                    <a:pt x="9122" y="3547"/>
                  </a:cubicBezTo>
                  <a:cubicBezTo>
                    <a:pt x="9573" y="2800"/>
                    <a:pt x="10372" y="2216"/>
                    <a:pt x="11201" y="2216"/>
                  </a:cubicBezTo>
                  <a:cubicBezTo>
                    <a:pt x="11566" y="2216"/>
                    <a:pt x="11938" y="2329"/>
                    <a:pt x="12287" y="2592"/>
                  </a:cubicBezTo>
                  <a:cubicBezTo>
                    <a:pt x="13548" y="3536"/>
                    <a:pt x="12674" y="5181"/>
                    <a:pt x="11483" y="5677"/>
                  </a:cubicBezTo>
                  <a:cubicBezTo>
                    <a:pt x="11405" y="5708"/>
                    <a:pt x="11367" y="5826"/>
                    <a:pt x="11454" y="5870"/>
                  </a:cubicBezTo>
                  <a:cubicBezTo>
                    <a:pt x="12164" y="6241"/>
                    <a:pt x="12467" y="7321"/>
                    <a:pt x="11843" y="7928"/>
                  </a:cubicBezTo>
                  <a:cubicBezTo>
                    <a:pt x="11615" y="8150"/>
                    <a:pt x="11332" y="8247"/>
                    <a:pt x="11045" y="8247"/>
                  </a:cubicBezTo>
                  <a:cubicBezTo>
                    <a:pt x="10542" y="8247"/>
                    <a:pt x="10027" y="7950"/>
                    <a:pt x="9777" y="7512"/>
                  </a:cubicBezTo>
                  <a:cubicBezTo>
                    <a:pt x="9941" y="7472"/>
                    <a:pt x="10098" y="7400"/>
                    <a:pt x="10232" y="7287"/>
                  </a:cubicBezTo>
                  <a:cubicBezTo>
                    <a:pt x="10291" y="7236"/>
                    <a:pt x="10234" y="7139"/>
                    <a:pt x="10169" y="7139"/>
                  </a:cubicBezTo>
                  <a:cubicBezTo>
                    <a:pt x="10155" y="7139"/>
                    <a:pt x="10141" y="7143"/>
                    <a:pt x="10127" y="7153"/>
                  </a:cubicBezTo>
                  <a:cubicBezTo>
                    <a:pt x="9922" y="7309"/>
                    <a:pt x="9697" y="7392"/>
                    <a:pt x="9458" y="7392"/>
                  </a:cubicBezTo>
                  <a:cubicBezTo>
                    <a:pt x="9353" y="7392"/>
                    <a:pt x="9247" y="7376"/>
                    <a:pt x="9138" y="7344"/>
                  </a:cubicBezTo>
                  <a:cubicBezTo>
                    <a:pt x="9131" y="7342"/>
                    <a:pt x="9124" y="7341"/>
                    <a:pt x="9118" y="7341"/>
                  </a:cubicBezTo>
                  <a:cubicBezTo>
                    <a:pt x="9056" y="7341"/>
                    <a:pt x="9040" y="7438"/>
                    <a:pt x="9106" y="7465"/>
                  </a:cubicBezTo>
                  <a:cubicBezTo>
                    <a:pt x="9231" y="7515"/>
                    <a:pt x="9362" y="7540"/>
                    <a:pt x="9492" y="7543"/>
                  </a:cubicBezTo>
                  <a:cubicBezTo>
                    <a:pt x="9492" y="7549"/>
                    <a:pt x="9489" y="7554"/>
                    <a:pt x="9489" y="7561"/>
                  </a:cubicBezTo>
                  <a:cubicBezTo>
                    <a:pt x="9406" y="8567"/>
                    <a:pt x="8669" y="9603"/>
                    <a:pt x="7575" y="9640"/>
                  </a:cubicBezTo>
                  <a:cubicBezTo>
                    <a:pt x="7554" y="9640"/>
                    <a:pt x="7534" y="9640"/>
                    <a:pt x="7514" y="9640"/>
                  </a:cubicBezTo>
                  <a:cubicBezTo>
                    <a:pt x="6594" y="9640"/>
                    <a:pt x="5804" y="8953"/>
                    <a:pt x="5662" y="8054"/>
                  </a:cubicBezTo>
                  <a:cubicBezTo>
                    <a:pt x="5654" y="8003"/>
                    <a:pt x="5612" y="7980"/>
                    <a:pt x="5569" y="7980"/>
                  </a:cubicBezTo>
                  <a:cubicBezTo>
                    <a:pt x="5531" y="7980"/>
                    <a:pt x="5493" y="7997"/>
                    <a:pt x="5472" y="8029"/>
                  </a:cubicBezTo>
                  <a:cubicBezTo>
                    <a:pt x="5144" y="8547"/>
                    <a:pt x="4556" y="8887"/>
                    <a:pt x="3955" y="8887"/>
                  </a:cubicBezTo>
                  <a:cubicBezTo>
                    <a:pt x="3729" y="8887"/>
                    <a:pt x="3502" y="8840"/>
                    <a:pt x="3286" y="8736"/>
                  </a:cubicBezTo>
                  <a:cubicBezTo>
                    <a:pt x="2489" y="8353"/>
                    <a:pt x="2157" y="7436"/>
                    <a:pt x="2412" y="6610"/>
                  </a:cubicBezTo>
                  <a:cubicBezTo>
                    <a:pt x="2435" y="6537"/>
                    <a:pt x="2372" y="6483"/>
                    <a:pt x="2306" y="6483"/>
                  </a:cubicBezTo>
                  <a:cubicBezTo>
                    <a:pt x="2300" y="6483"/>
                    <a:pt x="2293" y="6483"/>
                    <a:pt x="2287" y="6484"/>
                  </a:cubicBezTo>
                  <a:cubicBezTo>
                    <a:pt x="2174" y="6505"/>
                    <a:pt x="2058" y="6516"/>
                    <a:pt x="1941" y="6516"/>
                  </a:cubicBezTo>
                  <a:cubicBezTo>
                    <a:pt x="1206" y="6516"/>
                    <a:pt x="472" y="6089"/>
                    <a:pt x="446" y="5253"/>
                  </a:cubicBezTo>
                  <a:cubicBezTo>
                    <a:pt x="425" y="4578"/>
                    <a:pt x="982" y="4109"/>
                    <a:pt x="1546" y="4109"/>
                  </a:cubicBezTo>
                  <a:cubicBezTo>
                    <a:pt x="1864" y="4109"/>
                    <a:pt x="2184" y="4258"/>
                    <a:pt x="2403" y="4604"/>
                  </a:cubicBezTo>
                  <a:cubicBezTo>
                    <a:pt x="2405" y="4606"/>
                    <a:pt x="2407" y="4609"/>
                    <a:pt x="2410" y="4612"/>
                  </a:cubicBezTo>
                  <a:cubicBezTo>
                    <a:pt x="2327" y="4709"/>
                    <a:pt x="2248" y="4807"/>
                    <a:pt x="2169" y="4907"/>
                  </a:cubicBezTo>
                  <a:cubicBezTo>
                    <a:pt x="2144" y="4939"/>
                    <a:pt x="2169" y="4979"/>
                    <a:pt x="2199" y="4979"/>
                  </a:cubicBezTo>
                  <a:cubicBezTo>
                    <a:pt x="2209" y="4979"/>
                    <a:pt x="2219" y="4975"/>
                    <a:pt x="2228" y="4966"/>
                  </a:cubicBezTo>
                  <a:cubicBezTo>
                    <a:pt x="2340" y="4865"/>
                    <a:pt x="2447" y="4760"/>
                    <a:pt x="2553" y="4652"/>
                  </a:cubicBezTo>
                  <a:lnTo>
                    <a:pt x="2649" y="4556"/>
                  </a:lnTo>
                  <a:cubicBezTo>
                    <a:pt x="2705" y="4553"/>
                    <a:pt x="2748" y="4499"/>
                    <a:pt x="2742" y="4448"/>
                  </a:cubicBezTo>
                  <a:cubicBezTo>
                    <a:pt x="2772" y="4412"/>
                    <a:pt x="2800" y="4373"/>
                    <a:pt x="2821" y="4331"/>
                  </a:cubicBezTo>
                  <a:cubicBezTo>
                    <a:pt x="2838" y="4299"/>
                    <a:pt x="2813" y="4258"/>
                    <a:pt x="2780" y="4258"/>
                  </a:cubicBezTo>
                  <a:cubicBezTo>
                    <a:pt x="2772" y="4258"/>
                    <a:pt x="2763" y="4261"/>
                    <a:pt x="2755" y="4266"/>
                  </a:cubicBezTo>
                  <a:cubicBezTo>
                    <a:pt x="2715" y="4289"/>
                    <a:pt x="2680" y="4321"/>
                    <a:pt x="2649" y="4351"/>
                  </a:cubicBezTo>
                  <a:cubicBezTo>
                    <a:pt x="1865" y="3823"/>
                    <a:pt x="2643" y="2403"/>
                    <a:pt x="3014" y="1866"/>
                  </a:cubicBezTo>
                  <a:cubicBezTo>
                    <a:pt x="3540" y="1104"/>
                    <a:pt x="4323" y="523"/>
                    <a:pt x="5232" y="317"/>
                  </a:cubicBezTo>
                  <a:cubicBezTo>
                    <a:pt x="5469" y="263"/>
                    <a:pt x="5706" y="238"/>
                    <a:pt x="5941" y="238"/>
                  </a:cubicBezTo>
                  <a:close/>
                  <a:moveTo>
                    <a:pt x="5919" y="1"/>
                  </a:moveTo>
                  <a:cubicBezTo>
                    <a:pt x="5597" y="1"/>
                    <a:pt x="5269" y="46"/>
                    <a:pt x="4944" y="141"/>
                  </a:cubicBezTo>
                  <a:cubicBezTo>
                    <a:pt x="3856" y="460"/>
                    <a:pt x="2972" y="1294"/>
                    <a:pt x="2481" y="2305"/>
                  </a:cubicBezTo>
                  <a:cubicBezTo>
                    <a:pt x="2238" y="2805"/>
                    <a:pt x="1910" y="3696"/>
                    <a:pt x="2235" y="4229"/>
                  </a:cubicBezTo>
                  <a:cubicBezTo>
                    <a:pt x="2015" y="4027"/>
                    <a:pt x="1736" y="3929"/>
                    <a:pt x="1458" y="3929"/>
                  </a:cubicBezTo>
                  <a:cubicBezTo>
                    <a:pt x="953" y="3929"/>
                    <a:pt x="448" y="4249"/>
                    <a:pt x="294" y="4844"/>
                  </a:cubicBezTo>
                  <a:cubicBezTo>
                    <a:pt x="0" y="5974"/>
                    <a:pt x="975" y="6716"/>
                    <a:pt x="1980" y="6716"/>
                  </a:cubicBezTo>
                  <a:cubicBezTo>
                    <a:pt x="2047" y="6716"/>
                    <a:pt x="2115" y="6712"/>
                    <a:pt x="2181" y="6706"/>
                  </a:cubicBezTo>
                  <a:lnTo>
                    <a:pt x="2181" y="6706"/>
                  </a:lnTo>
                  <a:cubicBezTo>
                    <a:pt x="1857" y="8066"/>
                    <a:pt x="2935" y="9055"/>
                    <a:pt x="4052" y="9055"/>
                  </a:cubicBezTo>
                  <a:cubicBezTo>
                    <a:pt x="4579" y="9055"/>
                    <a:pt x="5114" y="8835"/>
                    <a:pt x="5515" y="8331"/>
                  </a:cubicBezTo>
                  <a:cubicBezTo>
                    <a:pt x="5758" y="9203"/>
                    <a:pt x="6582" y="9854"/>
                    <a:pt x="7494" y="9854"/>
                  </a:cubicBezTo>
                  <a:cubicBezTo>
                    <a:pt x="7585" y="9854"/>
                    <a:pt x="7676" y="9848"/>
                    <a:pt x="7768" y="9834"/>
                  </a:cubicBezTo>
                  <a:cubicBezTo>
                    <a:pt x="8850" y="9678"/>
                    <a:pt x="9594" y="8694"/>
                    <a:pt x="9688" y="7649"/>
                  </a:cubicBezTo>
                  <a:cubicBezTo>
                    <a:pt x="9944" y="8150"/>
                    <a:pt x="10503" y="8452"/>
                    <a:pt x="11055" y="8452"/>
                  </a:cubicBezTo>
                  <a:cubicBezTo>
                    <a:pt x="11396" y="8452"/>
                    <a:pt x="11734" y="8336"/>
                    <a:pt x="11996" y="8082"/>
                  </a:cubicBezTo>
                  <a:cubicBezTo>
                    <a:pt x="12667" y="7430"/>
                    <a:pt x="12445" y="6301"/>
                    <a:pt x="11737" y="5791"/>
                  </a:cubicBezTo>
                  <a:cubicBezTo>
                    <a:pt x="12879" y="5198"/>
                    <a:pt x="13702" y="3682"/>
                    <a:pt x="12650" y="2599"/>
                  </a:cubicBezTo>
                  <a:cubicBezTo>
                    <a:pt x="12233" y="2171"/>
                    <a:pt x="11745" y="1990"/>
                    <a:pt x="11255" y="1990"/>
                  </a:cubicBezTo>
                  <a:cubicBezTo>
                    <a:pt x="10473" y="1990"/>
                    <a:pt x="9685" y="2450"/>
                    <a:pt x="9166" y="3100"/>
                  </a:cubicBezTo>
                  <a:cubicBezTo>
                    <a:pt x="9191" y="1296"/>
                    <a:pt x="7643" y="1"/>
                    <a:pt x="5919"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621379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0785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31259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7405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95181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2214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589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900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20/12/2025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6344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558"/>
        <p:cNvGrpSpPr/>
        <p:nvPr/>
      </p:nvGrpSpPr>
      <p:grpSpPr>
        <a:xfrm>
          <a:off x="0" y="0"/>
          <a:ext cx="0" cy="0"/>
          <a:chOff x="0" y="0"/>
          <a:chExt cx="0" cy="0"/>
        </a:xfrm>
      </p:grpSpPr>
      <p:sp>
        <p:nvSpPr>
          <p:cNvPr id="6559" name="Google Shape;6559;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60" name="Google Shape;6560;p35"/>
          <p:cNvSpPr/>
          <p:nvPr/>
        </p:nvSpPr>
        <p:spPr>
          <a:xfrm>
            <a:off x="-49130" y="403922"/>
            <a:ext cx="12290259" cy="6050157"/>
          </a:xfrm>
          <a:custGeom>
            <a:avLst/>
            <a:gdLst/>
            <a:ahLst/>
            <a:cxnLst/>
            <a:rect l="l" t="t" r="r" b="b"/>
            <a:pathLst>
              <a:path w="290779" h="148616" extrusionOk="0">
                <a:moveTo>
                  <a:pt x="90299" y="0"/>
                </a:moveTo>
                <a:cubicBezTo>
                  <a:pt x="69354" y="0"/>
                  <a:pt x="48902" y="4200"/>
                  <a:pt x="32061" y="19000"/>
                </a:cubicBezTo>
                <a:cubicBezTo>
                  <a:pt x="0" y="47177"/>
                  <a:pt x="10637" y="115305"/>
                  <a:pt x="31554" y="133151"/>
                </a:cubicBezTo>
                <a:cubicBezTo>
                  <a:pt x="44679" y="144349"/>
                  <a:pt x="58437" y="147683"/>
                  <a:pt x="71809" y="147683"/>
                </a:cubicBezTo>
                <a:cubicBezTo>
                  <a:pt x="90973" y="147683"/>
                  <a:pt x="109345" y="140835"/>
                  <a:pt x="123930" y="140480"/>
                </a:cubicBezTo>
                <a:cubicBezTo>
                  <a:pt x="125838" y="140433"/>
                  <a:pt x="127711" y="140411"/>
                  <a:pt x="129550" y="140411"/>
                </a:cubicBezTo>
                <a:cubicBezTo>
                  <a:pt x="164940" y="140411"/>
                  <a:pt x="187751" y="148616"/>
                  <a:pt x="210417" y="148616"/>
                </a:cubicBezTo>
                <a:cubicBezTo>
                  <a:pt x="220627" y="148616"/>
                  <a:pt x="230807" y="146951"/>
                  <a:pt x="242094" y="142122"/>
                </a:cubicBezTo>
                <a:cubicBezTo>
                  <a:pt x="277819" y="126839"/>
                  <a:pt x="290779" y="57013"/>
                  <a:pt x="260853" y="24043"/>
                </a:cubicBezTo>
                <a:cubicBezTo>
                  <a:pt x="248631" y="10577"/>
                  <a:pt x="232656" y="2215"/>
                  <a:pt x="210352" y="2215"/>
                </a:cubicBezTo>
                <a:cubicBezTo>
                  <a:pt x="202248" y="2215"/>
                  <a:pt x="193308" y="3319"/>
                  <a:pt x="183409" y="5684"/>
                </a:cubicBezTo>
                <a:cubicBezTo>
                  <a:pt x="178800" y="6785"/>
                  <a:pt x="173707" y="7226"/>
                  <a:pt x="168236" y="7226"/>
                </a:cubicBezTo>
                <a:cubicBezTo>
                  <a:pt x="146100" y="7226"/>
                  <a:pt x="117775" y="0"/>
                  <a:pt x="9029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6561" name="Google Shape;6561;p35"/>
          <p:cNvGrpSpPr/>
          <p:nvPr/>
        </p:nvGrpSpPr>
        <p:grpSpPr>
          <a:xfrm>
            <a:off x="-193586" y="975977"/>
            <a:ext cx="719100" cy="530239"/>
            <a:chOff x="5165350" y="2018400"/>
            <a:chExt cx="244825" cy="180525"/>
          </a:xfrm>
        </p:grpSpPr>
        <p:sp>
          <p:nvSpPr>
            <p:cNvPr id="6562" name="Google Shape;6562;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3" name="Google Shape;6563;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4" name="Google Shape;6564;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5" name="Google Shape;6565;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6" name="Google Shape;6566;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67" name="Google Shape;6567;p35"/>
          <p:cNvGrpSpPr/>
          <p:nvPr/>
        </p:nvGrpSpPr>
        <p:grpSpPr>
          <a:xfrm rot="10800000" flipH="1">
            <a:off x="959998" y="185726"/>
            <a:ext cx="719100" cy="530239"/>
            <a:chOff x="5165350" y="2018400"/>
            <a:chExt cx="244825" cy="180525"/>
          </a:xfrm>
        </p:grpSpPr>
        <p:sp>
          <p:nvSpPr>
            <p:cNvPr id="6568" name="Google Shape;6568;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69" name="Google Shape;6569;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0" name="Google Shape;6570;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1" name="Google Shape;6571;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2" name="Google Shape;6572;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3" name="Google Shape;6573;p35"/>
          <p:cNvGrpSpPr/>
          <p:nvPr/>
        </p:nvGrpSpPr>
        <p:grpSpPr>
          <a:xfrm flipH="1">
            <a:off x="11664127" y="972619"/>
            <a:ext cx="719100" cy="530239"/>
            <a:chOff x="5165350" y="2018400"/>
            <a:chExt cx="244825" cy="180525"/>
          </a:xfrm>
        </p:grpSpPr>
        <p:sp>
          <p:nvSpPr>
            <p:cNvPr id="6574" name="Google Shape;6574;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5" name="Google Shape;6575;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6" name="Google Shape;6576;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7" name="Google Shape;6577;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78" name="Google Shape;6578;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79" name="Google Shape;6579;p35"/>
          <p:cNvGrpSpPr/>
          <p:nvPr/>
        </p:nvGrpSpPr>
        <p:grpSpPr>
          <a:xfrm rot="10800000">
            <a:off x="10512910" y="185735"/>
            <a:ext cx="719100" cy="530239"/>
            <a:chOff x="5165350" y="2018400"/>
            <a:chExt cx="244825" cy="180525"/>
          </a:xfrm>
        </p:grpSpPr>
        <p:sp>
          <p:nvSpPr>
            <p:cNvPr id="6580" name="Google Shape;6580;p35"/>
            <p:cNvSpPr/>
            <p:nvPr/>
          </p:nvSpPr>
          <p:spPr>
            <a:xfrm>
              <a:off x="5172850" y="2023325"/>
              <a:ext cx="231700" cy="170100"/>
            </a:xfrm>
            <a:custGeom>
              <a:avLst/>
              <a:gdLst/>
              <a:ahLst/>
              <a:cxnLst/>
              <a:rect l="l" t="t" r="r" b="b"/>
              <a:pathLst>
                <a:path w="9268" h="6804" extrusionOk="0">
                  <a:moveTo>
                    <a:pt x="2039" y="4015"/>
                  </a:moveTo>
                  <a:lnTo>
                    <a:pt x="2039" y="4015"/>
                  </a:lnTo>
                  <a:cubicBezTo>
                    <a:pt x="2044" y="4019"/>
                    <a:pt x="2048" y="4022"/>
                    <a:pt x="2053" y="4026"/>
                  </a:cubicBezTo>
                  <a:lnTo>
                    <a:pt x="2053" y="4026"/>
                  </a:lnTo>
                  <a:cubicBezTo>
                    <a:pt x="2049" y="4022"/>
                    <a:pt x="2044" y="4018"/>
                    <a:pt x="2039" y="4015"/>
                  </a:cubicBezTo>
                  <a:close/>
                  <a:moveTo>
                    <a:pt x="5180" y="1"/>
                  </a:moveTo>
                  <a:cubicBezTo>
                    <a:pt x="4553" y="1"/>
                    <a:pt x="4009" y="293"/>
                    <a:pt x="4082" y="877"/>
                  </a:cubicBezTo>
                  <a:cubicBezTo>
                    <a:pt x="4090" y="933"/>
                    <a:pt x="4047" y="961"/>
                    <a:pt x="4001" y="961"/>
                  </a:cubicBezTo>
                  <a:cubicBezTo>
                    <a:pt x="3963" y="961"/>
                    <a:pt x="3923" y="941"/>
                    <a:pt x="3910" y="901"/>
                  </a:cubicBezTo>
                  <a:cubicBezTo>
                    <a:pt x="3797" y="532"/>
                    <a:pt x="3487" y="350"/>
                    <a:pt x="3171" y="350"/>
                  </a:cubicBezTo>
                  <a:cubicBezTo>
                    <a:pt x="2850" y="350"/>
                    <a:pt x="2523" y="539"/>
                    <a:pt x="2392" y="912"/>
                  </a:cubicBezTo>
                  <a:cubicBezTo>
                    <a:pt x="2264" y="1283"/>
                    <a:pt x="2397" y="1645"/>
                    <a:pt x="2576" y="1967"/>
                  </a:cubicBezTo>
                  <a:cubicBezTo>
                    <a:pt x="2622" y="1900"/>
                    <a:pt x="2670" y="1827"/>
                    <a:pt x="2750" y="1806"/>
                  </a:cubicBezTo>
                  <a:cubicBezTo>
                    <a:pt x="2754" y="1805"/>
                    <a:pt x="2758" y="1804"/>
                    <a:pt x="2762" y="1804"/>
                  </a:cubicBezTo>
                  <a:cubicBezTo>
                    <a:pt x="2788" y="1804"/>
                    <a:pt x="2814" y="1826"/>
                    <a:pt x="2813" y="1855"/>
                  </a:cubicBezTo>
                  <a:cubicBezTo>
                    <a:pt x="2807" y="1948"/>
                    <a:pt x="2731" y="2013"/>
                    <a:pt x="2675" y="2082"/>
                  </a:cubicBezTo>
                  <a:cubicBezTo>
                    <a:pt x="2604" y="2167"/>
                    <a:pt x="2534" y="2250"/>
                    <a:pt x="2462" y="2330"/>
                  </a:cubicBezTo>
                  <a:cubicBezTo>
                    <a:pt x="2450" y="2343"/>
                    <a:pt x="2435" y="2349"/>
                    <a:pt x="2420" y="2349"/>
                  </a:cubicBezTo>
                  <a:cubicBezTo>
                    <a:pt x="2376" y="2349"/>
                    <a:pt x="2332" y="2298"/>
                    <a:pt x="2363" y="2253"/>
                  </a:cubicBezTo>
                  <a:cubicBezTo>
                    <a:pt x="2402" y="2197"/>
                    <a:pt x="2442" y="2146"/>
                    <a:pt x="2483" y="2091"/>
                  </a:cubicBezTo>
                  <a:lnTo>
                    <a:pt x="2483" y="2091"/>
                  </a:lnTo>
                  <a:cubicBezTo>
                    <a:pt x="2476" y="2095"/>
                    <a:pt x="2468" y="2097"/>
                    <a:pt x="2459" y="2097"/>
                  </a:cubicBezTo>
                  <a:cubicBezTo>
                    <a:pt x="2452" y="2097"/>
                    <a:pt x="2444" y="2095"/>
                    <a:pt x="2435" y="2091"/>
                  </a:cubicBezTo>
                  <a:cubicBezTo>
                    <a:pt x="2130" y="1931"/>
                    <a:pt x="1739" y="1833"/>
                    <a:pt x="1363" y="1833"/>
                  </a:cubicBezTo>
                  <a:cubicBezTo>
                    <a:pt x="702" y="1833"/>
                    <a:pt x="83" y="2135"/>
                    <a:pt x="44" y="2930"/>
                  </a:cubicBezTo>
                  <a:cubicBezTo>
                    <a:pt x="1" y="3801"/>
                    <a:pt x="870" y="4001"/>
                    <a:pt x="1577" y="4001"/>
                  </a:cubicBezTo>
                  <a:cubicBezTo>
                    <a:pt x="1691" y="4001"/>
                    <a:pt x="1801" y="3995"/>
                    <a:pt x="1902" y="3987"/>
                  </a:cubicBezTo>
                  <a:cubicBezTo>
                    <a:pt x="1904" y="3987"/>
                    <a:pt x="1906" y="3987"/>
                    <a:pt x="1908" y="3987"/>
                  </a:cubicBezTo>
                  <a:cubicBezTo>
                    <a:pt x="1926" y="3987"/>
                    <a:pt x="1942" y="3994"/>
                    <a:pt x="1953" y="4003"/>
                  </a:cubicBezTo>
                  <a:cubicBezTo>
                    <a:pt x="1962" y="4000"/>
                    <a:pt x="1971" y="3999"/>
                    <a:pt x="1981" y="3999"/>
                  </a:cubicBezTo>
                  <a:cubicBezTo>
                    <a:pt x="2000" y="3999"/>
                    <a:pt x="2019" y="4004"/>
                    <a:pt x="2037" y="4014"/>
                  </a:cubicBezTo>
                  <a:cubicBezTo>
                    <a:pt x="1917" y="3916"/>
                    <a:pt x="1799" y="3816"/>
                    <a:pt x="1682" y="3720"/>
                  </a:cubicBezTo>
                  <a:cubicBezTo>
                    <a:pt x="1651" y="3694"/>
                    <a:pt x="1680" y="3644"/>
                    <a:pt x="1713" y="3644"/>
                  </a:cubicBezTo>
                  <a:cubicBezTo>
                    <a:pt x="1720" y="3644"/>
                    <a:pt x="1728" y="3646"/>
                    <a:pt x="1734" y="3651"/>
                  </a:cubicBezTo>
                  <a:cubicBezTo>
                    <a:pt x="1946" y="3811"/>
                    <a:pt x="2178" y="3962"/>
                    <a:pt x="2368" y="4145"/>
                  </a:cubicBezTo>
                  <a:cubicBezTo>
                    <a:pt x="2398" y="4174"/>
                    <a:pt x="2370" y="4222"/>
                    <a:pt x="2336" y="4222"/>
                  </a:cubicBezTo>
                  <a:cubicBezTo>
                    <a:pt x="2329" y="4222"/>
                    <a:pt x="2322" y="4220"/>
                    <a:pt x="2315" y="4216"/>
                  </a:cubicBezTo>
                  <a:cubicBezTo>
                    <a:pt x="2225" y="4158"/>
                    <a:pt x="2138" y="4093"/>
                    <a:pt x="2053" y="4026"/>
                  </a:cubicBezTo>
                  <a:lnTo>
                    <a:pt x="2053" y="4026"/>
                  </a:lnTo>
                  <a:cubicBezTo>
                    <a:pt x="2069" y="4041"/>
                    <a:pt x="2078" y="4064"/>
                    <a:pt x="2076" y="4093"/>
                  </a:cubicBezTo>
                  <a:cubicBezTo>
                    <a:pt x="2028" y="5378"/>
                    <a:pt x="2918" y="6630"/>
                    <a:pt x="4242" y="6788"/>
                  </a:cubicBezTo>
                  <a:cubicBezTo>
                    <a:pt x="4332" y="6799"/>
                    <a:pt x="4422" y="6804"/>
                    <a:pt x="4511" y="6804"/>
                  </a:cubicBezTo>
                  <a:cubicBezTo>
                    <a:pt x="5718" y="6804"/>
                    <a:pt x="6750" y="5848"/>
                    <a:pt x="6960" y="4666"/>
                  </a:cubicBezTo>
                  <a:cubicBezTo>
                    <a:pt x="6970" y="4611"/>
                    <a:pt x="7014" y="4588"/>
                    <a:pt x="7060" y="4588"/>
                  </a:cubicBezTo>
                  <a:cubicBezTo>
                    <a:pt x="7092" y="4588"/>
                    <a:pt x="7125" y="4598"/>
                    <a:pt x="7149" y="4617"/>
                  </a:cubicBezTo>
                  <a:cubicBezTo>
                    <a:pt x="7401" y="4813"/>
                    <a:pt x="7652" y="4897"/>
                    <a:pt x="7887" y="4897"/>
                  </a:cubicBezTo>
                  <a:cubicBezTo>
                    <a:pt x="8661" y="4897"/>
                    <a:pt x="9267" y="3983"/>
                    <a:pt x="9233" y="3167"/>
                  </a:cubicBezTo>
                  <a:cubicBezTo>
                    <a:pt x="9200" y="2417"/>
                    <a:pt x="8639" y="1483"/>
                    <a:pt x="7904" y="1483"/>
                  </a:cubicBezTo>
                  <a:cubicBezTo>
                    <a:pt x="7689" y="1483"/>
                    <a:pt x="7459" y="1563"/>
                    <a:pt x="7224" y="1751"/>
                  </a:cubicBezTo>
                  <a:cubicBezTo>
                    <a:pt x="7208" y="1764"/>
                    <a:pt x="7190" y="1769"/>
                    <a:pt x="7174" y="1769"/>
                  </a:cubicBezTo>
                  <a:cubicBezTo>
                    <a:pt x="7129" y="1769"/>
                    <a:pt x="7089" y="1728"/>
                    <a:pt x="7098" y="1686"/>
                  </a:cubicBezTo>
                  <a:lnTo>
                    <a:pt x="7049" y="1679"/>
                  </a:lnTo>
                  <a:cubicBezTo>
                    <a:pt x="7049" y="1686"/>
                    <a:pt x="7047" y="1694"/>
                    <a:pt x="7044" y="1701"/>
                  </a:cubicBezTo>
                  <a:cubicBezTo>
                    <a:pt x="7041" y="1730"/>
                    <a:pt x="7027" y="1748"/>
                    <a:pt x="7008" y="1759"/>
                  </a:cubicBezTo>
                  <a:cubicBezTo>
                    <a:pt x="7051" y="1794"/>
                    <a:pt x="7094" y="1835"/>
                    <a:pt x="7132" y="1882"/>
                  </a:cubicBezTo>
                  <a:cubicBezTo>
                    <a:pt x="7187" y="1947"/>
                    <a:pt x="7128" y="2034"/>
                    <a:pt x="7065" y="2034"/>
                  </a:cubicBezTo>
                  <a:cubicBezTo>
                    <a:pt x="7045" y="2034"/>
                    <a:pt x="7025" y="2025"/>
                    <a:pt x="7008" y="2005"/>
                  </a:cubicBezTo>
                  <a:cubicBezTo>
                    <a:pt x="6859" y="1830"/>
                    <a:pt x="6673" y="1713"/>
                    <a:pt x="6451" y="1650"/>
                  </a:cubicBezTo>
                  <a:cubicBezTo>
                    <a:pt x="6405" y="1636"/>
                    <a:pt x="6415" y="1561"/>
                    <a:pt x="6464" y="1561"/>
                  </a:cubicBezTo>
                  <a:cubicBezTo>
                    <a:pt x="6604" y="1561"/>
                    <a:pt x="6737" y="1597"/>
                    <a:pt x="6858" y="1659"/>
                  </a:cubicBezTo>
                  <a:cubicBezTo>
                    <a:pt x="6858" y="1653"/>
                    <a:pt x="6857" y="1650"/>
                    <a:pt x="6858" y="1646"/>
                  </a:cubicBezTo>
                  <a:cubicBezTo>
                    <a:pt x="7049" y="547"/>
                    <a:pt x="6036" y="1"/>
                    <a:pt x="518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1" name="Google Shape;6581;p35"/>
            <p:cNvSpPr/>
            <p:nvPr/>
          </p:nvSpPr>
          <p:spPr>
            <a:xfrm>
              <a:off x="5294225" y="2018450"/>
              <a:ext cx="59600" cy="51150"/>
            </a:xfrm>
            <a:custGeom>
              <a:avLst/>
              <a:gdLst/>
              <a:ahLst/>
              <a:cxnLst/>
              <a:rect l="l" t="t" r="r" b="b"/>
              <a:pathLst>
                <a:path w="2384" h="2046" extrusionOk="0">
                  <a:moveTo>
                    <a:pt x="247" y="1"/>
                  </a:moveTo>
                  <a:cubicBezTo>
                    <a:pt x="163" y="1"/>
                    <a:pt x="81" y="6"/>
                    <a:pt x="1" y="16"/>
                  </a:cubicBezTo>
                  <a:cubicBezTo>
                    <a:pt x="81" y="68"/>
                    <a:pt x="155" y="131"/>
                    <a:pt x="227" y="199"/>
                  </a:cubicBezTo>
                  <a:cubicBezTo>
                    <a:pt x="259" y="198"/>
                    <a:pt x="292" y="197"/>
                    <a:pt x="325" y="197"/>
                  </a:cubicBezTo>
                  <a:cubicBezTo>
                    <a:pt x="1182" y="197"/>
                    <a:pt x="2193" y="744"/>
                    <a:pt x="2003" y="1843"/>
                  </a:cubicBezTo>
                  <a:cubicBezTo>
                    <a:pt x="2002" y="1845"/>
                    <a:pt x="2003" y="1850"/>
                    <a:pt x="2003" y="1854"/>
                  </a:cubicBezTo>
                  <a:cubicBezTo>
                    <a:pt x="1882" y="1790"/>
                    <a:pt x="1749" y="1756"/>
                    <a:pt x="1609" y="1756"/>
                  </a:cubicBezTo>
                  <a:cubicBezTo>
                    <a:pt x="1560" y="1756"/>
                    <a:pt x="1550" y="1831"/>
                    <a:pt x="1596" y="1845"/>
                  </a:cubicBezTo>
                  <a:cubicBezTo>
                    <a:pt x="1736" y="1884"/>
                    <a:pt x="1860" y="1949"/>
                    <a:pt x="1970" y="2030"/>
                  </a:cubicBezTo>
                  <a:cubicBezTo>
                    <a:pt x="2065" y="2032"/>
                    <a:pt x="2158" y="2037"/>
                    <a:pt x="2250" y="2046"/>
                  </a:cubicBezTo>
                  <a:cubicBezTo>
                    <a:pt x="2220" y="2013"/>
                    <a:pt x="2188" y="1984"/>
                    <a:pt x="2153" y="1956"/>
                  </a:cubicBezTo>
                  <a:cubicBezTo>
                    <a:pt x="2172" y="1943"/>
                    <a:pt x="2186" y="1925"/>
                    <a:pt x="2189" y="1896"/>
                  </a:cubicBezTo>
                  <a:cubicBezTo>
                    <a:pt x="2192" y="1889"/>
                    <a:pt x="2194" y="1881"/>
                    <a:pt x="2194" y="1874"/>
                  </a:cubicBezTo>
                  <a:cubicBezTo>
                    <a:pt x="2383" y="664"/>
                    <a:pt x="1214" y="1"/>
                    <a:pt x="247"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2" name="Google Shape;6582;p35"/>
            <p:cNvSpPr/>
            <p:nvPr/>
          </p:nvSpPr>
          <p:spPr>
            <a:xfrm>
              <a:off x="5296875" y="2055400"/>
              <a:ext cx="113300" cy="142400"/>
            </a:xfrm>
            <a:custGeom>
              <a:avLst/>
              <a:gdLst/>
              <a:ahLst/>
              <a:cxnLst/>
              <a:rect l="l" t="t" r="r" b="b"/>
              <a:pathLst>
                <a:path w="4532" h="5696" extrusionOk="0">
                  <a:moveTo>
                    <a:pt x="2945" y="0"/>
                  </a:moveTo>
                  <a:cubicBezTo>
                    <a:pt x="2687" y="0"/>
                    <a:pt x="2419" y="107"/>
                    <a:pt x="2158" y="362"/>
                  </a:cubicBezTo>
                  <a:cubicBezTo>
                    <a:pt x="2145" y="375"/>
                    <a:pt x="2138" y="387"/>
                    <a:pt x="2137" y="400"/>
                  </a:cubicBezTo>
                  <a:cubicBezTo>
                    <a:pt x="2128" y="442"/>
                    <a:pt x="2168" y="483"/>
                    <a:pt x="2213" y="483"/>
                  </a:cubicBezTo>
                  <a:cubicBezTo>
                    <a:pt x="2229" y="483"/>
                    <a:pt x="2247" y="478"/>
                    <a:pt x="2263" y="465"/>
                  </a:cubicBezTo>
                  <a:cubicBezTo>
                    <a:pt x="2499" y="277"/>
                    <a:pt x="2729" y="197"/>
                    <a:pt x="2944" y="197"/>
                  </a:cubicBezTo>
                  <a:cubicBezTo>
                    <a:pt x="3680" y="197"/>
                    <a:pt x="4241" y="1132"/>
                    <a:pt x="4272" y="1882"/>
                  </a:cubicBezTo>
                  <a:cubicBezTo>
                    <a:pt x="4305" y="2698"/>
                    <a:pt x="3700" y="3613"/>
                    <a:pt x="2925" y="3613"/>
                  </a:cubicBezTo>
                  <a:cubicBezTo>
                    <a:pt x="2691" y="3613"/>
                    <a:pt x="2440" y="3529"/>
                    <a:pt x="2188" y="3332"/>
                  </a:cubicBezTo>
                  <a:cubicBezTo>
                    <a:pt x="2163" y="3313"/>
                    <a:pt x="2130" y="3303"/>
                    <a:pt x="2099" y="3303"/>
                  </a:cubicBezTo>
                  <a:cubicBezTo>
                    <a:pt x="2052" y="3303"/>
                    <a:pt x="2009" y="3326"/>
                    <a:pt x="1999" y="3382"/>
                  </a:cubicBezTo>
                  <a:cubicBezTo>
                    <a:pt x="1833" y="4319"/>
                    <a:pt x="1149" y="5113"/>
                    <a:pt x="269" y="5402"/>
                  </a:cubicBezTo>
                  <a:cubicBezTo>
                    <a:pt x="189" y="5508"/>
                    <a:pt x="98" y="5607"/>
                    <a:pt x="1" y="5696"/>
                  </a:cubicBezTo>
                  <a:cubicBezTo>
                    <a:pt x="1047" y="5498"/>
                    <a:pt x="1922" y="4642"/>
                    <a:pt x="2181" y="3598"/>
                  </a:cubicBezTo>
                  <a:cubicBezTo>
                    <a:pt x="2426" y="3753"/>
                    <a:pt x="2674" y="3821"/>
                    <a:pt x="2911" y="3821"/>
                  </a:cubicBezTo>
                  <a:cubicBezTo>
                    <a:pt x="3793" y="3821"/>
                    <a:pt x="4532" y="2871"/>
                    <a:pt x="4490" y="1884"/>
                  </a:cubicBezTo>
                  <a:cubicBezTo>
                    <a:pt x="4456" y="1054"/>
                    <a:pt x="3753" y="0"/>
                    <a:pt x="2945"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3" name="Google Shape;6583;p35"/>
            <p:cNvSpPr/>
            <p:nvPr/>
          </p:nvSpPr>
          <p:spPr>
            <a:xfrm>
              <a:off x="5165350" y="2018400"/>
              <a:ext cx="244825" cy="180525"/>
            </a:xfrm>
            <a:custGeom>
              <a:avLst/>
              <a:gdLst/>
              <a:ahLst/>
              <a:cxnLst/>
              <a:rect l="l" t="t" r="r" b="b"/>
              <a:pathLst>
                <a:path w="9793" h="7221" extrusionOk="0">
                  <a:moveTo>
                    <a:pt x="5395" y="1"/>
                  </a:moveTo>
                  <a:cubicBezTo>
                    <a:pt x="4812" y="1"/>
                    <a:pt x="4303" y="242"/>
                    <a:pt x="4210" y="749"/>
                  </a:cubicBezTo>
                  <a:cubicBezTo>
                    <a:pt x="4023" y="517"/>
                    <a:pt x="3736" y="382"/>
                    <a:pt x="3443" y="382"/>
                  </a:cubicBezTo>
                  <a:cubicBezTo>
                    <a:pt x="3262" y="382"/>
                    <a:pt x="3079" y="433"/>
                    <a:pt x="2915" y="544"/>
                  </a:cubicBezTo>
                  <a:cubicBezTo>
                    <a:pt x="2372" y="911"/>
                    <a:pt x="2380" y="1712"/>
                    <a:pt x="2760" y="2186"/>
                  </a:cubicBezTo>
                  <a:cubicBezTo>
                    <a:pt x="2420" y="1962"/>
                    <a:pt x="1998" y="1838"/>
                    <a:pt x="1592" y="1838"/>
                  </a:cubicBezTo>
                  <a:cubicBezTo>
                    <a:pt x="914" y="1838"/>
                    <a:pt x="281" y="2185"/>
                    <a:pt x="155" y="2992"/>
                  </a:cubicBezTo>
                  <a:cubicBezTo>
                    <a:pt x="0" y="3979"/>
                    <a:pt x="953" y="4397"/>
                    <a:pt x="1793" y="4397"/>
                  </a:cubicBezTo>
                  <a:cubicBezTo>
                    <a:pt x="1925" y="4397"/>
                    <a:pt x="2055" y="4386"/>
                    <a:pt x="2177" y="4366"/>
                  </a:cubicBezTo>
                  <a:lnTo>
                    <a:pt x="2177" y="4366"/>
                  </a:lnTo>
                  <a:cubicBezTo>
                    <a:pt x="2112" y="5721"/>
                    <a:pt x="3134" y="7039"/>
                    <a:pt x="4511" y="7204"/>
                  </a:cubicBezTo>
                  <a:cubicBezTo>
                    <a:pt x="4607" y="7215"/>
                    <a:pt x="4702" y="7221"/>
                    <a:pt x="4797" y="7221"/>
                  </a:cubicBezTo>
                  <a:cubicBezTo>
                    <a:pt x="6039" y="7221"/>
                    <a:pt x="7145" y="6274"/>
                    <a:pt x="7440" y="5079"/>
                  </a:cubicBezTo>
                  <a:cubicBezTo>
                    <a:pt x="7686" y="5233"/>
                    <a:pt x="7933" y="5302"/>
                    <a:pt x="8170" y="5302"/>
                  </a:cubicBezTo>
                  <a:cubicBezTo>
                    <a:pt x="9053" y="5302"/>
                    <a:pt x="9793" y="4351"/>
                    <a:pt x="9751" y="3364"/>
                  </a:cubicBezTo>
                  <a:cubicBezTo>
                    <a:pt x="9718" y="2534"/>
                    <a:pt x="9016" y="1482"/>
                    <a:pt x="8205" y="1482"/>
                  </a:cubicBezTo>
                  <a:cubicBezTo>
                    <a:pt x="7947" y="1482"/>
                    <a:pt x="7677" y="1589"/>
                    <a:pt x="7415" y="1845"/>
                  </a:cubicBezTo>
                  <a:cubicBezTo>
                    <a:pt x="7405" y="1855"/>
                    <a:pt x="7398" y="1869"/>
                    <a:pt x="7394" y="1881"/>
                  </a:cubicBezTo>
                  <a:cubicBezTo>
                    <a:pt x="7385" y="1924"/>
                    <a:pt x="7426" y="1965"/>
                    <a:pt x="7470" y="1965"/>
                  </a:cubicBezTo>
                  <a:cubicBezTo>
                    <a:pt x="7487" y="1965"/>
                    <a:pt x="7504" y="1959"/>
                    <a:pt x="7519" y="1946"/>
                  </a:cubicBezTo>
                  <a:cubicBezTo>
                    <a:pt x="7755" y="1759"/>
                    <a:pt x="7985" y="1679"/>
                    <a:pt x="8200" y="1679"/>
                  </a:cubicBezTo>
                  <a:cubicBezTo>
                    <a:pt x="8937" y="1679"/>
                    <a:pt x="9498" y="2614"/>
                    <a:pt x="9530" y="3364"/>
                  </a:cubicBezTo>
                  <a:cubicBezTo>
                    <a:pt x="9563" y="4179"/>
                    <a:pt x="8957" y="5094"/>
                    <a:pt x="8182" y="5094"/>
                  </a:cubicBezTo>
                  <a:cubicBezTo>
                    <a:pt x="7947" y="5094"/>
                    <a:pt x="7697" y="5010"/>
                    <a:pt x="7445" y="4814"/>
                  </a:cubicBezTo>
                  <a:cubicBezTo>
                    <a:pt x="7420" y="4795"/>
                    <a:pt x="7388" y="4785"/>
                    <a:pt x="7356" y="4785"/>
                  </a:cubicBezTo>
                  <a:cubicBezTo>
                    <a:pt x="7310" y="4785"/>
                    <a:pt x="7266" y="4808"/>
                    <a:pt x="7257" y="4863"/>
                  </a:cubicBezTo>
                  <a:cubicBezTo>
                    <a:pt x="7048" y="6045"/>
                    <a:pt x="6017" y="7001"/>
                    <a:pt x="4808" y="7001"/>
                  </a:cubicBezTo>
                  <a:cubicBezTo>
                    <a:pt x="4720" y="7001"/>
                    <a:pt x="4630" y="6996"/>
                    <a:pt x="4539" y="6985"/>
                  </a:cubicBezTo>
                  <a:cubicBezTo>
                    <a:pt x="3212" y="6828"/>
                    <a:pt x="2324" y="5575"/>
                    <a:pt x="2373" y="4290"/>
                  </a:cubicBezTo>
                  <a:cubicBezTo>
                    <a:pt x="2373" y="4253"/>
                    <a:pt x="2358" y="4226"/>
                    <a:pt x="2337" y="4212"/>
                  </a:cubicBezTo>
                  <a:lnTo>
                    <a:pt x="2332" y="4211"/>
                  </a:lnTo>
                  <a:cubicBezTo>
                    <a:pt x="2316" y="4201"/>
                    <a:pt x="2296" y="4196"/>
                    <a:pt x="2277" y="4196"/>
                  </a:cubicBezTo>
                  <a:cubicBezTo>
                    <a:pt x="2267" y="4196"/>
                    <a:pt x="2258" y="4197"/>
                    <a:pt x="2249" y="4200"/>
                  </a:cubicBezTo>
                  <a:cubicBezTo>
                    <a:pt x="2236" y="4191"/>
                    <a:pt x="2222" y="4184"/>
                    <a:pt x="2204" y="4184"/>
                  </a:cubicBezTo>
                  <a:cubicBezTo>
                    <a:pt x="2202" y="4184"/>
                    <a:pt x="2200" y="4184"/>
                    <a:pt x="2198" y="4184"/>
                  </a:cubicBezTo>
                  <a:cubicBezTo>
                    <a:pt x="2097" y="4192"/>
                    <a:pt x="1986" y="4198"/>
                    <a:pt x="1871" y="4198"/>
                  </a:cubicBezTo>
                  <a:cubicBezTo>
                    <a:pt x="1165" y="4198"/>
                    <a:pt x="298" y="3999"/>
                    <a:pt x="340" y="3127"/>
                  </a:cubicBezTo>
                  <a:cubicBezTo>
                    <a:pt x="380" y="2333"/>
                    <a:pt x="997" y="2031"/>
                    <a:pt x="1659" y="2031"/>
                  </a:cubicBezTo>
                  <a:cubicBezTo>
                    <a:pt x="2035" y="2031"/>
                    <a:pt x="2426" y="2129"/>
                    <a:pt x="2732" y="2289"/>
                  </a:cubicBezTo>
                  <a:cubicBezTo>
                    <a:pt x="2740" y="2293"/>
                    <a:pt x="2748" y="2295"/>
                    <a:pt x="2756" y="2295"/>
                  </a:cubicBezTo>
                  <a:cubicBezTo>
                    <a:pt x="2765" y="2295"/>
                    <a:pt x="2773" y="2293"/>
                    <a:pt x="2778" y="2289"/>
                  </a:cubicBezTo>
                  <a:lnTo>
                    <a:pt x="2778" y="2289"/>
                  </a:lnTo>
                  <a:cubicBezTo>
                    <a:pt x="2739" y="2342"/>
                    <a:pt x="2697" y="2395"/>
                    <a:pt x="2658" y="2452"/>
                  </a:cubicBezTo>
                  <a:cubicBezTo>
                    <a:pt x="2629" y="2495"/>
                    <a:pt x="2673" y="2546"/>
                    <a:pt x="2717" y="2546"/>
                  </a:cubicBezTo>
                  <a:cubicBezTo>
                    <a:pt x="2731" y="2546"/>
                    <a:pt x="2746" y="2540"/>
                    <a:pt x="2757" y="2527"/>
                  </a:cubicBezTo>
                  <a:cubicBezTo>
                    <a:pt x="2832" y="2447"/>
                    <a:pt x="2901" y="2364"/>
                    <a:pt x="2972" y="2279"/>
                  </a:cubicBezTo>
                  <a:cubicBezTo>
                    <a:pt x="3030" y="2212"/>
                    <a:pt x="3106" y="2145"/>
                    <a:pt x="3109" y="2052"/>
                  </a:cubicBezTo>
                  <a:cubicBezTo>
                    <a:pt x="3110" y="2023"/>
                    <a:pt x="3084" y="2001"/>
                    <a:pt x="3058" y="2001"/>
                  </a:cubicBezTo>
                  <a:cubicBezTo>
                    <a:pt x="3054" y="2001"/>
                    <a:pt x="3049" y="2002"/>
                    <a:pt x="3045" y="2003"/>
                  </a:cubicBezTo>
                  <a:cubicBezTo>
                    <a:pt x="2966" y="2025"/>
                    <a:pt x="2918" y="2099"/>
                    <a:pt x="2873" y="2164"/>
                  </a:cubicBezTo>
                  <a:cubicBezTo>
                    <a:pt x="2692" y="1842"/>
                    <a:pt x="2560" y="1480"/>
                    <a:pt x="2690" y="1110"/>
                  </a:cubicBezTo>
                  <a:cubicBezTo>
                    <a:pt x="2819" y="736"/>
                    <a:pt x="3146" y="547"/>
                    <a:pt x="3468" y="547"/>
                  </a:cubicBezTo>
                  <a:cubicBezTo>
                    <a:pt x="3783" y="547"/>
                    <a:pt x="4093" y="729"/>
                    <a:pt x="4207" y="1098"/>
                  </a:cubicBezTo>
                  <a:cubicBezTo>
                    <a:pt x="4219" y="1139"/>
                    <a:pt x="4258" y="1160"/>
                    <a:pt x="4297" y="1160"/>
                  </a:cubicBezTo>
                  <a:cubicBezTo>
                    <a:pt x="4342" y="1160"/>
                    <a:pt x="4385" y="1131"/>
                    <a:pt x="4378" y="1075"/>
                  </a:cubicBezTo>
                  <a:cubicBezTo>
                    <a:pt x="4306" y="491"/>
                    <a:pt x="4849" y="198"/>
                    <a:pt x="5476" y="198"/>
                  </a:cubicBezTo>
                  <a:cubicBezTo>
                    <a:pt x="6333" y="198"/>
                    <a:pt x="7344" y="745"/>
                    <a:pt x="7154" y="1845"/>
                  </a:cubicBezTo>
                  <a:cubicBezTo>
                    <a:pt x="7152" y="1849"/>
                    <a:pt x="7154" y="1853"/>
                    <a:pt x="7154" y="1856"/>
                  </a:cubicBezTo>
                  <a:cubicBezTo>
                    <a:pt x="7032" y="1795"/>
                    <a:pt x="6900" y="1760"/>
                    <a:pt x="6760" y="1760"/>
                  </a:cubicBezTo>
                  <a:cubicBezTo>
                    <a:pt x="6710" y="1760"/>
                    <a:pt x="6700" y="1835"/>
                    <a:pt x="6748" y="1847"/>
                  </a:cubicBezTo>
                  <a:cubicBezTo>
                    <a:pt x="6970" y="1908"/>
                    <a:pt x="7158" y="2025"/>
                    <a:pt x="7303" y="2202"/>
                  </a:cubicBezTo>
                  <a:cubicBezTo>
                    <a:pt x="7321" y="2223"/>
                    <a:pt x="7341" y="2232"/>
                    <a:pt x="7361" y="2232"/>
                  </a:cubicBezTo>
                  <a:cubicBezTo>
                    <a:pt x="7424" y="2232"/>
                    <a:pt x="7481" y="2144"/>
                    <a:pt x="7428" y="2079"/>
                  </a:cubicBezTo>
                  <a:cubicBezTo>
                    <a:pt x="7392" y="2035"/>
                    <a:pt x="7350" y="1994"/>
                    <a:pt x="7303" y="1958"/>
                  </a:cubicBezTo>
                  <a:cubicBezTo>
                    <a:pt x="7322" y="1945"/>
                    <a:pt x="7337" y="1927"/>
                    <a:pt x="7341" y="1898"/>
                  </a:cubicBezTo>
                  <a:cubicBezTo>
                    <a:pt x="7343" y="1891"/>
                    <a:pt x="7344" y="1883"/>
                    <a:pt x="7344" y="1876"/>
                  </a:cubicBezTo>
                  <a:cubicBezTo>
                    <a:pt x="7535" y="665"/>
                    <a:pt x="6363" y="1"/>
                    <a:pt x="5395"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4" name="Google Shape;6584;p35"/>
            <p:cNvSpPr/>
            <p:nvPr/>
          </p:nvSpPr>
          <p:spPr>
            <a:xfrm>
              <a:off x="5214050" y="2114400"/>
              <a:ext cx="18750" cy="14475"/>
            </a:xfrm>
            <a:custGeom>
              <a:avLst/>
              <a:gdLst/>
              <a:ahLst/>
              <a:cxnLst/>
              <a:rect l="l" t="t" r="r" b="b"/>
              <a:pathLst>
                <a:path w="750" h="579" extrusionOk="0">
                  <a:moveTo>
                    <a:pt x="64" y="1"/>
                  </a:moveTo>
                  <a:cubicBezTo>
                    <a:pt x="30" y="1"/>
                    <a:pt x="1" y="51"/>
                    <a:pt x="31" y="77"/>
                  </a:cubicBezTo>
                  <a:cubicBezTo>
                    <a:pt x="149" y="173"/>
                    <a:pt x="264" y="273"/>
                    <a:pt x="387" y="371"/>
                  </a:cubicBezTo>
                  <a:lnTo>
                    <a:pt x="390" y="372"/>
                  </a:lnTo>
                  <a:cubicBezTo>
                    <a:pt x="479" y="444"/>
                    <a:pt x="571" y="512"/>
                    <a:pt x="665" y="573"/>
                  </a:cubicBezTo>
                  <a:cubicBezTo>
                    <a:pt x="672" y="577"/>
                    <a:pt x="679" y="579"/>
                    <a:pt x="686" y="579"/>
                  </a:cubicBezTo>
                  <a:cubicBezTo>
                    <a:pt x="721" y="579"/>
                    <a:pt x="750" y="532"/>
                    <a:pt x="719" y="502"/>
                  </a:cubicBezTo>
                  <a:cubicBezTo>
                    <a:pt x="528" y="320"/>
                    <a:pt x="297" y="169"/>
                    <a:pt x="85" y="8"/>
                  </a:cubicBezTo>
                  <a:cubicBezTo>
                    <a:pt x="78" y="3"/>
                    <a:pt x="71" y="1"/>
                    <a:pt x="64" y="1"/>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585" name="Google Shape;6585;p35"/>
          <p:cNvGrpSpPr/>
          <p:nvPr/>
        </p:nvGrpSpPr>
        <p:grpSpPr>
          <a:xfrm rot="4414280" flipH="1">
            <a:off x="-514297" y="4791045"/>
            <a:ext cx="2571555" cy="3056911"/>
            <a:chOff x="-601460" y="3381754"/>
            <a:chExt cx="1928812" cy="2292856"/>
          </a:xfrm>
        </p:grpSpPr>
        <p:grpSp>
          <p:nvGrpSpPr>
            <p:cNvPr id="6586" name="Google Shape;6586;p35"/>
            <p:cNvGrpSpPr/>
            <p:nvPr/>
          </p:nvGrpSpPr>
          <p:grpSpPr>
            <a:xfrm rot="-3146000">
              <a:off x="-392539" y="3684308"/>
              <a:ext cx="1350435" cy="1192133"/>
              <a:chOff x="6741175" y="4602375"/>
              <a:chExt cx="572200" cy="505125"/>
            </a:xfrm>
          </p:grpSpPr>
          <p:sp>
            <p:nvSpPr>
              <p:cNvPr id="6587" name="Google Shape;6587;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8" name="Google Shape;6588;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89" name="Google Shape;6589;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0" name="Google Shape;6590;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1" name="Google Shape;6591;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2" name="Google Shape;6592;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3" name="Google Shape;6593;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4" name="Google Shape;6594;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5" name="Google Shape;659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6" name="Google Shape;6596;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7" name="Google Shape;6597;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8" name="Google Shape;6598;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599" name="Google Shape;6599;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0" name="Google Shape;6600;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1" name="Google Shape;6601;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2" name="Google Shape;6602;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3" name="Google Shape;6603;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4" name="Google Shape;6604;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5" name="Google Shape;6605;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6" name="Google Shape;6606;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7" name="Google Shape;6607;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8" name="Google Shape;6608;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09" name="Google Shape;6609;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0" name="Google Shape;6610;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1" name="Google Shape;6611;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12" name="Google Shape;6612;p35"/>
            <p:cNvGrpSpPr/>
            <p:nvPr/>
          </p:nvGrpSpPr>
          <p:grpSpPr>
            <a:xfrm rot="-732959">
              <a:off x="-133961" y="4353063"/>
              <a:ext cx="1350473" cy="1192166"/>
              <a:chOff x="6741175" y="4602375"/>
              <a:chExt cx="572200" cy="505125"/>
            </a:xfrm>
          </p:grpSpPr>
          <p:sp>
            <p:nvSpPr>
              <p:cNvPr id="6613" name="Google Shape;6613;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4" name="Google Shape;6614;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5" name="Google Shape;6615;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6" name="Google Shape;6616;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7" name="Google Shape;6617;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8" name="Google Shape;6618;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19" name="Google Shape;6619;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0" name="Google Shape;6620;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1" name="Google Shape;6621;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2" name="Google Shape;6622;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3" name="Google Shape;6623;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4" name="Google Shape;6624;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5" name="Google Shape;6625;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6" name="Google Shape;6626;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7" name="Google Shape;6627;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8" name="Google Shape;6628;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29" name="Google Shape;6629;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0" name="Google Shape;6630;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1" name="Google Shape;6631;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2" name="Google Shape;6632;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3" name="Google Shape;6633;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4" name="Google Shape;6634;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5" name="Google Shape;6635;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6" name="Google Shape;6636;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37" name="Google Shape;6637;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grpSp>
        <p:nvGrpSpPr>
          <p:cNvPr id="6638" name="Google Shape;6638;p35"/>
          <p:cNvGrpSpPr/>
          <p:nvPr/>
        </p:nvGrpSpPr>
        <p:grpSpPr>
          <a:xfrm rot="-4414280">
            <a:off x="10138127" y="4790050"/>
            <a:ext cx="2571555" cy="3056911"/>
            <a:chOff x="-601460" y="3381754"/>
            <a:chExt cx="1928812" cy="2292856"/>
          </a:xfrm>
        </p:grpSpPr>
        <p:grpSp>
          <p:nvGrpSpPr>
            <p:cNvPr id="6639" name="Google Shape;6639;p35"/>
            <p:cNvGrpSpPr/>
            <p:nvPr/>
          </p:nvGrpSpPr>
          <p:grpSpPr>
            <a:xfrm rot="-3146000">
              <a:off x="-392539" y="3684308"/>
              <a:ext cx="1350435" cy="1192133"/>
              <a:chOff x="6741175" y="4602375"/>
              <a:chExt cx="572200" cy="505125"/>
            </a:xfrm>
          </p:grpSpPr>
          <p:sp>
            <p:nvSpPr>
              <p:cNvPr id="6640" name="Google Shape;6640;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1" name="Google Shape;6641;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2" name="Google Shape;6642;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3" name="Google Shape;6643;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4" name="Google Shape;6644;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5" name="Google Shape;6645;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6" name="Google Shape;6646;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7" name="Google Shape;6647;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8" name="Google Shape;664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49" name="Google Shape;6649;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0" name="Google Shape;6650;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1" name="Google Shape;6651;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2" name="Google Shape;6652;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3" name="Google Shape;6653;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4" name="Google Shape;6654;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5" name="Google Shape;6655;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6" name="Google Shape;6656;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7" name="Google Shape;6657;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8" name="Google Shape;6658;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59" name="Google Shape;6659;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0" name="Google Shape;6660;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1" name="Google Shape;6661;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2" name="Google Shape;6662;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3" name="Google Shape;6663;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4" name="Google Shape;6664;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nvGrpSpPr>
            <p:cNvPr id="6665" name="Google Shape;6665;p35"/>
            <p:cNvGrpSpPr/>
            <p:nvPr/>
          </p:nvGrpSpPr>
          <p:grpSpPr>
            <a:xfrm rot="-732959">
              <a:off x="-133961" y="4353063"/>
              <a:ext cx="1350473" cy="1192166"/>
              <a:chOff x="6741175" y="4602375"/>
              <a:chExt cx="572200" cy="505125"/>
            </a:xfrm>
          </p:grpSpPr>
          <p:sp>
            <p:nvSpPr>
              <p:cNvPr id="6666" name="Google Shape;6666;p35"/>
              <p:cNvSpPr/>
              <p:nvPr/>
            </p:nvSpPr>
            <p:spPr>
              <a:xfrm>
                <a:off x="6744575" y="4607700"/>
                <a:ext cx="565950" cy="310775"/>
              </a:xfrm>
              <a:custGeom>
                <a:avLst/>
                <a:gdLst/>
                <a:ahLst/>
                <a:cxnLst/>
                <a:rect l="l" t="t" r="r" b="b"/>
                <a:pathLst>
                  <a:path w="22638" h="12431" extrusionOk="0">
                    <a:moveTo>
                      <a:pt x="15471" y="0"/>
                    </a:moveTo>
                    <a:cubicBezTo>
                      <a:pt x="15241" y="0"/>
                      <a:pt x="15009" y="35"/>
                      <a:pt x="14771" y="121"/>
                    </a:cubicBezTo>
                    <a:cubicBezTo>
                      <a:pt x="13726" y="498"/>
                      <a:pt x="12986" y="1432"/>
                      <a:pt x="11905" y="1740"/>
                    </a:cubicBezTo>
                    <a:cubicBezTo>
                      <a:pt x="11508" y="1853"/>
                      <a:pt x="11101" y="1885"/>
                      <a:pt x="10691" y="1885"/>
                    </a:cubicBezTo>
                    <a:cubicBezTo>
                      <a:pt x="10170" y="1885"/>
                      <a:pt x="9645" y="1832"/>
                      <a:pt x="9131" y="1822"/>
                    </a:cubicBezTo>
                    <a:cubicBezTo>
                      <a:pt x="9096" y="1821"/>
                      <a:pt x="9062" y="1821"/>
                      <a:pt x="9028" y="1821"/>
                    </a:cubicBezTo>
                    <a:cubicBezTo>
                      <a:pt x="7794" y="1821"/>
                      <a:pt x="6958" y="2224"/>
                      <a:pt x="6331" y="3337"/>
                    </a:cubicBezTo>
                    <a:cubicBezTo>
                      <a:pt x="5907" y="4091"/>
                      <a:pt x="5514" y="4757"/>
                      <a:pt x="4709" y="5152"/>
                    </a:cubicBezTo>
                    <a:cubicBezTo>
                      <a:pt x="3733" y="5628"/>
                      <a:pt x="2604" y="5664"/>
                      <a:pt x="1635" y="6158"/>
                    </a:cubicBezTo>
                    <a:cubicBezTo>
                      <a:pt x="490" y="6741"/>
                      <a:pt x="0" y="8020"/>
                      <a:pt x="301" y="9250"/>
                    </a:cubicBezTo>
                    <a:cubicBezTo>
                      <a:pt x="877" y="11613"/>
                      <a:pt x="3417" y="12286"/>
                      <a:pt x="5583" y="12286"/>
                    </a:cubicBezTo>
                    <a:cubicBezTo>
                      <a:pt x="5839" y="12286"/>
                      <a:pt x="6090" y="12277"/>
                      <a:pt x="6332" y="12260"/>
                    </a:cubicBezTo>
                    <a:cubicBezTo>
                      <a:pt x="6335" y="12259"/>
                      <a:pt x="6337" y="12259"/>
                      <a:pt x="6340" y="12259"/>
                    </a:cubicBezTo>
                    <a:cubicBezTo>
                      <a:pt x="6438" y="12259"/>
                      <a:pt x="6449" y="12401"/>
                      <a:pt x="6365" y="12429"/>
                    </a:cubicBezTo>
                    <a:lnTo>
                      <a:pt x="6365" y="12430"/>
                    </a:lnTo>
                    <a:cubicBezTo>
                      <a:pt x="9280" y="11336"/>
                      <a:pt x="11693" y="9100"/>
                      <a:pt x="13913" y="6930"/>
                    </a:cubicBezTo>
                    <a:cubicBezTo>
                      <a:pt x="16406" y="4486"/>
                      <a:pt x="19142" y="1583"/>
                      <a:pt x="22638" y="659"/>
                    </a:cubicBezTo>
                    <a:lnTo>
                      <a:pt x="22635" y="650"/>
                    </a:lnTo>
                    <a:cubicBezTo>
                      <a:pt x="21966" y="760"/>
                      <a:pt x="21287" y="812"/>
                      <a:pt x="20609" y="812"/>
                    </a:cubicBezTo>
                    <a:cubicBezTo>
                      <a:pt x="20020" y="812"/>
                      <a:pt x="19431" y="773"/>
                      <a:pt x="18848" y="697"/>
                    </a:cubicBezTo>
                    <a:cubicBezTo>
                      <a:pt x="18206" y="612"/>
                      <a:pt x="17573" y="479"/>
                      <a:pt x="16949" y="301"/>
                    </a:cubicBezTo>
                    <a:cubicBezTo>
                      <a:pt x="16451" y="161"/>
                      <a:pt x="15967" y="0"/>
                      <a:pt x="15471"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7" name="Google Shape;6667;p35"/>
              <p:cNvSpPr/>
              <p:nvPr/>
            </p:nvSpPr>
            <p:spPr>
              <a:xfrm>
                <a:off x="6836625" y="4629300"/>
                <a:ext cx="465900" cy="318825"/>
              </a:xfrm>
              <a:custGeom>
                <a:avLst/>
                <a:gdLst/>
                <a:ahLst/>
                <a:cxnLst/>
                <a:rect l="l" t="t" r="r" b="b"/>
                <a:pathLst>
                  <a:path w="18636" h="12753" extrusionOk="0">
                    <a:moveTo>
                      <a:pt x="18635" y="1"/>
                    </a:moveTo>
                    <a:cubicBezTo>
                      <a:pt x="16921" y="718"/>
                      <a:pt x="15388" y="1643"/>
                      <a:pt x="13945" y="2840"/>
                    </a:cubicBezTo>
                    <a:cubicBezTo>
                      <a:pt x="12399" y="4123"/>
                      <a:pt x="11011" y="5579"/>
                      <a:pt x="9566" y="6971"/>
                    </a:cubicBezTo>
                    <a:cubicBezTo>
                      <a:pt x="6925" y="9514"/>
                      <a:pt x="3853" y="12022"/>
                      <a:pt x="70" y="12399"/>
                    </a:cubicBezTo>
                    <a:cubicBezTo>
                      <a:pt x="65" y="12399"/>
                      <a:pt x="63" y="12398"/>
                      <a:pt x="57" y="12398"/>
                    </a:cubicBezTo>
                    <a:cubicBezTo>
                      <a:pt x="43" y="12450"/>
                      <a:pt x="20" y="12507"/>
                      <a:pt x="10" y="12562"/>
                    </a:cubicBezTo>
                    <a:cubicBezTo>
                      <a:pt x="0" y="12625"/>
                      <a:pt x="0" y="12689"/>
                      <a:pt x="6" y="12752"/>
                    </a:cubicBezTo>
                    <a:cubicBezTo>
                      <a:pt x="4117" y="12429"/>
                      <a:pt x="7315" y="9570"/>
                      <a:pt x="10101" y="6787"/>
                    </a:cubicBezTo>
                    <a:cubicBezTo>
                      <a:pt x="11411" y="5479"/>
                      <a:pt x="12693" y="4130"/>
                      <a:pt x="14120" y="2944"/>
                    </a:cubicBezTo>
                    <a:cubicBezTo>
                      <a:pt x="15508" y="1794"/>
                      <a:pt x="17034" y="827"/>
                      <a:pt x="18635" y="1"/>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8" name="Google Shape;6668;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69" name="Google Shape;6669;p35"/>
              <p:cNvSpPr/>
              <p:nvPr/>
            </p:nvSpPr>
            <p:spPr>
              <a:xfrm>
                <a:off x="7292725" y="4620050"/>
                <a:ext cx="20025" cy="6200"/>
              </a:xfrm>
              <a:custGeom>
                <a:avLst/>
                <a:gdLst/>
                <a:ahLst/>
                <a:cxnLst/>
                <a:rect l="l" t="t" r="r" b="b"/>
                <a:pathLst>
                  <a:path w="801" h="248" extrusionOk="0">
                    <a:moveTo>
                      <a:pt x="709" y="0"/>
                    </a:moveTo>
                    <a:cubicBezTo>
                      <a:pt x="706" y="0"/>
                      <a:pt x="703" y="0"/>
                      <a:pt x="699" y="1"/>
                    </a:cubicBezTo>
                    <a:cubicBezTo>
                      <a:pt x="470" y="29"/>
                      <a:pt x="239" y="52"/>
                      <a:pt x="10" y="71"/>
                    </a:cubicBezTo>
                    <a:cubicBezTo>
                      <a:pt x="14" y="132"/>
                      <a:pt x="13" y="191"/>
                      <a:pt x="0" y="248"/>
                    </a:cubicBezTo>
                    <a:cubicBezTo>
                      <a:pt x="237" y="224"/>
                      <a:pt x="473" y="193"/>
                      <a:pt x="706" y="156"/>
                    </a:cubicBezTo>
                    <a:cubicBezTo>
                      <a:pt x="800" y="141"/>
                      <a:pt x="801" y="0"/>
                      <a:pt x="709" y="0"/>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0" name="Google Shape;6670;p35"/>
              <p:cNvSpPr/>
              <p:nvPr/>
            </p:nvSpPr>
            <p:spPr>
              <a:xfrm>
                <a:off x="7291225" y="4623950"/>
                <a:ext cx="19275" cy="6225"/>
              </a:xfrm>
              <a:custGeom>
                <a:avLst/>
                <a:gdLst/>
                <a:ahLst/>
                <a:cxnLst/>
                <a:rect l="l" t="t" r="r" b="b"/>
                <a:pathLst>
                  <a:path w="771" h="249" extrusionOk="0">
                    <a:moveTo>
                      <a:pt x="766" y="0"/>
                    </a:moveTo>
                    <a:cubicBezTo>
                      <a:pt x="532" y="40"/>
                      <a:pt x="294" y="68"/>
                      <a:pt x="60" y="92"/>
                    </a:cubicBezTo>
                    <a:cubicBezTo>
                      <a:pt x="50" y="147"/>
                      <a:pt x="29" y="201"/>
                      <a:pt x="1" y="249"/>
                    </a:cubicBezTo>
                    <a:cubicBezTo>
                      <a:pt x="252" y="160"/>
                      <a:pt x="509" y="78"/>
                      <a:pt x="770" y="9"/>
                    </a:cubicBezTo>
                    <a:lnTo>
                      <a:pt x="766" y="0"/>
                    </a:ln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1" name="Google Shape;6671;p35"/>
              <p:cNvSpPr/>
              <p:nvPr/>
            </p:nvSpPr>
            <p:spPr>
              <a:xfrm>
                <a:off x="7106250" y="4730825"/>
                <a:ext cx="37475" cy="36400"/>
              </a:xfrm>
              <a:custGeom>
                <a:avLst/>
                <a:gdLst/>
                <a:ahLst/>
                <a:cxnLst/>
                <a:rect l="l" t="t" r="r" b="b"/>
                <a:pathLst>
                  <a:path w="1499" h="1456" extrusionOk="0">
                    <a:moveTo>
                      <a:pt x="1498" y="0"/>
                    </a:moveTo>
                    <a:lnTo>
                      <a:pt x="1498" y="0"/>
                    </a:lnTo>
                    <a:cubicBezTo>
                      <a:pt x="1080" y="363"/>
                      <a:pt x="661" y="726"/>
                      <a:pt x="236" y="1080"/>
                    </a:cubicBezTo>
                    <a:cubicBezTo>
                      <a:pt x="235" y="1082"/>
                      <a:pt x="235" y="1086"/>
                      <a:pt x="233" y="1087"/>
                    </a:cubicBezTo>
                    <a:cubicBezTo>
                      <a:pt x="157" y="1210"/>
                      <a:pt x="81" y="1334"/>
                      <a:pt x="0" y="1456"/>
                    </a:cubicBezTo>
                    <a:cubicBezTo>
                      <a:pt x="487" y="974"/>
                      <a:pt x="986" y="483"/>
                      <a:pt x="1498"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2" name="Google Shape;6672;p35"/>
              <p:cNvSpPr/>
              <p:nvPr/>
            </p:nvSpPr>
            <p:spPr>
              <a:xfrm>
                <a:off x="6832825" y="4623750"/>
                <a:ext cx="480550" cy="483675"/>
              </a:xfrm>
              <a:custGeom>
                <a:avLst/>
                <a:gdLst/>
                <a:ahLst/>
                <a:cxnLst/>
                <a:rect l="l" t="t" r="r" b="b"/>
                <a:pathLst>
                  <a:path w="19222" h="19347" extrusionOk="0">
                    <a:moveTo>
                      <a:pt x="18957" y="233"/>
                    </a:moveTo>
                    <a:cubicBezTo>
                      <a:pt x="18342" y="1053"/>
                      <a:pt x="17867" y="1962"/>
                      <a:pt x="17576" y="2948"/>
                    </a:cubicBezTo>
                    <a:cubicBezTo>
                      <a:pt x="17220" y="4149"/>
                      <a:pt x="17340" y="5315"/>
                      <a:pt x="17175" y="6536"/>
                    </a:cubicBezTo>
                    <a:cubicBezTo>
                      <a:pt x="17001" y="7844"/>
                      <a:pt x="16013" y="8401"/>
                      <a:pt x="15146" y="9244"/>
                    </a:cubicBezTo>
                    <a:cubicBezTo>
                      <a:pt x="14478" y="9891"/>
                      <a:pt x="14235" y="10622"/>
                      <a:pt x="14230" y="11539"/>
                    </a:cubicBezTo>
                    <a:cubicBezTo>
                      <a:pt x="14221" y="12726"/>
                      <a:pt x="14470" y="14059"/>
                      <a:pt x="13136" y="14633"/>
                    </a:cubicBezTo>
                    <a:cubicBezTo>
                      <a:pt x="12646" y="14845"/>
                      <a:pt x="12105" y="14923"/>
                      <a:pt x="11625" y="15163"/>
                    </a:cubicBezTo>
                    <a:cubicBezTo>
                      <a:pt x="11182" y="15386"/>
                      <a:pt x="10864" y="15726"/>
                      <a:pt x="10594" y="16135"/>
                    </a:cubicBezTo>
                    <a:cubicBezTo>
                      <a:pt x="9946" y="17121"/>
                      <a:pt x="9513" y="18070"/>
                      <a:pt x="8417" y="18648"/>
                    </a:cubicBezTo>
                    <a:cubicBezTo>
                      <a:pt x="7767" y="18991"/>
                      <a:pt x="7027" y="19171"/>
                      <a:pt x="6289" y="19171"/>
                    </a:cubicBezTo>
                    <a:cubicBezTo>
                      <a:pt x="5867" y="19171"/>
                      <a:pt x="5446" y="19112"/>
                      <a:pt x="5043" y="18992"/>
                    </a:cubicBezTo>
                    <a:cubicBezTo>
                      <a:pt x="2399" y="18201"/>
                      <a:pt x="1457" y="14796"/>
                      <a:pt x="2908" y="12579"/>
                    </a:cubicBezTo>
                    <a:cubicBezTo>
                      <a:pt x="2911" y="12576"/>
                      <a:pt x="2911" y="12572"/>
                      <a:pt x="2913" y="12568"/>
                    </a:cubicBezTo>
                    <a:cubicBezTo>
                      <a:pt x="5523" y="11612"/>
                      <a:pt x="7749" y="9712"/>
                      <a:pt x="9716" y="7745"/>
                    </a:cubicBezTo>
                    <a:cubicBezTo>
                      <a:pt x="11129" y="6332"/>
                      <a:pt x="12485" y="4862"/>
                      <a:pt x="13995" y="3550"/>
                    </a:cubicBezTo>
                    <a:cubicBezTo>
                      <a:pt x="15509" y="2237"/>
                      <a:pt x="17182" y="1153"/>
                      <a:pt x="18957" y="233"/>
                    </a:cubicBezTo>
                    <a:close/>
                    <a:moveTo>
                      <a:pt x="19159" y="1"/>
                    </a:moveTo>
                    <a:cubicBezTo>
                      <a:pt x="19156" y="1"/>
                      <a:pt x="19154" y="1"/>
                      <a:pt x="19151" y="1"/>
                    </a:cubicBezTo>
                    <a:cubicBezTo>
                      <a:pt x="19136" y="5"/>
                      <a:pt x="19122" y="11"/>
                      <a:pt x="19106" y="14"/>
                    </a:cubicBezTo>
                    <a:cubicBezTo>
                      <a:pt x="18845" y="83"/>
                      <a:pt x="18589" y="163"/>
                      <a:pt x="18337" y="254"/>
                    </a:cubicBezTo>
                    <a:cubicBezTo>
                      <a:pt x="18276" y="367"/>
                      <a:pt x="18180" y="459"/>
                      <a:pt x="18032" y="514"/>
                    </a:cubicBezTo>
                    <a:cubicBezTo>
                      <a:pt x="15869" y="1306"/>
                      <a:pt x="14152" y="2792"/>
                      <a:pt x="12435" y="4283"/>
                    </a:cubicBezTo>
                    <a:cubicBezTo>
                      <a:pt x="11923" y="4766"/>
                      <a:pt x="11426" y="5259"/>
                      <a:pt x="10937" y="5739"/>
                    </a:cubicBezTo>
                    <a:cubicBezTo>
                      <a:pt x="10730" y="6054"/>
                      <a:pt x="10508" y="6357"/>
                      <a:pt x="10275" y="6651"/>
                    </a:cubicBezTo>
                    <a:cubicBezTo>
                      <a:pt x="11525" y="5427"/>
                      <a:pt x="12752" y="4179"/>
                      <a:pt x="14097" y="3062"/>
                    </a:cubicBezTo>
                    <a:cubicBezTo>
                      <a:pt x="15540" y="1865"/>
                      <a:pt x="17073" y="940"/>
                      <a:pt x="18787" y="223"/>
                    </a:cubicBezTo>
                    <a:lnTo>
                      <a:pt x="18787" y="223"/>
                    </a:lnTo>
                    <a:cubicBezTo>
                      <a:pt x="17186" y="1049"/>
                      <a:pt x="15660" y="2016"/>
                      <a:pt x="14272" y="3166"/>
                    </a:cubicBezTo>
                    <a:cubicBezTo>
                      <a:pt x="12843" y="4352"/>
                      <a:pt x="11563" y="5701"/>
                      <a:pt x="10253" y="7009"/>
                    </a:cubicBezTo>
                    <a:cubicBezTo>
                      <a:pt x="7467" y="9792"/>
                      <a:pt x="4269" y="12651"/>
                      <a:pt x="158" y="12974"/>
                    </a:cubicBezTo>
                    <a:cubicBezTo>
                      <a:pt x="152" y="12911"/>
                      <a:pt x="152" y="12847"/>
                      <a:pt x="162" y="12784"/>
                    </a:cubicBezTo>
                    <a:cubicBezTo>
                      <a:pt x="172" y="12729"/>
                      <a:pt x="195" y="12672"/>
                      <a:pt x="209" y="12620"/>
                    </a:cubicBezTo>
                    <a:cubicBezTo>
                      <a:pt x="215" y="12620"/>
                      <a:pt x="217" y="12621"/>
                      <a:pt x="222" y="12621"/>
                    </a:cubicBezTo>
                    <a:cubicBezTo>
                      <a:pt x="2057" y="12438"/>
                      <a:pt x="3726" y="11752"/>
                      <a:pt x="5259" y="10806"/>
                    </a:cubicBezTo>
                    <a:lnTo>
                      <a:pt x="5259" y="10806"/>
                    </a:lnTo>
                    <a:cubicBezTo>
                      <a:pt x="3935" y="11550"/>
                      <a:pt x="2471" y="12139"/>
                      <a:pt x="970" y="12305"/>
                    </a:cubicBezTo>
                    <a:cubicBezTo>
                      <a:pt x="720" y="12352"/>
                      <a:pt x="470" y="12388"/>
                      <a:pt x="215" y="12417"/>
                    </a:cubicBezTo>
                    <a:cubicBezTo>
                      <a:pt x="167" y="12422"/>
                      <a:pt x="138" y="12452"/>
                      <a:pt x="127" y="12486"/>
                    </a:cubicBezTo>
                    <a:cubicBezTo>
                      <a:pt x="52" y="12551"/>
                      <a:pt x="28" y="12672"/>
                      <a:pt x="17" y="12768"/>
                    </a:cubicBezTo>
                    <a:cubicBezTo>
                      <a:pt x="6" y="12860"/>
                      <a:pt x="7" y="12952"/>
                      <a:pt x="25" y="13042"/>
                    </a:cubicBezTo>
                    <a:cubicBezTo>
                      <a:pt x="1" y="13103"/>
                      <a:pt x="30" y="13185"/>
                      <a:pt x="109" y="13185"/>
                    </a:cubicBezTo>
                    <a:cubicBezTo>
                      <a:pt x="112" y="13185"/>
                      <a:pt x="115" y="13185"/>
                      <a:pt x="119" y="13185"/>
                    </a:cubicBezTo>
                    <a:cubicBezTo>
                      <a:pt x="977" y="13121"/>
                      <a:pt x="1797" y="12946"/>
                      <a:pt x="2586" y="12685"/>
                    </a:cubicBezTo>
                    <a:lnTo>
                      <a:pt x="2586" y="12685"/>
                    </a:lnTo>
                    <a:cubicBezTo>
                      <a:pt x="1600" y="14378"/>
                      <a:pt x="1869" y="16672"/>
                      <a:pt x="3226" y="18094"/>
                    </a:cubicBezTo>
                    <a:cubicBezTo>
                      <a:pt x="4034" y="18942"/>
                      <a:pt x="5161" y="19347"/>
                      <a:pt x="6298" y="19347"/>
                    </a:cubicBezTo>
                    <a:cubicBezTo>
                      <a:pt x="7176" y="19347"/>
                      <a:pt x="8059" y="19105"/>
                      <a:pt x="8807" y="18640"/>
                    </a:cubicBezTo>
                    <a:cubicBezTo>
                      <a:pt x="9855" y="17986"/>
                      <a:pt x="10213" y="16975"/>
                      <a:pt x="10927" y="16035"/>
                    </a:cubicBezTo>
                    <a:cubicBezTo>
                      <a:pt x="11751" y="14955"/>
                      <a:pt x="13394" y="15246"/>
                      <a:pt x="14132" y="14124"/>
                    </a:cubicBezTo>
                    <a:cubicBezTo>
                      <a:pt x="14648" y="13346"/>
                      <a:pt x="14439" y="12322"/>
                      <a:pt x="14454" y="11448"/>
                    </a:cubicBezTo>
                    <a:cubicBezTo>
                      <a:pt x="14467" y="10762"/>
                      <a:pt x="14622" y="10166"/>
                      <a:pt x="15077" y="9635"/>
                    </a:cubicBezTo>
                    <a:cubicBezTo>
                      <a:pt x="15492" y="9154"/>
                      <a:pt x="16034" y="8804"/>
                      <a:pt x="16483" y="8362"/>
                    </a:cubicBezTo>
                    <a:cubicBezTo>
                      <a:pt x="17526" y="7338"/>
                      <a:pt x="17382" y="6128"/>
                      <a:pt x="17463" y="4783"/>
                    </a:cubicBezTo>
                    <a:cubicBezTo>
                      <a:pt x="17563" y="3110"/>
                      <a:pt x="18190" y="1508"/>
                      <a:pt x="19199" y="176"/>
                    </a:cubicBezTo>
                    <a:cubicBezTo>
                      <a:pt x="19221" y="149"/>
                      <a:pt x="19219" y="120"/>
                      <a:pt x="19208" y="96"/>
                    </a:cubicBezTo>
                    <a:cubicBezTo>
                      <a:pt x="19222" y="75"/>
                      <a:pt x="19212" y="48"/>
                      <a:pt x="19189" y="35"/>
                    </a:cubicBezTo>
                    <a:cubicBezTo>
                      <a:pt x="19191" y="17"/>
                      <a:pt x="19179" y="1"/>
                      <a:pt x="19159" y="1"/>
                    </a:cubicBezTo>
                    <a:close/>
                  </a:path>
                </a:pathLst>
              </a:custGeom>
              <a:solidFill>
                <a:srgbClr val="E400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3" name="Google Shape;6673;p35"/>
              <p:cNvSpPr/>
              <p:nvPr/>
            </p:nvSpPr>
            <p:spPr>
              <a:xfrm>
                <a:off x="6836625" y="4629275"/>
                <a:ext cx="465850" cy="318850"/>
              </a:xfrm>
              <a:custGeom>
                <a:avLst/>
                <a:gdLst/>
                <a:ahLst/>
                <a:cxnLst/>
                <a:rect l="l" t="t" r="r" b="b"/>
                <a:pathLst>
                  <a:path w="18634" h="12754" extrusionOk="0">
                    <a:moveTo>
                      <a:pt x="18634" y="0"/>
                    </a:moveTo>
                    <a:lnTo>
                      <a:pt x="18634" y="0"/>
                    </a:lnTo>
                    <a:cubicBezTo>
                      <a:pt x="16923" y="719"/>
                      <a:pt x="15386" y="1644"/>
                      <a:pt x="13945" y="2841"/>
                    </a:cubicBezTo>
                    <a:cubicBezTo>
                      <a:pt x="12600" y="3958"/>
                      <a:pt x="11373" y="5207"/>
                      <a:pt x="10123" y="6430"/>
                    </a:cubicBezTo>
                    <a:cubicBezTo>
                      <a:pt x="9016" y="7823"/>
                      <a:pt x="7619" y="9002"/>
                      <a:pt x="6140" y="9959"/>
                    </a:cubicBezTo>
                    <a:cubicBezTo>
                      <a:pt x="5806" y="10175"/>
                      <a:pt x="5463" y="10386"/>
                      <a:pt x="5107" y="10585"/>
                    </a:cubicBezTo>
                    <a:cubicBezTo>
                      <a:pt x="3574" y="11532"/>
                      <a:pt x="1906" y="12218"/>
                      <a:pt x="70" y="12400"/>
                    </a:cubicBezTo>
                    <a:cubicBezTo>
                      <a:pt x="65" y="12400"/>
                      <a:pt x="63" y="12399"/>
                      <a:pt x="57" y="12399"/>
                    </a:cubicBezTo>
                    <a:cubicBezTo>
                      <a:pt x="41" y="12451"/>
                      <a:pt x="17" y="12508"/>
                      <a:pt x="10" y="12563"/>
                    </a:cubicBezTo>
                    <a:cubicBezTo>
                      <a:pt x="0" y="12625"/>
                      <a:pt x="0" y="12690"/>
                      <a:pt x="6" y="12753"/>
                    </a:cubicBezTo>
                    <a:cubicBezTo>
                      <a:pt x="4117" y="12430"/>
                      <a:pt x="7314" y="9571"/>
                      <a:pt x="10101" y="6788"/>
                    </a:cubicBezTo>
                    <a:cubicBezTo>
                      <a:pt x="11411" y="5478"/>
                      <a:pt x="12690" y="4130"/>
                      <a:pt x="14120" y="2944"/>
                    </a:cubicBezTo>
                    <a:cubicBezTo>
                      <a:pt x="15507" y="1793"/>
                      <a:pt x="17036" y="826"/>
                      <a:pt x="18634"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4" name="Google Shape;6674;p35"/>
              <p:cNvSpPr/>
              <p:nvPr/>
            </p:nvSpPr>
            <p:spPr>
              <a:xfrm>
                <a:off x="6869175" y="4629600"/>
                <a:ext cx="437575" cy="473425"/>
              </a:xfrm>
              <a:custGeom>
                <a:avLst/>
                <a:gdLst/>
                <a:ahLst/>
                <a:cxnLst/>
                <a:rect l="l" t="t" r="r" b="b"/>
                <a:pathLst>
                  <a:path w="17503" h="18937" extrusionOk="0">
                    <a:moveTo>
                      <a:pt x="17503" y="0"/>
                    </a:moveTo>
                    <a:lnTo>
                      <a:pt x="17503" y="0"/>
                    </a:lnTo>
                    <a:cubicBezTo>
                      <a:pt x="15728" y="922"/>
                      <a:pt x="14055" y="2005"/>
                      <a:pt x="12541" y="3318"/>
                    </a:cubicBezTo>
                    <a:cubicBezTo>
                      <a:pt x="11031" y="4629"/>
                      <a:pt x="9674" y="6099"/>
                      <a:pt x="8259" y="7511"/>
                    </a:cubicBezTo>
                    <a:cubicBezTo>
                      <a:pt x="6294" y="9478"/>
                      <a:pt x="4066" y="11378"/>
                      <a:pt x="1457" y="12334"/>
                    </a:cubicBezTo>
                    <a:cubicBezTo>
                      <a:pt x="1454" y="12338"/>
                      <a:pt x="1454" y="12342"/>
                      <a:pt x="1453" y="12345"/>
                    </a:cubicBezTo>
                    <a:cubicBezTo>
                      <a:pt x="0" y="14562"/>
                      <a:pt x="943" y="17967"/>
                      <a:pt x="3586" y="18758"/>
                    </a:cubicBezTo>
                    <a:cubicBezTo>
                      <a:pt x="3990" y="18878"/>
                      <a:pt x="4411" y="18937"/>
                      <a:pt x="4833" y="18937"/>
                    </a:cubicBezTo>
                    <a:cubicBezTo>
                      <a:pt x="5571" y="18937"/>
                      <a:pt x="6311" y="18757"/>
                      <a:pt x="6960" y="18414"/>
                    </a:cubicBezTo>
                    <a:cubicBezTo>
                      <a:pt x="8057" y="17836"/>
                      <a:pt x="8491" y="16887"/>
                      <a:pt x="9139" y="15901"/>
                    </a:cubicBezTo>
                    <a:cubicBezTo>
                      <a:pt x="9409" y="15492"/>
                      <a:pt x="9726" y="15152"/>
                      <a:pt x="10170" y="14929"/>
                    </a:cubicBezTo>
                    <a:cubicBezTo>
                      <a:pt x="10650" y="14689"/>
                      <a:pt x="11189" y="14611"/>
                      <a:pt x="11680" y="14399"/>
                    </a:cubicBezTo>
                    <a:cubicBezTo>
                      <a:pt x="13014" y="13825"/>
                      <a:pt x="12766" y="12492"/>
                      <a:pt x="12774" y="11305"/>
                    </a:cubicBezTo>
                    <a:cubicBezTo>
                      <a:pt x="12780" y="10388"/>
                      <a:pt x="13023" y="9657"/>
                      <a:pt x="13691" y="9010"/>
                    </a:cubicBezTo>
                    <a:cubicBezTo>
                      <a:pt x="14556" y="8167"/>
                      <a:pt x="15544" y="7610"/>
                      <a:pt x="15719" y="6302"/>
                    </a:cubicBezTo>
                    <a:cubicBezTo>
                      <a:pt x="15883" y="5081"/>
                      <a:pt x="15763" y="3915"/>
                      <a:pt x="16120" y="2714"/>
                    </a:cubicBezTo>
                    <a:cubicBezTo>
                      <a:pt x="16413" y="1728"/>
                      <a:pt x="16886" y="819"/>
                      <a:pt x="17503" y="0"/>
                    </a:cubicBezTo>
                    <a:close/>
                  </a:path>
                </a:pathLst>
              </a:custGeom>
              <a:solidFill>
                <a:srgbClr val="8E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5" name="Google Shape;6675;p35"/>
              <p:cNvSpPr/>
              <p:nvPr/>
            </p:nvSpPr>
            <p:spPr>
              <a:xfrm>
                <a:off x="6899000" y="4632525"/>
                <a:ext cx="406825" cy="449200"/>
              </a:xfrm>
              <a:custGeom>
                <a:avLst/>
                <a:gdLst/>
                <a:ahLst/>
                <a:cxnLst/>
                <a:rect l="l" t="t" r="r" b="b"/>
                <a:pathLst>
                  <a:path w="16273" h="17968" extrusionOk="0">
                    <a:moveTo>
                      <a:pt x="16162" y="1"/>
                    </a:moveTo>
                    <a:cubicBezTo>
                      <a:pt x="16151" y="1"/>
                      <a:pt x="16140" y="3"/>
                      <a:pt x="16129" y="9"/>
                    </a:cubicBezTo>
                    <a:cubicBezTo>
                      <a:pt x="13185" y="1443"/>
                      <a:pt x="10596" y="3650"/>
                      <a:pt x="8467" y="6106"/>
                    </a:cubicBezTo>
                    <a:cubicBezTo>
                      <a:pt x="8336" y="6256"/>
                      <a:pt x="8206" y="6403"/>
                      <a:pt x="8072" y="6550"/>
                    </a:cubicBezTo>
                    <a:cubicBezTo>
                      <a:pt x="7923" y="6698"/>
                      <a:pt x="7772" y="6843"/>
                      <a:pt x="7623" y="6990"/>
                    </a:cubicBezTo>
                    <a:cubicBezTo>
                      <a:pt x="7614" y="6989"/>
                      <a:pt x="7607" y="6987"/>
                      <a:pt x="7599" y="6987"/>
                    </a:cubicBezTo>
                    <a:cubicBezTo>
                      <a:pt x="7595" y="6987"/>
                      <a:pt x="7592" y="6987"/>
                      <a:pt x="7590" y="6987"/>
                    </a:cubicBezTo>
                    <a:cubicBezTo>
                      <a:pt x="7540" y="6987"/>
                      <a:pt x="7517" y="7040"/>
                      <a:pt x="7538" y="7073"/>
                    </a:cubicBezTo>
                    <a:cubicBezTo>
                      <a:pt x="6753" y="7837"/>
                      <a:pt x="5944" y="8573"/>
                      <a:pt x="5095" y="9291"/>
                    </a:cubicBezTo>
                    <a:cubicBezTo>
                      <a:pt x="5086" y="9300"/>
                      <a:pt x="5078" y="9311"/>
                      <a:pt x="5074" y="9324"/>
                    </a:cubicBezTo>
                    <a:cubicBezTo>
                      <a:pt x="4953" y="9420"/>
                      <a:pt x="4829" y="9516"/>
                      <a:pt x="4706" y="9611"/>
                    </a:cubicBezTo>
                    <a:cubicBezTo>
                      <a:pt x="4158" y="10027"/>
                      <a:pt x="3600" y="10476"/>
                      <a:pt x="3020" y="10891"/>
                    </a:cubicBezTo>
                    <a:lnTo>
                      <a:pt x="2999" y="10870"/>
                    </a:lnTo>
                    <a:cubicBezTo>
                      <a:pt x="2978" y="10851"/>
                      <a:pt x="2956" y="10843"/>
                      <a:pt x="2935" y="10843"/>
                    </a:cubicBezTo>
                    <a:cubicBezTo>
                      <a:pt x="2861" y="10843"/>
                      <a:pt x="2798" y="10939"/>
                      <a:pt x="2855" y="11007"/>
                    </a:cubicBezTo>
                    <a:cubicBezTo>
                      <a:pt x="2132" y="11507"/>
                      <a:pt x="1370" y="11940"/>
                      <a:pt x="544" y="12177"/>
                    </a:cubicBezTo>
                    <a:cubicBezTo>
                      <a:pt x="538" y="12176"/>
                      <a:pt x="532" y="12175"/>
                      <a:pt x="525" y="12175"/>
                    </a:cubicBezTo>
                    <a:cubicBezTo>
                      <a:pt x="505" y="12175"/>
                      <a:pt x="484" y="12183"/>
                      <a:pt x="466" y="12198"/>
                    </a:cubicBezTo>
                    <a:cubicBezTo>
                      <a:pt x="353" y="12228"/>
                      <a:pt x="239" y="12256"/>
                      <a:pt x="124" y="12277"/>
                    </a:cubicBezTo>
                    <a:cubicBezTo>
                      <a:pt x="0" y="12303"/>
                      <a:pt x="52" y="12479"/>
                      <a:pt x="166" y="12479"/>
                    </a:cubicBezTo>
                    <a:cubicBezTo>
                      <a:pt x="173" y="12479"/>
                      <a:pt x="181" y="12478"/>
                      <a:pt x="189" y="12477"/>
                    </a:cubicBezTo>
                    <a:cubicBezTo>
                      <a:pt x="290" y="12458"/>
                      <a:pt x="391" y="12434"/>
                      <a:pt x="490" y="12409"/>
                    </a:cubicBezTo>
                    <a:cubicBezTo>
                      <a:pt x="1312" y="14079"/>
                      <a:pt x="798" y="15784"/>
                      <a:pt x="520" y="17522"/>
                    </a:cubicBezTo>
                    <a:cubicBezTo>
                      <a:pt x="516" y="17551"/>
                      <a:pt x="535" y="17566"/>
                      <a:pt x="555" y="17566"/>
                    </a:cubicBezTo>
                    <a:cubicBezTo>
                      <a:pt x="570" y="17566"/>
                      <a:pt x="586" y="17557"/>
                      <a:pt x="592" y="17538"/>
                    </a:cubicBezTo>
                    <a:cubicBezTo>
                      <a:pt x="1149" y="15892"/>
                      <a:pt x="1430" y="13977"/>
                      <a:pt x="662" y="12361"/>
                    </a:cubicBezTo>
                    <a:cubicBezTo>
                      <a:pt x="1219" y="12198"/>
                      <a:pt x="1737" y="11946"/>
                      <a:pt x="2235" y="11648"/>
                    </a:cubicBezTo>
                    <a:cubicBezTo>
                      <a:pt x="3126" y="12995"/>
                      <a:pt x="3853" y="14329"/>
                      <a:pt x="4241" y="15911"/>
                    </a:cubicBezTo>
                    <a:cubicBezTo>
                      <a:pt x="4244" y="15922"/>
                      <a:pt x="4251" y="15926"/>
                      <a:pt x="4258" y="15926"/>
                    </a:cubicBezTo>
                    <a:cubicBezTo>
                      <a:pt x="4270" y="15926"/>
                      <a:pt x="4283" y="15915"/>
                      <a:pt x="4281" y="15899"/>
                    </a:cubicBezTo>
                    <a:cubicBezTo>
                      <a:pt x="3974" y="14368"/>
                      <a:pt x="3365" y="12786"/>
                      <a:pt x="2349" y="11577"/>
                    </a:cubicBezTo>
                    <a:cubicBezTo>
                      <a:pt x="2570" y="11442"/>
                      <a:pt x="2787" y="11298"/>
                      <a:pt x="3000" y="11148"/>
                    </a:cubicBezTo>
                    <a:cubicBezTo>
                      <a:pt x="4913" y="12969"/>
                      <a:pt x="6034" y="15328"/>
                      <a:pt x="6444" y="17930"/>
                    </a:cubicBezTo>
                    <a:cubicBezTo>
                      <a:pt x="6448" y="17955"/>
                      <a:pt x="6468" y="17967"/>
                      <a:pt x="6487" y="17967"/>
                    </a:cubicBezTo>
                    <a:cubicBezTo>
                      <a:pt x="6508" y="17967"/>
                      <a:pt x="6527" y="17954"/>
                      <a:pt x="6526" y="17926"/>
                    </a:cubicBezTo>
                    <a:cubicBezTo>
                      <a:pt x="6329" y="15306"/>
                      <a:pt x="5046" y="12842"/>
                      <a:pt x="3168" y="11029"/>
                    </a:cubicBezTo>
                    <a:cubicBezTo>
                      <a:pt x="3605" y="10716"/>
                      <a:pt x="4029" y="10386"/>
                      <a:pt x="4452" y="10072"/>
                    </a:cubicBezTo>
                    <a:cubicBezTo>
                      <a:pt x="4556" y="9995"/>
                      <a:pt x="4658" y="9917"/>
                      <a:pt x="4761" y="9836"/>
                    </a:cubicBezTo>
                    <a:cubicBezTo>
                      <a:pt x="4767" y="9839"/>
                      <a:pt x="4774" y="9840"/>
                      <a:pt x="4781" y="9840"/>
                    </a:cubicBezTo>
                    <a:cubicBezTo>
                      <a:pt x="4784" y="9840"/>
                      <a:pt x="4788" y="9840"/>
                      <a:pt x="4792" y="9839"/>
                    </a:cubicBezTo>
                    <a:cubicBezTo>
                      <a:pt x="4872" y="9827"/>
                      <a:pt x="4954" y="9821"/>
                      <a:pt x="5037" y="9821"/>
                    </a:cubicBezTo>
                    <a:cubicBezTo>
                      <a:pt x="5635" y="9821"/>
                      <a:pt x="6285" y="10118"/>
                      <a:pt x="6811" y="10338"/>
                    </a:cubicBezTo>
                    <a:cubicBezTo>
                      <a:pt x="7390" y="10580"/>
                      <a:pt x="7949" y="10873"/>
                      <a:pt x="8477" y="11210"/>
                    </a:cubicBezTo>
                    <a:cubicBezTo>
                      <a:pt x="9586" y="11922"/>
                      <a:pt x="10417" y="12820"/>
                      <a:pt x="11329" y="13753"/>
                    </a:cubicBezTo>
                    <a:cubicBezTo>
                      <a:pt x="11336" y="13761"/>
                      <a:pt x="11344" y="13764"/>
                      <a:pt x="11352" y="13764"/>
                    </a:cubicBezTo>
                    <a:cubicBezTo>
                      <a:pt x="11377" y="13764"/>
                      <a:pt x="11400" y="13731"/>
                      <a:pt x="11384" y="13705"/>
                    </a:cubicBezTo>
                    <a:cubicBezTo>
                      <a:pt x="10688" y="12565"/>
                      <a:pt x="9519" y="11629"/>
                      <a:pt x="8393" y="10938"/>
                    </a:cubicBezTo>
                    <a:cubicBezTo>
                      <a:pt x="7775" y="10556"/>
                      <a:pt x="7120" y="10237"/>
                      <a:pt x="6437" y="9985"/>
                    </a:cubicBezTo>
                    <a:cubicBezTo>
                      <a:pt x="6008" y="9827"/>
                      <a:pt x="5544" y="9629"/>
                      <a:pt x="5081" y="9629"/>
                    </a:cubicBezTo>
                    <a:cubicBezTo>
                      <a:pt x="5063" y="9629"/>
                      <a:pt x="5046" y="9630"/>
                      <a:pt x="5029" y="9630"/>
                    </a:cubicBezTo>
                    <a:cubicBezTo>
                      <a:pt x="6013" y="8868"/>
                      <a:pt x="6952" y="8062"/>
                      <a:pt x="7810" y="7157"/>
                    </a:cubicBezTo>
                    <a:cubicBezTo>
                      <a:pt x="8665" y="7373"/>
                      <a:pt x="9465" y="7627"/>
                      <a:pt x="10250" y="8056"/>
                    </a:cubicBezTo>
                    <a:cubicBezTo>
                      <a:pt x="10254" y="8058"/>
                      <a:pt x="10258" y="8059"/>
                      <a:pt x="10262" y="8059"/>
                    </a:cubicBezTo>
                    <a:cubicBezTo>
                      <a:pt x="10282" y="8059"/>
                      <a:pt x="10293" y="8030"/>
                      <a:pt x="10271" y="8015"/>
                    </a:cubicBezTo>
                    <a:cubicBezTo>
                      <a:pt x="9575" y="7563"/>
                      <a:pt x="8753" y="7189"/>
                      <a:pt x="7923" y="7034"/>
                    </a:cubicBezTo>
                    <a:cubicBezTo>
                      <a:pt x="8011" y="6939"/>
                      <a:pt x="8101" y="6842"/>
                      <a:pt x="8187" y="6745"/>
                    </a:cubicBezTo>
                    <a:cubicBezTo>
                      <a:pt x="8208" y="6721"/>
                      <a:pt x="8230" y="6698"/>
                      <a:pt x="8251" y="6673"/>
                    </a:cubicBezTo>
                    <a:cubicBezTo>
                      <a:pt x="8262" y="6695"/>
                      <a:pt x="8279" y="6715"/>
                      <a:pt x="8309" y="6721"/>
                    </a:cubicBezTo>
                    <a:cubicBezTo>
                      <a:pt x="9982" y="7010"/>
                      <a:pt x="11313" y="7651"/>
                      <a:pt x="12537" y="8840"/>
                    </a:cubicBezTo>
                    <a:cubicBezTo>
                      <a:pt x="12545" y="8847"/>
                      <a:pt x="12555" y="8851"/>
                      <a:pt x="12564" y="8851"/>
                    </a:cubicBezTo>
                    <a:cubicBezTo>
                      <a:pt x="12596" y="8851"/>
                      <a:pt x="12627" y="8814"/>
                      <a:pt x="12603" y="8783"/>
                    </a:cubicBezTo>
                    <a:cubicBezTo>
                      <a:pt x="11604" y="7539"/>
                      <a:pt x="9963" y="6656"/>
                      <a:pt x="8361" y="6550"/>
                    </a:cubicBezTo>
                    <a:cubicBezTo>
                      <a:pt x="9082" y="5734"/>
                      <a:pt x="9783" y="4928"/>
                      <a:pt x="10558" y="4182"/>
                    </a:cubicBezTo>
                    <a:lnTo>
                      <a:pt x="10565" y="4182"/>
                    </a:lnTo>
                    <a:cubicBezTo>
                      <a:pt x="10899" y="4096"/>
                      <a:pt x="11224" y="4054"/>
                      <a:pt x="11548" y="4054"/>
                    </a:cubicBezTo>
                    <a:cubicBezTo>
                      <a:pt x="11902" y="4054"/>
                      <a:pt x="12255" y="4104"/>
                      <a:pt x="12618" y="4200"/>
                    </a:cubicBezTo>
                    <a:cubicBezTo>
                      <a:pt x="13127" y="4336"/>
                      <a:pt x="14255" y="4604"/>
                      <a:pt x="14569" y="5084"/>
                    </a:cubicBezTo>
                    <a:cubicBezTo>
                      <a:pt x="14577" y="5096"/>
                      <a:pt x="14587" y="5101"/>
                      <a:pt x="14597" y="5101"/>
                    </a:cubicBezTo>
                    <a:cubicBezTo>
                      <a:pt x="14620" y="5101"/>
                      <a:pt x="14642" y="5073"/>
                      <a:pt x="14629" y="5046"/>
                    </a:cubicBezTo>
                    <a:cubicBezTo>
                      <a:pt x="14361" y="4505"/>
                      <a:pt x="13390" y="4277"/>
                      <a:pt x="12853" y="4107"/>
                    </a:cubicBezTo>
                    <a:cubicBezTo>
                      <a:pt x="12414" y="3967"/>
                      <a:pt x="11954" y="3877"/>
                      <a:pt x="11496" y="3877"/>
                    </a:cubicBezTo>
                    <a:cubicBezTo>
                      <a:pt x="11263" y="3877"/>
                      <a:pt x="11030" y="3900"/>
                      <a:pt x="10801" y="3952"/>
                    </a:cubicBezTo>
                    <a:cubicBezTo>
                      <a:pt x="11117" y="3658"/>
                      <a:pt x="11447" y="3377"/>
                      <a:pt x="11796" y="3112"/>
                    </a:cubicBezTo>
                    <a:cubicBezTo>
                      <a:pt x="12273" y="2748"/>
                      <a:pt x="12752" y="2386"/>
                      <a:pt x="13236" y="2033"/>
                    </a:cubicBezTo>
                    <a:cubicBezTo>
                      <a:pt x="13678" y="1986"/>
                      <a:pt x="14072" y="1932"/>
                      <a:pt x="14486" y="1932"/>
                    </a:cubicBezTo>
                    <a:cubicBezTo>
                      <a:pt x="14685" y="1932"/>
                      <a:pt x="14887" y="1944"/>
                      <a:pt x="15102" y="1975"/>
                    </a:cubicBezTo>
                    <a:cubicBezTo>
                      <a:pt x="15104" y="1976"/>
                      <a:pt x="15105" y="1976"/>
                      <a:pt x="15107" y="1976"/>
                    </a:cubicBezTo>
                    <a:cubicBezTo>
                      <a:pt x="15145" y="1976"/>
                      <a:pt x="15155" y="1921"/>
                      <a:pt x="15117" y="1909"/>
                    </a:cubicBezTo>
                    <a:cubicBezTo>
                      <a:pt x="14815" y="1826"/>
                      <a:pt x="14471" y="1773"/>
                      <a:pt x="14131" y="1773"/>
                    </a:cubicBezTo>
                    <a:cubicBezTo>
                      <a:pt x="13914" y="1773"/>
                      <a:pt x="13699" y="1795"/>
                      <a:pt x="13496" y="1844"/>
                    </a:cubicBezTo>
                    <a:cubicBezTo>
                      <a:pt x="14365" y="1221"/>
                      <a:pt x="15261" y="631"/>
                      <a:pt x="16205" y="123"/>
                    </a:cubicBezTo>
                    <a:cubicBezTo>
                      <a:pt x="16273" y="87"/>
                      <a:pt x="16226" y="1"/>
                      <a:pt x="1616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6" name="Google Shape;6676;p35"/>
              <p:cNvSpPr/>
              <p:nvPr/>
            </p:nvSpPr>
            <p:spPr>
              <a:xfrm>
                <a:off x="7216950" y="4628350"/>
                <a:ext cx="11475" cy="41275"/>
              </a:xfrm>
              <a:custGeom>
                <a:avLst/>
                <a:gdLst/>
                <a:ahLst/>
                <a:cxnLst/>
                <a:rect l="l" t="t" r="r" b="b"/>
                <a:pathLst>
                  <a:path w="459" h="1651" extrusionOk="0">
                    <a:moveTo>
                      <a:pt x="103" y="1"/>
                    </a:moveTo>
                    <a:cubicBezTo>
                      <a:pt x="86" y="1"/>
                      <a:pt x="72" y="16"/>
                      <a:pt x="77" y="37"/>
                    </a:cubicBezTo>
                    <a:cubicBezTo>
                      <a:pt x="141" y="296"/>
                      <a:pt x="220" y="548"/>
                      <a:pt x="212" y="818"/>
                    </a:cubicBezTo>
                    <a:cubicBezTo>
                      <a:pt x="203" y="1095"/>
                      <a:pt x="99" y="1321"/>
                      <a:pt x="14" y="1579"/>
                    </a:cubicBezTo>
                    <a:cubicBezTo>
                      <a:pt x="0" y="1619"/>
                      <a:pt x="38" y="1651"/>
                      <a:pt x="75" y="1651"/>
                    </a:cubicBezTo>
                    <a:cubicBezTo>
                      <a:pt x="90" y="1651"/>
                      <a:pt x="105" y="1645"/>
                      <a:pt x="116" y="1631"/>
                    </a:cubicBezTo>
                    <a:cubicBezTo>
                      <a:pt x="449" y="1215"/>
                      <a:pt x="459" y="434"/>
                      <a:pt x="128" y="15"/>
                    </a:cubicBezTo>
                    <a:cubicBezTo>
                      <a:pt x="121" y="5"/>
                      <a:pt x="112" y="1"/>
                      <a:pt x="103"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7" name="Google Shape;6677;p35"/>
              <p:cNvSpPr/>
              <p:nvPr/>
            </p:nvSpPr>
            <p:spPr>
              <a:xfrm>
                <a:off x="7091200" y="4622475"/>
                <a:ext cx="59450" cy="110175"/>
              </a:xfrm>
              <a:custGeom>
                <a:avLst/>
                <a:gdLst/>
                <a:ahLst/>
                <a:cxnLst/>
                <a:rect l="l" t="t" r="r" b="b"/>
                <a:pathLst>
                  <a:path w="2378" h="4407" extrusionOk="0">
                    <a:moveTo>
                      <a:pt x="86" y="0"/>
                    </a:moveTo>
                    <a:cubicBezTo>
                      <a:pt x="42" y="0"/>
                      <a:pt x="1" y="48"/>
                      <a:pt x="33" y="86"/>
                    </a:cubicBezTo>
                    <a:cubicBezTo>
                      <a:pt x="492" y="635"/>
                      <a:pt x="934" y="1187"/>
                      <a:pt x="1276" y="1821"/>
                    </a:cubicBezTo>
                    <a:cubicBezTo>
                      <a:pt x="1458" y="2159"/>
                      <a:pt x="1615" y="2512"/>
                      <a:pt x="1746" y="2872"/>
                    </a:cubicBezTo>
                    <a:cubicBezTo>
                      <a:pt x="1835" y="3121"/>
                      <a:pt x="1983" y="4097"/>
                      <a:pt x="2153" y="4217"/>
                    </a:cubicBezTo>
                    <a:cubicBezTo>
                      <a:pt x="2137" y="4206"/>
                      <a:pt x="2119" y="4201"/>
                      <a:pt x="2102" y="4201"/>
                    </a:cubicBezTo>
                    <a:cubicBezTo>
                      <a:pt x="2035" y="4201"/>
                      <a:pt x="1967" y="4267"/>
                      <a:pt x="2023" y="4333"/>
                    </a:cubicBezTo>
                    <a:cubicBezTo>
                      <a:pt x="2066" y="4383"/>
                      <a:pt x="2089" y="4406"/>
                      <a:pt x="2139" y="4406"/>
                    </a:cubicBezTo>
                    <a:cubicBezTo>
                      <a:pt x="2154" y="4406"/>
                      <a:pt x="2170" y="4404"/>
                      <a:pt x="2191" y="4401"/>
                    </a:cubicBezTo>
                    <a:cubicBezTo>
                      <a:pt x="2233" y="4393"/>
                      <a:pt x="2280" y="4369"/>
                      <a:pt x="2287" y="4320"/>
                    </a:cubicBezTo>
                    <a:cubicBezTo>
                      <a:pt x="2377" y="3627"/>
                      <a:pt x="1939" y="2711"/>
                      <a:pt x="1647" y="2105"/>
                    </a:cubicBezTo>
                    <a:cubicBezTo>
                      <a:pt x="1270" y="1326"/>
                      <a:pt x="769" y="590"/>
                      <a:pt x="122" y="14"/>
                    </a:cubicBezTo>
                    <a:cubicBezTo>
                      <a:pt x="111" y="4"/>
                      <a:pt x="98" y="0"/>
                      <a:pt x="86"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8" name="Google Shape;6678;p35"/>
              <p:cNvSpPr/>
              <p:nvPr/>
            </p:nvSpPr>
            <p:spPr>
              <a:xfrm>
                <a:off x="6978800" y="4649550"/>
                <a:ext cx="104925" cy="148875"/>
              </a:xfrm>
              <a:custGeom>
                <a:avLst/>
                <a:gdLst/>
                <a:ahLst/>
                <a:cxnLst/>
                <a:rect l="l" t="t" r="r" b="b"/>
                <a:pathLst>
                  <a:path w="4197" h="5955" extrusionOk="0">
                    <a:moveTo>
                      <a:pt x="69" y="0"/>
                    </a:moveTo>
                    <a:cubicBezTo>
                      <a:pt x="30" y="0"/>
                      <a:pt x="1" y="54"/>
                      <a:pt x="37" y="83"/>
                    </a:cubicBezTo>
                    <a:cubicBezTo>
                      <a:pt x="919" y="816"/>
                      <a:pt x="1812" y="1475"/>
                      <a:pt x="2523" y="2391"/>
                    </a:cubicBezTo>
                    <a:cubicBezTo>
                      <a:pt x="3314" y="3408"/>
                      <a:pt x="3811" y="4577"/>
                      <a:pt x="3972" y="5856"/>
                    </a:cubicBezTo>
                    <a:cubicBezTo>
                      <a:pt x="3981" y="5922"/>
                      <a:pt x="4035" y="5955"/>
                      <a:pt x="4087" y="5955"/>
                    </a:cubicBezTo>
                    <a:cubicBezTo>
                      <a:pt x="4143" y="5955"/>
                      <a:pt x="4196" y="5918"/>
                      <a:pt x="4189" y="5845"/>
                    </a:cubicBezTo>
                    <a:cubicBezTo>
                      <a:pt x="3952" y="3422"/>
                      <a:pt x="2228" y="1128"/>
                      <a:pt x="89" y="5"/>
                    </a:cubicBezTo>
                    <a:cubicBezTo>
                      <a:pt x="82" y="2"/>
                      <a:pt x="75" y="0"/>
                      <a:pt x="69"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79" name="Google Shape;6679;p35"/>
              <p:cNvSpPr/>
              <p:nvPr/>
            </p:nvSpPr>
            <p:spPr>
              <a:xfrm>
                <a:off x="6883625" y="4720475"/>
                <a:ext cx="126950" cy="140775"/>
              </a:xfrm>
              <a:custGeom>
                <a:avLst/>
                <a:gdLst/>
                <a:ahLst/>
                <a:cxnLst/>
                <a:rect l="l" t="t" r="r" b="b"/>
                <a:pathLst>
                  <a:path w="5078" h="5631" extrusionOk="0">
                    <a:moveTo>
                      <a:pt x="56" y="1"/>
                    </a:moveTo>
                    <a:cubicBezTo>
                      <a:pt x="4" y="1"/>
                      <a:pt x="0" y="83"/>
                      <a:pt x="50" y="95"/>
                    </a:cubicBezTo>
                    <a:cubicBezTo>
                      <a:pt x="1178" y="370"/>
                      <a:pt x="1976" y="1089"/>
                      <a:pt x="2723" y="1942"/>
                    </a:cubicBezTo>
                    <a:cubicBezTo>
                      <a:pt x="3673" y="3026"/>
                      <a:pt x="4498" y="4148"/>
                      <a:pt x="4868" y="5563"/>
                    </a:cubicBezTo>
                    <a:cubicBezTo>
                      <a:pt x="4880" y="5610"/>
                      <a:pt x="4921" y="5631"/>
                      <a:pt x="4962" y="5631"/>
                    </a:cubicBezTo>
                    <a:cubicBezTo>
                      <a:pt x="5019" y="5631"/>
                      <a:pt x="5077" y="5592"/>
                      <a:pt x="5067" y="5526"/>
                    </a:cubicBezTo>
                    <a:cubicBezTo>
                      <a:pt x="4808" y="4067"/>
                      <a:pt x="3826" y="2858"/>
                      <a:pt x="2871" y="1774"/>
                    </a:cubicBezTo>
                    <a:cubicBezTo>
                      <a:pt x="2140" y="945"/>
                      <a:pt x="1234" y="41"/>
                      <a:pt x="57" y="1"/>
                    </a:cubicBezTo>
                    <a:cubicBezTo>
                      <a:pt x="57" y="1"/>
                      <a:pt x="57" y="1"/>
                      <a:pt x="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0" name="Google Shape;6680;p35"/>
              <p:cNvSpPr/>
              <p:nvPr/>
            </p:nvSpPr>
            <p:spPr>
              <a:xfrm>
                <a:off x="6753900" y="4797850"/>
                <a:ext cx="191575" cy="103650"/>
              </a:xfrm>
              <a:custGeom>
                <a:avLst/>
                <a:gdLst/>
                <a:ahLst/>
                <a:cxnLst/>
                <a:rect l="l" t="t" r="r" b="b"/>
                <a:pathLst>
                  <a:path w="7663" h="4146" extrusionOk="0">
                    <a:moveTo>
                      <a:pt x="520" y="0"/>
                    </a:moveTo>
                    <a:cubicBezTo>
                      <a:pt x="346" y="0"/>
                      <a:pt x="177" y="13"/>
                      <a:pt x="13" y="41"/>
                    </a:cubicBezTo>
                    <a:cubicBezTo>
                      <a:pt x="2" y="45"/>
                      <a:pt x="0" y="61"/>
                      <a:pt x="13" y="67"/>
                    </a:cubicBezTo>
                    <a:cubicBezTo>
                      <a:pt x="633" y="280"/>
                      <a:pt x="1317" y="315"/>
                      <a:pt x="1950" y="503"/>
                    </a:cubicBezTo>
                    <a:cubicBezTo>
                      <a:pt x="2642" y="708"/>
                      <a:pt x="3311" y="986"/>
                      <a:pt x="3943" y="1336"/>
                    </a:cubicBezTo>
                    <a:cubicBezTo>
                      <a:pt x="5292" y="2083"/>
                      <a:pt x="6250" y="3259"/>
                      <a:pt x="7497" y="4127"/>
                    </a:cubicBezTo>
                    <a:cubicBezTo>
                      <a:pt x="7515" y="4140"/>
                      <a:pt x="7533" y="4145"/>
                      <a:pt x="7550" y="4145"/>
                    </a:cubicBezTo>
                    <a:cubicBezTo>
                      <a:pt x="7615" y="4145"/>
                      <a:pt x="7663" y="4067"/>
                      <a:pt x="7607" y="4004"/>
                    </a:cubicBezTo>
                    <a:cubicBezTo>
                      <a:pt x="7068" y="3401"/>
                      <a:pt x="6396" y="2872"/>
                      <a:pt x="5779" y="2352"/>
                    </a:cubicBezTo>
                    <a:cubicBezTo>
                      <a:pt x="5210" y="1874"/>
                      <a:pt x="4611" y="1439"/>
                      <a:pt x="3955" y="1086"/>
                    </a:cubicBezTo>
                    <a:cubicBezTo>
                      <a:pt x="3012" y="579"/>
                      <a:pt x="1679" y="0"/>
                      <a:pt x="520"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1" name="Google Shape;6681;p35"/>
              <p:cNvSpPr/>
              <p:nvPr/>
            </p:nvSpPr>
            <p:spPr>
              <a:xfrm>
                <a:off x="7196775" y="4722675"/>
                <a:ext cx="52225" cy="13000"/>
              </a:xfrm>
              <a:custGeom>
                <a:avLst/>
                <a:gdLst/>
                <a:ahLst/>
                <a:cxnLst/>
                <a:rect l="l" t="t" r="r" b="b"/>
                <a:pathLst>
                  <a:path w="2089" h="520" extrusionOk="0">
                    <a:moveTo>
                      <a:pt x="556" y="1"/>
                    </a:moveTo>
                    <a:cubicBezTo>
                      <a:pt x="379" y="1"/>
                      <a:pt x="205" y="15"/>
                      <a:pt x="44" y="40"/>
                    </a:cubicBezTo>
                    <a:cubicBezTo>
                      <a:pt x="1" y="47"/>
                      <a:pt x="4" y="106"/>
                      <a:pt x="47" y="109"/>
                    </a:cubicBezTo>
                    <a:cubicBezTo>
                      <a:pt x="773" y="160"/>
                      <a:pt x="1427" y="65"/>
                      <a:pt x="2058" y="517"/>
                    </a:cubicBezTo>
                    <a:cubicBezTo>
                      <a:pt x="2061" y="519"/>
                      <a:pt x="2064" y="520"/>
                      <a:pt x="2067" y="520"/>
                    </a:cubicBezTo>
                    <a:cubicBezTo>
                      <a:pt x="2079" y="520"/>
                      <a:pt x="2089" y="506"/>
                      <a:pt x="2077" y="494"/>
                    </a:cubicBezTo>
                    <a:cubicBezTo>
                      <a:pt x="1693" y="135"/>
                      <a:pt x="1105" y="1"/>
                      <a:pt x="556"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2" name="Google Shape;6682;p35"/>
              <p:cNvSpPr/>
              <p:nvPr/>
            </p:nvSpPr>
            <p:spPr>
              <a:xfrm>
                <a:off x="7087200" y="4923475"/>
                <a:ext cx="74025" cy="53750"/>
              </a:xfrm>
              <a:custGeom>
                <a:avLst/>
                <a:gdLst/>
                <a:ahLst/>
                <a:cxnLst/>
                <a:rect l="l" t="t" r="r" b="b"/>
                <a:pathLst>
                  <a:path w="2961" h="2150" extrusionOk="0">
                    <a:moveTo>
                      <a:pt x="58" y="0"/>
                    </a:moveTo>
                    <a:cubicBezTo>
                      <a:pt x="20" y="0"/>
                      <a:pt x="1" y="57"/>
                      <a:pt x="40" y="83"/>
                    </a:cubicBezTo>
                    <a:cubicBezTo>
                      <a:pt x="476" y="380"/>
                      <a:pt x="1019" y="504"/>
                      <a:pt x="1471" y="792"/>
                    </a:cubicBezTo>
                    <a:cubicBezTo>
                      <a:pt x="2036" y="1152"/>
                      <a:pt x="2513" y="1612"/>
                      <a:pt x="2918" y="2142"/>
                    </a:cubicBezTo>
                    <a:cubicBezTo>
                      <a:pt x="2922" y="2147"/>
                      <a:pt x="2928" y="2150"/>
                      <a:pt x="2934" y="2150"/>
                    </a:cubicBezTo>
                    <a:cubicBezTo>
                      <a:pt x="2947" y="2150"/>
                      <a:pt x="2961" y="2135"/>
                      <a:pt x="2951" y="2120"/>
                    </a:cubicBezTo>
                    <a:cubicBezTo>
                      <a:pt x="2601" y="1614"/>
                      <a:pt x="2178" y="1170"/>
                      <a:pt x="1676" y="815"/>
                    </a:cubicBezTo>
                    <a:cubicBezTo>
                      <a:pt x="1175" y="460"/>
                      <a:pt x="621" y="277"/>
                      <a:pt x="79" y="6"/>
                    </a:cubicBezTo>
                    <a:cubicBezTo>
                      <a:pt x="72" y="2"/>
                      <a:pt x="65" y="0"/>
                      <a:pt x="58"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3" name="Google Shape;6683;p35"/>
              <p:cNvSpPr/>
              <p:nvPr/>
            </p:nvSpPr>
            <p:spPr>
              <a:xfrm>
                <a:off x="6774175" y="4816950"/>
                <a:ext cx="78975" cy="35975"/>
              </a:xfrm>
              <a:custGeom>
                <a:avLst/>
                <a:gdLst/>
                <a:ahLst/>
                <a:cxnLst/>
                <a:rect l="l" t="t" r="r" b="b"/>
                <a:pathLst>
                  <a:path w="3159" h="1439" extrusionOk="0">
                    <a:moveTo>
                      <a:pt x="50" y="1"/>
                    </a:moveTo>
                    <a:cubicBezTo>
                      <a:pt x="8" y="1"/>
                      <a:pt x="0" y="59"/>
                      <a:pt x="42" y="73"/>
                    </a:cubicBezTo>
                    <a:cubicBezTo>
                      <a:pt x="1094" y="439"/>
                      <a:pt x="2073" y="820"/>
                      <a:pt x="3015" y="1426"/>
                    </a:cubicBezTo>
                    <a:cubicBezTo>
                      <a:pt x="3029" y="1435"/>
                      <a:pt x="3042" y="1439"/>
                      <a:pt x="3055" y="1439"/>
                    </a:cubicBezTo>
                    <a:cubicBezTo>
                      <a:pt x="3120" y="1439"/>
                      <a:pt x="3158" y="1331"/>
                      <a:pt x="3087" y="1283"/>
                    </a:cubicBezTo>
                    <a:cubicBezTo>
                      <a:pt x="2189" y="681"/>
                      <a:pt x="1135" y="171"/>
                      <a:pt x="57" y="1"/>
                    </a:cubicBezTo>
                    <a:cubicBezTo>
                      <a:pt x="55" y="1"/>
                      <a:pt x="52" y="1"/>
                      <a:pt x="50"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4" name="Google Shape;6684;p35"/>
              <p:cNvSpPr/>
              <p:nvPr/>
            </p:nvSpPr>
            <p:spPr>
              <a:xfrm>
                <a:off x="6929075" y="4768950"/>
                <a:ext cx="66025" cy="89100"/>
              </a:xfrm>
              <a:custGeom>
                <a:avLst/>
                <a:gdLst/>
                <a:ahLst/>
                <a:cxnLst/>
                <a:rect l="l" t="t" r="r" b="b"/>
                <a:pathLst>
                  <a:path w="2641" h="3564" extrusionOk="0">
                    <a:moveTo>
                      <a:pt x="48" y="1"/>
                    </a:moveTo>
                    <a:cubicBezTo>
                      <a:pt x="22" y="1"/>
                      <a:pt x="0" y="32"/>
                      <a:pt x="24" y="55"/>
                    </a:cubicBezTo>
                    <a:cubicBezTo>
                      <a:pt x="559" y="584"/>
                      <a:pt x="1076" y="1115"/>
                      <a:pt x="1508" y="1735"/>
                    </a:cubicBezTo>
                    <a:cubicBezTo>
                      <a:pt x="1906" y="2303"/>
                      <a:pt x="2170" y="2917"/>
                      <a:pt x="2489" y="3528"/>
                    </a:cubicBezTo>
                    <a:cubicBezTo>
                      <a:pt x="2502" y="3553"/>
                      <a:pt x="2523" y="3563"/>
                      <a:pt x="2545" y="3563"/>
                    </a:cubicBezTo>
                    <a:cubicBezTo>
                      <a:pt x="2591" y="3563"/>
                      <a:pt x="2640" y="3516"/>
                      <a:pt x="2626" y="3462"/>
                    </a:cubicBezTo>
                    <a:cubicBezTo>
                      <a:pt x="2246" y="2121"/>
                      <a:pt x="1200" y="799"/>
                      <a:pt x="68" y="7"/>
                    </a:cubicBezTo>
                    <a:cubicBezTo>
                      <a:pt x="61" y="3"/>
                      <a:pt x="55" y="1"/>
                      <a:pt x="48"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5" name="Google Shape;6685;p35"/>
              <p:cNvSpPr/>
              <p:nvPr/>
            </p:nvSpPr>
            <p:spPr>
              <a:xfrm>
                <a:off x="6922650" y="4718750"/>
                <a:ext cx="65775" cy="64200"/>
              </a:xfrm>
              <a:custGeom>
                <a:avLst/>
                <a:gdLst/>
                <a:ahLst/>
                <a:cxnLst/>
                <a:rect l="l" t="t" r="r" b="b"/>
                <a:pathLst>
                  <a:path w="2631" h="2568" extrusionOk="0">
                    <a:moveTo>
                      <a:pt x="43" y="0"/>
                    </a:moveTo>
                    <a:cubicBezTo>
                      <a:pt x="15" y="0"/>
                      <a:pt x="0" y="41"/>
                      <a:pt x="28" y="60"/>
                    </a:cubicBezTo>
                    <a:cubicBezTo>
                      <a:pt x="1079" y="712"/>
                      <a:pt x="1931" y="1473"/>
                      <a:pt x="2558" y="2552"/>
                    </a:cubicBezTo>
                    <a:cubicBezTo>
                      <a:pt x="2565" y="2563"/>
                      <a:pt x="2574" y="2567"/>
                      <a:pt x="2584" y="2567"/>
                    </a:cubicBezTo>
                    <a:cubicBezTo>
                      <a:pt x="2607" y="2567"/>
                      <a:pt x="2630" y="2541"/>
                      <a:pt x="2616" y="2515"/>
                    </a:cubicBezTo>
                    <a:cubicBezTo>
                      <a:pt x="2056" y="1438"/>
                      <a:pt x="1179" y="499"/>
                      <a:pt x="57" y="3"/>
                    </a:cubicBezTo>
                    <a:cubicBezTo>
                      <a:pt x="52" y="1"/>
                      <a:pt x="47" y="0"/>
                      <a:pt x="43" y="0"/>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6" name="Google Shape;6686;p35"/>
              <p:cNvSpPr/>
              <p:nvPr/>
            </p:nvSpPr>
            <p:spPr>
              <a:xfrm>
                <a:off x="7021075" y="4708475"/>
                <a:ext cx="42200" cy="92025"/>
              </a:xfrm>
              <a:custGeom>
                <a:avLst/>
                <a:gdLst/>
                <a:ahLst/>
                <a:cxnLst/>
                <a:rect l="l" t="t" r="r" b="b"/>
                <a:pathLst>
                  <a:path w="1688" h="3681" extrusionOk="0">
                    <a:moveTo>
                      <a:pt x="47" y="1"/>
                    </a:moveTo>
                    <a:cubicBezTo>
                      <a:pt x="25" y="1"/>
                      <a:pt x="0" y="21"/>
                      <a:pt x="12" y="46"/>
                    </a:cubicBezTo>
                    <a:cubicBezTo>
                      <a:pt x="235" y="540"/>
                      <a:pt x="644" y="910"/>
                      <a:pt x="927" y="1369"/>
                    </a:cubicBezTo>
                    <a:cubicBezTo>
                      <a:pt x="1357" y="2067"/>
                      <a:pt x="1573" y="2843"/>
                      <a:pt x="1633" y="3656"/>
                    </a:cubicBezTo>
                    <a:cubicBezTo>
                      <a:pt x="1634" y="3672"/>
                      <a:pt x="1647" y="3680"/>
                      <a:pt x="1660" y="3680"/>
                    </a:cubicBezTo>
                    <a:cubicBezTo>
                      <a:pt x="1674" y="3680"/>
                      <a:pt x="1687" y="3672"/>
                      <a:pt x="1686" y="3654"/>
                    </a:cubicBezTo>
                    <a:cubicBezTo>
                      <a:pt x="1657" y="2978"/>
                      <a:pt x="1506" y="2329"/>
                      <a:pt x="1209" y="1719"/>
                    </a:cubicBezTo>
                    <a:cubicBezTo>
                      <a:pt x="908" y="1095"/>
                      <a:pt x="421" y="608"/>
                      <a:pt x="71" y="15"/>
                    </a:cubicBezTo>
                    <a:cubicBezTo>
                      <a:pt x="66" y="5"/>
                      <a:pt x="57" y="1"/>
                      <a:pt x="47"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7" name="Google Shape;6687;p35"/>
              <p:cNvSpPr/>
              <p:nvPr/>
            </p:nvSpPr>
            <p:spPr>
              <a:xfrm>
                <a:off x="7092725" y="4654325"/>
                <a:ext cx="28475" cy="52950"/>
              </a:xfrm>
              <a:custGeom>
                <a:avLst/>
                <a:gdLst/>
                <a:ahLst/>
                <a:cxnLst/>
                <a:rect l="l" t="t" r="r" b="b"/>
                <a:pathLst>
                  <a:path w="1139" h="2118" extrusionOk="0">
                    <a:moveTo>
                      <a:pt x="52" y="1"/>
                    </a:moveTo>
                    <a:cubicBezTo>
                      <a:pt x="22" y="1"/>
                      <a:pt x="1" y="40"/>
                      <a:pt x="27" y="69"/>
                    </a:cubicBezTo>
                    <a:cubicBezTo>
                      <a:pt x="565" y="683"/>
                      <a:pt x="938" y="1290"/>
                      <a:pt x="1092" y="2102"/>
                    </a:cubicBezTo>
                    <a:cubicBezTo>
                      <a:pt x="1094" y="2113"/>
                      <a:pt x="1103" y="2118"/>
                      <a:pt x="1112" y="2118"/>
                    </a:cubicBezTo>
                    <a:cubicBezTo>
                      <a:pt x="1125" y="2118"/>
                      <a:pt x="1139" y="2109"/>
                      <a:pt x="1137" y="2093"/>
                    </a:cubicBezTo>
                    <a:cubicBezTo>
                      <a:pt x="1043" y="1318"/>
                      <a:pt x="690" y="519"/>
                      <a:pt x="78" y="11"/>
                    </a:cubicBezTo>
                    <a:cubicBezTo>
                      <a:pt x="69" y="4"/>
                      <a:pt x="60" y="1"/>
                      <a:pt x="52"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8" name="Google Shape;6688;p35"/>
              <p:cNvSpPr/>
              <p:nvPr/>
            </p:nvSpPr>
            <p:spPr>
              <a:xfrm>
                <a:off x="7195300" y="4650450"/>
                <a:ext cx="6625" cy="23425"/>
              </a:xfrm>
              <a:custGeom>
                <a:avLst/>
                <a:gdLst/>
                <a:ahLst/>
                <a:cxnLst/>
                <a:rect l="l" t="t" r="r" b="b"/>
                <a:pathLst>
                  <a:path w="265" h="937" extrusionOk="0">
                    <a:moveTo>
                      <a:pt x="41" y="1"/>
                    </a:moveTo>
                    <a:cubicBezTo>
                      <a:pt x="22" y="1"/>
                      <a:pt x="1" y="19"/>
                      <a:pt x="10" y="40"/>
                    </a:cubicBezTo>
                    <a:cubicBezTo>
                      <a:pt x="132" y="320"/>
                      <a:pt x="198" y="603"/>
                      <a:pt x="188" y="908"/>
                    </a:cubicBezTo>
                    <a:cubicBezTo>
                      <a:pt x="187" y="927"/>
                      <a:pt x="200" y="936"/>
                      <a:pt x="214" y="936"/>
                    </a:cubicBezTo>
                    <a:cubicBezTo>
                      <a:pt x="229" y="936"/>
                      <a:pt x="245" y="925"/>
                      <a:pt x="246" y="905"/>
                    </a:cubicBezTo>
                    <a:cubicBezTo>
                      <a:pt x="264" y="592"/>
                      <a:pt x="207" y="291"/>
                      <a:pt x="63" y="13"/>
                    </a:cubicBezTo>
                    <a:cubicBezTo>
                      <a:pt x="58" y="4"/>
                      <a:pt x="49" y="1"/>
                      <a:pt x="41" y="1"/>
                    </a:cubicBezTo>
                    <a:close/>
                  </a:path>
                </a:pathLst>
              </a:custGeom>
              <a:solidFill>
                <a:srgbClr val="BEE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89" name="Google Shape;6689;p35"/>
              <p:cNvSpPr/>
              <p:nvPr/>
            </p:nvSpPr>
            <p:spPr>
              <a:xfrm>
                <a:off x="6741175" y="4602375"/>
                <a:ext cx="571600" cy="316850"/>
              </a:xfrm>
              <a:custGeom>
                <a:avLst/>
                <a:gdLst/>
                <a:ahLst/>
                <a:cxnLst/>
                <a:rect l="l" t="t" r="r" b="b"/>
                <a:pathLst>
                  <a:path w="22864" h="12674" extrusionOk="0">
                    <a:moveTo>
                      <a:pt x="15655" y="0"/>
                    </a:moveTo>
                    <a:cubicBezTo>
                      <a:pt x="15475" y="0"/>
                      <a:pt x="15297" y="18"/>
                      <a:pt x="15122" y="58"/>
                    </a:cubicBezTo>
                    <a:cubicBezTo>
                      <a:pt x="13873" y="346"/>
                      <a:pt x="13060" y="1523"/>
                      <a:pt x="11801" y="1795"/>
                    </a:cubicBezTo>
                    <a:cubicBezTo>
                      <a:pt x="11479" y="1865"/>
                      <a:pt x="11155" y="1887"/>
                      <a:pt x="10830" y="1887"/>
                    </a:cubicBezTo>
                    <a:cubicBezTo>
                      <a:pt x="10248" y="1887"/>
                      <a:pt x="9663" y="1816"/>
                      <a:pt x="9082" y="1816"/>
                    </a:cubicBezTo>
                    <a:cubicBezTo>
                      <a:pt x="8844" y="1816"/>
                      <a:pt x="8606" y="1828"/>
                      <a:pt x="8370" y="1861"/>
                    </a:cubicBezTo>
                    <a:cubicBezTo>
                      <a:pt x="7359" y="2003"/>
                      <a:pt x="6756" y="2591"/>
                      <a:pt x="6269" y="3450"/>
                    </a:cubicBezTo>
                    <a:cubicBezTo>
                      <a:pt x="5957" y="4000"/>
                      <a:pt x="5678" y="4554"/>
                      <a:pt x="5147" y="4929"/>
                    </a:cubicBezTo>
                    <a:cubicBezTo>
                      <a:pt x="4609" y="5309"/>
                      <a:pt x="3954" y="5469"/>
                      <a:pt x="3326" y="5628"/>
                    </a:cubicBezTo>
                    <a:cubicBezTo>
                      <a:pt x="2343" y="5879"/>
                      <a:pt x="1286" y="6141"/>
                      <a:pt x="657" y="7009"/>
                    </a:cubicBezTo>
                    <a:cubicBezTo>
                      <a:pt x="122" y="7746"/>
                      <a:pt x="1" y="8751"/>
                      <a:pt x="244" y="9619"/>
                    </a:cubicBezTo>
                    <a:cubicBezTo>
                      <a:pt x="911" y="11988"/>
                      <a:pt x="3514" y="12674"/>
                      <a:pt x="5726" y="12674"/>
                    </a:cubicBezTo>
                    <a:cubicBezTo>
                      <a:pt x="5982" y="12674"/>
                      <a:pt x="6233" y="12665"/>
                      <a:pt x="6476" y="12648"/>
                    </a:cubicBezTo>
                    <a:cubicBezTo>
                      <a:pt x="6484" y="12648"/>
                      <a:pt x="6491" y="12643"/>
                      <a:pt x="6498" y="12642"/>
                    </a:cubicBezTo>
                    <a:cubicBezTo>
                      <a:pt x="6584" y="12614"/>
                      <a:pt x="6569" y="12472"/>
                      <a:pt x="6474" y="12472"/>
                    </a:cubicBezTo>
                    <a:cubicBezTo>
                      <a:pt x="6472" y="12472"/>
                      <a:pt x="6469" y="12472"/>
                      <a:pt x="6467" y="12473"/>
                    </a:cubicBezTo>
                    <a:cubicBezTo>
                      <a:pt x="6225" y="12490"/>
                      <a:pt x="5973" y="12499"/>
                      <a:pt x="5717" y="12499"/>
                    </a:cubicBezTo>
                    <a:cubicBezTo>
                      <a:pt x="3550" y="12499"/>
                      <a:pt x="1011" y="11826"/>
                      <a:pt x="434" y="9464"/>
                    </a:cubicBezTo>
                    <a:cubicBezTo>
                      <a:pt x="135" y="8233"/>
                      <a:pt x="624" y="6955"/>
                      <a:pt x="1768" y="6372"/>
                    </a:cubicBezTo>
                    <a:cubicBezTo>
                      <a:pt x="2736" y="5879"/>
                      <a:pt x="3865" y="5843"/>
                      <a:pt x="4843" y="5365"/>
                    </a:cubicBezTo>
                    <a:cubicBezTo>
                      <a:pt x="5650" y="4972"/>
                      <a:pt x="6043" y="4305"/>
                      <a:pt x="6467" y="3551"/>
                    </a:cubicBezTo>
                    <a:cubicBezTo>
                      <a:pt x="7092" y="2441"/>
                      <a:pt x="7925" y="2037"/>
                      <a:pt x="9151" y="2037"/>
                    </a:cubicBezTo>
                    <a:cubicBezTo>
                      <a:pt x="9188" y="2037"/>
                      <a:pt x="9227" y="2037"/>
                      <a:pt x="9265" y="2038"/>
                    </a:cubicBezTo>
                    <a:cubicBezTo>
                      <a:pt x="9781" y="2047"/>
                      <a:pt x="10307" y="2100"/>
                      <a:pt x="10828" y="2100"/>
                    </a:cubicBezTo>
                    <a:cubicBezTo>
                      <a:pt x="11238" y="2100"/>
                      <a:pt x="11644" y="2067"/>
                      <a:pt x="12041" y="1955"/>
                    </a:cubicBezTo>
                    <a:cubicBezTo>
                      <a:pt x="13122" y="1647"/>
                      <a:pt x="13864" y="712"/>
                      <a:pt x="14907" y="337"/>
                    </a:cubicBezTo>
                    <a:cubicBezTo>
                      <a:pt x="15146" y="250"/>
                      <a:pt x="15379" y="215"/>
                      <a:pt x="15609" y="215"/>
                    </a:cubicBezTo>
                    <a:cubicBezTo>
                      <a:pt x="16105" y="215"/>
                      <a:pt x="16588" y="375"/>
                      <a:pt x="17085" y="516"/>
                    </a:cubicBezTo>
                    <a:cubicBezTo>
                      <a:pt x="17709" y="694"/>
                      <a:pt x="18342" y="826"/>
                      <a:pt x="18984" y="911"/>
                    </a:cubicBezTo>
                    <a:cubicBezTo>
                      <a:pt x="19568" y="989"/>
                      <a:pt x="20157" y="1029"/>
                      <a:pt x="20746" y="1029"/>
                    </a:cubicBezTo>
                    <a:cubicBezTo>
                      <a:pt x="21424" y="1029"/>
                      <a:pt x="22102" y="976"/>
                      <a:pt x="22771" y="866"/>
                    </a:cubicBezTo>
                    <a:cubicBezTo>
                      <a:pt x="22862" y="850"/>
                      <a:pt x="22864" y="710"/>
                      <a:pt x="22775" y="710"/>
                    </a:cubicBezTo>
                    <a:cubicBezTo>
                      <a:pt x="22772" y="710"/>
                      <a:pt x="22768" y="710"/>
                      <a:pt x="22764" y="711"/>
                    </a:cubicBezTo>
                    <a:cubicBezTo>
                      <a:pt x="22095" y="795"/>
                      <a:pt x="21428" y="841"/>
                      <a:pt x="20762" y="841"/>
                    </a:cubicBezTo>
                    <a:cubicBezTo>
                      <a:pt x="20004" y="841"/>
                      <a:pt x="19247" y="781"/>
                      <a:pt x="18490" y="647"/>
                    </a:cubicBezTo>
                    <a:cubicBezTo>
                      <a:pt x="17591" y="485"/>
                      <a:pt x="16600" y="0"/>
                      <a:pt x="15655"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6690" name="Google Shape;6690;p35"/>
              <p:cNvSpPr/>
              <p:nvPr/>
            </p:nvSpPr>
            <p:spPr>
              <a:xfrm>
                <a:off x="6832800" y="4623850"/>
                <a:ext cx="480575" cy="483650"/>
              </a:xfrm>
              <a:custGeom>
                <a:avLst/>
                <a:gdLst/>
                <a:ahLst/>
                <a:cxnLst/>
                <a:rect l="l" t="t" r="r" b="b"/>
                <a:pathLst>
                  <a:path w="19223" h="19346" extrusionOk="0">
                    <a:moveTo>
                      <a:pt x="18785" y="217"/>
                    </a:moveTo>
                    <a:lnTo>
                      <a:pt x="18785" y="217"/>
                    </a:lnTo>
                    <a:cubicBezTo>
                      <a:pt x="17187" y="1045"/>
                      <a:pt x="15658" y="2013"/>
                      <a:pt x="14272" y="3162"/>
                    </a:cubicBezTo>
                    <a:cubicBezTo>
                      <a:pt x="12842" y="4348"/>
                      <a:pt x="11562" y="5697"/>
                      <a:pt x="10251" y="7005"/>
                    </a:cubicBezTo>
                    <a:cubicBezTo>
                      <a:pt x="7465" y="9788"/>
                      <a:pt x="4269" y="12647"/>
                      <a:pt x="156" y="12970"/>
                    </a:cubicBezTo>
                    <a:cubicBezTo>
                      <a:pt x="151" y="12907"/>
                      <a:pt x="151" y="12842"/>
                      <a:pt x="162" y="12780"/>
                    </a:cubicBezTo>
                    <a:cubicBezTo>
                      <a:pt x="169" y="12725"/>
                      <a:pt x="192" y="12668"/>
                      <a:pt x="207" y="12616"/>
                    </a:cubicBezTo>
                    <a:cubicBezTo>
                      <a:pt x="213" y="12616"/>
                      <a:pt x="217" y="12617"/>
                      <a:pt x="220" y="12617"/>
                    </a:cubicBezTo>
                    <a:cubicBezTo>
                      <a:pt x="4003" y="12240"/>
                      <a:pt x="7077" y="9732"/>
                      <a:pt x="9717" y="7189"/>
                    </a:cubicBezTo>
                    <a:cubicBezTo>
                      <a:pt x="11161" y="5797"/>
                      <a:pt x="12551" y="4340"/>
                      <a:pt x="14097" y="3058"/>
                    </a:cubicBezTo>
                    <a:cubicBezTo>
                      <a:pt x="15538" y="1861"/>
                      <a:pt x="17074" y="936"/>
                      <a:pt x="18785" y="217"/>
                    </a:cubicBezTo>
                    <a:close/>
                    <a:moveTo>
                      <a:pt x="18958" y="230"/>
                    </a:moveTo>
                    <a:cubicBezTo>
                      <a:pt x="18343" y="1049"/>
                      <a:pt x="17868" y="1958"/>
                      <a:pt x="17577" y="2945"/>
                    </a:cubicBezTo>
                    <a:cubicBezTo>
                      <a:pt x="17220" y="4146"/>
                      <a:pt x="17340" y="5313"/>
                      <a:pt x="17176" y="6534"/>
                    </a:cubicBezTo>
                    <a:cubicBezTo>
                      <a:pt x="17001" y="7843"/>
                      <a:pt x="16012" y="8400"/>
                      <a:pt x="15147" y="9242"/>
                    </a:cubicBezTo>
                    <a:cubicBezTo>
                      <a:pt x="14479" y="9890"/>
                      <a:pt x="14238" y="10620"/>
                      <a:pt x="14231" y="11536"/>
                    </a:cubicBezTo>
                    <a:cubicBezTo>
                      <a:pt x="14222" y="12723"/>
                      <a:pt x="14471" y="14056"/>
                      <a:pt x="13137" y="14631"/>
                    </a:cubicBezTo>
                    <a:cubicBezTo>
                      <a:pt x="12645" y="14842"/>
                      <a:pt x="12106" y="14920"/>
                      <a:pt x="11626" y="15160"/>
                    </a:cubicBezTo>
                    <a:cubicBezTo>
                      <a:pt x="11183" y="15382"/>
                      <a:pt x="10865" y="15722"/>
                      <a:pt x="10595" y="16133"/>
                    </a:cubicBezTo>
                    <a:cubicBezTo>
                      <a:pt x="9947" y="17120"/>
                      <a:pt x="9514" y="18067"/>
                      <a:pt x="8418" y="18646"/>
                    </a:cubicBezTo>
                    <a:cubicBezTo>
                      <a:pt x="7767" y="18989"/>
                      <a:pt x="7026" y="19169"/>
                      <a:pt x="6287" y="19169"/>
                    </a:cubicBezTo>
                    <a:cubicBezTo>
                      <a:pt x="5866" y="19169"/>
                      <a:pt x="5446" y="19111"/>
                      <a:pt x="5043" y="18990"/>
                    </a:cubicBezTo>
                    <a:cubicBezTo>
                      <a:pt x="2400" y="18200"/>
                      <a:pt x="1459" y="14793"/>
                      <a:pt x="2909" y="12576"/>
                    </a:cubicBezTo>
                    <a:cubicBezTo>
                      <a:pt x="2912" y="12574"/>
                      <a:pt x="2912" y="12569"/>
                      <a:pt x="2914" y="12567"/>
                    </a:cubicBezTo>
                    <a:cubicBezTo>
                      <a:pt x="5524" y="11609"/>
                      <a:pt x="7750" y="9709"/>
                      <a:pt x="9717" y="7744"/>
                    </a:cubicBezTo>
                    <a:cubicBezTo>
                      <a:pt x="11129" y="6329"/>
                      <a:pt x="12486" y="4858"/>
                      <a:pt x="13996" y="3548"/>
                    </a:cubicBezTo>
                    <a:cubicBezTo>
                      <a:pt x="15510" y="2235"/>
                      <a:pt x="17183" y="1152"/>
                      <a:pt x="18958" y="230"/>
                    </a:cubicBezTo>
                    <a:close/>
                    <a:moveTo>
                      <a:pt x="19161" y="0"/>
                    </a:moveTo>
                    <a:cubicBezTo>
                      <a:pt x="19158" y="0"/>
                      <a:pt x="19155" y="1"/>
                      <a:pt x="19152" y="1"/>
                    </a:cubicBezTo>
                    <a:cubicBezTo>
                      <a:pt x="19137" y="4"/>
                      <a:pt x="19123" y="10"/>
                      <a:pt x="19107" y="14"/>
                    </a:cubicBezTo>
                    <a:cubicBezTo>
                      <a:pt x="15611" y="939"/>
                      <a:pt x="12877" y="3840"/>
                      <a:pt x="10382" y="6284"/>
                    </a:cubicBezTo>
                    <a:cubicBezTo>
                      <a:pt x="8161" y="8454"/>
                      <a:pt x="5750" y="10689"/>
                      <a:pt x="2836" y="11786"/>
                    </a:cubicBezTo>
                    <a:cubicBezTo>
                      <a:pt x="2004" y="12099"/>
                      <a:pt x="1135" y="12318"/>
                      <a:pt x="216" y="12417"/>
                    </a:cubicBezTo>
                    <a:cubicBezTo>
                      <a:pt x="168" y="12421"/>
                      <a:pt x="139" y="12452"/>
                      <a:pt x="128" y="12485"/>
                    </a:cubicBezTo>
                    <a:cubicBezTo>
                      <a:pt x="53" y="12548"/>
                      <a:pt x="28" y="12672"/>
                      <a:pt x="18" y="12767"/>
                    </a:cubicBezTo>
                    <a:cubicBezTo>
                      <a:pt x="7" y="12862"/>
                      <a:pt x="8" y="12951"/>
                      <a:pt x="26" y="13041"/>
                    </a:cubicBezTo>
                    <a:cubicBezTo>
                      <a:pt x="1" y="13102"/>
                      <a:pt x="31" y="13184"/>
                      <a:pt x="110" y="13184"/>
                    </a:cubicBezTo>
                    <a:cubicBezTo>
                      <a:pt x="113" y="13184"/>
                      <a:pt x="116" y="13184"/>
                      <a:pt x="120" y="13184"/>
                    </a:cubicBezTo>
                    <a:cubicBezTo>
                      <a:pt x="979" y="13120"/>
                      <a:pt x="1800" y="12946"/>
                      <a:pt x="2587" y="12685"/>
                    </a:cubicBezTo>
                    <a:lnTo>
                      <a:pt x="2587" y="12685"/>
                    </a:lnTo>
                    <a:cubicBezTo>
                      <a:pt x="1599" y="14377"/>
                      <a:pt x="1869" y="16671"/>
                      <a:pt x="3227" y="18094"/>
                    </a:cubicBezTo>
                    <a:cubicBezTo>
                      <a:pt x="4035" y="18940"/>
                      <a:pt x="5163" y="19346"/>
                      <a:pt x="6300" y="19346"/>
                    </a:cubicBezTo>
                    <a:cubicBezTo>
                      <a:pt x="7177" y="19346"/>
                      <a:pt x="8060" y="19105"/>
                      <a:pt x="8808" y="18639"/>
                    </a:cubicBezTo>
                    <a:cubicBezTo>
                      <a:pt x="9856" y="17987"/>
                      <a:pt x="10214" y="16974"/>
                      <a:pt x="10928" y="16034"/>
                    </a:cubicBezTo>
                    <a:cubicBezTo>
                      <a:pt x="11750" y="14954"/>
                      <a:pt x="13395" y="15243"/>
                      <a:pt x="14133" y="14122"/>
                    </a:cubicBezTo>
                    <a:cubicBezTo>
                      <a:pt x="14649" y="13344"/>
                      <a:pt x="14440" y="12322"/>
                      <a:pt x="14455" y="11447"/>
                    </a:cubicBezTo>
                    <a:cubicBezTo>
                      <a:pt x="14468" y="10761"/>
                      <a:pt x="14623" y="10166"/>
                      <a:pt x="15078" y="9636"/>
                    </a:cubicBezTo>
                    <a:cubicBezTo>
                      <a:pt x="15491" y="9153"/>
                      <a:pt x="16035" y="8803"/>
                      <a:pt x="16484" y="8361"/>
                    </a:cubicBezTo>
                    <a:cubicBezTo>
                      <a:pt x="17526" y="7337"/>
                      <a:pt x="17383" y="6129"/>
                      <a:pt x="17464" y="4782"/>
                    </a:cubicBezTo>
                    <a:cubicBezTo>
                      <a:pt x="17564" y="3109"/>
                      <a:pt x="18191" y="1508"/>
                      <a:pt x="19200" y="176"/>
                    </a:cubicBezTo>
                    <a:cubicBezTo>
                      <a:pt x="19220" y="150"/>
                      <a:pt x="19220" y="119"/>
                      <a:pt x="19209" y="95"/>
                    </a:cubicBezTo>
                    <a:cubicBezTo>
                      <a:pt x="19223" y="73"/>
                      <a:pt x="19213" y="47"/>
                      <a:pt x="19190" y="35"/>
                    </a:cubicBezTo>
                    <a:cubicBezTo>
                      <a:pt x="19192" y="18"/>
                      <a:pt x="19181" y="0"/>
                      <a:pt x="19161" y="0"/>
                    </a:cubicBezTo>
                    <a:close/>
                  </a:path>
                </a:pathLst>
              </a:custGeom>
              <a:solidFill>
                <a:srgbClr val="101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grpSp>
    </p:spTree>
    <p:extLst>
      <p:ext uri="{BB962C8B-B14F-4D97-AF65-F5344CB8AC3E}">
        <p14:creationId xmlns:p14="http://schemas.microsoft.com/office/powerpoint/2010/main" val="2209847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1"/>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9"/>
            <a:ext cx="9144000" cy="1655763"/>
          </a:xfrm>
          <a:prstGeom prst="rect">
            <a:avLst/>
          </a:prstGeom>
        </p:spPr>
        <p:txBody>
          <a:bodyPr/>
          <a:lstStyle>
            <a:lvl1pPr marL="0" indent="0" algn="ctr">
              <a:buNone/>
              <a:defRPr sz="2400"/>
            </a:lvl1pPr>
            <a:lvl2pPr marL="457390" indent="0" algn="ctr">
              <a:buNone/>
              <a:defRPr sz="2000"/>
            </a:lvl2pPr>
            <a:lvl3pPr marL="914204" indent="0" algn="ctr">
              <a:buNone/>
              <a:defRPr sz="1801"/>
            </a:lvl3pPr>
            <a:lvl4pPr marL="1371592" indent="0" algn="ctr">
              <a:buNone/>
              <a:defRPr sz="1601"/>
            </a:lvl4pPr>
            <a:lvl5pPr marL="1828984" indent="0" algn="ctr">
              <a:buNone/>
              <a:defRPr sz="1601"/>
            </a:lvl5pPr>
            <a:lvl6pPr marL="2285798" indent="0" algn="ctr">
              <a:buNone/>
              <a:defRPr sz="1601"/>
            </a:lvl6pPr>
            <a:lvl7pPr marL="2743186" indent="0" algn="ctr">
              <a:buNone/>
              <a:defRPr sz="1601"/>
            </a:lvl7pPr>
            <a:lvl8pPr marL="3200576" indent="0" algn="ctr">
              <a:buNone/>
              <a:defRPr sz="1601"/>
            </a:lvl8pPr>
            <a:lvl9pPr marL="3657390" indent="0" algn="ctr">
              <a:buNone/>
              <a:defRPr sz="1601"/>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2449193738"/>
      </p:ext>
    </p:extLst>
  </p:cSld>
  <p:clrMapOvr>
    <a:masterClrMapping/>
  </p:clrMapOvr>
  <p:transition spd="slow"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861456467"/>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1"/>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390" indent="0">
              <a:buNone/>
              <a:defRPr sz="2000">
                <a:solidFill>
                  <a:schemeClr val="tx1">
                    <a:tint val="75000"/>
                  </a:schemeClr>
                </a:solidFill>
              </a:defRPr>
            </a:lvl2pPr>
            <a:lvl3pPr marL="914204" indent="0">
              <a:buNone/>
              <a:defRPr sz="1801">
                <a:solidFill>
                  <a:schemeClr val="tx1">
                    <a:tint val="75000"/>
                  </a:schemeClr>
                </a:solidFill>
              </a:defRPr>
            </a:lvl3pPr>
            <a:lvl4pPr marL="1371592" indent="0">
              <a:buNone/>
              <a:defRPr sz="1601">
                <a:solidFill>
                  <a:schemeClr val="tx1">
                    <a:tint val="75000"/>
                  </a:schemeClr>
                </a:solidFill>
              </a:defRPr>
            </a:lvl4pPr>
            <a:lvl5pPr marL="1828984" indent="0">
              <a:buNone/>
              <a:defRPr sz="1601">
                <a:solidFill>
                  <a:schemeClr val="tx1">
                    <a:tint val="75000"/>
                  </a:schemeClr>
                </a:solidFill>
              </a:defRPr>
            </a:lvl5pPr>
            <a:lvl6pPr marL="2285798" indent="0">
              <a:buNone/>
              <a:defRPr sz="1601">
                <a:solidFill>
                  <a:schemeClr val="tx1">
                    <a:tint val="75000"/>
                  </a:schemeClr>
                </a:solidFill>
              </a:defRPr>
            </a:lvl6pPr>
            <a:lvl7pPr marL="2743186" indent="0">
              <a:buNone/>
              <a:defRPr sz="1601">
                <a:solidFill>
                  <a:schemeClr val="tx1">
                    <a:tint val="75000"/>
                  </a:schemeClr>
                </a:solidFill>
              </a:defRPr>
            </a:lvl7pPr>
            <a:lvl8pPr marL="3200576" indent="0">
              <a:buNone/>
              <a:defRPr sz="1601">
                <a:solidFill>
                  <a:schemeClr val="tx1">
                    <a:tint val="75000"/>
                  </a:schemeClr>
                </a:solidFill>
              </a:defRPr>
            </a:lvl8pPr>
            <a:lvl9pPr marL="3657390" indent="0">
              <a:buNone/>
              <a:defRPr sz="1601">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1481300263"/>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988864421"/>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390" indent="0">
              <a:buNone/>
              <a:defRPr sz="2000" b="1"/>
            </a:lvl2pPr>
            <a:lvl3pPr marL="914204" indent="0">
              <a:buNone/>
              <a:defRPr sz="1801" b="1"/>
            </a:lvl3pPr>
            <a:lvl4pPr marL="1371592" indent="0">
              <a:buNone/>
              <a:defRPr sz="1601" b="1"/>
            </a:lvl4pPr>
            <a:lvl5pPr marL="1828984" indent="0">
              <a:buNone/>
              <a:defRPr sz="1601" b="1"/>
            </a:lvl5pPr>
            <a:lvl6pPr marL="2285798" indent="0">
              <a:buNone/>
              <a:defRPr sz="1601" b="1"/>
            </a:lvl6pPr>
            <a:lvl7pPr marL="2743186" indent="0">
              <a:buNone/>
              <a:defRPr sz="1601" b="1"/>
            </a:lvl7pPr>
            <a:lvl8pPr marL="3200576" indent="0">
              <a:buNone/>
              <a:defRPr sz="1601" b="1"/>
            </a:lvl8pPr>
            <a:lvl9pPr marL="3657390" indent="0">
              <a:buNone/>
              <a:defRPr sz="1601" b="1"/>
            </a:lvl9pPr>
          </a:lstStyle>
          <a:p>
            <a:pPr lvl="0"/>
            <a:r>
              <a:rPr lang="zh-CN" altLang="en-US"/>
              <a:t>单击此处编辑母版文本样式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390" indent="0">
              <a:buNone/>
              <a:defRPr sz="2000" b="1"/>
            </a:lvl2pPr>
            <a:lvl3pPr marL="914204" indent="0">
              <a:buNone/>
              <a:defRPr sz="1801" b="1"/>
            </a:lvl3pPr>
            <a:lvl4pPr marL="1371592" indent="0">
              <a:buNone/>
              <a:defRPr sz="1601" b="1"/>
            </a:lvl4pPr>
            <a:lvl5pPr marL="1828984" indent="0">
              <a:buNone/>
              <a:defRPr sz="1601" b="1"/>
            </a:lvl5pPr>
            <a:lvl6pPr marL="2285798" indent="0">
              <a:buNone/>
              <a:defRPr sz="1601" b="1"/>
            </a:lvl6pPr>
            <a:lvl7pPr marL="2743186" indent="0">
              <a:buNone/>
              <a:defRPr sz="1601" b="1"/>
            </a:lvl7pPr>
            <a:lvl8pPr marL="3200576" indent="0">
              <a:buNone/>
              <a:defRPr sz="1601" b="1"/>
            </a:lvl8pPr>
            <a:lvl9pPr marL="3657390" indent="0">
              <a:buNone/>
              <a:defRPr sz="1601" b="1"/>
            </a:lvl9pPr>
          </a:lstStyle>
          <a:p>
            <a:pPr lvl="0"/>
            <a:r>
              <a:rPr lang="zh-CN" altLang="en-US"/>
              <a:t>单击此处编辑母版文本样式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1" y="6356352"/>
            <a:ext cx="2743200" cy="365125"/>
          </a:xfrm>
          <a:prstGeom prst="rect">
            <a:avLst/>
          </a:prstGeom>
        </p:spPr>
        <p:txBody>
          <a:bodyPr/>
          <a:lstStyle/>
          <a:p>
            <a:fld id="{ED213BF9-2C63-42AA-BA6C-67E1412DA37E}" type="datetimeFigureOut">
              <a:rPr lang="zh-CN" altLang="en-US" smtClean="0"/>
              <a:t>2025/12/20</a:t>
            </a:fld>
            <a:endParaRPr lang="zh-CN" alt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1C82B4B2-DDA9-4394-A6AD-947A4CE2D7F7}" type="slidenum">
              <a:rPr lang="zh-CN" altLang="en-US" smtClean="0"/>
              <a:t>‹#›</a:t>
            </a:fld>
            <a:endParaRPr lang="zh-CN" altLang="en-US"/>
          </a:p>
        </p:txBody>
      </p:sp>
    </p:spTree>
    <p:extLst>
      <p:ext uri="{BB962C8B-B14F-4D97-AF65-F5344CB8AC3E}">
        <p14:creationId xmlns:p14="http://schemas.microsoft.com/office/powerpoint/2010/main" val="3830505303"/>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C4934B78-66B4-9FDF-F4EF-3D977952086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94643" y="0"/>
            <a:ext cx="1590050" cy="1590050"/>
          </a:xfrm>
          <a:prstGeom prst="rect">
            <a:avLst/>
          </a:prstGeom>
        </p:spPr>
      </p:pic>
    </p:spTree>
    <p:extLst>
      <p:ext uri="{BB962C8B-B14F-4D97-AF65-F5344CB8AC3E}">
        <p14:creationId xmlns:p14="http://schemas.microsoft.com/office/powerpoint/2010/main" val="18479680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71" r:id="rId3"/>
    <p:sldLayoutId id="214748367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B34249C7-FD8B-4558-DC61-1B24B38C563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4643" y="0"/>
            <a:ext cx="1590050" cy="1590050"/>
          </a:xfrm>
          <a:prstGeom prst="rect">
            <a:avLst/>
          </a:prstGeom>
        </p:spPr>
      </p:pic>
    </p:spTree>
    <p:extLst>
      <p:ext uri="{BB962C8B-B14F-4D97-AF65-F5344CB8AC3E}">
        <p14:creationId xmlns:p14="http://schemas.microsoft.com/office/powerpoint/2010/main" val="18851823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advTm="2000">
    <p:push dir="u"/>
  </p:transition>
  <p:txStyles>
    <p:titleStyle>
      <a:lvl1pPr algn="l" defTabSz="91420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96" indent="-228696" algn="l" defTabSz="914204"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510" indent="-228696" algn="l" defTabSz="91420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2898" indent="-228696" algn="l" defTabSz="914204" rtl="0" eaLnBrk="1" latinLnBrk="0" hangingPunct="1">
        <a:lnSpc>
          <a:spcPct val="90000"/>
        </a:lnSpc>
        <a:spcBef>
          <a:spcPts val="499"/>
        </a:spcBef>
        <a:buFont typeface="Arial" panose="020B0604020202020204" pitchFamily="34" charset="0"/>
        <a:buChar char="•"/>
        <a:defRPr sz="2000" kern="1200">
          <a:solidFill>
            <a:schemeClr val="tx1"/>
          </a:solidFill>
          <a:latin typeface="+mn-lt"/>
          <a:ea typeface="+mn-ea"/>
          <a:cs typeface="+mn-cs"/>
        </a:defRPr>
      </a:lvl3pPr>
      <a:lvl4pPr marL="1600288"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102"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492"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1880"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8696"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086" indent="-228696" algn="l" defTabSz="91420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204" rtl="0" eaLnBrk="1" latinLnBrk="0" hangingPunct="1">
        <a:defRPr sz="1801" kern="1200">
          <a:solidFill>
            <a:schemeClr val="tx1"/>
          </a:solidFill>
          <a:latin typeface="+mn-lt"/>
          <a:ea typeface="+mn-ea"/>
          <a:cs typeface="+mn-cs"/>
        </a:defRPr>
      </a:lvl1pPr>
      <a:lvl2pPr marL="457390" algn="l" defTabSz="914204" rtl="0" eaLnBrk="1" latinLnBrk="0" hangingPunct="1">
        <a:defRPr sz="1801" kern="1200">
          <a:solidFill>
            <a:schemeClr val="tx1"/>
          </a:solidFill>
          <a:latin typeface="+mn-lt"/>
          <a:ea typeface="+mn-ea"/>
          <a:cs typeface="+mn-cs"/>
        </a:defRPr>
      </a:lvl2pPr>
      <a:lvl3pPr marL="914204" algn="l" defTabSz="914204" rtl="0" eaLnBrk="1" latinLnBrk="0" hangingPunct="1">
        <a:defRPr sz="1801" kern="1200">
          <a:solidFill>
            <a:schemeClr val="tx1"/>
          </a:solidFill>
          <a:latin typeface="+mn-lt"/>
          <a:ea typeface="+mn-ea"/>
          <a:cs typeface="+mn-cs"/>
        </a:defRPr>
      </a:lvl3pPr>
      <a:lvl4pPr marL="1371592" algn="l" defTabSz="914204" rtl="0" eaLnBrk="1" latinLnBrk="0" hangingPunct="1">
        <a:defRPr sz="1801" kern="1200">
          <a:solidFill>
            <a:schemeClr val="tx1"/>
          </a:solidFill>
          <a:latin typeface="+mn-lt"/>
          <a:ea typeface="+mn-ea"/>
          <a:cs typeface="+mn-cs"/>
        </a:defRPr>
      </a:lvl4pPr>
      <a:lvl5pPr marL="1828984" algn="l" defTabSz="914204" rtl="0" eaLnBrk="1" latinLnBrk="0" hangingPunct="1">
        <a:defRPr sz="1801" kern="1200">
          <a:solidFill>
            <a:schemeClr val="tx1"/>
          </a:solidFill>
          <a:latin typeface="+mn-lt"/>
          <a:ea typeface="+mn-ea"/>
          <a:cs typeface="+mn-cs"/>
        </a:defRPr>
      </a:lvl5pPr>
      <a:lvl6pPr marL="2285798" algn="l" defTabSz="914204" rtl="0" eaLnBrk="1" latinLnBrk="0" hangingPunct="1">
        <a:defRPr sz="1801" kern="1200">
          <a:solidFill>
            <a:schemeClr val="tx1"/>
          </a:solidFill>
          <a:latin typeface="+mn-lt"/>
          <a:ea typeface="+mn-ea"/>
          <a:cs typeface="+mn-cs"/>
        </a:defRPr>
      </a:lvl6pPr>
      <a:lvl7pPr marL="2743186" algn="l" defTabSz="914204" rtl="0" eaLnBrk="1" latinLnBrk="0" hangingPunct="1">
        <a:defRPr sz="1801" kern="1200">
          <a:solidFill>
            <a:schemeClr val="tx1"/>
          </a:solidFill>
          <a:latin typeface="+mn-lt"/>
          <a:ea typeface="+mn-ea"/>
          <a:cs typeface="+mn-cs"/>
        </a:defRPr>
      </a:lvl7pPr>
      <a:lvl8pPr marL="3200576" algn="l" defTabSz="914204" rtl="0" eaLnBrk="1" latinLnBrk="0" hangingPunct="1">
        <a:defRPr sz="1801" kern="1200">
          <a:solidFill>
            <a:schemeClr val="tx1"/>
          </a:solidFill>
          <a:latin typeface="+mn-lt"/>
          <a:ea typeface="+mn-ea"/>
          <a:cs typeface="+mn-cs"/>
        </a:defRPr>
      </a:lvl8pPr>
      <a:lvl9pPr marL="3657390" algn="l" defTabSz="914204"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020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4ADB9920-514F-935B-B240-30079A7517D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94643" y="0"/>
            <a:ext cx="1590050" cy="1590050"/>
          </a:xfrm>
          <a:prstGeom prst="rect">
            <a:avLst/>
          </a:prstGeom>
        </p:spPr>
      </p:pic>
    </p:spTree>
    <p:extLst>
      <p:ext uri="{BB962C8B-B14F-4D97-AF65-F5344CB8AC3E}">
        <p14:creationId xmlns:p14="http://schemas.microsoft.com/office/powerpoint/2010/main" val="66633196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0.png"/><Relationship Id="rId5" Type="http://schemas.openxmlformats.org/officeDocument/2006/relationships/image" Target="../media/image17.sv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0.png"/><Relationship Id="rId11" Type="http://schemas.openxmlformats.org/officeDocument/2006/relationships/image" Target="../media/image13.png"/><Relationship Id="rId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33.xml"/><Relationship Id="rId6" Type="http://schemas.openxmlformats.org/officeDocument/2006/relationships/image" Target="../media/image4.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35.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53089"/>
        </a:solidFill>
        <a:effectLst/>
      </p:bgPr>
    </p:bg>
    <p:spTree>
      <p:nvGrpSpPr>
        <p:cNvPr id="1" name=""/>
        <p:cNvGrpSpPr/>
        <p:nvPr/>
      </p:nvGrpSpPr>
      <p:grpSpPr>
        <a:xfrm>
          <a:off x="0" y="0"/>
          <a:ext cx="0" cy="0"/>
          <a:chOff x="0" y="0"/>
          <a:chExt cx="0" cy="0"/>
        </a:xfrm>
      </p:grpSpPr>
      <p:sp>
        <p:nvSpPr>
          <p:cNvPr id="2" name="Freeform 2"/>
          <p:cNvSpPr/>
          <p:nvPr/>
        </p:nvSpPr>
        <p:spPr>
          <a:xfrm>
            <a:off x="1988838" y="685800"/>
            <a:ext cx="7320416" cy="4964573"/>
          </a:xfrm>
          <a:custGeom>
            <a:avLst/>
            <a:gdLst/>
            <a:ahLst/>
            <a:cxnLst/>
            <a:rect l="l" t="t" r="r" b="b"/>
            <a:pathLst>
              <a:path w="10980624" h="7446859">
                <a:moveTo>
                  <a:pt x="0" y="0"/>
                </a:moveTo>
                <a:lnTo>
                  <a:pt x="10980624" y="0"/>
                </a:lnTo>
                <a:lnTo>
                  <a:pt x="10980624" y="7446859"/>
                </a:lnTo>
                <a:lnTo>
                  <a:pt x="0" y="74468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783292" y="-446327"/>
            <a:ext cx="1722908" cy="3348408"/>
          </a:xfrm>
          <a:custGeom>
            <a:avLst/>
            <a:gdLst/>
            <a:ahLst/>
            <a:cxnLst/>
            <a:rect l="l" t="t" r="r" b="b"/>
            <a:pathLst>
              <a:path w="2584362" h="5022612">
                <a:moveTo>
                  <a:pt x="0" y="0"/>
                </a:moveTo>
                <a:lnTo>
                  <a:pt x="2584362" y="0"/>
                </a:lnTo>
                <a:lnTo>
                  <a:pt x="2584362" y="5022612"/>
                </a:lnTo>
                <a:lnTo>
                  <a:pt x="0" y="50226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2277164">
            <a:off x="778065" y="645617"/>
            <a:ext cx="666368" cy="634715"/>
          </a:xfrm>
          <a:custGeom>
            <a:avLst/>
            <a:gdLst/>
            <a:ahLst/>
            <a:cxnLst/>
            <a:rect l="l" t="t" r="r" b="b"/>
            <a:pathLst>
              <a:path w="999552" h="952073">
                <a:moveTo>
                  <a:pt x="0" y="0"/>
                </a:moveTo>
                <a:lnTo>
                  <a:pt x="999552" y="0"/>
                </a:lnTo>
                <a:lnTo>
                  <a:pt x="999552" y="952073"/>
                </a:lnTo>
                <a:lnTo>
                  <a:pt x="0" y="952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864335" y="1596390"/>
            <a:ext cx="485847" cy="485847"/>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774B"/>
            </a:solidFill>
          </p:spPr>
          <p:txBody>
            <a:bodyPr/>
            <a:lstStyle/>
            <a:p>
              <a:pPr defTabSz="609630"/>
              <a:endParaRPr lang="en-US" sz="1200">
                <a:solidFill>
                  <a:prstClr val="black"/>
                </a:solidFill>
                <a:latin typeface="Calibri"/>
              </a:endParaRPr>
            </a:p>
          </p:txBody>
        </p:sp>
      </p:grpSp>
      <p:sp>
        <p:nvSpPr>
          <p:cNvPr id="7" name="Freeform 7"/>
          <p:cNvSpPr/>
          <p:nvPr/>
        </p:nvSpPr>
        <p:spPr>
          <a:xfrm>
            <a:off x="826749" y="3295695"/>
            <a:ext cx="561017" cy="2883732"/>
          </a:xfrm>
          <a:custGeom>
            <a:avLst/>
            <a:gdLst/>
            <a:ahLst/>
            <a:cxnLst/>
            <a:rect l="l" t="t" r="r" b="b"/>
            <a:pathLst>
              <a:path w="841525" h="4325598">
                <a:moveTo>
                  <a:pt x="0" y="0"/>
                </a:moveTo>
                <a:lnTo>
                  <a:pt x="841526" y="0"/>
                </a:lnTo>
                <a:lnTo>
                  <a:pt x="841526" y="4325598"/>
                </a:lnTo>
                <a:lnTo>
                  <a:pt x="0" y="4325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flipH="1">
            <a:off x="7724554" y="2689547"/>
            <a:ext cx="3568665" cy="4096028"/>
          </a:xfrm>
          <a:custGeom>
            <a:avLst/>
            <a:gdLst/>
            <a:ahLst/>
            <a:cxnLst/>
            <a:rect l="l" t="t" r="r" b="b"/>
            <a:pathLst>
              <a:path w="5352997" h="6144042">
                <a:moveTo>
                  <a:pt x="5352996" y="0"/>
                </a:moveTo>
                <a:lnTo>
                  <a:pt x="0" y="0"/>
                </a:lnTo>
                <a:lnTo>
                  <a:pt x="0" y="6144042"/>
                </a:lnTo>
                <a:lnTo>
                  <a:pt x="5352996" y="6144042"/>
                </a:lnTo>
                <a:lnTo>
                  <a:pt x="5352996"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pic>
        <p:nvPicPr>
          <p:cNvPr id="10" name="Picture 9"/>
          <p:cNvPicPr>
            <a:picLocks noChangeAspect="1"/>
          </p:cNvPicPr>
          <p:nvPr/>
        </p:nvPicPr>
        <p:blipFill>
          <a:blip r:embed="rId12"/>
          <a:stretch>
            <a:fillRect/>
          </a:stretch>
        </p:blipFill>
        <p:spPr>
          <a:xfrm>
            <a:off x="2345466" y="1839313"/>
            <a:ext cx="4405758" cy="31823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Trước</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ngày</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xa</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quê</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chuyện</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kể về cuộc chia tay đầy lưu luyến của một bạn nhỏ vói thầy giáo và những người bạn. Đó là những trải nghiệm về tình cảm, cảm xúc, về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tình</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yêu đối với quê hương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những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người</a:t>
              </a: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thân thương.</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44400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533400"/>
            <a:ext cx="11531600" cy="6053120"/>
          </a:xfrm>
          <a:prstGeom prst="rect">
            <a:avLst/>
          </a:prstGeom>
        </p:spPr>
      </p:pic>
      <p:pic>
        <p:nvPicPr>
          <p:cNvPr id="2" name="Hình ảnh 3" descr="Ảnh có chứa văn bản, trong nhà&#10;&#10;Mô tả được tạo tự động">
            <a:extLst>
              <a:ext uri="{FF2B5EF4-FFF2-40B4-BE49-F238E27FC236}">
                <a16:creationId xmlns:a16="http://schemas.microsoft.com/office/drawing/2014/main" id="{67ABF68B-4C0C-31C0-C9CD-9223E009FF9A}"/>
              </a:ext>
            </a:extLst>
          </p:cNvPr>
          <p:cNvPicPr>
            <a:picLocks noChangeAspect="1"/>
          </p:cNvPicPr>
          <p:nvPr/>
        </p:nvPicPr>
        <p:blipFill>
          <a:blip r:embed="rId4"/>
          <a:stretch>
            <a:fillRect/>
          </a:stretch>
        </p:blipFill>
        <p:spPr>
          <a:xfrm>
            <a:off x="1018074" y="3424478"/>
            <a:ext cx="4488876" cy="2625957"/>
          </a:xfrm>
          <a:prstGeom prst="rect">
            <a:avLst/>
          </a:prstGeom>
        </p:spPr>
      </p:pic>
      <p:grpSp>
        <p:nvGrpSpPr>
          <p:cNvPr id="4" name="Group 3">
            <a:extLst>
              <a:ext uri="{FF2B5EF4-FFF2-40B4-BE49-F238E27FC236}">
                <a16:creationId xmlns:a16="http://schemas.microsoft.com/office/drawing/2014/main" id="{E1892DA9-6D6F-75B5-21E7-6D9A43BC1AB8}"/>
              </a:ext>
            </a:extLst>
          </p:cNvPr>
          <p:cNvGrpSpPr/>
          <p:nvPr/>
        </p:nvGrpSpPr>
        <p:grpSpPr>
          <a:xfrm>
            <a:off x="1791512" y="845199"/>
            <a:ext cx="8105775" cy="1722997"/>
            <a:chOff x="220394" y="27442"/>
            <a:chExt cx="4162483" cy="3094823"/>
          </a:xfrm>
          <a:solidFill>
            <a:srgbClr val="CCFFFF"/>
          </a:solidFill>
        </p:grpSpPr>
        <p:sp>
          <p:nvSpPr>
            <p:cNvPr id="7" name="椭圆 31">
              <a:extLst>
                <a:ext uri="{FF2B5EF4-FFF2-40B4-BE49-F238E27FC236}">
                  <a16:creationId xmlns:a16="http://schemas.microsoft.com/office/drawing/2014/main" id="{BA3C2376-3A1B-AE0F-E83B-14F9E40B1BF2}"/>
                </a:ext>
              </a:extLst>
            </p:cNvPr>
            <p:cNvSpPr/>
            <p:nvPr/>
          </p:nvSpPr>
          <p:spPr>
            <a:xfrm rot="10800000" flipH="1">
              <a:off x="220394" y="27442"/>
              <a:ext cx="4162483" cy="30948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38100" cap="flat" cmpd="sng" algn="ctr">
              <a:solidFill>
                <a:sysClr val="windowText" lastClr="000000"/>
              </a:solidFill>
              <a:prstDash val="lgDash"/>
              <a:miter lim="800000"/>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eaLnBrk="1" fontAlgn="auto" latinLnBrk="0" hangingPunct="1">
                <a:lnSpc>
                  <a:spcPct val="100000"/>
                </a:lnSpc>
                <a:spcBef>
                  <a:spcPts val="0"/>
                </a:spcBef>
                <a:spcAft>
                  <a:spcPts val="0"/>
                </a:spcAft>
                <a:buClrTx/>
                <a:buSzTx/>
                <a:buFontTx/>
                <a:buNone/>
                <a:tabLst/>
                <a:defRPr/>
              </a:pPr>
              <a:endParaRPr kumimoji="0" lang="zh-CN" altLang="en-US" sz="1685"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 name="Hộp Văn bản 23">
              <a:extLst>
                <a:ext uri="{FF2B5EF4-FFF2-40B4-BE49-F238E27FC236}">
                  <a16:creationId xmlns:a16="http://schemas.microsoft.com/office/drawing/2014/main" id="{17FD2451-3CC6-C6E5-A8C9-B504406C738B}"/>
                </a:ext>
              </a:extLst>
            </p:cNvPr>
            <p:cNvSpPr txBox="1"/>
            <p:nvPr/>
          </p:nvSpPr>
          <p:spPr>
            <a:xfrm>
              <a:off x="327716" y="268338"/>
              <a:ext cx="4007496" cy="2487709"/>
            </a:xfrm>
            <a:prstGeom prst="rect">
              <a:avLst/>
            </a:prstGeom>
            <a:noFill/>
          </p:spPr>
          <p:txBody>
            <a:bodyPr wrap="square" rtlCol="0">
              <a:spAutoFit/>
            </a:bodyPr>
            <a:lstStyle/>
            <a:p>
              <a:pPr marL="0" marR="0" algn="ctr">
                <a:spcBef>
                  <a:spcPts val="0"/>
                </a:spcBef>
                <a:spcAft>
                  <a:spcPts val="0"/>
                </a:spcAft>
              </a:pPr>
              <a:r>
                <a:rPr lang="en-US" sz="2800" b="1" dirty="0" err="1">
                  <a:solidFill>
                    <a:srgbClr val="000000"/>
                  </a:solidFill>
                  <a:effectLst/>
                  <a:latin typeface="Cambria" panose="02040503050406030204" pitchFamily="18" charset="0"/>
                  <a:ea typeface="Cambria" panose="02040503050406030204" pitchFamily="18" charset="0"/>
                </a:rPr>
                <a:t>Đọc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lại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một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bài</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đọc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chủ</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điểm</a:t>
              </a:r>
              <a:r>
                <a:rPr lang="en-US" sz="2800" b="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Mỗi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người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một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vẻ</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hoặc</a:t>
              </a:r>
              <a:r>
                <a:rPr lang="en-US" sz="2800" b="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Trải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nghiệm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khám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phá</a:t>
              </a:r>
              <a:r>
                <a:rPr lang="en-US" sz="2800" b="1" i="1" dirty="0">
                  <a:solidFill>
                    <a:srgbClr val="000000"/>
                  </a:solidFill>
                  <a:effectLst/>
                  <a:latin typeface="Cambria" panose="02040503050406030204" pitchFamily="18" charset="0"/>
                  <a:ea typeface="Cambria" panose="02040503050406030204" pitchFamily="18" charset="0"/>
                </a:rPr>
                <a: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nêu</a:t>
              </a:r>
              <a:r>
                <a:rPr lang="en-US" sz="2800" b="1" dirty="0">
                  <a:solidFill>
                    <a:srgbClr val="000000"/>
                  </a:solidFill>
                  <a:effectLst/>
                  <a:latin typeface="Cambria" panose="02040503050406030204" pitchFamily="18" charset="0"/>
                  <a:ea typeface="Cambria" panose="02040503050406030204" pitchFamily="18" charset="0"/>
                </a:rPr>
                <a:t> chi </a:t>
              </a:r>
              <a:r>
                <a:rPr lang="en-US" sz="2800" b="1" dirty="0" err="1">
                  <a:solidFill>
                    <a:srgbClr val="000000"/>
                  </a:solidFill>
                  <a:effectLst/>
                  <a:latin typeface="Cambria" panose="02040503050406030204" pitchFamily="18" charset="0"/>
                  <a:ea typeface="Cambria" panose="02040503050406030204" pitchFamily="18" charset="0"/>
                </a:rPr>
                <a:t>tiết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hoặc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nhân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vật</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em</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nhớ</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nhất</a:t>
              </a:r>
              <a:r>
                <a:rPr lang="en-US" sz="2800" b="1" dirty="0">
                  <a:solidFill>
                    <a:srgbClr val="000000"/>
                  </a:solidFill>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CD82E1BE-C04C-23CA-AB99-4515D8385047}"/>
              </a:ext>
            </a:extLst>
          </p:cNvPr>
          <p:cNvPicPr>
            <a:picLocks noChangeAspect="1"/>
          </p:cNvPicPr>
          <p:nvPr/>
        </p:nvPicPr>
        <p:blipFill>
          <a:blip r:embed="rId5"/>
          <a:stretch>
            <a:fillRect/>
          </a:stretch>
        </p:blipFill>
        <p:spPr>
          <a:xfrm>
            <a:off x="5845996" y="3285217"/>
            <a:ext cx="2296969" cy="3181829"/>
          </a:xfrm>
          <a:prstGeom prst="rect">
            <a:avLst/>
          </a:prstGeom>
        </p:spPr>
      </p:pic>
      <p:pic>
        <p:nvPicPr>
          <p:cNvPr id="10" name="Picture 9">
            <a:extLst>
              <a:ext uri="{FF2B5EF4-FFF2-40B4-BE49-F238E27FC236}">
                <a16:creationId xmlns:a16="http://schemas.microsoft.com/office/drawing/2014/main" id="{C67A9208-487F-3B74-07A7-76B39FC38318}"/>
              </a:ext>
            </a:extLst>
          </p:cNvPr>
          <p:cNvPicPr>
            <a:picLocks noChangeAspect="1"/>
          </p:cNvPicPr>
          <p:nvPr/>
        </p:nvPicPr>
        <p:blipFill>
          <a:blip r:embed="rId6"/>
          <a:stretch>
            <a:fillRect/>
          </a:stretch>
        </p:blipFill>
        <p:spPr>
          <a:xfrm>
            <a:off x="8424808" y="3302353"/>
            <a:ext cx="2240779" cy="3149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a:extLst>
            <a:ext uri="{FF2B5EF4-FFF2-40B4-BE49-F238E27FC236}">
              <a16:creationId xmlns:a16="http://schemas.microsoft.com/office/drawing/2014/main" id="{3744A5D0-47C9-0862-8378-E5DC8A9607A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FE2965-31E5-2AD1-1939-A796B6162051}"/>
              </a:ext>
            </a:extLst>
          </p:cNvPr>
          <p:cNvSpPr/>
          <p:nvPr/>
        </p:nvSpPr>
        <p:spPr>
          <a:xfrm>
            <a:off x="1988838" y="685800"/>
            <a:ext cx="7320416" cy="4964573"/>
          </a:xfrm>
          <a:custGeom>
            <a:avLst/>
            <a:gdLst/>
            <a:ahLst/>
            <a:cxnLst/>
            <a:rect l="l" t="t" r="r" b="b"/>
            <a:pathLst>
              <a:path w="10980624" h="7446859">
                <a:moveTo>
                  <a:pt x="0" y="0"/>
                </a:moveTo>
                <a:lnTo>
                  <a:pt x="10980624" y="0"/>
                </a:lnTo>
                <a:lnTo>
                  <a:pt x="10980624" y="7446859"/>
                </a:lnTo>
                <a:lnTo>
                  <a:pt x="0" y="74468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a:extLst>
              <a:ext uri="{FF2B5EF4-FFF2-40B4-BE49-F238E27FC236}">
                <a16:creationId xmlns:a16="http://schemas.microsoft.com/office/drawing/2014/main" id="{D4123AD8-ED08-FCB5-B36E-1BDE9911912A}"/>
              </a:ext>
            </a:extLst>
          </p:cNvPr>
          <p:cNvSpPr/>
          <p:nvPr/>
        </p:nvSpPr>
        <p:spPr>
          <a:xfrm>
            <a:off x="9783292" y="-446327"/>
            <a:ext cx="1722908" cy="3348408"/>
          </a:xfrm>
          <a:custGeom>
            <a:avLst/>
            <a:gdLst/>
            <a:ahLst/>
            <a:cxnLst/>
            <a:rect l="l" t="t" r="r" b="b"/>
            <a:pathLst>
              <a:path w="2584362" h="5022612">
                <a:moveTo>
                  <a:pt x="0" y="0"/>
                </a:moveTo>
                <a:lnTo>
                  <a:pt x="2584362" y="0"/>
                </a:lnTo>
                <a:lnTo>
                  <a:pt x="2584362" y="5022612"/>
                </a:lnTo>
                <a:lnTo>
                  <a:pt x="0" y="50226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a:extLst>
              <a:ext uri="{FF2B5EF4-FFF2-40B4-BE49-F238E27FC236}">
                <a16:creationId xmlns:a16="http://schemas.microsoft.com/office/drawing/2014/main" id="{7698C2C2-7C5B-C409-2B0D-22A4DDBF2162}"/>
              </a:ext>
            </a:extLst>
          </p:cNvPr>
          <p:cNvSpPr/>
          <p:nvPr/>
        </p:nvSpPr>
        <p:spPr>
          <a:xfrm rot="-2277164">
            <a:off x="778065" y="645617"/>
            <a:ext cx="666368" cy="634715"/>
          </a:xfrm>
          <a:custGeom>
            <a:avLst/>
            <a:gdLst/>
            <a:ahLst/>
            <a:cxnLst/>
            <a:rect l="l" t="t" r="r" b="b"/>
            <a:pathLst>
              <a:path w="999552" h="952073">
                <a:moveTo>
                  <a:pt x="0" y="0"/>
                </a:moveTo>
                <a:lnTo>
                  <a:pt x="999552" y="0"/>
                </a:lnTo>
                <a:lnTo>
                  <a:pt x="999552" y="952073"/>
                </a:lnTo>
                <a:lnTo>
                  <a:pt x="0" y="952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5" name="Group 5">
            <a:extLst>
              <a:ext uri="{FF2B5EF4-FFF2-40B4-BE49-F238E27FC236}">
                <a16:creationId xmlns:a16="http://schemas.microsoft.com/office/drawing/2014/main" id="{DBB6CB09-B7B7-3533-B0F9-D0D64A19FFE3}"/>
              </a:ext>
            </a:extLst>
          </p:cNvPr>
          <p:cNvGrpSpPr/>
          <p:nvPr/>
        </p:nvGrpSpPr>
        <p:grpSpPr>
          <a:xfrm>
            <a:off x="864335" y="1596390"/>
            <a:ext cx="485847" cy="485847"/>
            <a:chOff x="0" y="0"/>
            <a:chExt cx="6350000" cy="6350000"/>
          </a:xfrm>
        </p:grpSpPr>
        <p:sp>
          <p:nvSpPr>
            <p:cNvPr id="6" name="Freeform 6">
              <a:extLst>
                <a:ext uri="{FF2B5EF4-FFF2-40B4-BE49-F238E27FC236}">
                  <a16:creationId xmlns:a16="http://schemas.microsoft.com/office/drawing/2014/main" id="{E9619F7B-DE00-5F1A-0829-A978302F1072}"/>
                </a:ext>
              </a:extLst>
            </p:cNvPr>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774B"/>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Freeform 7">
            <a:extLst>
              <a:ext uri="{FF2B5EF4-FFF2-40B4-BE49-F238E27FC236}">
                <a16:creationId xmlns:a16="http://schemas.microsoft.com/office/drawing/2014/main" id="{683936A2-5ACD-29E9-8BFB-A3B019DE1C75}"/>
              </a:ext>
            </a:extLst>
          </p:cNvPr>
          <p:cNvSpPr/>
          <p:nvPr/>
        </p:nvSpPr>
        <p:spPr>
          <a:xfrm>
            <a:off x="826749" y="3295695"/>
            <a:ext cx="561017" cy="2883732"/>
          </a:xfrm>
          <a:custGeom>
            <a:avLst/>
            <a:gdLst/>
            <a:ahLst/>
            <a:cxnLst/>
            <a:rect l="l" t="t" r="r" b="b"/>
            <a:pathLst>
              <a:path w="841525" h="4325598">
                <a:moveTo>
                  <a:pt x="0" y="0"/>
                </a:moveTo>
                <a:lnTo>
                  <a:pt x="841526" y="0"/>
                </a:lnTo>
                <a:lnTo>
                  <a:pt x="841526" y="4325598"/>
                </a:lnTo>
                <a:lnTo>
                  <a:pt x="0" y="4325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8">
            <a:extLst>
              <a:ext uri="{FF2B5EF4-FFF2-40B4-BE49-F238E27FC236}">
                <a16:creationId xmlns:a16="http://schemas.microsoft.com/office/drawing/2014/main" id="{EAC44073-E27F-EDDA-8B3D-D3E26D3BF870}"/>
              </a:ext>
            </a:extLst>
          </p:cNvPr>
          <p:cNvSpPr/>
          <p:nvPr/>
        </p:nvSpPr>
        <p:spPr>
          <a:xfrm flipH="1">
            <a:off x="7724554" y="2689547"/>
            <a:ext cx="3568665" cy="4096028"/>
          </a:xfrm>
          <a:custGeom>
            <a:avLst/>
            <a:gdLst/>
            <a:ahLst/>
            <a:cxnLst/>
            <a:rect l="l" t="t" r="r" b="b"/>
            <a:pathLst>
              <a:path w="5352997" h="6144042">
                <a:moveTo>
                  <a:pt x="5352996" y="0"/>
                </a:moveTo>
                <a:lnTo>
                  <a:pt x="0" y="0"/>
                </a:lnTo>
                <a:lnTo>
                  <a:pt x="0" y="6144042"/>
                </a:lnTo>
                <a:lnTo>
                  <a:pt x="5352996" y="6144042"/>
                </a:lnTo>
                <a:lnTo>
                  <a:pt x="5352996"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0" name="Picture 9" descr="A green and red text on a black background&#10;&#10;AI-generated content may be incorrect.">
            <a:extLst>
              <a:ext uri="{FF2B5EF4-FFF2-40B4-BE49-F238E27FC236}">
                <a16:creationId xmlns:a16="http://schemas.microsoft.com/office/drawing/2014/main" id="{D45970DE-F43E-CA40-076F-F8819D5A040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26030" y="1150587"/>
            <a:ext cx="6001061" cy="4831363"/>
          </a:xfrm>
          <a:prstGeom prst="rect">
            <a:avLst/>
          </a:prstGeom>
        </p:spPr>
      </p:pic>
    </p:spTree>
    <p:extLst>
      <p:ext uri="{BB962C8B-B14F-4D97-AF65-F5344CB8AC3E}">
        <p14:creationId xmlns:p14="http://schemas.microsoft.com/office/powerpoint/2010/main" val="249005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94A51"/>
        </a:solidFill>
        <a:effectLst/>
      </p:bgPr>
    </p:bg>
    <p:spTree>
      <p:nvGrpSpPr>
        <p:cNvPr id="1" name=""/>
        <p:cNvGrpSpPr/>
        <p:nvPr/>
      </p:nvGrpSpPr>
      <p:grpSpPr>
        <a:xfrm>
          <a:off x="0" y="0"/>
          <a:ext cx="0" cy="0"/>
          <a:chOff x="0" y="0"/>
          <a:chExt cx="0" cy="0"/>
        </a:xfrm>
      </p:grpSpPr>
      <p:sp>
        <p:nvSpPr>
          <p:cNvPr id="2" name="Freeform 2"/>
          <p:cNvSpPr/>
          <p:nvPr/>
        </p:nvSpPr>
        <p:spPr>
          <a:xfrm>
            <a:off x="1387557" y="509765"/>
            <a:ext cx="9416887" cy="5838470"/>
          </a:xfrm>
          <a:custGeom>
            <a:avLst/>
            <a:gdLst/>
            <a:ahLst/>
            <a:cxnLst/>
            <a:rect l="l" t="t" r="r" b="b"/>
            <a:pathLst>
              <a:path w="14125331" h="8757705">
                <a:moveTo>
                  <a:pt x="0" y="0"/>
                </a:moveTo>
                <a:lnTo>
                  <a:pt x="14125332" y="0"/>
                </a:lnTo>
                <a:lnTo>
                  <a:pt x="14125332" y="8757706"/>
                </a:lnTo>
                <a:lnTo>
                  <a:pt x="0" y="8757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8918045" y="-204529"/>
            <a:ext cx="1310683" cy="1548813"/>
          </a:xfrm>
          <a:custGeom>
            <a:avLst/>
            <a:gdLst/>
            <a:ahLst/>
            <a:cxnLst/>
            <a:rect l="l" t="t" r="r" b="b"/>
            <a:pathLst>
              <a:path w="1966025" h="2323220">
                <a:moveTo>
                  <a:pt x="0" y="0"/>
                </a:moveTo>
                <a:lnTo>
                  <a:pt x="1966025" y="0"/>
                </a:lnTo>
                <a:lnTo>
                  <a:pt x="1966025" y="2323220"/>
                </a:lnTo>
                <a:lnTo>
                  <a:pt x="0" y="23232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44934" y="3251787"/>
            <a:ext cx="3896076" cy="3764583"/>
          </a:xfrm>
          <a:custGeom>
            <a:avLst/>
            <a:gdLst/>
            <a:ahLst/>
            <a:cxnLst/>
            <a:rect l="l" t="t" r="r" b="b"/>
            <a:pathLst>
              <a:path w="5844114" h="5646875">
                <a:moveTo>
                  <a:pt x="0" y="0"/>
                </a:moveTo>
                <a:lnTo>
                  <a:pt x="5844114" y="0"/>
                </a:lnTo>
                <a:lnTo>
                  <a:pt x="5844114" y="5646875"/>
                </a:lnTo>
                <a:lnTo>
                  <a:pt x="0" y="56468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80419" y="3429001"/>
            <a:ext cx="1424025" cy="3254915"/>
          </a:xfrm>
          <a:custGeom>
            <a:avLst/>
            <a:gdLst/>
            <a:ahLst/>
            <a:cxnLst/>
            <a:rect l="l" t="t" r="r" b="b"/>
            <a:pathLst>
              <a:path w="2136038" h="4882373">
                <a:moveTo>
                  <a:pt x="0" y="0"/>
                </a:moveTo>
                <a:lnTo>
                  <a:pt x="2136038" y="0"/>
                </a:lnTo>
                <a:lnTo>
                  <a:pt x="2136038" y="4882373"/>
                </a:lnTo>
                <a:lnTo>
                  <a:pt x="0" y="48823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pic>
        <p:nvPicPr>
          <p:cNvPr id="7" name="Picture 6" descr="A blue and orange text&#10;&#10;AI-generated content may be incorrect.">
            <a:extLst>
              <a:ext uri="{FF2B5EF4-FFF2-40B4-BE49-F238E27FC236}">
                <a16:creationId xmlns:a16="http://schemas.microsoft.com/office/drawing/2014/main" id="{71C5288C-17A5-F1DB-7C51-707B817933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7220" y="1716662"/>
            <a:ext cx="8254699" cy="2853175"/>
          </a:xfrm>
          <a:prstGeom prst="rect">
            <a:avLst/>
          </a:prstGeom>
        </p:spPr>
      </p:pic>
    </p:spTree>
    <p:extLst>
      <p:ext uri="{BB962C8B-B14F-4D97-AF65-F5344CB8AC3E}">
        <p14:creationId xmlns:p14="http://schemas.microsoft.com/office/powerpoint/2010/main" val="176684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4A51"/>
        </a:solidFill>
        <a:effectLst/>
      </p:bgPr>
    </p:bg>
    <p:spTree>
      <p:nvGrpSpPr>
        <p:cNvPr id="1" name=""/>
        <p:cNvGrpSpPr/>
        <p:nvPr/>
      </p:nvGrpSpPr>
      <p:grpSpPr>
        <a:xfrm>
          <a:off x="0" y="0"/>
          <a:ext cx="0" cy="0"/>
          <a:chOff x="0" y="0"/>
          <a:chExt cx="0" cy="0"/>
        </a:xfrm>
      </p:grpSpPr>
      <p:sp>
        <p:nvSpPr>
          <p:cNvPr id="2" name="Freeform 2"/>
          <p:cNvSpPr/>
          <p:nvPr/>
        </p:nvSpPr>
        <p:spPr>
          <a:xfrm>
            <a:off x="1387557" y="509765"/>
            <a:ext cx="9416887" cy="5838470"/>
          </a:xfrm>
          <a:custGeom>
            <a:avLst/>
            <a:gdLst/>
            <a:ahLst/>
            <a:cxnLst/>
            <a:rect l="l" t="t" r="r" b="b"/>
            <a:pathLst>
              <a:path w="14125331" h="8757705">
                <a:moveTo>
                  <a:pt x="0" y="0"/>
                </a:moveTo>
                <a:lnTo>
                  <a:pt x="14125332" y="0"/>
                </a:lnTo>
                <a:lnTo>
                  <a:pt x="14125332" y="8757706"/>
                </a:lnTo>
                <a:lnTo>
                  <a:pt x="0" y="8757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a:off x="8918045" y="-204529"/>
            <a:ext cx="1310683" cy="1548813"/>
          </a:xfrm>
          <a:custGeom>
            <a:avLst/>
            <a:gdLst/>
            <a:ahLst/>
            <a:cxnLst/>
            <a:rect l="l" t="t" r="r" b="b"/>
            <a:pathLst>
              <a:path w="1966025" h="2323220">
                <a:moveTo>
                  <a:pt x="0" y="0"/>
                </a:moveTo>
                <a:lnTo>
                  <a:pt x="1966025" y="0"/>
                </a:lnTo>
                <a:lnTo>
                  <a:pt x="1966025" y="2323220"/>
                </a:lnTo>
                <a:lnTo>
                  <a:pt x="0" y="232322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5" name="Freeform 5"/>
          <p:cNvSpPr/>
          <p:nvPr/>
        </p:nvSpPr>
        <p:spPr>
          <a:xfrm>
            <a:off x="-244934" y="3251787"/>
            <a:ext cx="3896076" cy="3764583"/>
          </a:xfrm>
          <a:custGeom>
            <a:avLst/>
            <a:gdLst/>
            <a:ahLst/>
            <a:cxnLst/>
            <a:rect l="l" t="t" r="r" b="b"/>
            <a:pathLst>
              <a:path w="5844114" h="5646875">
                <a:moveTo>
                  <a:pt x="0" y="0"/>
                </a:moveTo>
                <a:lnTo>
                  <a:pt x="5844114" y="0"/>
                </a:lnTo>
                <a:lnTo>
                  <a:pt x="5844114" y="5646875"/>
                </a:lnTo>
                <a:lnTo>
                  <a:pt x="0" y="564687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380419" y="3429001"/>
            <a:ext cx="1424025" cy="3254915"/>
          </a:xfrm>
          <a:custGeom>
            <a:avLst/>
            <a:gdLst/>
            <a:ahLst/>
            <a:cxnLst/>
            <a:rect l="l" t="t" r="r" b="b"/>
            <a:pathLst>
              <a:path w="2136038" h="4882373">
                <a:moveTo>
                  <a:pt x="0" y="0"/>
                </a:moveTo>
                <a:lnTo>
                  <a:pt x="2136038" y="0"/>
                </a:lnTo>
                <a:lnTo>
                  <a:pt x="2136038" y="4882373"/>
                </a:lnTo>
                <a:lnTo>
                  <a:pt x="0" y="488237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263" y="43969"/>
            <a:ext cx="2539683" cy="2539683"/>
          </a:xfrm>
          <a:prstGeom prst="rect">
            <a:avLst/>
          </a:prstGeom>
        </p:spPr>
      </p:pic>
      <p:pic>
        <p:nvPicPr>
          <p:cNvPr id="3" name="Picture 2">
            <a:extLst>
              <a:ext uri="{FF2B5EF4-FFF2-40B4-BE49-F238E27FC236}">
                <a16:creationId xmlns:a16="http://schemas.microsoft.com/office/drawing/2014/main" id="{55B49CA6-BAAB-4429-B9B4-C5EAC4BE95DD}"/>
              </a:ext>
            </a:extLst>
          </p:cNvPr>
          <p:cNvPicPr>
            <a:picLocks noChangeAspect="1"/>
          </p:cNvPicPr>
          <p:nvPr/>
        </p:nvPicPr>
        <p:blipFill>
          <a:blip r:embed="rId11"/>
          <a:stretch>
            <a:fillRect/>
          </a:stretch>
        </p:blipFill>
        <p:spPr>
          <a:xfrm>
            <a:off x="2987345" y="1779829"/>
            <a:ext cx="6144779" cy="3059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Freeform 2"/>
          <p:cNvSpPr/>
          <p:nvPr/>
        </p:nvSpPr>
        <p:spPr>
          <a:xfrm>
            <a:off x="1988838" y="685800"/>
            <a:ext cx="7320416" cy="4964573"/>
          </a:xfrm>
          <a:custGeom>
            <a:avLst/>
            <a:gdLst/>
            <a:ahLst/>
            <a:cxnLst/>
            <a:rect l="l" t="t" r="r" b="b"/>
            <a:pathLst>
              <a:path w="10980624" h="7446859">
                <a:moveTo>
                  <a:pt x="0" y="0"/>
                </a:moveTo>
                <a:lnTo>
                  <a:pt x="10980624" y="0"/>
                </a:lnTo>
                <a:lnTo>
                  <a:pt x="10980624" y="7446859"/>
                </a:lnTo>
                <a:lnTo>
                  <a:pt x="0" y="74468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defTabSz="609630"/>
            <a:endParaRPr lang="en-US" sz="1200">
              <a:solidFill>
                <a:prstClr val="black"/>
              </a:solidFill>
              <a:latin typeface="Calibri"/>
            </a:endParaRPr>
          </a:p>
        </p:txBody>
      </p:sp>
      <p:sp>
        <p:nvSpPr>
          <p:cNvPr id="3" name="Freeform 3"/>
          <p:cNvSpPr/>
          <p:nvPr/>
        </p:nvSpPr>
        <p:spPr>
          <a:xfrm>
            <a:off x="9783292" y="-446327"/>
            <a:ext cx="1722908" cy="3348408"/>
          </a:xfrm>
          <a:custGeom>
            <a:avLst/>
            <a:gdLst/>
            <a:ahLst/>
            <a:cxnLst/>
            <a:rect l="l" t="t" r="r" b="b"/>
            <a:pathLst>
              <a:path w="2584362" h="5022612">
                <a:moveTo>
                  <a:pt x="0" y="0"/>
                </a:moveTo>
                <a:lnTo>
                  <a:pt x="2584362" y="0"/>
                </a:lnTo>
                <a:lnTo>
                  <a:pt x="2584362" y="5022612"/>
                </a:lnTo>
                <a:lnTo>
                  <a:pt x="0" y="502261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defTabSz="609630"/>
            <a:endParaRPr lang="en-US" sz="1200">
              <a:solidFill>
                <a:prstClr val="black"/>
              </a:solidFill>
              <a:latin typeface="Calibri"/>
            </a:endParaRPr>
          </a:p>
        </p:txBody>
      </p:sp>
      <p:sp>
        <p:nvSpPr>
          <p:cNvPr id="4" name="Freeform 4"/>
          <p:cNvSpPr/>
          <p:nvPr/>
        </p:nvSpPr>
        <p:spPr>
          <a:xfrm rot="-2277164">
            <a:off x="778065" y="645617"/>
            <a:ext cx="666368" cy="634715"/>
          </a:xfrm>
          <a:custGeom>
            <a:avLst/>
            <a:gdLst/>
            <a:ahLst/>
            <a:cxnLst/>
            <a:rect l="l" t="t" r="r" b="b"/>
            <a:pathLst>
              <a:path w="999552" h="952073">
                <a:moveTo>
                  <a:pt x="0" y="0"/>
                </a:moveTo>
                <a:lnTo>
                  <a:pt x="999552" y="0"/>
                </a:lnTo>
                <a:lnTo>
                  <a:pt x="999552" y="952073"/>
                </a:lnTo>
                <a:lnTo>
                  <a:pt x="0" y="95207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defTabSz="609630"/>
            <a:endParaRPr lang="en-US" sz="1200">
              <a:solidFill>
                <a:prstClr val="black"/>
              </a:solidFill>
              <a:latin typeface="Calibri"/>
            </a:endParaRPr>
          </a:p>
        </p:txBody>
      </p:sp>
      <p:grpSp>
        <p:nvGrpSpPr>
          <p:cNvPr id="5" name="Group 5"/>
          <p:cNvGrpSpPr/>
          <p:nvPr/>
        </p:nvGrpSpPr>
        <p:grpSpPr>
          <a:xfrm>
            <a:off x="864335" y="1596390"/>
            <a:ext cx="485847" cy="485847"/>
            <a:chOff x="0" y="0"/>
            <a:chExt cx="6350000" cy="6350000"/>
          </a:xfrm>
        </p:grpSpPr>
        <p:sp>
          <p:nvSpPr>
            <p:cNvPr id="6" name="Freeform 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D774B"/>
            </a:solidFill>
          </p:spPr>
          <p:txBody>
            <a:bodyPr/>
            <a:lstStyle/>
            <a:p>
              <a:pPr defTabSz="609630"/>
              <a:endParaRPr lang="en-US" sz="1200">
                <a:solidFill>
                  <a:prstClr val="black"/>
                </a:solidFill>
                <a:latin typeface="Calibri"/>
              </a:endParaRPr>
            </a:p>
          </p:txBody>
        </p:sp>
      </p:grpSp>
      <p:sp>
        <p:nvSpPr>
          <p:cNvPr id="7" name="Freeform 7"/>
          <p:cNvSpPr/>
          <p:nvPr/>
        </p:nvSpPr>
        <p:spPr>
          <a:xfrm>
            <a:off x="826749" y="3295695"/>
            <a:ext cx="561017" cy="2883732"/>
          </a:xfrm>
          <a:custGeom>
            <a:avLst/>
            <a:gdLst/>
            <a:ahLst/>
            <a:cxnLst/>
            <a:rect l="l" t="t" r="r" b="b"/>
            <a:pathLst>
              <a:path w="841525" h="4325598">
                <a:moveTo>
                  <a:pt x="0" y="0"/>
                </a:moveTo>
                <a:lnTo>
                  <a:pt x="841526" y="0"/>
                </a:lnTo>
                <a:lnTo>
                  <a:pt x="841526" y="4325598"/>
                </a:lnTo>
                <a:lnTo>
                  <a:pt x="0" y="432559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flipH="1">
            <a:off x="7724554" y="2689547"/>
            <a:ext cx="3568665" cy="4096028"/>
          </a:xfrm>
          <a:custGeom>
            <a:avLst/>
            <a:gdLst/>
            <a:ahLst/>
            <a:cxnLst/>
            <a:rect l="l" t="t" r="r" b="b"/>
            <a:pathLst>
              <a:path w="5352997" h="6144042">
                <a:moveTo>
                  <a:pt x="5352996" y="0"/>
                </a:moveTo>
                <a:lnTo>
                  <a:pt x="0" y="0"/>
                </a:lnTo>
                <a:lnTo>
                  <a:pt x="0" y="6144042"/>
                </a:lnTo>
                <a:lnTo>
                  <a:pt x="5352996" y="6144042"/>
                </a:lnTo>
                <a:lnTo>
                  <a:pt x="5352996"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defTabSz="609630"/>
            <a:endParaRPr lang="en-US" sz="1200">
              <a:solidFill>
                <a:prstClr val="black"/>
              </a:solidFill>
              <a:latin typeface="Calibri"/>
            </a:endParaRPr>
          </a:p>
        </p:txBody>
      </p:sp>
      <p:pic>
        <p:nvPicPr>
          <p:cNvPr id="11" name="Picture 10" descr="A pink and purple text&#10;&#10;AI-generated content may be incorrect.">
            <a:extLst>
              <a:ext uri="{FF2B5EF4-FFF2-40B4-BE49-F238E27FC236}">
                <a16:creationId xmlns:a16="http://schemas.microsoft.com/office/drawing/2014/main" id="{1D2D5743-9BAA-AEEA-A5AE-D9C8F2250CD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135432" y="1773800"/>
            <a:ext cx="4572396" cy="3127519"/>
          </a:xfrm>
          <a:prstGeom prst="rect">
            <a:avLst/>
          </a:prstGeom>
        </p:spPr>
      </p:pic>
    </p:spTree>
    <p:extLst>
      <p:ext uri="{BB962C8B-B14F-4D97-AF65-F5344CB8AC3E}">
        <p14:creationId xmlns:p14="http://schemas.microsoft.com/office/powerpoint/2010/main" val="23637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F37709-7E15-94A8-7121-0FAE6D9ACEC6}"/>
              </a:ext>
            </a:extLst>
          </p:cNvPr>
          <p:cNvSpPr txBox="1"/>
          <p:nvPr/>
        </p:nvSpPr>
        <p:spPr>
          <a:xfrm>
            <a:off x="1705510" y="832207"/>
            <a:ext cx="9328935" cy="1446550"/>
          </a:xfrm>
          <a:prstGeom prst="rect">
            <a:avLst/>
          </a:prstGeom>
          <a:noFill/>
        </p:spPr>
        <p:txBody>
          <a:bodyPr wrap="square" rtlCol="0">
            <a:spAutoFit/>
          </a:bodyPr>
          <a:lstStyle/>
          <a:p>
            <a:r>
              <a:rPr lang="en-US" sz="4400" b="1" dirty="0">
                <a:solidFill>
                  <a:srgbClr val="000000"/>
                </a:solidFill>
                <a:effectLst/>
                <a:highlight>
                  <a:srgbClr val="FFFFFF"/>
                </a:highlight>
                <a:latin typeface="Cambria" panose="02040503050406030204" pitchFamily="18" charset="0"/>
                <a:ea typeface="Cambria" panose="02040503050406030204" pitchFamily="18" charset="0"/>
              </a:rPr>
              <a:t>2.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Nêu</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ngắn</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gọn</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nội</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dung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của</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1 – 2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bài</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đọc</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dưới</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 </a:t>
            </a:r>
            <a:r>
              <a:rPr lang="en-US" sz="4400" b="1" dirty="0" err="1">
                <a:solidFill>
                  <a:srgbClr val="000000"/>
                </a:solidFill>
                <a:effectLst/>
                <a:highlight>
                  <a:srgbClr val="FFFFFF"/>
                </a:highlight>
                <a:latin typeface="Cambria" panose="02040503050406030204" pitchFamily="18" charset="0"/>
                <a:ea typeface="Cambria" panose="02040503050406030204" pitchFamily="18" charset="0"/>
              </a:rPr>
              <a:t>đây</a:t>
            </a:r>
            <a:r>
              <a:rPr lang="en-US" sz="4400" b="1" dirty="0">
                <a:solidFill>
                  <a:srgbClr val="000000"/>
                </a:solidFill>
                <a:effectLst/>
                <a:highlight>
                  <a:srgbClr val="FFFFFF"/>
                </a:highlight>
                <a:latin typeface="Cambria" panose="02040503050406030204" pitchFamily="18" charset="0"/>
                <a:ea typeface="Cambria" panose="02040503050406030204" pitchFamily="18" charset="0"/>
              </a:rPr>
              <a:t>:</a:t>
            </a:r>
            <a:r>
              <a:rPr lang="en-US" sz="4400" b="1" dirty="0">
                <a:solidFill>
                  <a:srgbClr val="000000"/>
                </a:solidFill>
                <a:effectLst/>
                <a:latin typeface="Cambria" panose="02040503050406030204" pitchFamily="18" charset="0"/>
                <a:ea typeface="Cambria" panose="02040503050406030204" pitchFamily="18" charset="0"/>
              </a:rPr>
              <a:t> </a:t>
            </a:r>
            <a:endParaRPr lang="en-US" sz="44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4880EDC5-40F7-2767-213A-E78404BC686B}"/>
              </a:ext>
            </a:extLst>
          </p:cNvPr>
          <p:cNvPicPr>
            <a:picLocks noChangeAspect="1"/>
          </p:cNvPicPr>
          <p:nvPr/>
        </p:nvPicPr>
        <p:blipFill>
          <a:blip r:embed="rId2"/>
          <a:stretch>
            <a:fillRect/>
          </a:stretch>
        </p:blipFill>
        <p:spPr>
          <a:xfrm>
            <a:off x="1095920" y="2817795"/>
            <a:ext cx="9831032" cy="2061594"/>
          </a:xfrm>
          <a:prstGeom prst="rect">
            <a:avLst/>
          </a:prstGeom>
        </p:spPr>
      </p:pic>
    </p:spTree>
    <p:extLst>
      <p:ext uri="{BB962C8B-B14F-4D97-AF65-F5344CB8AC3E}">
        <p14:creationId xmlns:p14="http://schemas.microsoft.com/office/powerpoint/2010/main" val="3583645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Tiếng</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nói</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của</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cỏ</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cây</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6"/>
            <a:ext cx="9541697" cy="3531831"/>
            <a:chOff x="2056723" y="5280233"/>
            <a:chExt cx="7156273" cy="2648873"/>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086597"/>
            </a:xfrm>
            <a:custGeom>
              <a:avLst/>
              <a:gdLst>
                <a:gd name="connsiteX0" fmla="*/ 0 w 6677904"/>
                <a:gd name="connsiteY0" fmla="*/ 347773 h 2086597"/>
                <a:gd name="connsiteX1" fmla="*/ 347773 w 6677904"/>
                <a:gd name="connsiteY1" fmla="*/ 0 h 2086597"/>
                <a:gd name="connsiteX2" fmla="*/ 952656 w 6677904"/>
                <a:gd name="connsiteY2" fmla="*/ 0 h 2086597"/>
                <a:gd name="connsiteX3" fmla="*/ 1617362 w 6677904"/>
                <a:gd name="connsiteY3" fmla="*/ 0 h 2086597"/>
                <a:gd name="connsiteX4" fmla="*/ 2341892 w 6677904"/>
                <a:gd name="connsiteY4" fmla="*/ 0 h 2086597"/>
                <a:gd name="connsiteX5" fmla="*/ 2946775 w 6677904"/>
                <a:gd name="connsiteY5" fmla="*/ 0 h 2086597"/>
                <a:gd name="connsiteX6" fmla="*/ 3551658 w 6677904"/>
                <a:gd name="connsiteY6" fmla="*/ 0 h 2086597"/>
                <a:gd name="connsiteX7" fmla="*/ 4276188 w 6677904"/>
                <a:gd name="connsiteY7" fmla="*/ 0 h 2086597"/>
                <a:gd name="connsiteX8" fmla="*/ 4761424 w 6677904"/>
                <a:gd name="connsiteY8" fmla="*/ 0 h 2086597"/>
                <a:gd name="connsiteX9" fmla="*/ 5485954 w 6677904"/>
                <a:gd name="connsiteY9" fmla="*/ 0 h 2086597"/>
                <a:gd name="connsiteX10" fmla="*/ 6330131 w 6677904"/>
                <a:gd name="connsiteY10" fmla="*/ 0 h 2086597"/>
                <a:gd name="connsiteX11" fmla="*/ 6677904 w 6677904"/>
                <a:gd name="connsiteY11" fmla="*/ 347773 h 2086597"/>
                <a:gd name="connsiteX12" fmla="*/ 6677904 w 6677904"/>
                <a:gd name="connsiteY12" fmla="*/ 1029388 h 2086597"/>
                <a:gd name="connsiteX13" fmla="*/ 6677904 w 6677904"/>
                <a:gd name="connsiteY13" fmla="*/ 1738824 h 2086597"/>
                <a:gd name="connsiteX14" fmla="*/ 6330131 w 6677904"/>
                <a:gd name="connsiteY14" fmla="*/ 2086597 h 2086597"/>
                <a:gd name="connsiteX15" fmla="*/ 5785072 w 6677904"/>
                <a:gd name="connsiteY15" fmla="*/ 2086597 h 2086597"/>
                <a:gd name="connsiteX16" fmla="*/ 5180189 w 6677904"/>
                <a:gd name="connsiteY16" fmla="*/ 2086597 h 2086597"/>
                <a:gd name="connsiteX17" fmla="*/ 4395835 w 6677904"/>
                <a:gd name="connsiteY17" fmla="*/ 2086597 h 2086597"/>
                <a:gd name="connsiteX18" fmla="*/ 3731129 w 6677904"/>
                <a:gd name="connsiteY18" fmla="*/ 2086597 h 2086597"/>
                <a:gd name="connsiteX19" fmla="*/ 3066422 w 6677904"/>
                <a:gd name="connsiteY19" fmla="*/ 2086597 h 2086597"/>
                <a:gd name="connsiteX20" fmla="*/ 2282069 w 6677904"/>
                <a:gd name="connsiteY20" fmla="*/ 2086597 h 2086597"/>
                <a:gd name="connsiteX21" fmla="*/ 1677186 w 6677904"/>
                <a:gd name="connsiteY21" fmla="*/ 2086597 h 2086597"/>
                <a:gd name="connsiteX22" fmla="*/ 1072303 w 6677904"/>
                <a:gd name="connsiteY22" fmla="*/ 2086597 h 2086597"/>
                <a:gd name="connsiteX23" fmla="*/ 347773 w 6677904"/>
                <a:gd name="connsiteY23" fmla="*/ 2086597 h 2086597"/>
                <a:gd name="connsiteX24" fmla="*/ 0 w 6677904"/>
                <a:gd name="connsiteY24" fmla="*/ 1738824 h 2086597"/>
                <a:gd name="connsiteX25" fmla="*/ 0 w 6677904"/>
                <a:gd name="connsiteY25" fmla="*/ 1029388 h 2086597"/>
                <a:gd name="connsiteX26" fmla="*/ 0 w 6677904"/>
                <a:gd name="connsiteY26" fmla="*/ 347773 h 2086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77904" h="2086597" fill="none" extrusionOk="0">
                  <a:moveTo>
                    <a:pt x="0" y="347773"/>
                  </a:moveTo>
                  <a:cubicBezTo>
                    <a:pt x="-39790" y="153303"/>
                    <a:pt x="149547" y="-25184"/>
                    <a:pt x="347773" y="0"/>
                  </a:cubicBezTo>
                  <a:cubicBezTo>
                    <a:pt x="558864" y="12540"/>
                    <a:pt x="686215" y="26853"/>
                    <a:pt x="952656" y="0"/>
                  </a:cubicBezTo>
                  <a:cubicBezTo>
                    <a:pt x="1219097" y="-26853"/>
                    <a:pt x="1334440" y="-16817"/>
                    <a:pt x="1617362" y="0"/>
                  </a:cubicBezTo>
                  <a:cubicBezTo>
                    <a:pt x="1900284" y="16817"/>
                    <a:pt x="2195178" y="13561"/>
                    <a:pt x="2341892" y="0"/>
                  </a:cubicBezTo>
                  <a:cubicBezTo>
                    <a:pt x="2488606" y="-13561"/>
                    <a:pt x="2698429" y="-7440"/>
                    <a:pt x="2946775" y="0"/>
                  </a:cubicBezTo>
                  <a:cubicBezTo>
                    <a:pt x="3195121" y="7440"/>
                    <a:pt x="3270860" y="25682"/>
                    <a:pt x="3551658" y="0"/>
                  </a:cubicBezTo>
                  <a:cubicBezTo>
                    <a:pt x="3832456" y="-25682"/>
                    <a:pt x="3966576" y="22675"/>
                    <a:pt x="4276188" y="0"/>
                  </a:cubicBezTo>
                  <a:cubicBezTo>
                    <a:pt x="4585800" y="-22675"/>
                    <a:pt x="4591387" y="-1225"/>
                    <a:pt x="4761424" y="0"/>
                  </a:cubicBezTo>
                  <a:cubicBezTo>
                    <a:pt x="4931461" y="1225"/>
                    <a:pt x="5330996" y="27930"/>
                    <a:pt x="5485954" y="0"/>
                  </a:cubicBezTo>
                  <a:cubicBezTo>
                    <a:pt x="5640912" y="-27930"/>
                    <a:pt x="6154425" y="-21310"/>
                    <a:pt x="6330131" y="0"/>
                  </a:cubicBezTo>
                  <a:cubicBezTo>
                    <a:pt x="6518702" y="7918"/>
                    <a:pt x="6713344" y="142430"/>
                    <a:pt x="6677904" y="347773"/>
                  </a:cubicBezTo>
                  <a:cubicBezTo>
                    <a:pt x="6677452" y="492960"/>
                    <a:pt x="6700498" y="751760"/>
                    <a:pt x="6677904" y="1029388"/>
                  </a:cubicBezTo>
                  <a:cubicBezTo>
                    <a:pt x="6655310" y="1307016"/>
                    <a:pt x="6651007" y="1508313"/>
                    <a:pt x="6677904" y="1738824"/>
                  </a:cubicBezTo>
                  <a:cubicBezTo>
                    <a:pt x="6697497" y="1934289"/>
                    <a:pt x="6534272" y="2108748"/>
                    <a:pt x="6330131" y="2086597"/>
                  </a:cubicBezTo>
                  <a:cubicBezTo>
                    <a:pt x="6170815" y="2086299"/>
                    <a:pt x="5929986" y="2094024"/>
                    <a:pt x="5785072" y="2086597"/>
                  </a:cubicBezTo>
                  <a:cubicBezTo>
                    <a:pt x="5640158" y="2079170"/>
                    <a:pt x="5352891" y="2083850"/>
                    <a:pt x="5180189" y="2086597"/>
                  </a:cubicBezTo>
                  <a:cubicBezTo>
                    <a:pt x="5007487" y="2089344"/>
                    <a:pt x="4682512" y="2101422"/>
                    <a:pt x="4395835" y="2086597"/>
                  </a:cubicBezTo>
                  <a:cubicBezTo>
                    <a:pt x="4109158" y="2071772"/>
                    <a:pt x="3889516" y="2078179"/>
                    <a:pt x="3731129" y="2086597"/>
                  </a:cubicBezTo>
                  <a:cubicBezTo>
                    <a:pt x="3572742" y="2095015"/>
                    <a:pt x="3205588" y="2067431"/>
                    <a:pt x="3066422" y="2086597"/>
                  </a:cubicBezTo>
                  <a:cubicBezTo>
                    <a:pt x="2927256" y="2105763"/>
                    <a:pt x="2665034" y="2120961"/>
                    <a:pt x="2282069" y="2086597"/>
                  </a:cubicBezTo>
                  <a:cubicBezTo>
                    <a:pt x="1899104" y="2052233"/>
                    <a:pt x="1870204" y="2073225"/>
                    <a:pt x="1677186" y="2086597"/>
                  </a:cubicBezTo>
                  <a:cubicBezTo>
                    <a:pt x="1484168" y="2099969"/>
                    <a:pt x="1200803" y="2090643"/>
                    <a:pt x="1072303" y="2086597"/>
                  </a:cubicBezTo>
                  <a:cubicBezTo>
                    <a:pt x="943803" y="2082551"/>
                    <a:pt x="585621" y="2063163"/>
                    <a:pt x="347773" y="2086597"/>
                  </a:cubicBezTo>
                  <a:cubicBezTo>
                    <a:pt x="149667" y="2079976"/>
                    <a:pt x="28993" y="1947990"/>
                    <a:pt x="0" y="1738824"/>
                  </a:cubicBezTo>
                  <a:cubicBezTo>
                    <a:pt x="23670" y="1452017"/>
                    <a:pt x="14067" y="1205537"/>
                    <a:pt x="0" y="1029388"/>
                  </a:cubicBezTo>
                  <a:cubicBezTo>
                    <a:pt x="-14067" y="853239"/>
                    <a:pt x="-7868" y="526390"/>
                    <a:pt x="0" y="347773"/>
                  </a:cubicBezTo>
                  <a:close/>
                </a:path>
                <a:path w="6677904" h="2086597" stroke="0" extrusionOk="0">
                  <a:moveTo>
                    <a:pt x="0" y="347773"/>
                  </a:moveTo>
                  <a:cubicBezTo>
                    <a:pt x="2770" y="148637"/>
                    <a:pt x="170838" y="-24105"/>
                    <a:pt x="347773" y="0"/>
                  </a:cubicBezTo>
                  <a:cubicBezTo>
                    <a:pt x="622274" y="-6446"/>
                    <a:pt x="676103" y="25327"/>
                    <a:pt x="952656" y="0"/>
                  </a:cubicBezTo>
                  <a:cubicBezTo>
                    <a:pt x="1229209" y="-25327"/>
                    <a:pt x="1273542" y="-22001"/>
                    <a:pt x="1557539" y="0"/>
                  </a:cubicBezTo>
                  <a:cubicBezTo>
                    <a:pt x="1841536" y="22001"/>
                    <a:pt x="1907157" y="-24709"/>
                    <a:pt x="2102598" y="0"/>
                  </a:cubicBezTo>
                  <a:cubicBezTo>
                    <a:pt x="2298039" y="24709"/>
                    <a:pt x="2492124" y="3141"/>
                    <a:pt x="2707481" y="0"/>
                  </a:cubicBezTo>
                  <a:cubicBezTo>
                    <a:pt x="2922838" y="-3141"/>
                    <a:pt x="3237459" y="23615"/>
                    <a:pt x="3491834" y="0"/>
                  </a:cubicBezTo>
                  <a:cubicBezTo>
                    <a:pt x="3746209" y="-23615"/>
                    <a:pt x="4008173" y="-4995"/>
                    <a:pt x="4276188" y="0"/>
                  </a:cubicBezTo>
                  <a:cubicBezTo>
                    <a:pt x="4544203" y="4995"/>
                    <a:pt x="4658543" y="23360"/>
                    <a:pt x="4881071" y="0"/>
                  </a:cubicBezTo>
                  <a:cubicBezTo>
                    <a:pt x="5103599" y="-23360"/>
                    <a:pt x="5392983" y="-20457"/>
                    <a:pt x="5605601" y="0"/>
                  </a:cubicBezTo>
                  <a:cubicBezTo>
                    <a:pt x="5818219" y="20457"/>
                    <a:pt x="5969507" y="-17161"/>
                    <a:pt x="6330131" y="0"/>
                  </a:cubicBezTo>
                  <a:cubicBezTo>
                    <a:pt x="6522736" y="10342"/>
                    <a:pt x="6664464" y="145533"/>
                    <a:pt x="6677904" y="347773"/>
                  </a:cubicBezTo>
                  <a:cubicBezTo>
                    <a:pt x="6675357" y="585906"/>
                    <a:pt x="6687276" y="849229"/>
                    <a:pt x="6677904" y="1001567"/>
                  </a:cubicBezTo>
                  <a:cubicBezTo>
                    <a:pt x="6668532" y="1153905"/>
                    <a:pt x="6689434" y="1464218"/>
                    <a:pt x="6677904" y="1738824"/>
                  </a:cubicBezTo>
                  <a:cubicBezTo>
                    <a:pt x="6692075" y="1927109"/>
                    <a:pt x="6551251" y="2070555"/>
                    <a:pt x="6330131" y="2086597"/>
                  </a:cubicBezTo>
                  <a:cubicBezTo>
                    <a:pt x="6135315" y="2110311"/>
                    <a:pt x="5914072" y="2098291"/>
                    <a:pt x="5665425" y="2086597"/>
                  </a:cubicBezTo>
                  <a:cubicBezTo>
                    <a:pt x="5416778" y="2074903"/>
                    <a:pt x="5038799" y="2100836"/>
                    <a:pt x="4881071" y="2086597"/>
                  </a:cubicBezTo>
                  <a:cubicBezTo>
                    <a:pt x="4723343" y="2072358"/>
                    <a:pt x="4598655" y="2081950"/>
                    <a:pt x="4395835" y="2086597"/>
                  </a:cubicBezTo>
                  <a:cubicBezTo>
                    <a:pt x="4193015" y="2091244"/>
                    <a:pt x="4020111" y="2077803"/>
                    <a:pt x="3910600" y="2086597"/>
                  </a:cubicBezTo>
                  <a:cubicBezTo>
                    <a:pt x="3801090" y="2095391"/>
                    <a:pt x="3426020" y="2095171"/>
                    <a:pt x="3186070" y="2086597"/>
                  </a:cubicBezTo>
                  <a:cubicBezTo>
                    <a:pt x="2946120" y="2078024"/>
                    <a:pt x="2693196" y="2110990"/>
                    <a:pt x="2401716" y="2086597"/>
                  </a:cubicBezTo>
                  <a:cubicBezTo>
                    <a:pt x="2110236" y="2062204"/>
                    <a:pt x="1903274" y="2117296"/>
                    <a:pt x="1737009" y="2086597"/>
                  </a:cubicBezTo>
                  <a:cubicBezTo>
                    <a:pt x="1570744" y="2055898"/>
                    <a:pt x="1353273" y="2084082"/>
                    <a:pt x="1251774" y="2086597"/>
                  </a:cubicBezTo>
                  <a:cubicBezTo>
                    <a:pt x="1150276" y="2089112"/>
                    <a:pt x="741170" y="2075640"/>
                    <a:pt x="347773" y="2086597"/>
                  </a:cubicBezTo>
                  <a:cubicBezTo>
                    <a:pt x="153014" y="2094392"/>
                    <a:pt x="46081" y="1937979"/>
                    <a:pt x="0" y="1738824"/>
                  </a:cubicBezTo>
                  <a:cubicBezTo>
                    <a:pt x="-17341" y="1595382"/>
                    <a:pt x="33978" y="1207216"/>
                    <a:pt x="0" y="1043299"/>
                  </a:cubicBezTo>
                  <a:cubicBezTo>
                    <a:pt x="-33978" y="879382"/>
                    <a:pt x="-23403" y="569660"/>
                    <a:pt x="0" y="347773"/>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51964" y="5994903"/>
              <a:ext cx="6443887" cy="1731243"/>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Ta-nhi-a đã di chuyển khóm hoa hồng và khóm hoa huệ đến vị trí khác. Nhờ vậy mà cây đã biến đổi trở nên đẹp vượt trội và nở nhiều hoa hơn.</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1258726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Tập</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làm</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văn</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79613" y="2116647"/>
            <a:ext cx="9795957" cy="4521377"/>
            <a:chOff x="2056723" y="5280233"/>
            <a:chExt cx="7156273" cy="3391032"/>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9"/>
              <a:ext cx="6677904" cy="2371704"/>
            </a:xfrm>
            <a:custGeom>
              <a:avLst/>
              <a:gdLst>
                <a:gd name="connsiteX0" fmla="*/ 0 w 6677904"/>
                <a:gd name="connsiteY0" fmla="*/ 395292 h 2371704"/>
                <a:gd name="connsiteX1" fmla="*/ 395292 w 6677904"/>
                <a:gd name="connsiteY1" fmla="*/ 0 h 2371704"/>
                <a:gd name="connsiteX2" fmla="*/ 990565 w 6677904"/>
                <a:gd name="connsiteY2" fmla="*/ 0 h 2371704"/>
                <a:gd name="connsiteX3" fmla="*/ 1585839 w 6677904"/>
                <a:gd name="connsiteY3" fmla="*/ 0 h 2371704"/>
                <a:gd name="connsiteX4" fmla="*/ 2181112 w 6677904"/>
                <a:gd name="connsiteY4" fmla="*/ 0 h 2371704"/>
                <a:gd name="connsiteX5" fmla="*/ 2894132 w 6677904"/>
                <a:gd name="connsiteY5" fmla="*/ 0 h 2371704"/>
                <a:gd name="connsiteX6" fmla="*/ 3371659 w 6677904"/>
                <a:gd name="connsiteY6" fmla="*/ 0 h 2371704"/>
                <a:gd name="connsiteX7" fmla="*/ 4084679 w 6677904"/>
                <a:gd name="connsiteY7" fmla="*/ 0 h 2371704"/>
                <a:gd name="connsiteX8" fmla="*/ 4738826 w 6677904"/>
                <a:gd name="connsiteY8" fmla="*/ 0 h 2371704"/>
                <a:gd name="connsiteX9" fmla="*/ 5510719 w 6677904"/>
                <a:gd name="connsiteY9" fmla="*/ 0 h 2371704"/>
                <a:gd name="connsiteX10" fmla="*/ 6282612 w 6677904"/>
                <a:gd name="connsiteY10" fmla="*/ 0 h 2371704"/>
                <a:gd name="connsiteX11" fmla="*/ 6677904 w 6677904"/>
                <a:gd name="connsiteY11" fmla="*/ 395292 h 2371704"/>
                <a:gd name="connsiteX12" fmla="*/ 6677904 w 6677904"/>
                <a:gd name="connsiteY12" fmla="*/ 874898 h 2371704"/>
                <a:gd name="connsiteX13" fmla="*/ 6677904 w 6677904"/>
                <a:gd name="connsiteY13" fmla="*/ 1433561 h 2371704"/>
                <a:gd name="connsiteX14" fmla="*/ 6677904 w 6677904"/>
                <a:gd name="connsiteY14" fmla="*/ 1976412 h 2371704"/>
                <a:gd name="connsiteX15" fmla="*/ 6282612 w 6677904"/>
                <a:gd name="connsiteY15" fmla="*/ 2371704 h 2371704"/>
                <a:gd name="connsiteX16" fmla="*/ 5687339 w 6677904"/>
                <a:gd name="connsiteY16" fmla="*/ 2371704 h 2371704"/>
                <a:gd name="connsiteX17" fmla="*/ 5033192 w 6677904"/>
                <a:gd name="connsiteY17" fmla="*/ 2371704 h 2371704"/>
                <a:gd name="connsiteX18" fmla="*/ 4261299 w 6677904"/>
                <a:gd name="connsiteY18" fmla="*/ 2371704 h 2371704"/>
                <a:gd name="connsiteX19" fmla="*/ 3666025 w 6677904"/>
                <a:gd name="connsiteY19" fmla="*/ 2371704 h 2371704"/>
                <a:gd name="connsiteX20" fmla="*/ 3070752 w 6677904"/>
                <a:gd name="connsiteY20" fmla="*/ 2371704 h 2371704"/>
                <a:gd name="connsiteX21" fmla="*/ 2298859 w 6677904"/>
                <a:gd name="connsiteY21" fmla="*/ 2371704 h 2371704"/>
                <a:gd name="connsiteX22" fmla="*/ 1821332 w 6677904"/>
                <a:gd name="connsiteY22" fmla="*/ 2371704 h 2371704"/>
                <a:gd name="connsiteX23" fmla="*/ 1108312 w 6677904"/>
                <a:gd name="connsiteY23" fmla="*/ 2371704 h 2371704"/>
                <a:gd name="connsiteX24" fmla="*/ 395292 w 6677904"/>
                <a:gd name="connsiteY24" fmla="*/ 2371704 h 2371704"/>
                <a:gd name="connsiteX25" fmla="*/ 0 w 6677904"/>
                <a:gd name="connsiteY25" fmla="*/ 1976412 h 2371704"/>
                <a:gd name="connsiteX26" fmla="*/ 0 w 6677904"/>
                <a:gd name="connsiteY26" fmla="*/ 1496806 h 2371704"/>
                <a:gd name="connsiteX27" fmla="*/ 0 w 6677904"/>
                <a:gd name="connsiteY27" fmla="*/ 969766 h 2371704"/>
                <a:gd name="connsiteX28" fmla="*/ 0 w 6677904"/>
                <a:gd name="connsiteY28" fmla="*/ 395292 h 237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371704" fill="none" extrusionOk="0">
                  <a:moveTo>
                    <a:pt x="0" y="395292"/>
                  </a:moveTo>
                  <a:cubicBezTo>
                    <a:pt x="13035" y="179355"/>
                    <a:pt x="208218" y="23591"/>
                    <a:pt x="395292" y="0"/>
                  </a:cubicBezTo>
                  <a:cubicBezTo>
                    <a:pt x="686293" y="-26629"/>
                    <a:pt x="843739" y="362"/>
                    <a:pt x="990565" y="0"/>
                  </a:cubicBezTo>
                  <a:cubicBezTo>
                    <a:pt x="1137391" y="-362"/>
                    <a:pt x="1466131" y="-8885"/>
                    <a:pt x="1585839" y="0"/>
                  </a:cubicBezTo>
                  <a:cubicBezTo>
                    <a:pt x="1705547" y="8885"/>
                    <a:pt x="2020852" y="-16308"/>
                    <a:pt x="2181112" y="0"/>
                  </a:cubicBezTo>
                  <a:cubicBezTo>
                    <a:pt x="2341372" y="16308"/>
                    <a:pt x="2704443" y="28361"/>
                    <a:pt x="2894132" y="0"/>
                  </a:cubicBezTo>
                  <a:cubicBezTo>
                    <a:pt x="3083821" y="-28361"/>
                    <a:pt x="3223267" y="-2327"/>
                    <a:pt x="3371659" y="0"/>
                  </a:cubicBezTo>
                  <a:cubicBezTo>
                    <a:pt x="3520051" y="2327"/>
                    <a:pt x="3731541" y="7108"/>
                    <a:pt x="4084679" y="0"/>
                  </a:cubicBezTo>
                  <a:cubicBezTo>
                    <a:pt x="4437817" y="-7108"/>
                    <a:pt x="4553367" y="-12128"/>
                    <a:pt x="4738826" y="0"/>
                  </a:cubicBezTo>
                  <a:cubicBezTo>
                    <a:pt x="4924285" y="12128"/>
                    <a:pt x="5140102" y="-6655"/>
                    <a:pt x="5510719" y="0"/>
                  </a:cubicBezTo>
                  <a:cubicBezTo>
                    <a:pt x="5881336" y="6655"/>
                    <a:pt x="6010878" y="-23322"/>
                    <a:pt x="6282612" y="0"/>
                  </a:cubicBezTo>
                  <a:cubicBezTo>
                    <a:pt x="6502818" y="12577"/>
                    <a:pt x="6708924" y="162206"/>
                    <a:pt x="6677904" y="395292"/>
                  </a:cubicBezTo>
                  <a:cubicBezTo>
                    <a:pt x="6698010" y="606765"/>
                    <a:pt x="6669525" y="729884"/>
                    <a:pt x="6677904" y="874898"/>
                  </a:cubicBezTo>
                  <a:cubicBezTo>
                    <a:pt x="6686283" y="1019912"/>
                    <a:pt x="6705376" y="1320236"/>
                    <a:pt x="6677904" y="1433561"/>
                  </a:cubicBezTo>
                  <a:cubicBezTo>
                    <a:pt x="6650432" y="1546886"/>
                    <a:pt x="6676665" y="1734037"/>
                    <a:pt x="6677904" y="1976412"/>
                  </a:cubicBezTo>
                  <a:cubicBezTo>
                    <a:pt x="6692466" y="2226621"/>
                    <a:pt x="6484967" y="2356309"/>
                    <a:pt x="6282612" y="2371704"/>
                  </a:cubicBezTo>
                  <a:cubicBezTo>
                    <a:pt x="6052306" y="2374870"/>
                    <a:pt x="5932190" y="2388781"/>
                    <a:pt x="5687339" y="2371704"/>
                  </a:cubicBezTo>
                  <a:cubicBezTo>
                    <a:pt x="5442488" y="2354627"/>
                    <a:pt x="5295779" y="2357961"/>
                    <a:pt x="5033192" y="2371704"/>
                  </a:cubicBezTo>
                  <a:cubicBezTo>
                    <a:pt x="4770605" y="2385447"/>
                    <a:pt x="4508641" y="2388065"/>
                    <a:pt x="4261299" y="2371704"/>
                  </a:cubicBezTo>
                  <a:cubicBezTo>
                    <a:pt x="4013957" y="2355343"/>
                    <a:pt x="3884773" y="2352846"/>
                    <a:pt x="3666025" y="2371704"/>
                  </a:cubicBezTo>
                  <a:cubicBezTo>
                    <a:pt x="3447277" y="2390562"/>
                    <a:pt x="3292694" y="2400092"/>
                    <a:pt x="3070752" y="2371704"/>
                  </a:cubicBezTo>
                  <a:cubicBezTo>
                    <a:pt x="2848810" y="2343316"/>
                    <a:pt x="2605755" y="2340287"/>
                    <a:pt x="2298859" y="2371704"/>
                  </a:cubicBezTo>
                  <a:cubicBezTo>
                    <a:pt x="1991963" y="2403121"/>
                    <a:pt x="2000492" y="2362053"/>
                    <a:pt x="1821332" y="2371704"/>
                  </a:cubicBezTo>
                  <a:cubicBezTo>
                    <a:pt x="1642172" y="2381355"/>
                    <a:pt x="1324917" y="2339677"/>
                    <a:pt x="1108312" y="2371704"/>
                  </a:cubicBezTo>
                  <a:cubicBezTo>
                    <a:pt x="891707" y="2403731"/>
                    <a:pt x="647549" y="2377567"/>
                    <a:pt x="395292" y="2371704"/>
                  </a:cubicBezTo>
                  <a:cubicBezTo>
                    <a:pt x="193913" y="2383556"/>
                    <a:pt x="-13844" y="2185432"/>
                    <a:pt x="0" y="1976412"/>
                  </a:cubicBezTo>
                  <a:cubicBezTo>
                    <a:pt x="12097" y="1804496"/>
                    <a:pt x="10790" y="1721833"/>
                    <a:pt x="0" y="1496806"/>
                  </a:cubicBezTo>
                  <a:cubicBezTo>
                    <a:pt x="-10790" y="1271779"/>
                    <a:pt x="25010" y="1200770"/>
                    <a:pt x="0" y="969766"/>
                  </a:cubicBezTo>
                  <a:cubicBezTo>
                    <a:pt x="-25010" y="738762"/>
                    <a:pt x="11440" y="663431"/>
                    <a:pt x="0" y="395292"/>
                  </a:cubicBezTo>
                  <a:close/>
                </a:path>
                <a:path w="6677904" h="2371704" stroke="0" extrusionOk="0">
                  <a:moveTo>
                    <a:pt x="0" y="395292"/>
                  </a:moveTo>
                  <a:cubicBezTo>
                    <a:pt x="3133" y="168986"/>
                    <a:pt x="196958" y="-31822"/>
                    <a:pt x="395292" y="0"/>
                  </a:cubicBezTo>
                  <a:cubicBezTo>
                    <a:pt x="527938" y="19698"/>
                    <a:pt x="812786" y="12796"/>
                    <a:pt x="990565" y="0"/>
                  </a:cubicBezTo>
                  <a:cubicBezTo>
                    <a:pt x="1168344" y="-12796"/>
                    <a:pt x="1322655" y="-2081"/>
                    <a:pt x="1585839" y="0"/>
                  </a:cubicBezTo>
                  <a:cubicBezTo>
                    <a:pt x="1849023" y="2081"/>
                    <a:pt x="1936274" y="20410"/>
                    <a:pt x="2122239" y="0"/>
                  </a:cubicBezTo>
                  <a:cubicBezTo>
                    <a:pt x="2308204" y="-20410"/>
                    <a:pt x="2552664" y="19786"/>
                    <a:pt x="2717513" y="0"/>
                  </a:cubicBezTo>
                  <a:cubicBezTo>
                    <a:pt x="2882362" y="-19786"/>
                    <a:pt x="3152536" y="10366"/>
                    <a:pt x="3489406" y="0"/>
                  </a:cubicBezTo>
                  <a:cubicBezTo>
                    <a:pt x="3826276" y="-10366"/>
                    <a:pt x="3897884" y="-17052"/>
                    <a:pt x="4261299" y="0"/>
                  </a:cubicBezTo>
                  <a:cubicBezTo>
                    <a:pt x="4624714" y="17052"/>
                    <a:pt x="4694768" y="13083"/>
                    <a:pt x="4856572" y="0"/>
                  </a:cubicBezTo>
                  <a:cubicBezTo>
                    <a:pt x="5018376" y="-13083"/>
                    <a:pt x="5372418" y="-6924"/>
                    <a:pt x="5569592" y="0"/>
                  </a:cubicBezTo>
                  <a:cubicBezTo>
                    <a:pt x="5766766" y="6924"/>
                    <a:pt x="6084912" y="13926"/>
                    <a:pt x="6282612" y="0"/>
                  </a:cubicBezTo>
                  <a:cubicBezTo>
                    <a:pt x="6501198" y="5257"/>
                    <a:pt x="6661922" y="164885"/>
                    <a:pt x="6677904" y="395292"/>
                  </a:cubicBezTo>
                  <a:cubicBezTo>
                    <a:pt x="6697720" y="526773"/>
                    <a:pt x="6696802" y="668046"/>
                    <a:pt x="6677904" y="874898"/>
                  </a:cubicBezTo>
                  <a:cubicBezTo>
                    <a:pt x="6659006" y="1081750"/>
                    <a:pt x="6666419" y="1197877"/>
                    <a:pt x="6677904" y="1401938"/>
                  </a:cubicBezTo>
                  <a:cubicBezTo>
                    <a:pt x="6689389" y="1605999"/>
                    <a:pt x="6699110" y="1719426"/>
                    <a:pt x="6677904" y="1976412"/>
                  </a:cubicBezTo>
                  <a:cubicBezTo>
                    <a:pt x="6663013" y="2174844"/>
                    <a:pt x="6492231" y="2375787"/>
                    <a:pt x="6282612" y="2371704"/>
                  </a:cubicBezTo>
                  <a:cubicBezTo>
                    <a:pt x="5972369" y="2405020"/>
                    <a:pt x="5791300" y="2342715"/>
                    <a:pt x="5569592" y="2371704"/>
                  </a:cubicBezTo>
                  <a:cubicBezTo>
                    <a:pt x="5347884" y="2400693"/>
                    <a:pt x="5329590" y="2366594"/>
                    <a:pt x="5092065" y="2371704"/>
                  </a:cubicBezTo>
                  <a:cubicBezTo>
                    <a:pt x="4854540" y="2376814"/>
                    <a:pt x="4758244" y="2389060"/>
                    <a:pt x="4614538" y="2371704"/>
                  </a:cubicBezTo>
                  <a:cubicBezTo>
                    <a:pt x="4470832" y="2354348"/>
                    <a:pt x="4245430" y="2406661"/>
                    <a:pt x="3901518" y="2371704"/>
                  </a:cubicBezTo>
                  <a:cubicBezTo>
                    <a:pt x="3557606" y="2336747"/>
                    <a:pt x="3496911" y="2341608"/>
                    <a:pt x="3129625" y="2371704"/>
                  </a:cubicBezTo>
                  <a:cubicBezTo>
                    <a:pt x="2762339" y="2401800"/>
                    <a:pt x="2761629" y="2365611"/>
                    <a:pt x="2475478" y="2371704"/>
                  </a:cubicBezTo>
                  <a:cubicBezTo>
                    <a:pt x="2189327" y="2377797"/>
                    <a:pt x="2189968" y="2363933"/>
                    <a:pt x="1997951" y="2371704"/>
                  </a:cubicBezTo>
                  <a:cubicBezTo>
                    <a:pt x="1805934" y="2379475"/>
                    <a:pt x="1559183" y="2385371"/>
                    <a:pt x="1402678" y="2371704"/>
                  </a:cubicBezTo>
                  <a:cubicBezTo>
                    <a:pt x="1246173" y="2358037"/>
                    <a:pt x="600672" y="2343376"/>
                    <a:pt x="395292" y="2371704"/>
                  </a:cubicBezTo>
                  <a:cubicBezTo>
                    <a:pt x="200649" y="2385966"/>
                    <a:pt x="39626" y="2172095"/>
                    <a:pt x="0" y="1976412"/>
                  </a:cubicBezTo>
                  <a:cubicBezTo>
                    <a:pt x="11316" y="1722324"/>
                    <a:pt x="-25211" y="1644845"/>
                    <a:pt x="0" y="1465183"/>
                  </a:cubicBezTo>
                  <a:cubicBezTo>
                    <a:pt x="25211" y="1285521"/>
                    <a:pt x="-20284" y="1125439"/>
                    <a:pt x="0" y="985577"/>
                  </a:cubicBezTo>
                  <a:cubicBezTo>
                    <a:pt x="20284" y="845715"/>
                    <a:pt x="9269" y="626332"/>
                    <a:pt x="0" y="395292"/>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Cuối tuần, ba cho nhân vật tôi về quê để tìm ý cho bài văn “Tả cây hoa nhà em”. Nhờ nỗ lực dậy sớm và khả năng quan sát tốt, cậu đã tạo nên một bài văn tả hoa hồng rất hay.</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40927228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Nhà</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phát</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minh</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6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tuổi</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435953"/>
            <a:chOff x="2056723" y="5280233"/>
            <a:chExt cx="7156273"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691957" y="6020621"/>
              <a:ext cx="6443887" cy="2331407"/>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Ma-ri-a là một cô bé rất thích quan sát. Chình vì vậy khi nhìn thấy điều lạ về sự chuyển động và đứng yên của tách trà, cô bé đã ngay lập tức đi làm thí nghiệm và hiểu ra. Nhờ vậy, cô được bố khen là giáo sư đời thứ 7 của gia tộc. Về sau, Ma-ri-a thực sự trở thành giáo sư của nhiều trường đại học danh tiếng và nhận giải Nô-ben Vật lý.</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607083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lang="en-US" sz="5400" kern="0" dirty="0">
                  <a:solidFill>
                    <a:prstClr val="white"/>
                  </a:solidFill>
                  <a:latin typeface="Cambria" panose="02040503050406030204" pitchFamily="18" charset="0"/>
                  <a:ea typeface="Cambria" panose="02040503050406030204" pitchFamily="18" charset="0"/>
                  <a:cs typeface="Arial"/>
                  <a:sym typeface="Arial"/>
                </a:rPr>
                <a:t>Con </a:t>
              </a:r>
              <a:r>
                <a:rPr lang="en-US" sz="5400" kern="0" dirty="0" err="1">
                  <a:solidFill>
                    <a:prstClr val="white"/>
                  </a:solidFill>
                  <a:latin typeface="Cambria" panose="02040503050406030204" pitchFamily="18" charset="0"/>
                  <a:ea typeface="Cambria" panose="02040503050406030204" pitchFamily="18" charset="0"/>
                  <a:cs typeface="Arial"/>
                  <a:sym typeface="Arial"/>
                </a:rPr>
                <a:t>vẹt</a:t>
              </a:r>
              <a:r>
                <a:rPr lang="en-US" sz="5400" kern="0" dirty="0">
                  <a:solidFill>
                    <a:prstClr val="white"/>
                  </a:solidFill>
                  <a:latin typeface="Cambria" panose="02040503050406030204" pitchFamily="18" charset="0"/>
                  <a:ea typeface="Cambria" panose="02040503050406030204" pitchFamily="18" charset="0"/>
                  <a:cs typeface="Arial"/>
                  <a:sym typeface="Arial"/>
                </a:rPr>
                <a:t> </a:t>
              </a:r>
              <a:r>
                <a:rPr lang="en-US" sz="5400" kern="0" dirty="0" err="1">
                  <a:solidFill>
                    <a:prstClr val="white"/>
                  </a:solidFill>
                  <a:latin typeface="Cambria" panose="02040503050406030204" pitchFamily="18" charset="0"/>
                  <a:ea typeface="Cambria" panose="02040503050406030204" pitchFamily="18" charset="0"/>
                  <a:cs typeface="Arial"/>
                  <a:sym typeface="Arial"/>
                </a:rPr>
                <a:t>xanh</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818818" cy="4435953"/>
            <a:chOff x="2056723" y="5280233"/>
            <a:chExt cx="7156274" cy="3326964"/>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690172" y="5832026"/>
              <a:ext cx="6522825" cy="2562240"/>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kể về quá trình làm bạn v</a:t>
              </a:r>
              <a:r>
                <a:rPr kumimoji="0" lang="en-US" sz="36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ới</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con vẹt xanh của một bạn nhỏ tên là Tú. Khi nghe thấy vẹt bắt chước những </a:t>
              </a:r>
              <a:r>
                <a:rPr kumimoji="0" lang="en-US" sz="36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lời</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thiếu lễ phép của mình với anh trai, Tú đã hối hận, tự nhận ra m</a:t>
              </a:r>
              <a:r>
                <a:rPr lang="en-US" sz="3600" b="1" kern="0" dirty="0" err="1">
                  <a:solidFill>
                    <a:srgbClr val="000000"/>
                  </a:solidFill>
                  <a:latin typeface="Cambria" panose="02040503050406030204" pitchFamily="18" charset="0"/>
                  <a:ea typeface="Cambria" panose="02040503050406030204" pitchFamily="18" charset="0"/>
                  <a:cs typeface="Arial"/>
                  <a:sym typeface="Arial"/>
                </a:rPr>
                <a:t>ìn</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h cần thay đổi: tôn </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a:t>
              </a:r>
              <a:r>
                <a:rPr lang="en-US" sz="3600" b="1" kern="0" dirty="0">
                  <a:solidFill>
                    <a:srgbClr val="000000"/>
                  </a:solidFill>
                  <a:latin typeface="Cambria" panose="02040503050406030204" pitchFamily="18" charset="0"/>
                  <a:ea typeface="Cambria" panose="02040503050406030204" pitchFamily="18" charset="0"/>
                  <a:cs typeface="Arial"/>
                  <a:sym typeface="Arial"/>
                </a:rPr>
                <a:t>r</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ọng và lễ phép với anh trai h</a:t>
              </a:r>
              <a:r>
                <a:rPr lang="en-US" sz="3600" b="1" kern="0" dirty="0">
                  <a:solidFill>
                    <a:srgbClr val="000000"/>
                  </a:solidFill>
                  <a:latin typeface="Cambria" panose="02040503050406030204" pitchFamily="18" charset="0"/>
                  <a:ea typeface="Cambria" panose="02040503050406030204" pitchFamily="18" charset="0"/>
                  <a:cs typeface="Arial"/>
                  <a:sym typeface="Arial"/>
                </a:rPr>
                <a:t>ơ</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 </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37439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p:cNvPicPr>
          <p:nvPr/>
        </p:nvPicPr>
        <p:blipFill rotWithShape="1">
          <a:blip r:embed="rId4">
            <a:alphaModFix amt="25000"/>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8879" b="36793"/>
          <a:stretch>
            <a:fillRect/>
          </a:stretch>
        </p:blipFill>
        <p:spPr>
          <a:xfrm>
            <a:off x="-187117" y="-127000"/>
            <a:ext cx="12770576" cy="7112000"/>
          </a:xfrm>
          <a:prstGeom prst="rect">
            <a:avLst/>
          </a:prstGeom>
        </p:spPr>
      </p:pic>
      <p:grpSp>
        <p:nvGrpSpPr>
          <p:cNvPr id="21" name="Nhóm 20">
            <a:extLst>
              <a:ext uri="{FF2B5EF4-FFF2-40B4-BE49-F238E27FC236}">
                <a16:creationId xmlns:a16="http://schemas.microsoft.com/office/drawing/2014/main" id="{50FBF356-F8F8-71D6-445F-8A147A1F9517}"/>
              </a:ext>
            </a:extLst>
          </p:cNvPr>
          <p:cNvGrpSpPr/>
          <p:nvPr/>
        </p:nvGrpSpPr>
        <p:grpSpPr>
          <a:xfrm>
            <a:off x="1561672" y="386504"/>
            <a:ext cx="8677928" cy="1288183"/>
            <a:chOff x="1472116" y="1248688"/>
            <a:chExt cx="8311595" cy="1176456"/>
          </a:xfrm>
        </p:grpSpPr>
        <p:sp>
          <p:nvSpPr>
            <p:cNvPr id="22" name="Hình chữ nhật: Góc Tròn 21">
              <a:extLst>
                <a:ext uri="{FF2B5EF4-FFF2-40B4-BE49-F238E27FC236}">
                  <a16:creationId xmlns:a16="http://schemas.microsoft.com/office/drawing/2014/main" id="{D6F19C64-8894-86CA-CEA2-31AF2179F85C}"/>
                </a:ext>
              </a:extLst>
            </p:cNvPr>
            <p:cNvSpPr/>
            <p:nvPr/>
          </p:nvSpPr>
          <p:spPr>
            <a:xfrm>
              <a:off x="1472116" y="1248688"/>
              <a:ext cx="8311595" cy="937275"/>
            </a:xfrm>
            <a:custGeom>
              <a:avLst/>
              <a:gdLst>
                <a:gd name="connsiteX0" fmla="*/ 0 w 8311595"/>
                <a:gd name="connsiteY0" fmla="*/ 156216 h 937275"/>
                <a:gd name="connsiteX1" fmla="*/ 156216 w 8311595"/>
                <a:gd name="connsiteY1" fmla="*/ 0 h 937275"/>
                <a:gd name="connsiteX2" fmla="*/ 582838 w 8311595"/>
                <a:gd name="connsiteY2" fmla="*/ 0 h 937275"/>
                <a:gd name="connsiteX3" fmla="*/ 1009460 w 8311595"/>
                <a:gd name="connsiteY3" fmla="*/ 0 h 937275"/>
                <a:gd name="connsiteX4" fmla="*/ 1596065 w 8311595"/>
                <a:gd name="connsiteY4" fmla="*/ 0 h 937275"/>
                <a:gd name="connsiteX5" fmla="*/ 2422646 w 8311595"/>
                <a:gd name="connsiteY5" fmla="*/ 0 h 937275"/>
                <a:gd name="connsiteX6" fmla="*/ 2849268 w 8311595"/>
                <a:gd name="connsiteY6" fmla="*/ 0 h 937275"/>
                <a:gd name="connsiteX7" fmla="*/ 3355881 w 8311595"/>
                <a:gd name="connsiteY7" fmla="*/ 0 h 937275"/>
                <a:gd name="connsiteX8" fmla="*/ 3862495 w 8311595"/>
                <a:gd name="connsiteY8" fmla="*/ 0 h 937275"/>
                <a:gd name="connsiteX9" fmla="*/ 4449100 w 8311595"/>
                <a:gd name="connsiteY9" fmla="*/ 0 h 937275"/>
                <a:gd name="connsiteX10" fmla="*/ 5115697 w 8311595"/>
                <a:gd name="connsiteY10" fmla="*/ 0 h 937275"/>
                <a:gd name="connsiteX11" fmla="*/ 5542319 w 8311595"/>
                <a:gd name="connsiteY11" fmla="*/ 0 h 937275"/>
                <a:gd name="connsiteX12" fmla="*/ 6048933 w 8311595"/>
                <a:gd name="connsiteY12" fmla="*/ 0 h 937275"/>
                <a:gd name="connsiteX13" fmla="*/ 6795521 w 8311595"/>
                <a:gd name="connsiteY13" fmla="*/ 0 h 937275"/>
                <a:gd name="connsiteX14" fmla="*/ 7542110 w 8311595"/>
                <a:gd name="connsiteY14" fmla="*/ 0 h 937275"/>
                <a:gd name="connsiteX15" fmla="*/ 8155379 w 8311595"/>
                <a:gd name="connsiteY15" fmla="*/ 0 h 937275"/>
                <a:gd name="connsiteX16" fmla="*/ 8311595 w 8311595"/>
                <a:gd name="connsiteY16" fmla="*/ 156216 h 937275"/>
                <a:gd name="connsiteX17" fmla="*/ 8311595 w 8311595"/>
                <a:gd name="connsiteY17" fmla="*/ 781059 h 937275"/>
                <a:gd name="connsiteX18" fmla="*/ 8155379 w 8311595"/>
                <a:gd name="connsiteY18" fmla="*/ 937275 h 937275"/>
                <a:gd name="connsiteX19" fmla="*/ 7328799 w 8311595"/>
                <a:gd name="connsiteY19" fmla="*/ 937275 h 937275"/>
                <a:gd name="connsiteX20" fmla="*/ 6502219 w 8311595"/>
                <a:gd name="connsiteY20" fmla="*/ 937275 h 937275"/>
                <a:gd name="connsiteX21" fmla="*/ 5675638 w 8311595"/>
                <a:gd name="connsiteY21" fmla="*/ 937275 h 937275"/>
                <a:gd name="connsiteX22" fmla="*/ 5009042 w 8311595"/>
                <a:gd name="connsiteY22" fmla="*/ 937275 h 937275"/>
                <a:gd name="connsiteX23" fmla="*/ 4342445 w 8311595"/>
                <a:gd name="connsiteY23" fmla="*/ 937275 h 937275"/>
                <a:gd name="connsiteX24" fmla="*/ 3755839 w 8311595"/>
                <a:gd name="connsiteY24" fmla="*/ 937275 h 937275"/>
                <a:gd name="connsiteX25" fmla="*/ 3249226 w 8311595"/>
                <a:gd name="connsiteY25" fmla="*/ 937275 h 937275"/>
                <a:gd name="connsiteX26" fmla="*/ 2742612 w 8311595"/>
                <a:gd name="connsiteY26" fmla="*/ 937275 h 937275"/>
                <a:gd name="connsiteX27" fmla="*/ 2156007 w 8311595"/>
                <a:gd name="connsiteY27" fmla="*/ 937275 h 937275"/>
                <a:gd name="connsiteX28" fmla="*/ 1409418 w 8311595"/>
                <a:gd name="connsiteY28" fmla="*/ 937275 h 937275"/>
                <a:gd name="connsiteX29" fmla="*/ 902805 w 8311595"/>
                <a:gd name="connsiteY29" fmla="*/ 937275 h 937275"/>
                <a:gd name="connsiteX30" fmla="*/ 156216 w 8311595"/>
                <a:gd name="connsiteY30" fmla="*/ 937275 h 937275"/>
                <a:gd name="connsiteX31" fmla="*/ 0 w 8311595"/>
                <a:gd name="connsiteY31" fmla="*/ 781059 h 937275"/>
                <a:gd name="connsiteX32" fmla="*/ 0 w 8311595"/>
                <a:gd name="connsiteY32" fmla="*/ 156216 h 93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11595" h="937275" extrusionOk="0">
                  <a:moveTo>
                    <a:pt x="0" y="156216"/>
                  </a:moveTo>
                  <a:cubicBezTo>
                    <a:pt x="15919" y="67267"/>
                    <a:pt x="69482" y="18677"/>
                    <a:pt x="156216" y="0"/>
                  </a:cubicBezTo>
                  <a:cubicBezTo>
                    <a:pt x="343729" y="-5059"/>
                    <a:pt x="454248" y="19166"/>
                    <a:pt x="582838" y="0"/>
                  </a:cubicBezTo>
                  <a:cubicBezTo>
                    <a:pt x="711428" y="-19166"/>
                    <a:pt x="875876" y="-14117"/>
                    <a:pt x="1009460" y="0"/>
                  </a:cubicBezTo>
                  <a:cubicBezTo>
                    <a:pt x="1143044" y="14117"/>
                    <a:pt x="1368554" y="17568"/>
                    <a:pt x="1596065" y="0"/>
                  </a:cubicBezTo>
                  <a:cubicBezTo>
                    <a:pt x="1823577" y="-17568"/>
                    <a:pt x="2181622" y="8497"/>
                    <a:pt x="2422646" y="0"/>
                  </a:cubicBezTo>
                  <a:cubicBezTo>
                    <a:pt x="2663670" y="-8497"/>
                    <a:pt x="2729286" y="-11840"/>
                    <a:pt x="2849268" y="0"/>
                  </a:cubicBezTo>
                  <a:cubicBezTo>
                    <a:pt x="2969250" y="11840"/>
                    <a:pt x="3238640" y="4102"/>
                    <a:pt x="3355881" y="0"/>
                  </a:cubicBezTo>
                  <a:cubicBezTo>
                    <a:pt x="3473122" y="-4102"/>
                    <a:pt x="3612011" y="21492"/>
                    <a:pt x="3862495" y="0"/>
                  </a:cubicBezTo>
                  <a:cubicBezTo>
                    <a:pt x="4112979" y="-21492"/>
                    <a:pt x="4286188" y="25798"/>
                    <a:pt x="4449100" y="0"/>
                  </a:cubicBezTo>
                  <a:cubicBezTo>
                    <a:pt x="4612012" y="-25798"/>
                    <a:pt x="4894199" y="23953"/>
                    <a:pt x="5115697" y="0"/>
                  </a:cubicBezTo>
                  <a:cubicBezTo>
                    <a:pt x="5337195" y="-23953"/>
                    <a:pt x="5453906" y="10464"/>
                    <a:pt x="5542319" y="0"/>
                  </a:cubicBezTo>
                  <a:cubicBezTo>
                    <a:pt x="5630732" y="-10464"/>
                    <a:pt x="5877754" y="-12775"/>
                    <a:pt x="6048933" y="0"/>
                  </a:cubicBezTo>
                  <a:cubicBezTo>
                    <a:pt x="6220112" y="12775"/>
                    <a:pt x="6500203" y="20745"/>
                    <a:pt x="6795521" y="0"/>
                  </a:cubicBezTo>
                  <a:cubicBezTo>
                    <a:pt x="7090839" y="-20745"/>
                    <a:pt x="7334415" y="-36000"/>
                    <a:pt x="7542110" y="0"/>
                  </a:cubicBezTo>
                  <a:cubicBezTo>
                    <a:pt x="7749805" y="36000"/>
                    <a:pt x="7879799" y="-16446"/>
                    <a:pt x="8155379" y="0"/>
                  </a:cubicBezTo>
                  <a:cubicBezTo>
                    <a:pt x="8245382" y="-9906"/>
                    <a:pt x="8304851" y="63816"/>
                    <a:pt x="8311595" y="156216"/>
                  </a:cubicBezTo>
                  <a:cubicBezTo>
                    <a:pt x="8289848" y="427467"/>
                    <a:pt x="8311287" y="519213"/>
                    <a:pt x="8311595" y="781059"/>
                  </a:cubicBezTo>
                  <a:cubicBezTo>
                    <a:pt x="8323486" y="865860"/>
                    <a:pt x="8258914" y="942811"/>
                    <a:pt x="8155379" y="937275"/>
                  </a:cubicBezTo>
                  <a:cubicBezTo>
                    <a:pt x="7791565" y="909034"/>
                    <a:pt x="7513089" y="962595"/>
                    <a:pt x="7328799" y="937275"/>
                  </a:cubicBezTo>
                  <a:cubicBezTo>
                    <a:pt x="7144509" y="911955"/>
                    <a:pt x="6676076" y="929448"/>
                    <a:pt x="6502219" y="937275"/>
                  </a:cubicBezTo>
                  <a:cubicBezTo>
                    <a:pt x="6328362" y="945102"/>
                    <a:pt x="5858400" y="899187"/>
                    <a:pt x="5675638" y="937275"/>
                  </a:cubicBezTo>
                  <a:cubicBezTo>
                    <a:pt x="5492876" y="975363"/>
                    <a:pt x="5218958" y="960395"/>
                    <a:pt x="5009042" y="937275"/>
                  </a:cubicBezTo>
                  <a:cubicBezTo>
                    <a:pt x="4799126" y="914155"/>
                    <a:pt x="4640384" y="956027"/>
                    <a:pt x="4342445" y="937275"/>
                  </a:cubicBezTo>
                  <a:cubicBezTo>
                    <a:pt x="4044506" y="918523"/>
                    <a:pt x="3921948" y="953215"/>
                    <a:pt x="3755839" y="937275"/>
                  </a:cubicBezTo>
                  <a:cubicBezTo>
                    <a:pt x="3589730" y="921335"/>
                    <a:pt x="3424216" y="916050"/>
                    <a:pt x="3249226" y="937275"/>
                  </a:cubicBezTo>
                  <a:cubicBezTo>
                    <a:pt x="3074236" y="958500"/>
                    <a:pt x="2921652" y="922358"/>
                    <a:pt x="2742612" y="937275"/>
                  </a:cubicBezTo>
                  <a:cubicBezTo>
                    <a:pt x="2563572" y="952192"/>
                    <a:pt x="2438479" y="957972"/>
                    <a:pt x="2156007" y="937275"/>
                  </a:cubicBezTo>
                  <a:cubicBezTo>
                    <a:pt x="1873536" y="916578"/>
                    <a:pt x="1668432" y="973585"/>
                    <a:pt x="1409418" y="937275"/>
                  </a:cubicBezTo>
                  <a:cubicBezTo>
                    <a:pt x="1150404" y="900965"/>
                    <a:pt x="1152282" y="913253"/>
                    <a:pt x="902805" y="937275"/>
                  </a:cubicBezTo>
                  <a:cubicBezTo>
                    <a:pt x="653328" y="961297"/>
                    <a:pt x="329057" y="943813"/>
                    <a:pt x="156216" y="937275"/>
                  </a:cubicBezTo>
                  <a:cubicBezTo>
                    <a:pt x="55459" y="931945"/>
                    <a:pt x="-1919" y="859877"/>
                    <a:pt x="0" y="781059"/>
                  </a:cubicBezTo>
                  <a:cubicBezTo>
                    <a:pt x="-24030" y="555180"/>
                    <a:pt x="10978" y="365478"/>
                    <a:pt x="0" y="156216"/>
                  </a:cubicBezTo>
                  <a:close/>
                </a:path>
              </a:pathLst>
            </a:custGeom>
            <a:noFill/>
            <a:ln w="19050">
              <a:solidFill>
                <a:srgbClr val="FF4678"/>
              </a:solid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24" name="Hình chữ nhật: Góc Tròn 23">
              <a:extLst>
                <a:ext uri="{FF2B5EF4-FFF2-40B4-BE49-F238E27FC236}">
                  <a16:creationId xmlns:a16="http://schemas.microsoft.com/office/drawing/2014/main" id="{4A38FE81-DD38-188B-30C9-A6F7B283C4B0}"/>
                </a:ext>
              </a:extLst>
            </p:cNvPr>
            <p:cNvSpPr/>
            <p:nvPr/>
          </p:nvSpPr>
          <p:spPr>
            <a:xfrm>
              <a:off x="1799111" y="1408297"/>
              <a:ext cx="7709921" cy="1016847"/>
            </a:xfrm>
            <a:custGeom>
              <a:avLst/>
              <a:gdLst>
                <a:gd name="connsiteX0" fmla="*/ 0 w 7709921"/>
                <a:gd name="connsiteY0" fmla="*/ 169478 h 1016847"/>
                <a:gd name="connsiteX1" fmla="*/ 169478 w 7709921"/>
                <a:gd name="connsiteY1" fmla="*/ 0 h 1016847"/>
                <a:gd name="connsiteX2" fmla="*/ 692146 w 7709921"/>
                <a:gd name="connsiteY2" fmla="*/ 0 h 1016847"/>
                <a:gd name="connsiteX3" fmla="*/ 1214815 w 7709921"/>
                <a:gd name="connsiteY3" fmla="*/ 0 h 1016847"/>
                <a:gd name="connsiteX4" fmla="*/ 1958612 w 7709921"/>
                <a:gd name="connsiteY4" fmla="*/ 0 h 1016847"/>
                <a:gd name="connsiteX5" fmla="*/ 2407571 w 7709921"/>
                <a:gd name="connsiteY5" fmla="*/ 0 h 1016847"/>
                <a:gd name="connsiteX6" fmla="*/ 3077659 w 7709921"/>
                <a:gd name="connsiteY6" fmla="*/ 0 h 1016847"/>
                <a:gd name="connsiteX7" fmla="*/ 3821456 w 7709921"/>
                <a:gd name="connsiteY7" fmla="*/ 0 h 1016847"/>
                <a:gd name="connsiteX8" fmla="*/ 4638963 w 7709921"/>
                <a:gd name="connsiteY8" fmla="*/ 0 h 1016847"/>
                <a:gd name="connsiteX9" fmla="*/ 5087922 w 7709921"/>
                <a:gd name="connsiteY9" fmla="*/ 0 h 1016847"/>
                <a:gd name="connsiteX10" fmla="*/ 5831719 w 7709921"/>
                <a:gd name="connsiteY10" fmla="*/ 0 h 1016847"/>
                <a:gd name="connsiteX11" fmla="*/ 6280678 w 7709921"/>
                <a:gd name="connsiteY11" fmla="*/ 0 h 1016847"/>
                <a:gd name="connsiteX12" fmla="*/ 6803347 w 7709921"/>
                <a:gd name="connsiteY12" fmla="*/ 0 h 1016847"/>
                <a:gd name="connsiteX13" fmla="*/ 7540443 w 7709921"/>
                <a:gd name="connsiteY13" fmla="*/ 0 h 1016847"/>
                <a:gd name="connsiteX14" fmla="*/ 7709921 w 7709921"/>
                <a:gd name="connsiteY14" fmla="*/ 169478 h 1016847"/>
                <a:gd name="connsiteX15" fmla="*/ 7709921 w 7709921"/>
                <a:gd name="connsiteY15" fmla="*/ 847369 h 1016847"/>
                <a:gd name="connsiteX16" fmla="*/ 7540443 w 7709921"/>
                <a:gd name="connsiteY16" fmla="*/ 1016847 h 1016847"/>
                <a:gd name="connsiteX17" fmla="*/ 6870355 w 7709921"/>
                <a:gd name="connsiteY17" fmla="*/ 1016847 h 1016847"/>
                <a:gd name="connsiteX18" fmla="*/ 6052848 w 7709921"/>
                <a:gd name="connsiteY18" fmla="*/ 1016847 h 1016847"/>
                <a:gd name="connsiteX19" fmla="*/ 5309051 w 7709921"/>
                <a:gd name="connsiteY19" fmla="*/ 1016847 h 1016847"/>
                <a:gd name="connsiteX20" fmla="*/ 4786382 w 7709921"/>
                <a:gd name="connsiteY20" fmla="*/ 1016847 h 1016847"/>
                <a:gd name="connsiteX21" fmla="*/ 4116295 w 7709921"/>
                <a:gd name="connsiteY21" fmla="*/ 1016847 h 1016847"/>
                <a:gd name="connsiteX22" fmla="*/ 3593626 w 7709921"/>
                <a:gd name="connsiteY22" fmla="*/ 1016847 h 1016847"/>
                <a:gd name="connsiteX23" fmla="*/ 3144668 w 7709921"/>
                <a:gd name="connsiteY23" fmla="*/ 1016847 h 1016847"/>
                <a:gd name="connsiteX24" fmla="*/ 2548289 w 7709921"/>
                <a:gd name="connsiteY24" fmla="*/ 1016847 h 1016847"/>
                <a:gd name="connsiteX25" fmla="*/ 2099331 w 7709921"/>
                <a:gd name="connsiteY25" fmla="*/ 1016847 h 1016847"/>
                <a:gd name="connsiteX26" fmla="*/ 1355533 w 7709921"/>
                <a:gd name="connsiteY26" fmla="*/ 1016847 h 1016847"/>
                <a:gd name="connsiteX27" fmla="*/ 169478 w 7709921"/>
                <a:gd name="connsiteY27" fmla="*/ 1016847 h 1016847"/>
                <a:gd name="connsiteX28" fmla="*/ 0 w 7709921"/>
                <a:gd name="connsiteY28" fmla="*/ 847369 h 1016847"/>
                <a:gd name="connsiteX29" fmla="*/ 0 w 7709921"/>
                <a:gd name="connsiteY29" fmla="*/ 169478 h 101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709921" h="1016847" fill="none" extrusionOk="0">
                  <a:moveTo>
                    <a:pt x="0" y="169478"/>
                  </a:moveTo>
                  <a:cubicBezTo>
                    <a:pt x="4466" y="58023"/>
                    <a:pt x="84461" y="1326"/>
                    <a:pt x="169478" y="0"/>
                  </a:cubicBezTo>
                  <a:cubicBezTo>
                    <a:pt x="354151" y="15607"/>
                    <a:pt x="517672" y="-3571"/>
                    <a:pt x="692146" y="0"/>
                  </a:cubicBezTo>
                  <a:cubicBezTo>
                    <a:pt x="866620" y="3571"/>
                    <a:pt x="1002651" y="-9615"/>
                    <a:pt x="1214815" y="0"/>
                  </a:cubicBezTo>
                  <a:cubicBezTo>
                    <a:pt x="1426979" y="9615"/>
                    <a:pt x="1808198" y="32146"/>
                    <a:pt x="1958612" y="0"/>
                  </a:cubicBezTo>
                  <a:cubicBezTo>
                    <a:pt x="2109026" y="-32146"/>
                    <a:pt x="2298460" y="-180"/>
                    <a:pt x="2407571" y="0"/>
                  </a:cubicBezTo>
                  <a:cubicBezTo>
                    <a:pt x="2516682" y="180"/>
                    <a:pt x="2859893" y="17661"/>
                    <a:pt x="3077659" y="0"/>
                  </a:cubicBezTo>
                  <a:cubicBezTo>
                    <a:pt x="3295425" y="-17661"/>
                    <a:pt x="3466738" y="36294"/>
                    <a:pt x="3821456" y="0"/>
                  </a:cubicBezTo>
                  <a:cubicBezTo>
                    <a:pt x="4176174" y="-36294"/>
                    <a:pt x="4259771" y="9557"/>
                    <a:pt x="4638963" y="0"/>
                  </a:cubicBezTo>
                  <a:cubicBezTo>
                    <a:pt x="5018155" y="-9557"/>
                    <a:pt x="4961853" y="-1997"/>
                    <a:pt x="5087922" y="0"/>
                  </a:cubicBezTo>
                  <a:cubicBezTo>
                    <a:pt x="5213991" y="1997"/>
                    <a:pt x="5545105" y="-13369"/>
                    <a:pt x="5831719" y="0"/>
                  </a:cubicBezTo>
                  <a:cubicBezTo>
                    <a:pt x="6118333" y="13369"/>
                    <a:pt x="6152752" y="3472"/>
                    <a:pt x="6280678" y="0"/>
                  </a:cubicBezTo>
                  <a:cubicBezTo>
                    <a:pt x="6408604" y="-3472"/>
                    <a:pt x="6636116" y="-13965"/>
                    <a:pt x="6803347" y="0"/>
                  </a:cubicBezTo>
                  <a:cubicBezTo>
                    <a:pt x="6970578" y="13965"/>
                    <a:pt x="7294128" y="-20592"/>
                    <a:pt x="7540443" y="0"/>
                  </a:cubicBezTo>
                  <a:cubicBezTo>
                    <a:pt x="7619554" y="-4516"/>
                    <a:pt x="7703859" y="86789"/>
                    <a:pt x="7709921" y="169478"/>
                  </a:cubicBezTo>
                  <a:cubicBezTo>
                    <a:pt x="7740272" y="313878"/>
                    <a:pt x="7724625" y="697110"/>
                    <a:pt x="7709921" y="847369"/>
                  </a:cubicBezTo>
                  <a:cubicBezTo>
                    <a:pt x="7688119" y="944175"/>
                    <a:pt x="7640208" y="1021093"/>
                    <a:pt x="7540443" y="1016847"/>
                  </a:cubicBezTo>
                  <a:cubicBezTo>
                    <a:pt x="7346928" y="1005414"/>
                    <a:pt x="7196176" y="992850"/>
                    <a:pt x="6870355" y="1016847"/>
                  </a:cubicBezTo>
                  <a:cubicBezTo>
                    <a:pt x="6544534" y="1040844"/>
                    <a:pt x="6255966" y="1050172"/>
                    <a:pt x="6052848" y="1016847"/>
                  </a:cubicBezTo>
                  <a:cubicBezTo>
                    <a:pt x="5849730" y="983522"/>
                    <a:pt x="5670916" y="1027511"/>
                    <a:pt x="5309051" y="1016847"/>
                  </a:cubicBezTo>
                  <a:cubicBezTo>
                    <a:pt x="4947186" y="1006183"/>
                    <a:pt x="4927667" y="994793"/>
                    <a:pt x="4786382" y="1016847"/>
                  </a:cubicBezTo>
                  <a:cubicBezTo>
                    <a:pt x="4645097" y="1038901"/>
                    <a:pt x="4337797" y="1018114"/>
                    <a:pt x="4116295" y="1016847"/>
                  </a:cubicBezTo>
                  <a:cubicBezTo>
                    <a:pt x="3894793" y="1015580"/>
                    <a:pt x="3703523" y="1022578"/>
                    <a:pt x="3593626" y="1016847"/>
                  </a:cubicBezTo>
                  <a:cubicBezTo>
                    <a:pt x="3483729" y="1011116"/>
                    <a:pt x="3314328" y="1024150"/>
                    <a:pt x="3144668" y="1016847"/>
                  </a:cubicBezTo>
                  <a:cubicBezTo>
                    <a:pt x="2975008" y="1009544"/>
                    <a:pt x="2819270" y="1042749"/>
                    <a:pt x="2548289" y="1016847"/>
                  </a:cubicBezTo>
                  <a:cubicBezTo>
                    <a:pt x="2277308" y="990945"/>
                    <a:pt x="2215828" y="1029754"/>
                    <a:pt x="2099331" y="1016847"/>
                  </a:cubicBezTo>
                  <a:cubicBezTo>
                    <a:pt x="1982834" y="1003940"/>
                    <a:pt x="1645869" y="992868"/>
                    <a:pt x="1355533" y="1016847"/>
                  </a:cubicBezTo>
                  <a:cubicBezTo>
                    <a:pt x="1065197" y="1040826"/>
                    <a:pt x="752848" y="1015994"/>
                    <a:pt x="169478" y="1016847"/>
                  </a:cubicBezTo>
                  <a:cubicBezTo>
                    <a:pt x="88172" y="1006401"/>
                    <a:pt x="-2013" y="954223"/>
                    <a:pt x="0" y="847369"/>
                  </a:cubicBezTo>
                  <a:cubicBezTo>
                    <a:pt x="16011" y="639740"/>
                    <a:pt x="21649" y="497646"/>
                    <a:pt x="0" y="169478"/>
                  </a:cubicBezTo>
                  <a:close/>
                </a:path>
                <a:path w="7709921" h="1016847" stroke="0" extrusionOk="0">
                  <a:moveTo>
                    <a:pt x="0" y="169478"/>
                  </a:moveTo>
                  <a:cubicBezTo>
                    <a:pt x="10109" y="74181"/>
                    <a:pt x="75779" y="4026"/>
                    <a:pt x="169478" y="0"/>
                  </a:cubicBezTo>
                  <a:cubicBezTo>
                    <a:pt x="382636" y="-19180"/>
                    <a:pt x="499471" y="14516"/>
                    <a:pt x="618437" y="0"/>
                  </a:cubicBezTo>
                  <a:cubicBezTo>
                    <a:pt x="737403" y="-14516"/>
                    <a:pt x="863897" y="19165"/>
                    <a:pt x="1067396" y="0"/>
                  </a:cubicBezTo>
                  <a:cubicBezTo>
                    <a:pt x="1270895" y="-19165"/>
                    <a:pt x="1443158" y="-25167"/>
                    <a:pt x="1663774" y="0"/>
                  </a:cubicBezTo>
                  <a:cubicBezTo>
                    <a:pt x="1884390" y="25167"/>
                    <a:pt x="2204227" y="5309"/>
                    <a:pt x="2481281" y="0"/>
                  </a:cubicBezTo>
                  <a:cubicBezTo>
                    <a:pt x="2758335" y="-5309"/>
                    <a:pt x="2773215" y="-16657"/>
                    <a:pt x="2930239" y="0"/>
                  </a:cubicBezTo>
                  <a:cubicBezTo>
                    <a:pt x="3087263" y="16657"/>
                    <a:pt x="3290526" y="14325"/>
                    <a:pt x="3452908" y="0"/>
                  </a:cubicBezTo>
                  <a:cubicBezTo>
                    <a:pt x="3615290" y="-14325"/>
                    <a:pt x="3716494" y="1570"/>
                    <a:pt x="3975576" y="0"/>
                  </a:cubicBezTo>
                  <a:cubicBezTo>
                    <a:pt x="4234658" y="-1570"/>
                    <a:pt x="4415910" y="17273"/>
                    <a:pt x="4571954" y="0"/>
                  </a:cubicBezTo>
                  <a:cubicBezTo>
                    <a:pt x="4727998" y="-17273"/>
                    <a:pt x="4934562" y="32961"/>
                    <a:pt x="5242042" y="0"/>
                  </a:cubicBezTo>
                  <a:cubicBezTo>
                    <a:pt x="5549522" y="-32961"/>
                    <a:pt x="5484693" y="18207"/>
                    <a:pt x="5691001" y="0"/>
                  </a:cubicBezTo>
                  <a:cubicBezTo>
                    <a:pt x="5897309" y="-18207"/>
                    <a:pt x="6072070" y="21348"/>
                    <a:pt x="6213669" y="0"/>
                  </a:cubicBezTo>
                  <a:cubicBezTo>
                    <a:pt x="6355268" y="-21348"/>
                    <a:pt x="6622550" y="10648"/>
                    <a:pt x="6957467" y="0"/>
                  </a:cubicBezTo>
                  <a:cubicBezTo>
                    <a:pt x="7292384" y="-10648"/>
                    <a:pt x="7351416" y="7154"/>
                    <a:pt x="7540443" y="0"/>
                  </a:cubicBezTo>
                  <a:cubicBezTo>
                    <a:pt x="7631345" y="-22777"/>
                    <a:pt x="7704474" y="92446"/>
                    <a:pt x="7709921" y="169478"/>
                  </a:cubicBezTo>
                  <a:cubicBezTo>
                    <a:pt x="7692840" y="343233"/>
                    <a:pt x="7729305" y="672180"/>
                    <a:pt x="7709921" y="847369"/>
                  </a:cubicBezTo>
                  <a:cubicBezTo>
                    <a:pt x="7709361" y="917784"/>
                    <a:pt x="7612659" y="1010019"/>
                    <a:pt x="7540443" y="1016847"/>
                  </a:cubicBezTo>
                  <a:cubicBezTo>
                    <a:pt x="7380790" y="1037807"/>
                    <a:pt x="7278839" y="1030108"/>
                    <a:pt x="7091484" y="1016847"/>
                  </a:cubicBezTo>
                  <a:cubicBezTo>
                    <a:pt x="6904129" y="1003586"/>
                    <a:pt x="6688247" y="1037035"/>
                    <a:pt x="6347687" y="1016847"/>
                  </a:cubicBezTo>
                  <a:cubicBezTo>
                    <a:pt x="6007127" y="996659"/>
                    <a:pt x="5859460" y="998846"/>
                    <a:pt x="5530180" y="1016847"/>
                  </a:cubicBezTo>
                  <a:cubicBezTo>
                    <a:pt x="5200900" y="1034848"/>
                    <a:pt x="4877696" y="1016322"/>
                    <a:pt x="4712673" y="1016847"/>
                  </a:cubicBezTo>
                  <a:cubicBezTo>
                    <a:pt x="4547650" y="1017372"/>
                    <a:pt x="4235043" y="1002453"/>
                    <a:pt x="4042585" y="1016847"/>
                  </a:cubicBezTo>
                  <a:cubicBezTo>
                    <a:pt x="3850127" y="1031241"/>
                    <a:pt x="3569567" y="1008158"/>
                    <a:pt x="3372497" y="1016847"/>
                  </a:cubicBezTo>
                  <a:cubicBezTo>
                    <a:pt x="3175427" y="1025536"/>
                    <a:pt x="2903775" y="996738"/>
                    <a:pt x="2776119" y="1016847"/>
                  </a:cubicBezTo>
                  <a:cubicBezTo>
                    <a:pt x="2648463" y="1036956"/>
                    <a:pt x="2444436" y="1032799"/>
                    <a:pt x="2253451" y="1016847"/>
                  </a:cubicBezTo>
                  <a:cubicBezTo>
                    <a:pt x="2062466" y="1000895"/>
                    <a:pt x="1841394" y="1030012"/>
                    <a:pt x="1730782" y="1016847"/>
                  </a:cubicBezTo>
                  <a:cubicBezTo>
                    <a:pt x="1620170" y="1003682"/>
                    <a:pt x="1339765" y="996499"/>
                    <a:pt x="1134404" y="1016847"/>
                  </a:cubicBezTo>
                  <a:cubicBezTo>
                    <a:pt x="929043" y="1037195"/>
                    <a:pt x="404903" y="1040978"/>
                    <a:pt x="169478" y="1016847"/>
                  </a:cubicBezTo>
                  <a:cubicBezTo>
                    <a:pt x="64133" y="1016382"/>
                    <a:pt x="-7385" y="927730"/>
                    <a:pt x="0" y="847369"/>
                  </a:cubicBezTo>
                  <a:cubicBezTo>
                    <a:pt x="24086" y="675167"/>
                    <a:pt x="1833" y="489301"/>
                    <a:pt x="0" y="169478"/>
                  </a:cubicBezTo>
                  <a:close/>
                </a:path>
              </a:pathLst>
            </a:custGeom>
            <a:solidFill>
              <a:srgbClr val="FF4678"/>
            </a:solidFill>
            <a:ln w="19050">
              <a:noFill/>
              <a:prstDash val="lgDash"/>
              <a:extLst>
                <a:ext uri="{C807C97D-BFC1-408E-A445-0C87EB9F89A2}">
                  <ask:lineSketchStyleProps xmlns:ask="http://schemas.microsoft.com/office/drawing/2018/sketchyshapes" xmln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sym typeface="Arial"/>
              </a:endParaRPr>
            </a:p>
          </p:txBody>
        </p:sp>
        <p:sp>
          <p:nvSpPr>
            <p:cNvPr id="25" name="Hộp Văn bản 24">
              <a:extLst>
                <a:ext uri="{FF2B5EF4-FFF2-40B4-BE49-F238E27FC236}">
                  <a16:creationId xmlns:a16="http://schemas.microsoft.com/office/drawing/2014/main" id="{50D47B75-3664-D631-DE61-3824F68837AD}"/>
                </a:ext>
              </a:extLst>
            </p:cNvPr>
            <p:cNvSpPr txBox="1"/>
            <p:nvPr/>
          </p:nvSpPr>
          <p:spPr>
            <a:xfrm>
              <a:off x="1858468" y="1562673"/>
              <a:ext cx="7680243" cy="8432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Chân</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trời</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cuối</a:t>
              </a:r>
              <a:r>
                <a:rPr kumimoji="0" lang="en-US"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5400" b="0" i="0" u="none" strike="noStrike" kern="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phố</a:t>
              </a:r>
              <a:endParaRPr kumimoji="0" lang="vi-VN" sz="5400"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9" name="Nhóm 28">
            <a:extLst>
              <a:ext uri="{FF2B5EF4-FFF2-40B4-BE49-F238E27FC236}">
                <a16:creationId xmlns:a16="http://schemas.microsoft.com/office/drawing/2014/main" id="{CCE62D79-CB9A-651B-6489-097324916018}"/>
              </a:ext>
            </a:extLst>
          </p:cNvPr>
          <p:cNvGrpSpPr/>
          <p:nvPr/>
        </p:nvGrpSpPr>
        <p:grpSpPr>
          <a:xfrm>
            <a:off x="10207388" y="3530601"/>
            <a:ext cx="2217347" cy="3206004"/>
            <a:chOff x="3629134" y="2816948"/>
            <a:chExt cx="1663010" cy="2404503"/>
          </a:xfrm>
        </p:grpSpPr>
        <p:sp>
          <p:nvSpPr>
            <p:cNvPr id="30" name="Hình Bầu dục 29">
              <a:extLst>
                <a:ext uri="{FF2B5EF4-FFF2-40B4-BE49-F238E27FC236}">
                  <a16:creationId xmlns:a16="http://schemas.microsoft.com/office/drawing/2014/main" id="{DEBC35A4-4BBC-E23F-D825-2A10223E73B2}"/>
                </a:ext>
              </a:extLst>
            </p:cNvPr>
            <p:cNvSpPr/>
            <p:nvPr/>
          </p:nvSpPr>
          <p:spPr>
            <a:xfrm>
              <a:off x="3992481" y="4556428"/>
              <a:ext cx="971257" cy="496021"/>
            </a:xfrm>
            <a:prstGeom prst="ellipse">
              <a:avLst/>
            </a:prstGeom>
            <a:solidFill>
              <a:srgbClr val="DBDB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sym typeface="Arial"/>
              </a:endParaRPr>
            </a:p>
          </p:txBody>
        </p:sp>
        <p:pic>
          <p:nvPicPr>
            <p:cNvPr id="31" name="Hình ảnh 30">
              <a:extLst>
                <a:ext uri="{FF2B5EF4-FFF2-40B4-BE49-F238E27FC236}">
                  <a16:creationId xmlns:a16="http://schemas.microsoft.com/office/drawing/2014/main" id="{9B763703-5DCB-A462-BA54-9F040CF9DDD9}"/>
                </a:ext>
              </a:extLst>
            </p:cNvPr>
            <p:cNvPicPr>
              <a:picLocks noChangeAspect="1"/>
            </p:cNvPicPr>
            <p:nvPr/>
          </p:nvPicPr>
          <p:blipFill rotWithShape="1">
            <a:blip r:embed="rId6"/>
            <a:srcRect l="36240" t="55991" r="46325" b="-805"/>
            <a:stretch/>
          </p:blipFill>
          <p:spPr>
            <a:xfrm>
              <a:off x="3629134" y="2816948"/>
              <a:ext cx="1663010" cy="2404503"/>
            </a:xfrm>
            <a:prstGeom prst="ellipse">
              <a:avLst/>
            </a:prstGeom>
          </p:spPr>
        </p:pic>
      </p:grpSp>
      <p:grpSp>
        <p:nvGrpSpPr>
          <p:cNvPr id="70" name="Nhóm 69">
            <a:extLst>
              <a:ext uri="{FF2B5EF4-FFF2-40B4-BE49-F238E27FC236}">
                <a16:creationId xmlns:a16="http://schemas.microsoft.com/office/drawing/2014/main" id="{134D894B-EB9C-9B9B-783B-05AD59ECB129}"/>
              </a:ext>
            </a:extLst>
          </p:cNvPr>
          <p:cNvGrpSpPr/>
          <p:nvPr/>
        </p:nvGrpSpPr>
        <p:grpSpPr>
          <a:xfrm>
            <a:off x="445323" y="2139507"/>
            <a:ext cx="9541697" cy="4521376"/>
            <a:chOff x="2056723" y="5280233"/>
            <a:chExt cx="7156273" cy="3391031"/>
          </a:xfrm>
        </p:grpSpPr>
        <p:sp>
          <p:nvSpPr>
            <p:cNvPr id="71" name="Hình chữ nhật: Góc Tròn 70">
              <a:extLst>
                <a:ext uri="{FF2B5EF4-FFF2-40B4-BE49-F238E27FC236}">
                  <a16:creationId xmlns:a16="http://schemas.microsoft.com/office/drawing/2014/main" id="{6AFDAF3C-0EDA-1601-0E0C-56239BD71767}"/>
                </a:ext>
              </a:extLst>
            </p:cNvPr>
            <p:cNvSpPr/>
            <p:nvPr/>
          </p:nvSpPr>
          <p:spPr>
            <a:xfrm>
              <a:off x="2535092" y="5842508"/>
              <a:ext cx="6677904" cy="2764689"/>
            </a:xfrm>
            <a:custGeom>
              <a:avLst/>
              <a:gdLst>
                <a:gd name="connsiteX0" fmla="*/ 0 w 6677904"/>
                <a:gd name="connsiteY0" fmla="*/ 460791 h 2764689"/>
                <a:gd name="connsiteX1" fmla="*/ 460791 w 6677904"/>
                <a:gd name="connsiteY1" fmla="*/ 0 h 2764689"/>
                <a:gd name="connsiteX2" fmla="*/ 1042819 w 6677904"/>
                <a:gd name="connsiteY2" fmla="*/ 0 h 2764689"/>
                <a:gd name="connsiteX3" fmla="*/ 1624847 w 6677904"/>
                <a:gd name="connsiteY3" fmla="*/ 0 h 2764689"/>
                <a:gd name="connsiteX4" fmla="*/ 2206875 w 6677904"/>
                <a:gd name="connsiteY4" fmla="*/ 0 h 2764689"/>
                <a:gd name="connsiteX5" fmla="*/ 2904030 w 6677904"/>
                <a:gd name="connsiteY5" fmla="*/ 0 h 2764689"/>
                <a:gd name="connsiteX6" fmla="*/ 3370932 w 6677904"/>
                <a:gd name="connsiteY6" fmla="*/ 0 h 2764689"/>
                <a:gd name="connsiteX7" fmla="*/ 4068086 w 6677904"/>
                <a:gd name="connsiteY7" fmla="*/ 0 h 2764689"/>
                <a:gd name="connsiteX8" fmla="*/ 4707677 w 6677904"/>
                <a:gd name="connsiteY8" fmla="*/ 0 h 2764689"/>
                <a:gd name="connsiteX9" fmla="*/ 5462395 w 6677904"/>
                <a:gd name="connsiteY9" fmla="*/ 0 h 2764689"/>
                <a:gd name="connsiteX10" fmla="*/ 6217113 w 6677904"/>
                <a:gd name="connsiteY10" fmla="*/ 0 h 2764689"/>
                <a:gd name="connsiteX11" fmla="*/ 6677904 w 6677904"/>
                <a:gd name="connsiteY11" fmla="*/ 460791 h 2764689"/>
                <a:gd name="connsiteX12" fmla="*/ 6677904 w 6677904"/>
                <a:gd name="connsiteY12" fmla="*/ 1019867 h 2764689"/>
                <a:gd name="connsiteX13" fmla="*/ 6677904 w 6677904"/>
                <a:gd name="connsiteY13" fmla="*/ 1671098 h 2764689"/>
                <a:gd name="connsiteX14" fmla="*/ 6677904 w 6677904"/>
                <a:gd name="connsiteY14" fmla="*/ 2303898 h 2764689"/>
                <a:gd name="connsiteX15" fmla="*/ 6217113 w 6677904"/>
                <a:gd name="connsiteY15" fmla="*/ 2764689 h 2764689"/>
                <a:gd name="connsiteX16" fmla="*/ 5635085 w 6677904"/>
                <a:gd name="connsiteY16" fmla="*/ 2764689 h 2764689"/>
                <a:gd name="connsiteX17" fmla="*/ 4995494 w 6677904"/>
                <a:gd name="connsiteY17" fmla="*/ 2764689 h 2764689"/>
                <a:gd name="connsiteX18" fmla="*/ 4240776 w 6677904"/>
                <a:gd name="connsiteY18" fmla="*/ 2764689 h 2764689"/>
                <a:gd name="connsiteX19" fmla="*/ 3658748 w 6677904"/>
                <a:gd name="connsiteY19" fmla="*/ 2764689 h 2764689"/>
                <a:gd name="connsiteX20" fmla="*/ 3076720 w 6677904"/>
                <a:gd name="connsiteY20" fmla="*/ 2764689 h 2764689"/>
                <a:gd name="connsiteX21" fmla="*/ 2322002 w 6677904"/>
                <a:gd name="connsiteY21" fmla="*/ 2764689 h 2764689"/>
                <a:gd name="connsiteX22" fmla="*/ 1855100 w 6677904"/>
                <a:gd name="connsiteY22" fmla="*/ 2764689 h 2764689"/>
                <a:gd name="connsiteX23" fmla="*/ 1157946 w 6677904"/>
                <a:gd name="connsiteY23" fmla="*/ 2764689 h 2764689"/>
                <a:gd name="connsiteX24" fmla="*/ 460791 w 6677904"/>
                <a:gd name="connsiteY24" fmla="*/ 2764689 h 2764689"/>
                <a:gd name="connsiteX25" fmla="*/ 0 w 6677904"/>
                <a:gd name="connsiteY25" fmla="*/ 2303898 h 2764689"/>
                <a:gd name="connsiteX26" fmla="*/ 0 w 6677904"/>
                <a:gd name="connsiteY26" fmla="*/ 1744822 h 2764689"/>
                <a:gd name="connsiteX27" fmla="*/ 0 w 6677904"/>
                <a:gd name="connsiteY27" fmla="*/ 1130453 h 2764689"/>
                <a:gd name="connsiteX28" fmla="*/ 0 w 6677904"/>
                <a:gd name="connsiteY28" fmla="*/ 460791 h 276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677904" h="2764689" fill="none" extrusionOk="0">
                  <a:moveTo>
                    <a:pt x="0" y="460791"/>
                  </a:moveTo>
                  <a:cubicBezTo>
                    <a:pt x="56720" y="216644"/>
                    <a:pt x="239855" y="25337"/>
                    <a:pt x="460791" y="0"/>
                  </a:cubicBezTo>
                  <a:cubicBezTo>
                    <a:pt x="710810" y="16715"/>
                    <a:pt x="754753" y="-14451"/>
                    <a:pt x="1042819" y="0"/>
                  </a:cubicBezTo>
                  <a:cubicBezTo>
                    <a:pt x="1330885" y="14451"/>
                    <a:pt x="1448750" y="-23715"/>
                    <a:pt x="1624847" y="0"/>
                  </a:cubicBezTo>
                  <a:cubicBezTo>
                    <a:pt x="1800944" y="23715"/>
                    <a:pt x="2054399" y="13595"/>
                    <a:pt x="2206875" y="0"/>
                  </a:cubicBezTo>
                  <a:cubicBezTo>
                    <a:pt x="2359351" y="-13595"/>
                    <a:pt x="2667891" y="4435"/>
                    <a:pt x="2904030" y="0"/>
                  </a:cubicBezTo>
                  <a:cubicBezTo>
                    <a:pt x="3140170" y="-4435"/>
                    <a:pt x="3151171" y="-22000"/>
                    <a:pt x="3370932" y="0"/>
                  </a:cubicBezTo>
                  <a:cubicBezTo>
                    <a:pt x="3590693" y="22000"/>
                    <a:pt x="3834186" y="31230"/>
                    <a:pt x="4068086" y="0"/>
                  </a:cubicBezTo>
                  <a:cubicBezTo>
                    <a:pt x="4301986" y="-31230"/>
                    <a:pt x="4445190" y="12333"/>
                    <a:pt x="4707677" y="0"/>
                  </a:cubicBezTo>
                  <a:cubicBezTo>
                    <a:pt x="4970164" y="-12333"/>
                    <a:pt x="5305072" y="-2504"/>
                    <a:pt x="5462395" y="0"/>
                  </a:cubicBezTo>
                  <a:cubicBezTo>
                    <a:pt x="5619718" y="2504"/>
                    <a:pt x="5941681" y="32477"/>
                    <a:pt x="6217113" y="0"/>
                  </a:cubicBezTo>
                  <a:cubicBezTo>
                    <a:pt x="6474013" y="16038"/>
                    <a:pt x="6727796" y="182544"/>
                    <a:pt x="6677904" y="460791"/>
                  </a:cubicBezTo>
                  <a:cubicBezTo>
                    <a:pt x="6670884" y="625840"/>
                    <a:pt x="6702786" y="832670"/>
                    <a:pt x="6677904" y="1019867"/>
                  </a:cubicBezTo>
                  <a:cubicBezTo>
                    <a:pt x="6653022" y="1207064"/>
                    <a:pt x="6651074" y="1503776"/>
                    <a:pt x="6677904" y="1671098"/>
                  </a:cubicBezTo>
                  <a:cubicBezTo>
                    <a:pt x="6704734" y="1838420"/>
                    <a:pt x="6662393" y="2129697"/>
                    <a:pt x="6677904" y="2303898"/>
                  </a:cubicBezTo>
                  <a:cubicBezTo>
                    <a:pt x="6691005" y="2587081"/>
                    <a:pt x="6454882" y="2748560"/>
                    <a:pt x="6217113" y="2764689"/>
                  </a:cubicBezTo>
                  <a:cubicBezTo>
                    <a:pt x="5991561" y="2781425"/>
                    <a:pt x="5787345" y="2775202"/>
                    <a:pt x="5635085" y="2764689"/>
                  </a:cubicBezTo>
                  <a:cubicBezTo>
                    <a:pt x="5482825" y="2754176"/>
                    <a:pt x="5183918" y="2770105"/>
                    <a:pt x="4995494" y="2764689"/>
                  </a:cubicBezTo>
                  <a:cubicBezTo>
                    <a:pt x="4807070" y="2759273"/>
                    <a:pt x="4459562" y="2772620"/>
                    <a:pt x="4240776" y="2764689"/>
                  </a:cubicBezTo>
                  <a:cubicBezTo>
                    <a:pt x="4021990" y="2756758"/>
                    <a:pt x="3929981" y="2764809"/>
                    <a:pt x="3658748" y="2764689"/>
                  </a:cubicBezTo>
                  <a:cubicBezTo>
                    <a:pt x="3387515" y="2764569"/>
                    <a:pt x="3319818" y="2738082"/>
                    <a:pt x="3076720" y="2764689"/>
                  </a:cubicBezTo>
                  <a:cubicBezTo>
                    <a:pt x="2833622" y="2791296"/>
                    <a:pt x="2490659" y="2769255"/>
                    <a:pt x="2322002" y="2764689"/>
                  </a:cubicBezTo>
                  <a:cubicBezTo>
                    <a:pt x="2153345" y="2760123"/>
                    <a:pt x="2012167" y="2750587"/>
                    <a:pt x="1855100" y="2764689"/>
                  </a:cubicBezTo>
                  <a:cubicBezTo>
                    <a:pt x="1698033" y="2778791"/>
                    <a:pt x="1326211" y="2750658"/>
                    <a:pt x="1157946" y="2764689"/>
                  </a:cubicBezTo>
                  <a:cubicBezTo>
                    <a:pt x="989681" y="2778720"/>
                    <a:pt x="738683" y="2780095"/>
                    <a:pt x="460791" y="2764689"/>
                  </a:cubicBezTo>
                  <a:cubicBezTo>
                    <a:pt x="223940" y="2777032"/>
                    <a:pt x="-22776" y="2543095"/>
                    <a:pt x="0" y="2303898"/>
                  </a:cubicBezTo>
                  <a:cubicBezTo>
                    <a:pt x="9928" y="2129607"/>
                    <a:pt x="-8785" y="1873762"/>
                    <a:pt x="0" y="1744822"/>
                  </a:cubicBezTo>
                  <a:cubicBezTo>
                    <a:pt x="8785" y="1615882"/>
                    <a:pt x="11265" y="1303484"/>
                    <a:pt x="0" y="1130453"/>
                  </a:cubicBezTo>
                  <a:cubicBezTo>
                    <a:pt x="-11265" y="957422"/>
                    <a:pt x="3853" y="706610"/>
                    <a:pt x="0" y="460791"/>
                  </a:cubicBezTo>
                  <a:close/>
                </a:path>
                <a:path w="6677904" h="2764689" stroke="0" extrusionOk="0">
                  <a:moveTo>
                    <a:pt x="0" y="460791"/>
                  </a:moveTo>
                  <a:cubicBezTo>
                    <a:pt x="6310" y="190208"/>
                    <a:pt x="227616" y="-33944"/>
                    <a:pt x="460791" y="0"/>
                  </a:cubicBezTo>
                  <a:cubicBezTo>
                    <a:pt x="715785" y="-12270"/>
                    <a:pt x="908258" y="6374"/>
                    <a:pt x="1042819" y="0"/>
                  </a:cubicBezTo>
                  <a:cubicBezTo>
                    <a:pt x="1177380" y="-6374"/>
                    <a:pt x="1447467" y="-12981"/>
                    <a:pt x="1624847" y="0"/>
                  </a:cubicBezTo>
                  <a:cubicBezTo>
                    <a:pt x="1802227" y="12981"/>
                    <a:pt x="1934471" y="2731"/>
                    <a:pt x="2149312" y="0"/>
                  </a:cubicBezTo>
                  <a:cubicBezTo>
                    <a:pt x="2364154" y="-2731"/>
                    <a:pt x="2501328" y="15011"/>
                    <a:pt x="2731340" y="0"/>
                  </a:cubicBezTo>
                  <a:cubicBezTo>
                    <a:pt x="2961352" y="-15011"/>
                    <a:pt x="3176305" y="-17708"/>
                    <a:pt x="3486058" y="0"/>
                  </a:cubicBezTo>
                  <a:cubicBezTo>
                    <a:pt x="3795811" y="17708"/>
                    <a:pt x="4063763" y="-13295"/>
                    <a:pt x="4240776" y="0"/>
                  </a:cubicBezTo>
                  <a:cubicBezTo>
                    <a:pt x="4417789" y="13295"/>
                    <a:pt x="4574729" y="4857"/>
                    <a:pt x="4822804" y="0"/>
                  </a:cubicBezTo>
                  <a:cubicBezTo>
                    <a:pt x="5070879" y="-4857"/>
                    <a:pt x="5228887" y="30059"/>
                    <a:pt x="5519958" y="0"/>
                  </a:cubicBezTo>
                  <a:cubicBezTo>
                    <a:pt x="5811029" y="-30059"/>
                    <a:pt x="5974412" y="26399"/>
                    <a:pt x="6217113" y="0"/>
                  </a:cubicBezTo>
                  <a:cubicBezTo>
                    <a:pt x="6473759" y="41733"/>
                    <a:pt x="6630329" y="170305"/>
                    <a:pt x="6677904" y="460791"/>
                  </a:cubicBezTo>
                  <a:cubicBezTo>
                    <a:pt x="6683753" y="669700"/>
                    <a:pt x="6677992" y="753384"/>
                    <a:pt x="6677904" y="1019867"/>
                  </a:cubicBezTo>
                  <a:cubicBezTo>
                    <a:pt x="6677816" y="1286350"/>
                    <a:pt x="6704671" y="1463706"/>
                    <a:pt x="6677904" y="1634236"/>
                  </a:cubicBezTo>
                  <a:cubicBezTo>
                    <a:pt x="6651137" y="1804766"/>
                    <a:pt x="6705312" y="2026288"/>
                    <a:pt x="6677904" y="2303898"/>
                  </a:cubicBezTo>
                  <a:cubicBezTo>
                    <a:pt x="6641808" y="2510191"/>
                    <a:pt x="6431185" y="2783669"/>
                    <a:pt x="6217113" y="2764689"/>
                  </a:cubicBezTo>
                  <a:cubicBezTo>
                    <a:pt x="5989370" y="2773413"/>
                    <a:pt x="5846313" y="2794153"/>
                    <a:pt x="5519958" y="2764689"/>
                  </a:cubicBezTo>
                  <a:cubicBezTo>
                    <a:pt x="5193604" y="2735225"/>
                    <a:pt x="5235278" y="2743948"/>
                    <a:pt x="5053057" y="2764689"/>
                  </a:cubicBezTo>
                  <a:cubicBezTo>
                    <a:pt x="4870836" y="2785430"/>
                    <a:pt x="4746793" y="2750709"/>
                    <a:pt x="4586155" y="2764689"/>
                  </a:cubicBezTo>
                  <a:cubicBezTo>
                    <a:pt x="4425517" y="2778669"/>
                    <a:pt x="4083753" y="2746334"/>
                    <a:pt x="3889001" y="2764689"/>
                  </a:cubicBezTo>
                  <a:cubicBezTo>
                    <a:pt x="3694249" y="2783044"/>
                    <a:pt x="3508146" y="2747490"/>
                    <a:pt x="3134283" y="2764689"/>
                  </a:cubicBezTo>
                  <a:cubicBezTo>
                    <a:pt x="2760420" y="2781888"/>
                    <a:pt x="2733287" y="2733792"/>
                    <a:pt x="2494691" y="2764689"/>
                  </a:cubicBezTo>
                  <a:cubicBezTo>
                    <a:pt x="2256095" y="2795586"/>
                    <a:pt x="2163813" y="2786899"/>
                    <a:pt x="2027790" y="2764689"/>
                  </a:cubicBezTo>
                  <a:cubicBezTo>
                    <a:pt x="1891767" y="2742479"/>
                    <a:pt x="1685688" y="2777224"/>
                    <a:pt x="1445762" y="2764689"/>
                  </a:cubicBezTo>
                  <a:cubicBezTo>
                    <a:pt x="1205836" y="2752154"/>
                    <a:pt x="790476" y="2725245"/>
                    <a:pt x="460791" y="2764689"/>
                  </a:cubicBezTo>
                  <a:cubicBezTo>
                    <a:pt x="230653" y="2779360"/>
                    <a:pt x="49387" y="2530181"/>
                    <a:pt x="0" y="2303898"/>
                  </a:cubicBezTo>
                  <a:cubicBezTo>
                    <a:pt x="14881" y="2165783"/>
                    <a:pt x="-24857" y="1870793"/>
                    <a:pt x="0" y="1707960"/>
                  </a:cubicBezTo>
                  <a:cubicBezTo>
                    <a:pt x="24857" y="1545127"/>
                    <a:pt x="11643" y="1284125"/>
                    <a:pt x="0" y="1148884"/>
                  </a:cubicBezTo>
                  <a:cubicBezTo>
                    <a:pt x="-11643" y="1013643"/>
                    <a:pt x="26310" y="635396"/>
                    <a:pt x="0" y="460791"/>
                  </a:cubicBezTo>
                  <a:close/>
                </a:path>
              </a:pathLst>
            </a:custGeom>
            <a:solidFill>
              <a:schemeClr val="bg1"/>
            </a:solidFill>
            <a:ln w="38100">
              <a:solidFill>
                <a:schemeClr val="accent4"/>
              </a:solidFill>
              <a:prstDash val="solid"/>
              <a:extLst>
                <a:ext uri="{C807C97D-BFC1-408E-A445-0C87EB9F89A2}">
                  <ask:lineSketchStyleProps xmlns:ask="http://schemas.microsoft.com/office/drawing/2018/sketchyshapes" xmlns="" sd="440031243">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sym typeface="Arial"/>
              </a:endParaRPr>
            </a:p>
          </p:txBody>
        </p:sp>
        <p:sp>
          <p:nvSpPr>
            <p:cNvPr id="72" name="Hộp Văn bản 71">
              <a:extLst>
                <a:ext uri="{FF2B5EF4-FFF2-40B4-BE49-F238E27FC236}">
                  <a16:creationId xmlns:a16="http://schemas.microsoft.com/office/drawing/2014/main" id="{763B3100-6B3E-BB68-C562-9FC5E49CBE83}"/>
                </a:ext>
              </a:extLst>
            </p:cNvPr>
            <p:cNvSpPr txBox="1"/>
            <p:nvPr/>
          </p:nvSpPr>
          <p:spPr>
            <a:xfrm>
              <a:off x="2769109" y="5832026"/>
              <a:ext cx="6443887" cy="2839238"/>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chuyên kể về những khám phá, trải nghiệm của một chú chó nhỏ về thế giới bên ngoài cánh cổng. Qua câu chuyện, tác giả muốn khẳng định những điều thú vị của hoạt động khám phá, trải nghiệm.</a:t>
              </a:r>
            </a:p>
          </p:txBody>
        </p:sp>
        <p:pic>
          <p:nvPicPr>
            <p:cNvPr id="75" name="Hình ảnh 74">
              <a:extLst>
                <a:ext uri="{FF2B5EF4-FFF2-40B4-BE49-F238E27FC236}">
                  <a16:creationId xmlns:a16="http://schemas.microsoft.com/office/drawing/2014/main" id="{B5B7287B-9C6E-6172-7960-CC48395A4E81}"/>
                </a:ext>
              </a:extLst>
            </p:cNvPr>
            <p:cNvPicPr>
              <a:picLocks noChangeAspect="1"/>
            </p:cNvPicPr>
            <p:nvPr/>
          </p:nvPicPr>
          <p:blipFill rotWithShape="1">
            <a:blip r:embed="rId7"/>
            <a:srcRect l="52361" t="4197" r="20139" b="42613"/>
            <a:stretch/>
          </p:blipFill>
          <p:spPr>
            <a:xfrm>
              <a:off x="2056723" y="5280233"/>
              <a:ext cx="956738" cy="1040895"/>
            </a:xfrm>
            <a:prstGeom prst="rect">
              <a:avLst/>
            </a:prstGeom>
          </p:spPr>
        </p:pic>
      </p:grpSp>
    </p:spTree>
    <p:extLst>
      <p:ext uri="{BB962C8B-B14F-4D97-AF65-F5344CB8AC3E}">
        <p14:creationId xmlns:p14="http://schemas.microsoft.com/office/powerpoint/2010/main" val="254800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1000"/>
                                        <p:tgtEl>
                                          <p:spTgt spid="70"/>
                                        </p:tgtEl>
                                      </p:cBhvr>
                                    </p:animEffect>
                                    <p:anim calcmode="lin" valueType="num">
                                      <p:cBhvr>
                                        <p:cTn id="15" dur="1000" fill="hold"/>
                                        <p:tgtEl>
                                          <p:spTgt spid="70"/>
                                        </p:tgtEl>
                                        <p:attrNameLst>
                                          <p:attrName>ppt_x</p:attrName>
                                        </p:attrNameLst>
                                      </p:cBhvr>
                                      <p:tavLst>
                                        <p:tav tm="0">
                                          <p:val>
                                            <p:strVal val="#ppt_x"/>
                                          </p:val>
                                        </p:tav>
                                        <p:tav tm="100000">
                                          <p:val>
                                            <p:strVal val="#ppt_x"/>
                                          </p:val>
                                        </p:tav>
                                      </p:tavLst>
                                    </p:anim>
                                    <p:anim calcmode="lin" valueType="num">
                                      <p:cBhvr>
                                        <p:cTn id="16" dur="1000" fill="hold"/>
                                        <p:tgtEl>
                                          <p:spTgt spid="7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tam Maps Theme for Elementary by Slidesgo">
  <a:themeElements>
    <a:clrScheme name="Simple Light">
      <a:dk1>
        <a:srgbClr val="191919"/>
      </a:dk1>
      <a:lt1>
        <a:srgbClr val="22AF00"/>
      </a:lt1>
      <a:dk2>
        <a:srgbClr val="8ED800"/>
      </a:dk2>
      <a:lt2>
        <a:srgbClr val="BEEF44"/>
      </a:lt2>
      <a:accent1>
        <a:srgbClr val="FFE114"/>
      </a:accent1>
      <a:accent2>
        <a:srgbClr val="FFBF00"/>
      </a:accent2>
      <a:accent3>
        <a:srgbClr val="FF7C09"/>
      </a:accent3>
      <a:accent4>
        <a:srgbClr val="75D8CA"/>
      </a:accent4>
      <a:accent5>
        <a:srgbClr val="C8EFEA"/>
      </a:accent5>
      <a:accent6>
        <a:srgbClr val="FFFFFF"/>
      </a:accent6>
      <a:hlink>
        <a:srgbClr val="191919"/>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401</Words>
  <Application>Microsoft Office PowerPoint</Application>
  <PresentationFormat>Widescreen</PresentationFormat>
  <Paragraphs>21</Paragraphs>
  <Slides>13</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宋体</vt:lpstr>
      <vt:lpstr>Arial</vt:lpstr>
      <vt:lpstr>Calibri</vt:lpstr>
      <vt:lpstr>Calibri Light</vt:lpstr>
      <vt:lpstr>Cambria</vt:lpstr>
      <vt:lpstr>等线</vt:lpstr>
      <vt:lpstr>SVN-Poky's</vt:lpstr>
      <vt:lpstr>Latam Maps Theme for Elementary by Slidesgo</vt:lpstr>
      <vt:lpstr>4_Office 主题</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43</cp:revision>
  <dcterms:created xsi:type="dcterms:W3CDTF">2023-08-10T23:55:48Z</dcterms:created>
  <dcterms:modified xsi:type="dcterms:W3CDTF">2025-12-20T08:51:22Z</dcterms:modified>
</cp:coreProperties>
</file>