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activeX/activeX2.xml" ContentType="application/vnd.ms-office.activeX+xml"/>
  <Override PartName="/ppt/notesSlides/notesSlide2.xml" ContentType="application/vnd.openxmlformats-officedocument.presentationml.notesSlide+xml"/>
  <Override PartName="/ppt/activeX/activeX3.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activeX/activeX4.xml" ContentType="application/vnd.ms-office.activeX+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8" r:id="rId3"/>
    <p:sldMasterId id="2147483686" r:id="rId4"/>
  </p:sldMasterIdLst>
  <p:notesMasterIdLst>
    <p:notesMasterId r:id="rId34"/>
  </p:notesMasterIdLst>
  <p:sldIdLst>
    <p:sldId id="258" r:id="rId5"/>
    <p:sldId id="357" r:id="rId6"/>
    <p:sldId id="365" r:id="rId7"/>
    <p:sldId id="369" r:id="rId8"/>
    <p:sldId id="371" r:id="rId9"/>
    <p:sldId id="370" r:id="rId10"/>
    <p:sldId id="356" r:id="rId11"/>
    <p:sldId id="358" r:id="rId12"/>
    <p:sldId id="359" r:id="rId13"/>
    <p:sldId id="327" r:id="rId14"/>
    <p:sldId id="328" r:id="rId15"/>
    <p:sldId id="320" r:id="rId16"/>
    <p:sldId id="331" r:id="rId17"/>
    <p:sldId id="332" r:id="rId18"/>
    <p:sldId id="333" r:id="rId19"/>
    <p:sldId id="335" r:id="rId20"/>
    <p:sldId id="336" r:id="rId21"/>
    <p:sldId id="337" r:id="rId22"/>
    <p:sldId id="360" r:id="rId23"/>
    <p:sldId id="364" r:id="rId24"/>
    <p:sldId id="321" r:id="rId25"/>
    <p:sldId id="342" r:id="rId26"/>
    <p:sldId id="341" r:id="rId27"/>
    <p:sldId id="361" r:id="rId28"/>
    <p:sldId id="362" r:id="rId29"/>
    <p:sldId id="346" r:id="rId30"/>
    <p:sldId id="322" r:id="rId31"/>
    <p:sldId id="350" r:id="rId32"/>
    <p:sldId id="36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224D"/>
    <a:srgbClr val="FFFF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633" autoAdjust="0"/>
  </p:normalViewPr>
  <p:slideViewPr>
    <p:cSldViewPr snapToGrid="0">
      <p:cViewPr varScale="1">
        <p:scale>
          <a:sx n="113" d="100"/>
          <a:sy n="113" d="100"/>
        </p:scale>
        <p:origin x="9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890B69-0723-430D-9C44-6F6D8FB20CA9}" type="datetimeFigureOut">
              <a:rPr lang="en-US" smtClean="0"/>
              <a:t>20/12/2025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D4D43-8D2F-4C41-A877-2245E92EAE7F}" type="slidenum">
              <a:rPr lang="en-US" smtClean="0"/>
              <a:t>‹#›</a:t>
            </a:fld>
            <a:endParaRPr lang="en-US"/>
          </a:p>
        </p:txBody>
      </p:sp>
    </p:spTree>
    <p:extLst>
      <p:ext uri="{BB962C8B-B14F-4D97-AF65-F5344CB8AC3E}">
        <p14:creationId xmlns:p14="http://schemas.microsoft.com/office/powerpoint/2010/main" val="2347984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fld id="{99ED4D43-8D2F-4C41-A877-2245E92EAE7F}" type="slidenum">
              <a:rPr lang="en-US" smtClean="0"/>
              <a:t>7</a:t>
            </a:fld>
            <a:endParaRPr lang="en-US"/>
          </a:p>
        </p:txBody>
      </p:sp>
    </p:spTree>
    <p:extLst>
      <p:ext uri="{BB962C8B-B14F-4D97-AF65-F5344CB8AC3E}">
        <p14:creationId xmlns:p14="http://schemas.microsoft.com/office/powerpoint/2010/main" val="105026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752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8916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194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9310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21</a:t>
            </a:fld>
            <a:endParaRPr lang="en-US"/>
          </a:p>
        </p:txBody>
      </p:sp>
    </p:spTree>
    <p:extLst>
      <p:ext uri="{BB962C8B-B14F-4D97-AF65-F5344CB8AC3E}">
        <p14:creationId xmlns:p14="http://schemas.microsoft.com/office/powerpoint/2010/main" val="8032744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23</a:t>
            </a:fld>
            <a:endParaRPr lang="en-US"/>
          </a:p>
        </p:txBody>
      </p:sp>
    </p:spTree>
    <p:extLst>
      <p:ext uri="{BB962C8B-B14F-4D97-AF65-F5344CB8AC3E}">
        <p14:creationId xmlns:p14="http://schemas.microsoft.com/office/powerpoint/2010/main" val="2707567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618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ED4D43-8D2F-4C41-A877-2245E92EAE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108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3267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
        <p:nvSpPr>
          <p:cNvPr id="4" name="Slide Number Placeholder 3"/>
          <p:cNvSpPr>
            <a:spLocks noGrp="1"/>
          </p:cNvSpPr>
          <p:nvPr>
            <p:ph type="sldNum" sz="quarter" idx="5"/>
          </p:nvPr>
        </p:nvSpPr>
        <p:spPr/>
        <p:txBody>
          <a:bodyPr/>
          <a:lstStyle/>
          <a:p>
            <a:fld id="{99ED4D43-8D2F-4C41-A877-2245E92EAE7F}" type="slidenum">
              <a:rPr lang="en-US" smtClean="0"/>
              <a:t>11</a:t>
            </a:fld>
            <a:endParaRPr lang="en-US"/>
          </a:p>
        </p:txBody>
      </p:sp>
    </p:spTree>
    <p:extLst>
      <p:ext uri="{BB962C8B-B14F-4D97-AF65-F5344CB8AC3E}">
        <p14:creationId xmlns:p14="http://schemas.microsoft.com/office/powerpoint/2010/main" val="4123088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vi-VN" dirty="0"/>
          </a:p>
        </p:txBody>
      </p:sp>
    </p:spTree>
    <p:extLst>
      <p:ext uri="{BB962C8B-B14F-4D97-AF65-F5344CB8AC3E}">
        <p14:creationId xmlns:p14="http://schemas.microsoft.com/office/powerpoint/2010/main" val="3669874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3569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8510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1185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740"/>
        <p:cNvGrpSpPr/>
        <p:nvPr/>
      </p:nvGrpSpPr>
      <p:grpSpPr>
        <a:xfrm>
          <a:off x="0" y="0"/>
          <a:ext cx="0" cy="0"/>
          <a:chOff x="0" y="0"/>
          <a:chExt cx="0" cy="0"/>
        </a:xfrm>
      </p:grpSpPr>
    </p:spTree>
    <p:extLst>
      <p:ext uri="{BB962C8B-B14F-4D97-AF65-F5344CB8AC3E}">
        <p14:creationId xmlns:p14="http://schemas.microsoft.com/office/powerpoint/2010/main" val="8734830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20/12/2025</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26365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20/12/2025</a:t>
            </a:fld>
            <a:endParaRPr lang="en-US">
              <a:solidFill>
                <a:prstClr val="black">
                  <a:tint val="75000"/>
                </a:prstClr>
              </a:solidFill>
            </a:endParaRPr>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87126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20/12/2025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842844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20/12/2025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8589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20/12/2025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4289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20/12/2025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642350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5850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20/12/2025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43755273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20/12/2025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276262104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20/12/2025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75856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20/12/2025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95196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20/12/2025</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50827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20/12/2025</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24240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20/12/2025</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76804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007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accent5"/>
              </a:buClr>
              <a:buSzPts val="3000"/>
              <a:buFont typeface="Chango"/>
              <a:buNone/>
              <a:defRPr sz="3000">
                <a:solidFill>
                  <a:schemeClr val="accent5"/>
                </a:solidFill>
                <a:latin typeface="Chango"/>
                <a:ea typeface="Chango"/>
                <a:cs typeface="Chango"/>
                <a:sym typeface="Chango"/>
              </a:defRPr>
            </a:lvl1pPr>
            <a:lvl2pPr lvl="1">
              <a:lnSpc>
                <a:spcPct val="100000"/>
              </a:lnSpc>
              <a:spcBef>
                <a:spcPts val="0"/>
              </a:spcBef>
              <a:spcAft>
                <a:spcPts val="0"/>
              </a:spcAft>
              <a:buClr>
                <a:schemeClr val="accent5"/>
              </a:buClr>
              <a:buSzPts val="2800"/>
              <a:buNone/>
              <a:defRPr sz="2800">
                <a:solidFill>
                  <a:schemeClr val="accent5"/>
                </a:solidFill>
              </a:defRPr>
            </a:lvl2pPr>
            <a:lvl3pPr lvl="2">
              <a:lnSpc>
                <a:spcPct val="100000"/>
              </a:lnSpc>
              <a:spcBef>
                <a:spcPts val="0"/>
              </a:spcBef>
              <a:spcAft>
                <a:spcPts val="0"/>
              </a:spcAft>
              <a:buClr>
                <a:schemeClr val="accent5"/>
              </a:buClr>
              <a:buSzPts val="2800"/>
              <a:buNone/>
              <a:defRPr sz="2800">
                <a:solidFill>
                  <a:schemeClr val="accent5"/>
                </a:solidFill>
              </a:defRPr>
            </a:lvl3pPr>
            <a:lvl4pPr lvl="3">
              <a:lnSpc>
                <a:spcPct val="100000"/>
              </a:lnSpc>
              <a:spcBef>
                <a:spcPts val="0"/>
              </a:spcBef>
              <a:spcAft>
                <a:spcPts val="0"/>
              </a:spcAft>
              <a:buClr>
                <a:schemeClr val="accent5"/>
              </a:buClr>
              <a:buSzPts val="2800"/>
              <a:buNone/>
              <a:defRPr sz="2800">
                <a:solidFill>
                  <a:schemeClr val="accent5"/>
                </a:solidFill>
              </a:defRPr>
            </a:lvl4pPr>
            <a:lvl5pPr lvl="4">
              <a:lnSpc>
                <a:spcPct val="100000"/>
              </a:lnSpc>
              <a:spcBef>
                <a:spcPts val="0"/>
              </a:spcBef>
              <a:spcAft>
                <a:spcPts val="0"/>
              </a:spcAft>
              <a:buClr>
                <a:schemeClr val="accent5"/>
              </a:buClr>
              <a:buSzPts val="2800"/>
              <a:buNone/>
              <a:defRPr sz="2800">
                <a:solidFill>
                  <a:schemeClr val="accent5"/>
                </a:solidFill>
              </a:defRPr>
            </a:lvl5pPr>
            <a:lvl6pPr lvl="5">
              <a:lnSpc>
                <a:spcPct val="100000"/>
              </a:lnSpc>
              <a:spcBef>
                <a:spcPts val="0"/>
              </a:spcBef>
              <a:spcAft>
                <a:spcPts val="0"/>
              </a:spcAft>
              <a:buClr>
                <a:schemeClr val="accent5"/>
              </a:buClr>
              <a:buSzPts val="2800"/>
              <a:buNone/>
              <a:defRPr sz="2800">
                <a:solidFill>
                  <a:schemeClr val="accent5"/>
                </a:solidFill>
              </a:defRPr>
            </a:lvl6pPr>
            <a:lvl7pPr lvl="6">
              <a:lnSpc>
                <a:spcPct val="100000"/>
              </a:lnSpc>
              <a:spcBef>
                <a:spcPts val="0"/>
              </a:spcBef>
              <a:spcAft>
                <a:spcPts val="0"/>
              </a:spcAft>
              <a:buClr>
                <a:schemeClr val="accent5"/>
              </a:buClr>
              <a:buSzPts val="2800"/>
              <a:buNone/>
              <a:defRPr sz="2800">
                <a:solidFill>
                  <a:schemeClr val="accent5"/>
                </a:solidFill>
              </a:defRPr>
            </a:lvl7pPr>
            <a:lvl8pPr lvl="7">
              <a:lnSpc>
                <a:spcPct val="100000"/>
              </a:lnSpc>
              <a:spcBef>
                <a:spcPts val="0"/>
              </a:spcBef>
              <a:spcAft>
                <a:spcPts val="0"/>
              </a:spcAft>
              <a:buClr>
                <a:schemeClr val="accent5"/>
              </a:buClr>
              <a:buSzPts val="2800"/>
              <a:buNone/>
              <a:defRPr sz="2800">
                <a:solidFill>
                  <a:schemeClr val="accent5"/>
                </a:solidFill>
              </a:defRPr>
            </a:lvl8pPr>
            <a:lvl9pPr lvl="8">
              <a:lnSpc>
                <a:spcPct val="100000"/>
              </a:lnSpc>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5007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1pPr>
            <a:lvl2pPr marL="914400" lvl="1"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2pPr>
            <a:lvl3pPr marL="1371600" lvl="2"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3pPr>
            <a:lvl4pPr marL="1828800" lvl="3"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4pPr>
            <a:lvl5pPr marL="2286000" lvl="4"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5pPr>
            <a:lvl6pPr marL="2743200" lvl="5"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6pPr>
            <a:lvl7pPr marL="3200400" lvl="6"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7pPr>
            <a:lvl8pPr marL="3657600" lvl="7"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8pPr>
            <a:lvl9pPr marL="4114800" lvl="8" indent="-317500">
              <a:lnSpc>
                <a:spcPct val="100000"/>
              </a:lnSpc>
              <a:spcBef>
                <a:spcPts val="0"/>
              </a:spcBef>
              <a:spcAft>
                <a:spcPts val="0"/>
              </a:spcAft>
              <a:buClr>
                <a:schemeClr val="accent5"/>
              </a:buClr>
              <a:buSzPts val="1400"/>
              <a:buFont typeface="Montserrat"/>
              <a:buChar char="■"/>
              <a:defRPr>
                <a:solidFill>
                  <a:schemeClr val="accent5"/>
                </a:solidFill>
                <a:latin typeface="Montserrat"/>
                <a:ea typeface="Montserrat"/>
                <a:cs typeface="Montserrat"/>
                <a:sym typeface="Montserrat"/>
              </a:defRPr>
            </a:lvl9pPr>
          </a:lstStyle>
          <a:p>
            <a:endParaRPr/>
          </a:p>
        </p:txBody>
      </p:sp>
      <p:pic>
        <p:nvPicPr>
          <p:cNvPr id="4" name="Picture 3" descr="A white circle with leaves and blue text&#10;&#10;Description automatically generated">
            <a:extLst>
              <a:ext uri="{FF2B5EF4-FFF2-40B4-BE49-F238E27FC236}">
                <a16:creationId xmlns:a16="http://schemas.microsoft.com/office/drawing/2014/main" id="{77DFF4D2-C9A9-DDA2-8070-F5CEDC1B649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F92E7803-7E96-C879-E061-B1B45BC4DC4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0125" y="0"/>
            <a:ext cx="1487573" cy="1487573"/>
          </a:xfrm>
          <a:prstGeom prst="rect">
            <a:avLst/>
          </a:prstGeom>
        </p:spPr>
      </p:pic>
    </p:spTree>
    <p:extLst>
      <p:ext uri="{BB962C8B-B14F-4D97-AF65-F5344CB8AC3E}">
        <p14:creationId xmlns:p14="http://schemas.microsoft.com/office/powerpoint/2010/main" val="4039899572"/>
      </p:ext>
    </p:extLst>
  </p:cSld>
  <p:clrMap bg1="lt1" tx1="dk1" bg2="dk2" tx2="lt2" accent1="accent1" accent2="accent2" accent3="accent3" accent4="accent4" accent5="accent5" accent6="accent6" hlink="hlink" folHlink="folHlink"/>
  <p:sldLayoutIdLst>
    <p:sldLayoutId id="2147483661" r:id="rId1"/>
    <p:sldLayoutId id="214748366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1E73755D-0FCB-BED9-DA20-CD452580648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Picture 1">
            <a:extLst>
              <a:ext uri="{FF2B5EF4-FFF2-40B4-BE49-F238E27FC236}">
                <a16:creationId xmlns:a16="http://schemas.microsoft.com/office/drawing/2014/main" id="{A24358C0-D7C0-81F0-9678-C73DB4EEC904}"/>
              </a:ext>
            </a:extLst>
          </p:cNvPr>
          <p:cNvPicPr>
            <a:picLocks noChangeAspect="1"/>
          </p:cNvPicPr>
          <p:nvPr userDrawn="1"/>
        </p:nvPicPr>
        <p:blipFill>
          <a:blip r:embed="rId4"/>
          <a:stretch>
            <a:fillRect/>
          </a:stretch>
        </p:blipFill>
        <p:spPr>
          <a:xfrm>
            <a:off x="0" y="20172"/>
            <a:ext cx="12192000" cy="6817656"/>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7110C5A6-D1AD-F44C-0630-2D780E1E66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0125" y="0"/>
            <a:ext cx="1487573" cy="1487573"/>
          </a:xfrm>
          <a:prstGeom prst="rect">
            <a:avLst/>
          </a:prstGeom>
        </p:spPr>
      </p:pic>
    </p:spTree>
    <p:extLst>
      <p:ext uri="{BB962C8B-B14F-4D97-AF65-F5344CB8AC3E}">
        <p14:creationId xmlns:p14="http://schemas.microsoft.com/office/powerpoint/2010/main" val="4109876070"/>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20/12/2025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pic>
        <p:nvPicPr>
          <p:cNvPr id="8" name="Picture 7">
            <a:extLst>
              <a:ext uri="{FF2B5EF4-FFF2-40B4-BE49-F238E27FC236}">
                <a16:creationId xmlns:a16="http://schemas.microsoft.com/office/drawing/2014/main" id="{90B42335-9B62-1C66-C66D-A7BC71A9C3DD}"/>
              </a:ext>
            </a:extLst>
          </p:cNvPr>
          <p:cNvPicPr>
            <a:picLocks noChangeAspect="1"/>
          </p:cNvPicPr>
          <p:nvPr userDrawn="1"/>
        </p:nvPicPr>
        <p:blipFill>
          <a:blip r:embed="rId3"/>
          <a:stretch>
            <a:fillRect/>
          </a:stretch>
        </p:blipFill>
        <p:spPr>
          <a:xfrm>
            <a:off x="0" y="20172"/>
            <a:ext cx="12192000" cy="6817656"/>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F3CB9EDD-C615-4B8A-2531-80B6B42004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50125" y="0"/>
            <a:ext cx="1487573" cy="1487573"/>
          </a:xfrm>
          <a:prstGeom prst="rect">
            <a:avLst/>
          </a:prstGeom>
        </p:spPr>
      </p:pic>
    </p:spTree>
    <p:extLst>
      <p:ext uri="{BB962C8B-B14F-4D97-AF65-F5344CB8AC3E}">
        <p14:creationId xmlns:p14="http://schemas.microsoft.com/office/powerpoint/2010/main" val="1186059207"/>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FF80899B-4D09-B2B3-E168-CA022DB121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50125" y="0"/>
            <a:ext cx="1487573" cy="1487573"/>
          </a:xfrm>
          <a:prstGeom prst="rect">
            <a:avLst/>
          </a:prstGeom>
        </p:spPr>
      </p:pic>
    </p:spTree>
    <p:extLst>
      <p:ext uri="{BB962C8B-B14F-4D97-AF65-F5344CB8AC3E}">
        <p14:creationId xmlns:p14="http://schemas.microsoft.com/office/powerpoint/2010/main" val="426090133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jp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slideLayout" Target="../slideLayouts/slideLayout4.xml"/><Relationship Id="rId7" Type="http://schemas.openxmlformats.org/officeDocument/2006/relationships/image" Target="../media/image45.png"/><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4.png"/><Relationship Id="rId5" Type="http://schemas.openxmlformats.org/officeDocument/2006/relationships/image" Target="../media/image9.jpg"/><Relationship Id="rId4"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37.svg"/><Relationship Id="rId2" Type="http://schemas.openxmlformats.org/officeDocument/2006/relationships/image" Target="../media/image9.jp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8.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9.png"/><Relationship Id="rId5" Type="http://schemas.openxmlformats.org/officeDocument/2006/relationships/image" Target="../media/image9.jp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9.png"/><Relationship Id="rId5" Type="http://schemas.openxmlformats.org/officeDocument/2006/relationships/image" Target="../media/image9.jp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0.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19.png"/><Relationship Id="rId5" Type="http://schemas.openxmlformats.org/officeDocument/2006/relationships/image" Target="../media/image9.jp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6351780" flipH="1" flipV="1">
            <a:off x="9538894" y="415322"/>
            <a:ext cx="3401680" cy="2729621"/>
          </a:xfrm>
          <a:custGeom>
            <a:avLst/>
            <a:gdLst/>
            <a:ahLst/>
            <a:cxnLst/>
            <a:rect l="l" t="t" r="r" b="b"/>
            <a:pathLst>
              <a:path w="5102520" h="4094432">
                <a:moveTo>
                  <a:pt x="5102521" y="4094432"/>
                </a:moveTo>
                <a:lnTo>
                  <a:pt x="0" y="4094432"/>
                </a:lnTo>
                <a:lnTo>
                  <a:pt x="0" y="0"/>
                </a:lnTo>
                <a:lnTo>
                  <a:pt x="5102521" y="0"/>
                </a:lnTo>
                <a:lnTo>
                  <a:pt x="5102521" y="4094432"/>
                </a:lnTo>
                <a:close/>
              </a:path>
            </a:pathLst>
          </a:custGeom>
          <a:blipFill>
            <a:blip r:embed="rId3"/>
            <a:stretch>
              <a:fillRect l="-6833" r="-54654" b="-929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674367">
            <a:off x="0" y="3733445"/>
            <a:ext cx="12564413" cy="4470052"/>
          </a:xfrm>
          <a:custGeom>
            <a:avLst/>
            <a:gdLst/>
            <a:ahLst/>
            <a:cxnLst/>
            <a:rect l="l" t="t" r="r" b="b"/>
            <a:pathLst>
              <a:path w="18846619" h="6705078">
                <a:moveTo>
                  <a:pt x="0" y="0"/>
                </a:moveTo>
                <a:lnTo>
                  <a:pt x="18846619" y="0"/>
                </a:lnTo>
                <a:lnTo>
                  <a:pt x="18846619" y="6705078"/>
                </a:lnTo>
                <a:lnTo>
                  <a:pt x="0" y="6705078"/>
                </a:lnTo>
                <a:lnTo>
                  <a:pt x="0" y="0"/>
                </a:lnTo>
                <a:close/>
              </a:path>
            </a:pathLst>
          </a:custGeom>
          <a:blipFill>
            <a:blip r:embed="rId4"/>
            <a:stretch>
              <a:fillRect b="-377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926401" flipH="1" flipV="1">
            <a:off x="-1148390" y="3433121"/>
            <a:ext cx="3401680" cy="2729621"/>
          </a:xfrm>
          <a:custGeom>
            <a:avLst/>
            <a:gdLst/>
            <a:ahLst/>
            <a:cxnLst/>
            <a:rect l="l" t="t" r="r" b="b"/>
            <a:pathLst>
              <a:path w="5102520" h="4094432">
                <a:moveTo>
                  <a:pt x="5102520" y="4094432"/>
                </a:moveTo>
                <a:lnTo>
                  <a:pt x="0" y="4094432"/>
                </a:lnTo>
                <a:lnTo>
                  <a:pt x="0" y="0"/>
                </a:lnTo>
                <a:lnTo>
                  <a:pt x="5102520" y="0"/>
                </a:lnTo>
                <a:lnTo>
                  <a:pt x="5102520" y="4094432"/>
                </a:lnTo>
                <a:close/>
              </a:path>
            </a:pathLst>
          </a:custGeom>
          <a:blipFill>
            <a:blip r:embed="rId3"/>
            <a:stretch>
              <a:fillRect l="-6833" r="-54654" b="-9294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4844363" flipH="1" flipV="1">
            <a:off x="6256671" y="4963307"/>
            <a:ext cx="2116260" cy="2875849"/>
          </a:xfrm>
          <a:custGeom>
            <a:avLst/>
            <a:gdLst/>
            <a:ahLst/>
            <a:cxnLst/>
            <a:rect l="l" t="t" r="r" b="b"/>
            <a:pathLst>
              <a:path w="3174390" h="4313774">
                <a:moveTo>
                  <a:pt x="3174390" y="4313774"/>
                </a:moveTo>
                <a:lnTo>
                  <a:pt x="0" y="4313774"/>
                </a:lnTo>
                <a:lnTo>
                  <a:pt x="0" y="0"/>
                </a:lnTo>
                <a:lnTo>
                  <a:pt x="3174390" y="0"/>
                </a:lnTo>
                <a:lnTo>
                  <a:pt x="3174390" y="4313774"/>
                </a:lnTo>
                <a:close/>
              </a:path>
            </a:pathLst>
          </a:custGeom>
          <a:blipFill>
            <a:blip r:embed="rId3"/>
            <a:stretch>
              <a:fillRect l="-124829" t="-2795" r="-565" b="-562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580140" y="405612"/>
            <a:ext cx="2213467" cy="3383644"/>
          </a:xfrm>
          <a:custGeom>
            <a:avLst/>
            <a:gdLst/>
            <a:ahLst/>
            <a:cxnLst/>
            <a:rect l="l" t="t" r="r" b="b"/>
            <a:pathLst>
              <a:path w="3320201" h="5075466">
                <a:moveTo>
                  <a:pt x="0" y="0"/>
                </a:moveTo>
                <a:lnTo>
                  <a:pt x="3320200" y="0"/>
                </a:lnTo>
                <a:lnTo>
                  <a:pt x="3320200" y="5075465"/>
                </a:lnTo>
                <a:lnTo>
                  <a:pt x="0" y="507546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456380" flipH="1">
            <a:off x="207114" y="127252"/>
            <a:ext cx="2140217" cy="3271670"/>
          </a:xfrm>
          <a:custGeom>
            <a:avLst/>
            <a:gdLst/>
            <a:ahLst/>
            <a:cxnLst/>
            <a:rect l="l" t="t" r="r" b="b"/>
            <a:pathLst>
              <a:path w="3210326" h="4907505">
                <a:moveTo>
                  <a:pt x="3210326" y="0"/>
                </a:moveTo>
                <a:lnTo>
                  <a:pt x="0" y="0"/>
                </a:lnTo>
                <a:lnTo>
                  <a:pt x="0" y="4907505"/>
                </a:lnTo>
                <a:lnTo>
                  <a:pt x="3210326" y="4907505"/>
                </a:lnTo>
                <a:lnTo>
                  <a:pt x="3210326"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1B74E92B-9BBE-A79A-EA53-845D4AF61754}"/>
              </a:ext>
            </a:extLst>
          </p:cNvPr>
          <p:cNvPicPr>
            <a:picLocks noChangeAspect="1"/>
          </p:cNvPicPr>
          <p:nvPr/>
        </p:nvPicPr>
        <p:blipFill>
          <a:blip r:embed="rId6"/>
          <a:stretch>
            <a:fillRect/>
          </a:stretch>
        </p:blipFill>
        <p:spPr>
          <a:xfrm>
            <a:off x="1888551" y="-250069"/>
            <a:ext cx="8239337" cy="7003436"/>
          </a:xfrm>
          <a:prstGeom prst="rect">
            <a:avLst/>
          </a:prstGeom>
        </p:spPr>
      </p:pic>
    </p:spTree>
    <p:extLst>
      <p:ext uri="{BB962C8B-B14F-4D97-AF65-F5344CB8AC3E}">
        <p14:creationId xmlns:p14="http://schemas.microsoft.com/office/powerpoint/2010/main" val="678386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anim calcmode="lin" valueType="num">
                                      <p:cBhvr>
                                        <p:cTn id="8" dur="2000" fill="hold"/>
                                        <p:tgtEl>
                                          <p:spTgt spid="20"/>
                                        </p:tgtEl>
                                        <p:attrNameLst>
                                          <p:attrName>ppt_w</p:attrName>
                                        </p:attrNameLst>
                                      </p:cBhvr>
                                      <p:tavLst>
                                        <p:tav tm="0" fmla="#ppt_w*sin(2.5*pi*$)">
                                          <p:val>
                                            <p:fltVal val="0"/>
                                          </p:val>
                                        </p:tav>
                                        <p:tav tm="100000">
                                          <p:val>
                                            <p:fltVal val="1"/>
                                          </p:val>
                                        </p:tav>
                                      </p:tavLst>
                                    </p:anim>
                                    <p:anim calcmode="lin" valueType="num">
                                      <p:cBhvr>
                                        <p:cTn id="9"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a:extLst>
              <a:ext uri="{FF2B5EF4-FFF2-40B4-BE49-F238E27FC236}">
                <a16:creationId xmlns:a16="http://schemas.microsoft.com/office/drawing/2014/main" id="{582115E7-B98A-1299-4B0E-BDACCA6EDB33}"/>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2" name="Picture 1">
            <a:extLst>
              <a:ext uri="{FF2B5EF4-FFF2-40B4-BE49-F238E27FC236}">
                <a16:creationId xmlns:a16="http://schemas.microsoft.com/office/drawing/2014/main" id="{A50E812B-0BBC-1C09-B413-CD96A35200FE}"/>
              </a:ext>
            </a:extLst>
          </p:cNvPr>
          <p:cNvPicPr>
            <a:picLocks noChangeAspect="1"/>
          </p:cNvPicPr>
          <p:nvPr/>
        </p:nvPicPr>
        <p:blipFill>
          <a:blip r:embed="rId6"/>
          <a:stretch>
            <a:fillRect/>
          </a:stretch>
        </p:blipFill>
        <p:spPr>
          <a:xfrm>
            <a:off x="418422" y="0"/>
            <a:ext cx="11985775" cy="993734"/>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8A5CBA4D-2900-C9F7-3B3E-B79AA5D426D1}"/>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202271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a:extLst>
              <a:ext uri="{FF2B5EF4-FFF2-40B4-BE49-F238E27FC236}">
                <a16:creationId xmlns:a16="http://schemas.microsoft.com/office/drawing/2014/main" id="{3CF2D403-C07F-76D8-4439-0602A08C3D84}"/>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E60D37F-7E7D-F7C9-1C00-9F101C706E2C}"/>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2" name="Picture 1">
            <a:extLst>
              <a:ext uri="{FF2B5EF4-FFF2-40B4-BE49-F238E27FC236}">
                <a16:creationId xmlns:a16="http://schemas.microsoft.com/office/drawing/2014/main" id="{71B606D3-AF3F-DF3C-32A6-27EB5FB3A90E}"/>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361004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grpSp>
        <p:nvGrpSpPr>
          <p:cNvPr id="9" name="Nhóm 8">
            <a:extLst>
              <a:ext uri="{FF2B5EF4-FFF2-40B4-BE49-F238E27FC236}">
                <a16:creationId xmlns:a16="http://schemas.microsoft.com/office/drawing/2014/main" id="{3CA6168B-7647-FFDA-7449-8518C832C6FD}"/>
              </a:ext>
            </a:extLst>
          </p:cNvPr>
          <p:cNvGrpSpPr/>
          <p:nvPr/>
        </p:nvGrpSpPr>
        <p:grpSpPr>
          <a:xfrm>
            <a:off x="-114299" y="1466733"/>
            <a:ext cx="4538948" cy="5278039"/>
            <a:chOff x="0" y="1090524"/>
            <a:chExt cx="3404211" cy="3958529"/>
          </a:xfrm>
        </p:grpSpPr>
        <p:grpSp>
          <p:nvGrpSpPr>
            <p:cNvPr id="6" name="Nhóm 5">
              <a:extLst>
                <a:ext uri="{FF2B5EF4-FFF2-40B4-BE49-F238E27FC236}">
                  <a16:creationId xmlns:a16="http://schemas.microsoft.com/office/drawing/2014/main" id="{FAB23141-484E-A683-2D9F-CCD3920429E6}"/>
                </a:ext>
              </a:extLst>
            </p:cNvPr>
            <p:cNvGrpSpPr/>
            <p:nvPr/>
          </p:nvGrpSpPr>
          <p:grpSpPr>
            <a:xfrm>
              <a:off x="0" y="1090524"/>
              <a:ext cx="3404211" cy="3958529"/>
              <a:chOff x="0" y="1080999"/>
              <a:chExt cx="3404211" cy="3958529"/>
            </a:xfrm>
          </p:grpSpPr>
          <p:pic>
            <p:nvPicPr>
              <p:cNvPr id="5" name="Hình ảnh 4" descr="Ảnh có chứa văn bản&#10;&#10;Mô tả được tạo tự động">
                <a:extLst>
                  <a:ext uri="{FF2B5EF4-FFF2-40B4-BE49-F238E27FC236}">
                    <a16:creationId xmlns:a16="http://schemas.microsoft.com/office/drawing/2014/main" id="{792B4461-8E9A-8B50-9EFF-64531292B552}"/>
                  </a:ext>
                </a:extLst>
              </p:cNvPr>
              <p:cNvPicPr>
                <a:picLocks noChangeAspect="1"/>
              </p:cNvPicPr>
              <p:nvPr/>
            </p:nvPicPr>
            <p:blipFill rotWithShape="1">
              <a:blip r:embed="rId4"/>
              <a:srcRect l="5663" r="57108" b="52021"/>
              <a:stretch/>
            </p:blipFill>
            <p:spPr>
              <a:xfrm flipV="1">
                <a:off x="297454" y="1080999"/>
                <a:ext cx="2985571" cy="2164298"/>
              </a:xfrm>
              <a:prstGeom prst="rect">
                <a:avLst/>
              </a:prstGeom>
            </p:spPr>
          </p:pic>
          <p:pic>
            <p:nvPicPr>
              <p:cNvPr id="3" name="Hình ảnh 2" descr="Ảnh có chứa văn bản&#10;&#10;Mô tả được tạo tự động">
                <a:extLst>
                  <a:ext uri="{FF2B5EF4-FFF2-40B4-BE49-F238E27FC236}">
                    <a16:creationId xmlns:a16="http://schemas.microsoft.com/office/drawing/2014/main" id="{3974C00F-91F0-8B48-FBF5-383424E390C8}"/>
                  </a:ext>
                </a:extLst>
              </p:cNvPr>
              <p:cNvPicPr>
                <a:picLocks noChangeAspect="1"/>
              </p:cNvPicPr>
              <p:nvPr/>
            </p:nvPicPr>
            <p:blipFill rotWithShape="1">
              <a:blip r:embed="rId4"/>
              <a:srcRect l="5663" r="57108" b="52021"/>
              <a:stretch/>
            </p:blipFill>
            <p:spPr>
              <a:xfrm flipV="1">
                <a:off x="0" y="2571750"/>
                <a:ext cx="3404211" cy="2467778"/>
              </a:xfrm>
              <a:prstGeom prst="rect">
                <a:avLst/>
              </a:prstGeom>
            </p:spPr>
          </p:pic>
        </p:grpSp>
        <p:sp>
          <p:nvSpPr>
            <p:cNvPr id="8" name="Hộp Văn bản 7">
              <a:extLst>
                <a:ext uri="{FF2B5EF4-FFF2-40B4-BE49-F238E27FC236}">
                  <a16:creationId xmlns:a16="http://schemas.microsoft.com/office/drawing/2014/main" id="{A5E9C587-C8EA-8029-168D-C5A16A445E1D}"/>
                </a:ext>
              </a:extLst>
            </p:cNvPr>
            <p:cNvSpPr txBox="1"/>
            <p:nvPr/>
          </p:nvSpPr>
          <p:spPr>
            <a:xfrm>
              <a:off x="208322" y="2803104"/>
              <a:ext cx="3163833" cy="1177245"/>
            </a:xfrm>
            <a:prstGeom prst="rect">
              <a:avLst/>
            </a:prstGeom>
            <a:noFill/>
          </p:spPr>
          <p:txBody>
            <a:bodyPr wrap="square" rtlCol="0">
              <a:spAutoFit/>
            </a:bodyPr>
            <a:lstStyle/>
            <a:p>
              <a:pPr marL="0" lvl="1" algn="ctr" defTabSz="1219170">
                <a:buClr>
                  <a:srgbClr val="000000"/>
                </a:buClr>
              </a:pPr>
              <a:r>
                <a:rPr lang="vi-VN" sz="4800" b="1" kern="0" dirty="0">
                  <a:solidFill>
                    <a:srgbClr val="FFFFFF"/>
                  </a:solidFill>
                  <a:cs typeface="Arial"/>
                  <a:sym typeface="Arial"/>
                </a:rPr>
                <a:t>Luyện </a:t>
              </a:r>
            </a:p>
            <a:p>
              <a:pPr marL="0" lvl="1" algn="ctr" defTabSz="1219170">
                <a:buClr>
                  <a:srgbClr val="000000"/>
                </a:buClr>
              </a:pPr>
              <a:r>
                <a:rPr lang="vi-VN" sz="4800" b="1" kern="0" dirty="0">
                  <a:solidFill>
                    <a:srgbClr val="FFFFFF"/>
                  </a:solidFill>
                  <a:cs typeface="Arial"/>
                  <a:sym typeface="Arial"/>
                </a:rPr>
                <a:t>đọc hiểu</a:t>
              </a:r>
            </a:p>
          </p:txBody>
        </p:sp>
      </p:grpSp>
      <p:pic>
        <p:nvPicPr>
          <p:cNvPr id="2" name="Picture 1">
            <a:extLst>
              <a:ext uri="{FF2B5EF4-FFF2-40B4-BE49-F238E27FC236}">
                <a16:creationId xmlns:a16="http://schemas.microsoft.com/office/drawing/2014/main" id="{8985BCA1-965E-C0B3-09DF-132F88BB105F}"/>
              </a:ext>
            </a:extLst>
          </p:cNvPr>
          <p:cNvPicPr>
            <a:picLocks noChangeAspect="1"/>
          </p:cNvPicPr>
          <p:nvPr/>
        </p:nvPicPr>
        <p:blipFill>
          <a:blip r:embed="rId5"/>
          <a:stretch>
            <a:fillRect/>
          </a:stretch>
        </p:blipFill>
        <p:spPr>
          <a:xfrm>
            <a:off x="426352" y="1518231"/>
            <a:ext cx="3645724" cy="2139881"/>
          </a:xfrm>
          <a:prstGeom prst="rect">
            <a:avLst/>
          </a:prstGeom>
        </p:spPr>
      </p:pic>
    </p:spTree>
    <p:extLst>
      <p:ext uri="{BB962C8B-B14F-4D97-AF65-F5344CB8AC3E}">
        <p14:creationId xmlns:p14="http://schemas.microsoft.com/office/powerpoint/2010/main" val="272873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22" name="Nhóm 21">
            <a:extLst>
              <a:ext uri="{FF2B5EF4-FFF2-40B4-BE49-F238E27FC236}">
                <a16:creationId xmlns:a16="http://schemas.microsoft.com/office/drawing/2014/main" id="{9A488135-4D8B-1C47-0ED9-979F648722CD}"/>
              </a:ext>
            </a:extLst>
          </p:cNvPr>
          <p:cNvGrpSpPr/>
          <p:nvPr/>
        </p:nvGrpSpPr>
        <p:grpSpPr>
          <a:xfrm>
            <a:off x="1" y="971516"/>
            <a:ext cx="11738081" cy="5726750"/>
            <a:chOff x="0" y="728637"/>
            <a:chExt cx="8803561" cy="4295063"/>
          </a:xfrm>
        </p:grpSpPr>
        <p:grpSp>
          <p:nvGrpSpPr>
            <p:cNvPr id="27" name="Nhóm 26">
              <a:extLst>
                <a:ext uri="{FF2B5EF4-FFF2-40B4-BE49-F238E27FC236}">
                  <a16:creationId xmlns:a16="http://schemas.microsoft.com/office/drawing/2014/main" id="{3BC0ED7B-8D27-3F92-9800-1421AD1E1972}"/>
                </a:ext>
              </a:extLst>
            </p:cNvPr>
            <p:cNvGrpSpPr/>
            <p:nvPr/>
          </p:nvGrpSpPr>
          <p:grpSpPr>
            <a:xfrm>
              <a:off x="121234" y="728637"/>
              <a:ext cx="8415793" cy="968839"/>
              <a:chOff x="237022" y="794871"/>
              <a:chExt cx="8415793" cy="968839"/>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946211"/>
                <a:ext cx="7595283" cy="634923"/>
              </a:xfrm>
              <a:custGeom>
                <a:avLst/>
                <a:gdLst>
                  <a:gd name="connsiteX0" fmla="*/ 0 w 7595283"/>
                  <a:gd name="connsiteY0" fmla="*/ 105823 h 634923"/>
                  <a:gd name="connsiteX1" fmla="*/ 105823 w 7595283"/>
                  <a:gd name="connsiteY1" fmla="*/ 0 h 634923"/>
                  <a:gd name="connsiteX2" fmla="*/ 629390 w 7595283"/>
                  <a:gd name="connsiteY2" fmla="*/ 0 h 634923"/>
                  <a:gd name="connsiteX3" fmla="*/ 1152957 w 7595283"/>
                  <a:gd name="connsiteY3" fmla="*/ 0 h 634923"/>
                  <a:gd name="connsiteX4" fmla="*/ 1898033 w 7595283"/>
                  <a:gd name="connsiteY4" fmla="*/ 0 h 634923"/>
                  <a:gd name="connsiteX5" fmla="*/ 2347764 w 7595283"/>
                  <a:gd name="connsiteY5" fmla="*/ 0 h 634923"/>
                  <a:gd name="connsiteX6" fmla="*/ 3019003 w 7595283"/>
                  <a:gd name="connsiteY6" fmla="*/ 0 h 634923"/>
                  <a:gd name="connsiteX7" fmla="*/ 3764080 w 7595283"/>
                  <a:gd name="connsiteY7" fmla="*/ 0 h 634923"/>
                  <a:gd name="connsiteX8" fmla="*/ 4582992 w 7595283"/>
                  <a:gd name="connsiteY8" fmla="*/ 0 h 634923"/>
                  <a:gd name="connsiteX9" fmla="*/ 5032723 w 7595283"/>
                  <a:gd name="connsiteY9" fmla="*/ 0 h 634923"/>
                  <a:gd name="connsiteX10" fmla="*/ 5777799 w 7595283"/>
                  <a:gd name="connsiteY10" fmla="*/ 0 h 634923"/>
                  <a:gd name="connsiteX11" fmla="*/ 6227529 w 7595283"/>
                  <a:gd name="connsiteY11" fmla="*/ 0 h 634923"/>
                  <a:gd name="connsiteX12" fmla="*/ 6751096 w 7595283"/>
                  <a:gd name="connsiteY12" fmla="*/ 0 h 634923"/>
                  <a:gd name="connsiteX13" fmla="*/ 7489460 w 7595283"/>
                  <a:gd name="connsiteY13" fmla="*/ 0 h 634923"/>
                  <a:gd name="connsiteX14" fmla="*/ 7595283 w 7595283"/>
                  <a:gd name="connsiteY14" fmla="*/ 105823 h 634923"/>
                  <a:gd name="connsiteX15" fmla="*/ 7595283 w 7595283"/>
                  <a:gd name="connsiteY15" fmla="*/ 529100 h 634923"/>
                  <a:gd name="connsiteX16" fmla="*/ 7489460 w 7595283"/>
                  <a:gd name="connsiteY16" fmla="*/ 634923 h 634923"/>
                  <a:gd name="connsiteX17" fmla="*/ 6818220 w 7595283"/>
                  <a:gd name="connsiteY17" fmla="*/ 634923 h 634923"/>
                  <a:gd name="connsiteX18" fmla="*/ 5999308 w 7595283"/>
                  <a:gd name="connsiteY18" fmla="*/ 634923 h 634923"/>
                  <a:gd name="connsiteX19" fmla="*/ 5254232 w 7595283"/>
                  <a:gd name="connsiteY19" fmla="*/ 634923 h 634923"/>
                  <a:gd name="connsiteX20" fmla="*/ 4730665 w 7595283"/>
                  <a:gd name="connsiteY20" fmla="*/ 634923 h 634923"/>
                  <a:gd name="connsiteX21" fmla="*/ 4059425 w 7595283"/>
                  <a:gd name="connsiteY21" fmla="*/ 634923 h 634923"/>
                  <a:gd name="connsiteX22" fmla="*/ 3535858 w 7595283"/>
                  <a:gd name="connsiteY22" fmla="*/ 634923 h 634923"/>
                  <a:gd name="connsiteX23" fmla="*/ 3086127 w 7595283"/>
                  <a:gd name="connsiteY23" fmla="*/ 634923 h 634923"/>
                  <a:gd name="connsiteX24" fmla="*/ 2488724 w 7595283"/>
                  <a:gd name="connsiteY24" fmla="*/ 634923 h 634923"/>
                  <a:gd name="connsiteX25" fmla="*/ 2038993 w 7595283"/>
                  <a:gd name="connsiteY25" fmla="*/ 634923 h 634923"/>
                  <a:gd name="connsiteX26" fmla="*/ 1293917 w 7595283"/>
                  <a:gd name="connsiteY26" fmla="*/ 634923 h 634923"/>
                  <a:gd name="connsiteX27" fmla="*/ 105823 w 7595283"/>
                  <a:gd name="connsiteY27" fmla="*/ 634923 h 634923"/>
                  <a:gd name="connsiteX28" fmla="*/ 0 w 7595283"/>
                  <a:gd name="connsiteY28" fmla="*/ 529100 h 634923"/>
                  <a:gd name="connsiteX29" fmla="*/ 0 w 7595283"/>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595283" h="634923" fill="none" extrusionOk="0">
                    <a:moveTo>
                      <a:pt x="0" y="105823"/>
                    </a:moveTo>
                    <a:cubicBezTo>
                      <a:pt x="2443" y="37612"/>
                      <a:pt x="50810" y="530"/>
                      <a:pt x="105823" y="0"/>
                    </a:cubicBezTo>
                    <a:cubicBezTo>
                      <a:pt x="308734" y="-1065"/>
                      <a:pt x="478812" y="-12507"/>
                      <a:pt x="629390" y="0"/>
                    </a:cubicBezTo>
                    <a:cubicBezTo>
                      <a:pt x="779968" y="12507"/>
                      <a:pt x="1009671" y="-18269"/>
                      <a:pt x="1152957" y="0"/>
                    </a:cubicBezTo>
                    <a:cubicBezTo>
                      <a:pt x="1296243" y="18269"/>
                      <a:pt x="1699672" y="11072"/>
                      <a:pt x="1898033" y="0"/>
                    </a:cubicBezTo>
                    <a:cubicBezTo>
                      <a:pt x="2096394" y="-11072"/>
                      <a:pt x="2141785" y="6812"/>
                      <a:pt x="2347764" y="0"/>
                    </a:cubicBezTo>
                    <a:cubicBezTo>
                      <a:pt x="2553743" y="-6812"/>
                      <a:pt x="2801793" y="18583"/>
                      <a:pt x="3019003" y="0"/>
                    </a:cubicBezTo>
                    <a:cubicBezTo>
                      <a:pt x="3236213" y="-18583"/>
                      <a:pt x="3400096" y="11494"/>
                      <a:pt x="3764080" y="0"/>
                    </a:cubicBezTo>
                    <a:cubicBezTo>
                      <a:pt x="4128064" y="-11494"/>
                      <a:pt x="4338102" y="-27494"/>
                      <a:pt x="4582992" y="0"/>
                    </a:cubicBezTo>
                    <a:cubicBezTo>
                      <a:pt x="4827882" y="27494"/>
                      <a:pt x="4860032" y="20834"/>
                      <a:pt x="5032723" y="0"/>
                    </a:cubicBezTo>
                    <a:cubicBezTo>
                      <a:pt x="5205414" y="-20834"/>
                      <a:pt x="5433225" y="-35710"/>
                      <a:pt x="5777799" y="0"/>
                    </a:cubicBezTo>
                    <a:cubicBezTo>
                      <a:pt x="6122373" y="35710"/>
                      <a:pt x="6064847" y="22380"/>
                      <a:pt x="6227529" y="0"/>
                    </a:cubicBezTo>
                    <a:cubicBezTo>
                      <a:pt x="6390211" y="-22380"/>
                      <a:pt x="6526543" y="-4043"/>
                      <a:pt x="6751096" y="0"/>
                    </a:cubicBezTo>
                    <a:cubicBezTo>
                      <a:pt x="6975649" y="4043"/>
                      <a:pt x="7336765" y="36460"/>
                      <a:pt x="7489460" y="0"/>
                    </a:cubicBezTo>
                    <a:cubicBezTo>
                      <a:pt x="7545695" y="-689"/>
                      <a:pt x="7592570" y="52263"/>
                      <a:pt x="7595283" y="105823"/>
                    </a:cubicBezTo>
                    <a:cubicBezTo>
                      <a:pt x="7582241" y="255624"/>
                      <a:pt x="7591945" y="425878"/>
                      <a:pt x="7595283" y="529100"/>
                    </a:cubicBezTo>
                    <a:cubicBezTo>
                      <a:pt x="7582307" y="589452"/>
                      <a:pt x="7557153" y="641293"/>
                      <a:pt x="7489460" y="634923"/>
                    </a:cubicBezTo>
                    <a:cubicBezTo>
                      <a:pt x="7303521" y="640548"/>
                      <a:pt x="7126280" y="618480"/>
                      <a:pt x="6818220" y="634923"/>
                    </a:cubicBezTo>
                    <a:cubicBezTo>
                      <a:pt x="6510160" y="651366"/>
                      <a:pt x="6399177" y="618091"/>
                      <a:pt x="5999308" y="634923"/>
                    </a:cubicBezTo>
                    <a:cubicBezTo>
                      <a:pt x="5599439" y="651755"/>
                      <a:pt x="5615684" y="669601"/>
                      <a:pt x="5254232" y="634923"/>
                    </a:cubicBezTo>
                    <a:cubicBezTo>
                      <a:pt x="4892780" y="600245"/>
                      <a:pt x="4956103" y="638888"/>
                      <a:pt x="4730665" y="634923"/>
                    </a:cubicBezTo>
                    <a:cubicBezTo>
                      <a:pt x="4505227" y="630958"/>
                      <a:pt x="4217515" y="625275"/>
                      <a:pt x="4059425" y="634923"/>
                    </a:cubicBezTo>
                    <a:cubicBezTo>
                      <a:pt x="3901335" y="644571"/>
                      <a:pt x="3708239" y="650841"/>
                      <a:pt x="3535858" y="634923"/>
                    </a:cubicBezTo>
                    <a:cubicBezTo>
                      <a:pt x="3363477" y="619005"/>
                      <a:pt x="3192411" y="649548"/>
                      <a:pt x="3086127" y="634923"/>
                    </a:cubicBezTo>
                    <a:cubicBezTo>
                      <a:pt x="2979843" y="620298"/>
                      <a:pt x="2648032" y="659678"/>
                      <a:pt x="2488724" y="634923"/>
                    </a:cubicBezTo>
                    <a:cubicBezTo>
                      <a:pt x="2329416" y="610168"/>
                      <a:pt x="2219746" y="650810"/>
                      <a:pt x="2038993" y="634923"/>
                    </a:cubicBezTo>
                    <a:cubicBezTo>
                      <a:pt x="1858240" y="619036"/>
                      <a:pt x="1615555" y="652790"/>
                      <a:pt x="1293917" y="634923"/>
                    </a:cubicBezTo>
                    <a:cubicBezTo>
                      <a:pt x="972279" y="617056"/>
                      <a:pt x="372296" y="629425"/>
                      <a:pt x="105823" y="634923"/>
                    </a:cubicBezTo>
                    <a:cubicBezTo>
                      <a:pt x="49740" y="632917"/>
                      <a:pt x="-360" y="589914"/>
                      <a:pt x="0" y="529100"/>
                    </a:cubicBezTo>
                    <a:cubicBezTo>
                      <a:pt x="12703" y="347692"/>
                      <a:pt x="-20823" y="243341"/>
                      <a:pt x="0" y="105823"/>
                    </a:cubicBezTo>
                    <a:close/>
                  </a:path>
                  <a:path w="7595283" h="634923" stroke="0" extrusionOk="0">
                    <a:moveTo>
                      <a:pt x="0" y="105823"/>
                    </a:moveTo>
                    <a:cubicBezTo>
                      <a:pt x="8860" y="45891"/>
                      <a:pt x="47041" y="13785"/>
                      <a:pt x="105823" y="0"/>
                    </a:cubicBezTo>
                    <a:cubicBezTo>
                      <a:pt x="306884" y="508"/>
                      <a:pt x="417116" y="-8207"/>
                      <a:pt x="555554" y="0"/>
                    </a:cubicBezTo>
                    <a:cubicBezTo>
                      <a:pt x="693992" y="8207"/>
                      <a:pt x="795930" y="-20516"/>
                      <a:pt x="1005284" y="0"/>
                    </a:cubicBezTo>
                    <a:cubicBezTo>
                      <a:pt x="1214638" y="20516"/>
                      <a:pt x="1431063" y="-24867"/>
                      <a:pt x="1602688" y="0"/>
                    </a:cubicBezTo>
                    <a:cubicBezTo>
                      <a:pt x="1774313" y="24867"/>
                      <a:pt x="2187624" y="28700"/>
                      <a:pt x="2421600" y="0"/>
                    </a:cubicBezTo>
                    <a:cubicBezTo>
                      <a:pt x="2655576" y="-28700"/>
                      <a:pt x="2767666" y="16725"/>
                      <a:pt x="2871331" y="0"/>
                    </a:cubicBezTo>
                    <a:cubicBezTo>
                      <a:pt x="2974996" y="-16725"/>
                      <a:pt x="3285360" y="-1766"/>
                      <a:pt x="3394898" y="0"/>
                    </a:cubicBezTo>
                    <a:cubicBezTo>
                      <a:pt x="3504436" y="1766"/>
                      <a:pt x="3729398" y="24075"/>
                      <a:pt x="3918465" y="0"/>
                    </a:cubicBezTo>
                    <a:cubicBezTo>
                      <a:pt x="4107532" y="-24075"/>
                      <a:pt x="4379268" y="7017"/>
                      <a:pt x="4515868" y="0"/>
                    </a:cubicBezTo>
                    <a:cubicBezTo>
                      <a:pt x="4652468" y="-7017"/>
                      <a:pt x="4971612" y="-20819"/>
                      <a:pt x="5187108" y="0"/>
                    </a:cubicBezTo>
                    <a:cubicBezTo>
                      <a:pt x="5402604" y="20819"/>
                      <a:pt x="5459208" y="-2330"/>
                      <a:pt x="5636838" y="0"/>
                    </a:cubicBezTo>
                    <a:cubicBezTo>
                      <a:pt x="5814468" y="2330"/>
                      <a:pt x="6035256" y="2658"/>
                      <a:pt x="6160405" y="0"/>
                    </a:cubicBezTo>
                    <a:cubicBezTo>
                      <a:pt x="6285554" y="-2658"/>
                      <a:pt x="6746294" y="21586"/>
                      <a:pt x="6905481" y="0"/>
                    </a:cubicBezTo>
                    <a:cubicBezTo>
                      <a:pt x="7064668" y="-21586"/>
                      <a:pt x="7315244" y="-10920"/>
                      <a:pt x="7489460" y="0"/>
                    </a:cubicBezTo>
                    <a:cubicBezTo>
                      <a:pt x="7546308" y="-13478"/>
                      <a:pt x="7591238" y="59682"/>
                      <a:pt x="7595283" y="105823"/>
                    </a:cubicBezTo>
                    <a:cubicBezTo>
                      <a:pt x="7605878" y="219706"/>
                      <a:pt x="7582546" y="368254"/>
                      <a:pt x="7595283" y="529100"/>
                    </a:cubicBezTo>
                    <a:cubicBezTo>
                      <a:pt x="7595097" y="579843"/>
                      <a:pt x="7539362" y="632195"/>
                      <a:pt x="7489460" y="634923"/>
                    </a:cubicBezTo>
                    <a:cubicBezTo>
                      <a:pt x="7282326" y="626270"/>
                      <a:pt x="7234250" y="649560"/>
                      <a:pt x="7039729" y="634923"/>
                    </a:cubicBezTo>
                    <a:cubicBezTo>
                      <a:pt x="6845208" y="620286"/>
                      <a:pt x="6459426" y="621012"/>
                      <a:pt x="6294653" y="634923"/>
                    </a:cubicBezTo>
                    <a:cubicBezTo>
                      <a:pt x="6129880" y="648834"/>
                      <a:pt x="5827639" y="609759"/>
                      <a:pt x="5475741" y="634923"/>
                    </a:cubicBezTo>
                    <a:cubicBezTo>
                      <a:pt x="5123843" y="660087"/>
                      <a:pt x="4976000" y="631703"/>
                      <a:pt x="4656828" y="634923"/>
                    </a:cubicBezTo>
                    <a:cubicBezTo>
                      <a:pt x="4337656" y="638143"/>
                      <a:pt x="4209197" y="633621"/>
                      <a:pt x="3985589" y="634923"/>
                    </a:cubicBezTo>
                    <a:cubicBezTo>
                      <a:pt x="3761981" y="636225"/>
                      <a:pt x="3636766" y="655510"/>
                      <a:pt x="3314349" y="634923"/>
                    </a:cubicBezTo>
                    <a:cubicBezTo>
                      <a:pt x="2991932" y="614336"/>
                      <a:pt x="2962728" y="637878"/>
                      <a:pt x="2716946" y="634923"/>
                    </a:cubicBezTo>
                    <a:cubicBezTo>
                      <a:pt x="2471164" y="631968"/>
                      <a:pt x="2304439" y="622169"/>
                      <a:pt x="2193379" y="634923"/>
                    </a:cubicBezTo>
                    <a:cubicBezTo>
                      <a:pt x="2082319" y="647677"/>
                      <a:pt x="1869856" y="634840"/>
                      <a:pt x="1669812" y="634923"/>
                    </a:cubicBezTo>
                    <a:cubicBezTo>
                      <a:pt x="1469768" y="635006"/>
                      <a:pt x="1286134" y="610681"/>
                      <a:pt x="1072408" y="634923"/>
                    </a:cubicBezTo>
                    <a:cubicBezTo>
                      <a:pt x="858682" y="659165"/>
                      <a:pt x="536531" y="626220"/>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srgbClr val="F0F0F0"/>
                  </a:solidFill>
                  <a:latin typeface="Cambria" panose="02040503050406030204" pitchFamily="18" charset="0"/>
                  <a:ea typeface="Cambria" panose="02040503050406030204" pitchFamily="18" charset="0"/>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64188" y="975873"/>
                <a:ext cx="7788627" cy="438581"/>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Tìm thông tin về nhân vật cún trong câu chuyện theo gợi ý.</a:t>
                </a:r>
                <a:endParaRPr lang="en-US" sz="32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grpSp>
          <p:nvGrpSpPr>
            <p:cNvPr id="7" name="Nhóm 6">
              <a:extLst>
                <a:ext uri="{FF2B5EF4-FFF2-40B4-BE49-F238E27FC236}">
                  <a16:creationId xmlns:a16="http://schemas.microsoft.com/office/drawing/2014/main" id="{9BD775A3-191A-F685-7414-FE0A50CD69FD}"/>
                </a:ext>
              </a:extLst>
            </p:cNvPr>
            <p:cNvGrpSpPr/>
            <p:nvPr/>
          </p:nvGrpSpPr>
          <p:grpSpPr>
            <a:xfrm>
              <a:off x="96036" y="1615092"/>
              <a:ext cx="8701122" cy="977820"/>
              <a:chOff x="207253" y="1727029"/>
              <a:chExt cx="8701122" cy="977820"/>
            </a:xfrm>
          </p:grpSpPr>
          <p:grpSp>
            <p:nvGrpSpPr>
              <p:cNvPr id="33" name="Nhóm 32">
                <a:extLst>
                  <a:ext uri="{FF2B5EF4-FFF2-40B4-BE49-F238E27FC236}">
                    <a16:creationId xmlns:a16="http://schemas.microsoft.com/office/drawing/2014/main" id="{5B8FB71C-A454-A8F5-779F-569025ED3F68}"/>
                  </a:ext>
                </a:extLst>
              </p:cNvPr>
              <p:cNvGrpSpPr/>
              <p:nvPr/>
            </p:nvGrpSpPr>
            <p:grpSpPr>
              <a:xfrm>
                <a:off x="883372" y="1727029"/>
                <a:ext cx="8025003" cy="893862"/>
                <a:chOff x="5190439" y="686031"/>
                <a:chExt cx="8025003" cy="893862"/>
              </a:xfrm>
            </p:grpSpPr>
            <p:sp>
              <p:nvSpPr>
                <p:cNvPr id="31" name="Hình chữ nhật: Góc Tròn 30">
                  <a:extLst>
                    <a:ext uri="{FF2B5EF4-FFF2-40B4-BE49-F238E27FC236}">
                      <a16:creationId xmlns:a16="http://schemas.microsoft.com/office/drawing/2014/main" id="{FDEB47EA-DAC7-289D-53E2-7A26B4473980}"/>
                    </a:ext>
                  </a:extLst>
                </p:cNvPr>
                <p:cNvSpPr/>
                <p:nvPr/>
              </p:nvSpPr>
              <p:spPr>
                <a:xfrm>
                  <a:off x="5190439" y="734201"/>
                  <a:ext cx="8025003" cy="751639"/>
                </a:xfrm>
                <a:custGeom>
                  <a:avLst/>
                  <a:gdLst>
                    <a:gd name="connsiteX0" fmla="*/ 0 w 8025003"/>
                    <a:gd name="connsiteY0" fmla="*/ 125276 h 751639"/>
                    <a:gd name="connsiteX1" fmla="*/ 125276 w 8025003"/>
                    <a:gd name="connsiteY1" fmla="*/ 0 h 751639"/>
                    <a:gd name="connsiteX2" fmla="*/ 695402 w 8025003"/>
                    <a:gd name="connsiteY2" fmla="*/ 0 h 751639"/>
                    <a:gd name="connsiteX3" fmla="*/ 1110040 w 8025003"/>
                    <a:gd name="connsiteY3" fmla="*/ 0 h 751639"/>
                    <a:gd name="connsiteX4" fmla="*/ 1757911 w 8025003"/>
                    <a:gd name="connsiteY4" fmla="*/ 0 h 751639"/>
                    <a:gd name="connsiteX5" fmla="*/ 2483526 w 8025003"/>
                    <a:gd name="connsiteY5" fmla="*/ 0 h 751639"/>
                    <a:gd name="connsiteX6" fmla="*/ 3286886 w 8025003"/>
                    <a:gd name="connsiteY6" fmla="*/ 0 h 751639"/>
                    <a:gd name="connsiteX7" fmla="*/ 3701523 w 8025003"/>
                    <a:gd name="connsiteY7" fmla="*/ 0 h 751639"/>
                    <a:gd name="connsiteX8" fmla="*/ 4427139 w 8025003"/>
                    <a:gd name="connsiteY8" fmla="*/ 0 h 751639"/>
                    <a:gd name="connsiteX9" fmla="*/ 4841776 w 8025003"/>
                    <a:gd name="connsiteY9" fmla="*/ 0 h 751639"/>
                    <a:gd name="connsiteX10" fmla="*/ 5334158 w 8025003"/>
                    <a:gd name="connsiteY10" fmla="*/ 0 h 751639"/>
                    <a:gd name="connsiteX11" fmla="*/ 5904285 w 8025003"/>
                    <a:gd name="connsiteY11" fmla="*/ 0 h 751639"/>
                    <a:gd name="connsiteX12" fmla="*/ 6318922 w 8025003"/>
                    <a:gd name="connsiteY12" fmla="*/ 0 h 751639"/>
                    <a:gd name="connsiteX13" fmla="*/ 6889048 w 8025003"/>
                    <a:gd name="connsiteY13" fmla="*/ 0 h 751639"/>
                    <a:gd name="connsiteX14" fmla="*/ 7899727 w 8025003"/>
                    <a:gd name="connsiteY14" fmla="*/ 0 h 751639"/>
                    <a:gd name="connsiteX15" fmla="*/ 8025003 w 8025003"/>
                    <a:gd name="connsiteY15" fmla="*/ 125276 h 751639"/>
                    <a:gd name="connsiteX16" fmla="*/ 8025003 w 8025003"/>
                    <a:gd name="connsiteY16" fmla="*/ 626363 h 751639"/>
                    <a:gd name="connsiteX17" fmla="*/ 7899727 w 8025003"/>
                    <a:gd name="connsiteY17" fmla="*/ 751639 h 751639"/>
                    <a:gd name="connsiteX18" fmla="*/ 7096367 w 8025003"/>
                    <a:gd name="connsiteY18" fmla="*/ 751639 h 751639"/>
                    <a:gd name="connsiteX19" fmla="*/ 6448496 w 8025003"/>
                    <a:gd name="connsiteY19" fmla="*/ 751639 h 751639"/>
                    <a:gd name="connsiteX20" fmla="*/ 5956114 w 8025003"/>
                    <a:gd name="connsiteY20" fmla="*/ 751639 h 751639"/>
                    <a:gd name="connsiteX21" fmla="*/ 5541477 w 8025003"/>
                    <a:gd name="connsiteY21" fmla="*/ 751639 h 751639"/>
                    <a:gd name="connsiteX22" fmla="*/ 4971350 w 8025003"/>
                    <a:gd name="connsiteY22" fmla="*/ 751639 h 751639"/>
                    <a:gd name="connsiteX23" fmla="*/ 4556713 w 8025003"/>
                    <a:gd name="connsiteY23" fmla="*/ 751639 h 751639"/>
                    <a:gd name="connsiteX24" fmla="*/ 3831098 w 8025003"/>
                    <a:gd name="connsiteY24" fmla="*/ 751639 h 751639"/>
                    <a:gd name="connsiteX25" fmla="*/ 3027738 w 8025003"/>
                    <a:gd name="connsiteY25" fmla="*/ 751639 h 751639"/>
                    <a:gd name="connsiteX26" fmla="*/ 2302122 w 8025003"/>
                    <a:gd name="connsiteY26" fmla="*/ 751639 h 751639"/>
                    <a:gd name="connsiteX27" fmla="*/ 1887485 w 8025003"/>
                    <a:gd name="connsiteY27" fmla="*/ 751639 h 751639"/>
                    <a:gd name="connsiteX28" fmla="*/ 1472848 w 8025003"/>
                    <a:gd name="connsiteY28" fmla="*/ 751639 h 751639"/>
                    <a:gd name="connsiteX29" fmla="*/ 902721 w 8025003"/>
                    <a:gd name="connsiteY29" fmla="*/ 751639 h 751639"/>
                    <a:gd name="connsiteX30" fmla="*/ 125276 w 8025003"/>
                    <a:gd name="connsiteY30" fmla="*/ 751639 h 751639"/>
                    <a:gd name="connsiteX31" fmla="*/ 0 w 8025003"/>
                    <a:gd name="connsiteY31" fmla="*/ 626363 h 751639"/>
                    <a:gd name="connsiteX32" fmla="*/ 0 w 8025003"/>
                    <a:gd name="connsiteY32" fmla="*/ 125276 h 75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25003" h="751639" fill="none" extrusionOk="0">
                      <a:moveTo>
                        <a:pt x="0" y="125276"/>
                      </a:moveTo>
                      <a:cubicBezTo>
                        <a:pt x="1755" y="54633"/>
                        <a:pt x="40857" y="-5016"/>
                        <a:pt x="125276" y="0"/>
                      </a:cubicBezTo>
                      <a:cubicBezTo>
                        <a:pt x="337975" y="18959"/>
                        <a:pt x="444986" y="1359"/>
                        <a:pt x="695402" y="0"/>
                      </a:cubicBezTo>
                      <a:cubicBezTo>
                        <a:pt x="945818" y="-1359"/>
                        <a:pt x="982874" y="-3138"/>
                        <a:pt x="1110040" y="0"/>
                      </a:cubicBezTo>
                      <a:cubicBezTo>
                        <a:pt x="1237206" y="3138"/>
                        <a:pt x="1521296" y="-4068"/>
                        <a:pt x="1757911" y="0"/>
                      </a:cubicBezTo>
                      <a:cubicBezTo>
                        <a:pt x="1994526" y="4068"/>
                        <a:pt x="2219761" y="-13775"/>
                        <a:pt x="2483526" y="0"/>
                      </a:cubicBezTo>
                      <a:cubicBezTo>
                        <a:pt x="2747291" y="13775"/>
                        <a:pt x="3041838" y="9101"/>
                        <a:pt x="3286886" y="0"/>
                      </a:cubicBezTo>
                      <a:cubicBezTo>
                        <a:pt x="3531934" y="-9101"/>
                        <a:pt x="3573472" y="-16897"/>
                        <a:pt x="3701523" y="0"/>
                      </a:cubicBezTo>
                      <a:cubicBezTo>
                        <a:pt x="3829574" y="16897"/>
                        <a:pt x="4248985" y="35067"/>
                        <a:pt x="4427139" y="0"/>
                      </a:cubicBezTo>
                      <a:cubicBezTo>
                        <a:pt x="4605293" y="-35067"/>
                        <a:pt x="4669429" y="10027"/>
                        <a:pt x="4841776" y="0"/>
                      </a:cubicBezTo>
                      <a:cubicBezTo>
                        <a:pt x="5014123" y="-10027"/>
                        <a:pt x="5178731" y="16038"/>
                        <a:pt x="5334158" y="0"/>
                      </a:cubicBezTo>
                      <a:cubicBezTo>
                        <a:pt x="5489585" y="-16038"/>
                        <a:pt x="5785155" y="23191"/>
                        <a:pt x="5904285" y="0"/>
                      </a:cubicBezTo>
                      <a:cubicBezTo>
                        <a:pt x="6023415" y="-23191"/>
                        <a:pt x="6211340" y="7966"/>
                        <a:pt x="6318922" y="0"/>
                      </a:cubicBezTo>
                      <a:cubicBezTo>
                        <a:pt x="6426504" y="-7966"/>
                        <a:pt x="6625889" y="12071"/>
                        <a:pt x="6889048" y="0"/>
                      </a:cubicBezTo>
                      <a:cubicBezTo>
                        <a:pt x="7152207" y="-12071"/>
                        <a:pt x="7497942" y="33786"/>
                        <a:pt x="7899727" y="0"/>
                      </a:cubicBezTo>
                      <a:cubicBezTo>
                        <a:pt x="7960103" y="1296"/>
                        <a:pt x="8036661" y="64117"/>
                        <a:pt x="8025003" y="125276"/>
                      </a:cubicBezTo>
                      <a:cubicBezTo>
                        <a:pt x="8045551" y="248378"/>
                        <a:pt x="8037651" y="416412"/>
                        <a:pt x="8025003" y="626363"/>
                      </a:cubicBezTo>
                      <a:cubicBezTo>
                        <a:pt x="8021602" y="706526"/>
                        <a:pt x="7967963" y="766865"/>
                        <a:pt x="7899727" y="751639"/>
                      </a:cubicBezTo>
                      <a:cubicBezTo>
                        <a:pt x="7602152" y="718216"/>
                        <a:pt x="7455421" y="789622"/>
                        <a:pt x="7096367" y="751639"/>
                      </a:cubicBezTo>
                      <a:cubicBezTo>
                        <a:pt x="6737313" y="713656"/>
                        <a:pt x="6588624" y="754191"/>
                        <a:pt x="6448496" y="751639"/>
                      </a:cubicBezTo>
                      <a:cubicBezTo>
                        <a:pt x="6308368" y="749087"/>
                        <a:pt x="6094741" y="741531"/>
                        <a:pt x="5956114" y="751639"/>
                      </a:cubicBezTo>
                      <a:cubicBezTo>
                        <a:pt x="5817487" y="761747"/>
                        <a:pt x="5730898" y="763894"/>
                        <a:pt x="5541477" y="751639"/>
                      </a:cubicBezTo>
                      <a:cubicBezTo>
                        <a:pt x="5352056" y="739384"/>
                        <a:pt x="5107126" y="738825"/>
                        <a:pt x="4971350" y="751639"/>
                      </a:cubicBezTo>
                      <a:cubicBezTo>
                        <a:pt x="4835574" y="764453"/>
                        <a:pt x="4735350" y="766403"/>
                        <a:pt x="4556713" y="751639"/>
                      </a:cubicBezTo>
                      <a:cubicBezTo>
                        <a:pt x="4378076" y="736875"/>
                        <a:pt x="4186406" y="726672"/>
                        <a:pt x="3831098" y="751639"/>
                      </a:cubicBezTo>
                      <a:cubicBezTo>
                        <a:pt x="3475791" y="776606"/>
                        <a:pt x="3212648" y="782257"/>
                        <a:pt x="3027738" y="751639"/>
                      </a:cubicBezTo>
                      <a:cubicBezTo>
                        <a:pt x="2842828" y="721021"/>
                        <a:pt x="2611024" y="717908"/>
                        <a:pt x="2302122" y="751639"/>
                      </a:cubicBezTo>
                      <a:cubicBezTo>
                        <a:pt x="1993220" y="785370"/>
                        <a:pt x="2057773" y="767978"/>
                        <a:pt x="1887485" y="751639"/>
                      </a:cubicBezTo>
                      <a:cubicBezTo>
                        <a:pt x="1717197" y="735300"/>
                        <a:pt x="1604718" y="748940"/>
                        <a:pt x="1472848" y="751639"/>
                      </a:cubicBezTo>
                      <a:cubicBezTo>
                        <a:pt x="1340978" y="754338"/>
                        <a:pt x="1169302" y="779915"/>
                        <a:pt x="902721" y="751639"/>
                      </a:cubicBezTo>
                      <a:cubicBezTo>
                        <a:pt x="636140" y="723363"/>
                        <a:pt x="385211" y="765999"/>
                        <a:pt x="125276" y="751639"/>
                      </a:cubicBezTo>
                      <a:cubicBezTo>
                        <a:pt x="63527" y="751782"/>
                        <a:pt x="4427" y="697521"/>
                        <a:pt x="0" y="626363"/>
                      </a:cubicBezTo>
                      <a:cubicBezTo>
                        <a:pt x="-10638" y="504631"/>
                        <a:pt x="7017" y="238937"/>
                        <a:pt x="0" y="125276"/>
                      </a:cubicBezTo>
                      <a:close/>
                    </a:path>
                    <a:path w="8025003" h="751639" stroke="0" extrusionOk="0">
                      <a:moveTo>
                        <a:pt x="0" y="125276"/>
                      </a:moveTo>
                      <a:cubicBezTo>
                        <a:pt x="8497" y="54661"/>
                        <a:pt x="56006" y="3348"/>
                        <a:pt x="125276" y="0"/>
                      </a:cubicBezTo>
                      <a:cubicBezTo>
                        <a:pt x="248743" y="-5664"/>
                        <a:pt x="441586" y="-7992"/>
                        <a:pt x="539913" y="0"/>
                      </a:cubicBezTo>
                      <a:cubicBezTo>
                        <a:pt x="638240" y="7992"/>
                        <a:pt x="821298" y="17696"/>
                        <a:pt x="954551" y="0"/>
                      </a:cubicBezTo>
                      <a:cubicBezTo>
                        <a:pt x="1087804" y="-17696"/>
                        <a:pt x="1349949" y="25086"/>
                        <a:pt x="1524677" y="0"/>
                      </a:cubicBezTo>
                      <a:cubicBezTo>
                        <a:pt x="1699405" y="-25086"/>
                        <a:pt x="2089468" y="-1447"/>
                        <a:pt x="2328037" y="0"/>
                      </a:cubicBezTo>
                      <a:cubicBezTo>
                        <a:pt x="2566606" y="1447"/>
                        <a:pt x="2649218" y="-11804"/>
                        <a:pt x="2742675" y="0"/>
                      </a:cubicBezTo>
                      <a:cubicBezTo>
                        <a:pt x="2836132" y="11804"/>
                        <a:pt x="3048677" y="-10878"/>
                        <a:pt x="3235056" y="0"/>
                      </a:cubicBezTo>
                      <a:cubicBezTo>
                        <a:pt x="3421435" y="10878"/>
                        <a:pt x="3496001" y="2706"/>
                        <a:pt x="3727438" y="0"/>
                      </a:cubicBezTo>
                      <a:cubicBezTo>
                        <a:pt x="3958875" y="-2706"/>
                        <a:pt x="4142258" y="-24952"/>
                        <a:pt x="4297565" y="0"/>
                      </a:cubicBezTo>
                      <a:cubicBezTo>
                        <a:pt x="4452872" y="24952"/>
                        <a:pt x="4749232" y="-23607"/>
                        <a:pt x="4945436" y="0"/>
                      </a:cubicBezTo>
                      <a:cubicBezTo>
                        <a:pt x="5141640" y="23607"/>
                        <a:pt x="5163387" y="-18864"/>
                        <a:pt x="5360073" y="0"/>
                      </a:cubicBezTo>
                      <a:cubicBezTo>
                        <a:pt x="5556759" y="18864"/>
                        <a:pt x="5744161" y="9791"/>
                        <a:pt x="5852455" y="0"/>
                      </a:cubicBezTo>
                      <a:cubicBezTo>
                        <a:pt x="5960749" y="-9791"/>
                        <a:pt x="6317675" y="-19496"/>
                        <a:pt x="6578070" y="0"/>
                      </a:cubicBezTo>
                      <a:cubicBezTo>
                        <a:pt x="6838465" y="19496"/>
                        <a:pt x="6967595" y="7003"/>
                        <a:pt x="7303686" y="0"/>
                      </a:cubicBezTo>
                      <a:cubicBezTo>
                        <a:pt x="7639777" y="-7003"/>
                        <a:pt x="7691862" y="-25837"/>
                        <a:pt x="7899727" y="0"/>
                      </a:cubicBezTo>
                      <a:cubicBezTo>
                        <a:pt x="7971797" y="-7660"/>
                        <a:pt x="8016611" y="48468"/>
                        <a:pt x="8025003" y="125276"/>
                      </a:cubicBezTo>
                      <a:cubicBezTo>
                        <a:pt x="8000107" y="239340"/>
                        <a:pt x="8013519" y="492416"/>
                        <a:pt x="8025003" y="626363"/>
                      </a:cubicBezTo>
                      <a:cubicBezTo>
                        <a:pt x="8030032" y="694927"/>
                        <a:pt x="7981367" y="755634"/>
                        <a:pt x="7899727" y="751639"/>
                      </a:cubicBezTo>
                      <a:cubicBezTo>
                        <a:pt x="7633459" y="736193"/>
                        <a:pt x="7484755" y="774532"/>
                        <a:pt x="7096367" y="751639"/>
                      </a:cubicBezTo>
                      <a:cubicBezTo>
                        <a:pt x="6707979" y="728746"/>
                        <a:pt x="6672249" y="747441"/>
                        <a:pt x="6293007" y="751639"/>
                      </a:cubicBezTo>
                      <a:cubicBezTo>
                        <a:pt x="5913765" y="755837"/>
                        <a:pt x="5813968" y="756780"/>
                        <a:pt x="5489647" y="751639"/>
                      </a:cubicBezTo>
                      <a:cubicBezTo>
                        <a:pt x="5165326" y="746498"/>
                        <a:pt x="5018295" y="751882"/>
                        <a:pt x="4841776" y="751639"/>
                      </a:cubicBezTo>
                      <a:cubicBezTo>
                        <a:pt x="4665257" y="751396"/>
                        <a:pt x="4419037" y="767509"/>
                        <a:pt x="4193905" y="751639"/>
                      </a:cubicBezTo>
                      <a:cubicBezTo>
                        <a:pt x="3968773" y="735769"/>
                        <a:pt x="3884520" y="736252"/>
                        <a:pt x="3623779" y="751639"/>
                      </a:cubicBezTo>
                      <a:cubicBezTo>
                        <a:pt x="3363038" y="767026"/>
                        <a:pt x="3369290" y="748887"/>
                        <a:pt x="3131397" y="751639"/>
                      </a:cubicBezTo>
                      <a:cubicBezTo>
                        <a:pt x="2893504" y="754391"/>
                        <a:pt x="2797375" y="744801"/>
                        <a:pt x="2639015" y="751639"/>
                      </a:cubicBezTo>
                      <a:cubicBezTo>
                        <a:pt x="2480655" y="758477"/>
                        <a:pt x="2309522" y="767377"/>
                        <a:pt x="2068889" y="751639"/>
                      </a:cubicBezTo>
                      <a:cubicBezTo>
                        <a:pt x="1828256" y="735901"/>
                        <a:pt x="1661982" y="717811"/>
                        <a:pt x="1343273" y="751639"/>
                      </a:cubicBezTo>
                      <a:cubicBezTo>
                        <a:pt x="1024564" y="785467"/>
                        <a:pt x="1004391" y="742979"/>
                        <a:pt x="850891" y="751639"/>
                      </a:cubicBezTo>
                      <a:cubicBezTo>
                        <a:pt x="697391" y="760299"/>
                        <a:pt x="345157" y="754067"/>
                        <a:pt x="125276" y="751639"/>
                      </a:cubicBezTo>
                      <a:cubicBezTo>
                        <a:pt x="53537" y="750700"/>
                        <a:pt x="-3795" y="680804"/>
                        <a:pt x="0" y="626363"/>
                      </a:cubicBezTo>
                      <a:cubicBezTo>
                        <a:pt x="-19252" y="476736"/>
                        <a:pt x="-12797" y="343161"/>
                        <a:pt x="0" y="125276"/>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latin typeface="Cambria" panose="02040503050406030204" pitchFamily="18" charset="0"/>
                    <a:ea typeface="Cambria" panose="02040503050406030204" pitchFamily="18" charset="0"/>
                    <a:sym typeface="Arial"/>
                  </a:endParaRPr>
                </a:p>
              </p:txBody>
            </p:sp>
            <p:sp>
              <p:nvSpPr>
                <p:cNvPr id="11" name="Hộp Văn bản 10">
                  <a:extLst>
                    <a:ext uri="{FF2B5EF4-FFF2-40B4-BE49-F238E27FC236}">
                      <a16:creationId xmlns:a16="http://schemas.microsoft.com/office/drawing/2014/main" id="{041610B6-032F-2FB1-469B-435BC655F0A7}"/>
                    </a:ext>
                  </a:extLst>
                </p:cNvPr>
                <p:cNvSpPr txBox="1"/>
                <p:nvPr/>
              </p:nvSpPr>
              <p:spPr>
                <a:xfrm>
                  <a:off x="5206559" y="686031"/>
                  <a:ext cx="7835462" cy="893862"/>
                </a:xfrm>
                <a:prstGeom prst="roundRect">
                  <a:avLst/>
                </a:prstGeom>
                <a:noFill/>
              </p:spPr>
              <p:txBody>
                <a:bodyPr wrap="square" rtlCol="0">
                  <a:spAutoFit/>
                </a:bodyPr>
                <a:lstStyle/>
                <a:p>
                  <a:pPr algn="just" defTabSz="1219170">
                    <a:buClr>
                      <a:srgbClr val="000000"/>
                    </a:buClr>
                  </a:pPr>
                  <a:r>
                    <a:rPr lang="vi-VN" sz="32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Những chi tiết nào cho thấy cún rất tò mò muốn biết về dãy phố bên ngoài?</a:t>
                  </a:r>
                  <a:endParaRPr lang="en-US" sz="32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0" name="Hình ảnh 29">
                <a:extLst>
                  <a:ext uri="{FF2B5EF4-FFF2-40B4-BE49-F238E27FC236}">
                    <a16:creationId xmlns:a16="http://schemas.microsoft.com/office/drawing/2014/main" id="{222A5673-3066-C9D3-7B21-A3675DB1CF64}"/>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3" name="Nhóm 12">
              <a:extLst>
                <a:ext uri="{FF2B5EF4-FFF2-40B4-BE49-F238E27FC236}">
                  <a16:creationId xmlns:a16="http://schemas.microsoft.com/office/drawing/2014/main" id="{4C9ED8AB-9D37-141E-B81B-D3BBDC919692}"/>
                </a:ext>
              </a:extLst>
            </p:cNvPr>
            <p:cNvGrpSpPr/>
            <p:nvPr/>
          </p:nvGrpSpPr>
          <p:grpSpPr>
            <a:xfrm>
              <a:off x="83348" y="2464325"/>
              <a:ext cx="8720213" cy="960400"/>
              <a:chOff x="184717" y="2685521"/>
              <a:chExt cx="8720213" cy="960400"/>
            </a:xfrm>
          </p:grpSpPr>
          <p:grpSp>
            <p:nvGrpSpPr>
              <p:cNvPr id="12" name="Nhóm 11">
                <a:extLst>
                  <a:ext uri="{FF2B5EF4-FFF2-40B4-BE49-F238E27FC236}">
                    <a16:creationId xmlns:a16="http://schemas.microsoft.com/office/drawing/2014/main" id="{0E45885D-1F5E-8C55-A7E0-5ACCF62A462D}"/>
                  </a:ext>
                </a:extLst>
              </p:cNvPr>
              <p:cNvGrpSpPr/>
              <p:nvPr/>
            </p:nvGrpSpPr>
            <p:grpSpPr>
              <a:xfrm>
                <a:off x="184717" y="2685521"/>
                <a:ext cx="8677582" cy="960400"/>
                <a:chOff x="184717" y="2685521"/>
                <a:chExt cx="8677582" cy="960400"/>
              </a:xfrm>
            </p:grpSpPr>
            <p:sp>
              <p:nvSpPr>
                <p:cNvPr id="38" name="Hình chữ nhật: Góc Tròn 37">
                  <a:extLst>
                    <a:ext uri="{FF2B5EF4-FFF2-40B4-BE49-F238E27FC236}">
                      <a16:creationId xmlns:a16="http://schemas.microsoft.com/office/drawing/2014/main" id="{778B9499-C792-6C8C-1602-C0E3340B5C81}"/>
                    </a:ext>
                  </a:extLst>
                </p:cNvPr>
                <p:cNvSpPr/>
                <p:nvPr/>
              </p:nvSpPr>
              <p:spPr>
                <a:xfrm>
                  <a:off x="858393" y="2790976"/>
                  <a:ext cx="8003906" cy="709448"/>
                </a:xfrm>
                <a:custGeom>
                  <a:avLst/>
                  <a:gdLst>
                    <a:gd name="connsiteX0" fmla="*/ 0 w 8003906"/>
                    <a:gd name="connsiteY0" fmla="*/ 118244 h 709448"/>
                    <a:gd name="connsiteX1" fmla="*/ 118244 w 8003906"/>
                    <a:gd name="connsiteY1" fmla="*/ 0 h 709448"/>
                    <a:gd name="connsiteX2" fmla="*/ 687855 w 8003906"/>
                    <a:gd name="connsiteY2" fmla="*/ 0 h 709448"/>
                    <a:gd name="connsiteX3" fmla="*/ 1102117 w 8003906"/>
                    <a:gd name="connsiteY3" fmla="*/ 0 h 709448"/>
                    <a:gd name="connsiteX4" fmla="*/ 1749402 w 8003906"/>
                    <a:gd name="connsiteY4" fmla="*/ 0 h 709448"/>
                    <a:gd name="connsiteX5" fmla="*/ 2474361 w 8003906"/>
                    <a:gd name="connsiteY5" fmla="*/ 0 h 709448"/>
                    <a:gd name="connsiteX6" fmla="*/ 3276994 w 8003906"/>
                    <a:gd name="connsiteY6" fmla="*/ 0 h 709448"/>
                    <a:gd name="connsiteX7" fmla="*/ 3691256 w 8003906"/>
                    <a:gd name="connsiteY7" fmla="*/ 0 h 709448"/>
                    <a:gd name="connsiteX8" fmla="*/ 4416215 w 8003906"/>
                    <a:gd name="connsiteY8" fmla="*/ 0 h 709448"/>
                    <a:gd name="connsiteX9" fmla="*/ 4830478 w 8003906"/>
                    <a:gd name="connsiteY9" fmla="*/ 0 h 709448"/>
                    <a:gd name="connsiteX10" fmla="*/ 5322414 w 8003906"/>
                    <a:gd name="connsiteY10" fmla="*/ 0 h 709448"/>
                    <a:gd name="connsiteX11" fmla="*/ 5892025 w 8003906"/>
                    <a:gd name="connsiteY11" fmla="*/ 0 h 709448"/>
                    <a:gd name="connsiteX12" fmla="*/ 6306287 w 8003906"/>
                    <a:gd name="connsiteY12" fmla="*/ 0 h 709448"/>
                    <a:gd name="connsiteX13" fmla="*/ 6875898 w 8003906"/>
                    <a:gd name="connsiteY13" fmla="*/ 0 h 709448"/>
                    <a:gd name="connsiteX14" fmla="*/ 7885662 w 8003906"/>
                    <a:gd name="connsiteY14" fmla="*/ 0 h 709448"/>
                    <a:gd name="connsiteX15" fmla="*/ 8003906 w 8003906"/>
                    <a:gd name="connsiteY15" fmla="*/ 118244 h 709448"/>
                    <a:gd name="connsiteX16" fmla="*/ 8003906 w 8003906"/>
                    <a:gd name="connsiteY16" fmla="*/ 591204 h 709448"/>
                    <a:gd name="connsiteX17" fmla="*/ 7885662 w 8003906"/>
                    <a:gd name="connsiteY17" fmla="*/ 709448 h 709448"/>
                    <a:gd name="connsiteX18" fmla="*/ 7083029 w 8003906"/>
                    <a:gd name="connsiteY18" fmla="*/ 709448 h 709448"/>
                    <a:gd name="connsiteX19" fmla="*/ 6435744 w 8003906"/>
                    <a:gd name="connsiteY19" fmla="*/ 709448 h 709448"/>
                    <a:gd name="connsiteX20" fmla="*/ 5943808 w 8003906"/>
                    <a:gd name="connsiteY20" fmla="*/ 709448 h 709448"/>
                    <a:gd name="connsiteX21" fmla="*/ 5529545 w 8003906"/>
                    <a:gd name="connsiteY21" fmla="*/ 709448 h 709448"/>
                    <a:gd name="connsiteX22" fmla="*/ 4959935 w 8003906"/>
                    <a:gd name="connsiteY22" fmla="*/ 709448 h 709448"/>
                    <a:gd name="connsiteX23" fmla="*/ 4545672 w 8003906"/>
                    <a:gd name="connsiteY23" fmla="*/ 709448 h 709448"/>
                    <a:gd name="connsiteX24" fmla="*/ 3820713 w 8003906"/>
                    <a:gd name="connsiteY24" fmla="*/ 709448 h 709448"/>
                    <a:gd name="connsiteX25" fmla="*/ 3018080 w 8003906"/>
                    <a:gd name="connsiteY25" fmla="*/ 709448 h 709448"/>
                    <a:gd name="connsiteX26" fmla="*/ 2293121 w 8003906"/>
                    <a:gd name="connsiteY26" fmla="*/ 709448 h 709448"/>
                    <a:gd name="connsiteX27" fmla="*/ 1878859 w 8003906"/>
                    <a:gd name="connsiteY27" fmla="*/ 709448 h 709448"/>
                    <a:gd name="connsiteX28" fmla="*/ 1464596 w 8003906"/>
                    <a:gd name="connsiteY28" fmla="*/ 709448 h 709448"/>
                    <a:gd name="connsiteX29" fmla="*/ 894986 w 8003906"/>
                    <a:gd name="connsiteY29" fmla="*/ 709448 h 709448"/>
                    <a:gd name="connsiteX30" fmla="*/ 118244 w 8003906"/>
                    <a:gd name="connsiteY30" fmla="*/ 709448 h 709448"/>
                    <a:gd name="connsiteX31" fmla="*/ 0 w 8003906"/>
                    <a:gd name="connsiteY31" fmla="*/ 591204 h 709448"/>
                    <a:gd name="connsiteX32" fmla="*/ 0 w 8003906"/>
                    <a:gd name="connsiteY32" fmla="*/ 118244 h 7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709448" fill="none" extrusionOk="0">
                      <a:moveTo>
                        <a:pt x="0" y="118244"/>
                      </a:moveTo>
                      <a:cubicBezTo>
                        <a:pt x="1904" y="51362"/>
                        <a:pt x="38377" y="-4796"/>
                        <a:pt x="118244" y="0"/>
                      </a:cubicBezTo>
                      <a:cubicBezTo>
                        <a:pt x="334202" y="3221"/>
                        <a:pt x="493193" y="12125"/>
                        <a:pt x="687855" y="0"/>
                      </a:cubicBezTo>
                      <a:cubicBezTo>
                        <a:pt x="882517" y="-12125"/>
                        <a:pt x="907433" y="-5908"/>
                        <a:pt x="1102117" y="0"/>
                      </a:cubicBezTo>
                      <a:cubicBezTo>
                        <a:pt x="1296801" y="5908"/>
                        <a:pt x="1480662" y="-8749"/>
                        <a:pt x="1749402" y="0"/>
                      </a:cubicBezTo>
                      <a:cubicBezTo>
                        <a:pt x="2018142" y="8749"/>
                        <a:pt x="2123568" y="4798"/>
                        <a:pt x="2474361" y="0"/>
                      </a:cubicBezTo>
                      <a:cubicBezTo>
                        <a:pt x="2825154" y="-4798"/>
                        <a:pt x="3068681" y="36706"/>
                        <a:pt x="3276994" y="0"/>
                      </a:cubicBezTo>
                      <a:cubicBezTo>
                        <a:pt x="3485307" y="-36706"/>
                        <a:pt x="3533651" y="-7515"/>
                        <a:pt x="3691256" y="0"/>
                      </a:cubicBezTo>
                      <a:cubicBezTo>
                        <a:pt x="3848861" y="7515"/>
                        <a:pt x="4148165" y="24587"/>
                        <a:pt x="4416215" y="0"/>
                      </a:cubicBezTo>
                      <a:cubicBezTo>
                        <a:pt x="4684265" y="-24587"/>
                        <a:pt x="4740904" y="10803"/>
                        <a:pt x="4830478" y="0"/>
                      </a:cubicBezTo>
                      <a:cubicBezTo>
                        <a:pt x="4920052" y="-10803"/>
                        <a:pt x="5100439" y="-23127"/>
                        <a:pt x="5322414" y="0"/>
                      </a:cubicBezTo>
                      <a:cubicBezTo>
                        <a:pt x="5544389" y="23127"/>
                        <a:pt x="5747081" y="-14089"/>
                        <a:pt x="5892025" y="0"/>
                      </a:cubicBezTo>
                      <a:cubicBezTo>
                        <a:pt x="6036969" y="14089"/>
                        <a:pt x="6164075" y="7322"/>
                        <a:pt x="6306287" y="0"/>
                      </a:cubicBezTo>
                      <a:cubicBezTo>
                        <a:pt x="6448499" y="-7322"/>
                        <a:pt x="6645722" y="2050"/>
                        <a:pt x="6875898" y="0"/>
                      </a:cubicBezTo>
                      <a:cubicBezTo>
                        <a:pt x="7106074" y="-2050"/>
                        <a:pt x="7617899" y="36293"/>
                        <a:pt x="7885662" y="0"/>
                      </a:cubicBezTo>
                      <a:cubicBezTo>
                        <a:pt x="7942348" y="1267"/>
                        <a:pt x="8015977" y="61254"/>
                        <a:pt x="8003906" y="118244"/>
                      </a:cubicBezTo>
                      <a:cubicBezTo>
                        <a:pt x="7990249" y="309271"/>
                        <a:pt x="8026609" y="366743"/>
                        <a:pt x="8003906" y="591204"/>
                      </a:cubicBezTo>
                      <a:cubicBezTo>
                        <a:pt x="8002025" y="662578"/>
                        <a:pt x="7950245" y="720982"/>
                        <a:pt x="7885662" y="709448"/>
                      </a:cubicBezTo>
                      <a:cubicBezTo>
                        <a:pt x="7681245" y="706372"/>
                        <a:pt x="7398847" y="730034"/>
                        <a:pt x="7083029" y="709448"/>
                      </a:cubicBezTo>
                      <a:cubicBezTo>
                        <a:pt x="6767211" y="688862"/>
                        <a:pt x="6593892" y="678745"/>
                        <a:pt x="6435744" y="709448"/>
                      </a:cubicBezTo>
                      <a:cubicBezTo>
                        <a:pt x="6277597" y="740151"/>
                        <a:pt x="6182299" y="722414"/>
                        <a:pt x="5943808" y="709448"/>
                      </a:cubicBezTo>
                      <a:cubicBezTo>
                        <a:pt x="5705317" y="696482"/>
                        <a:pt x="5712638" y="717645"/>
                        <a:pt x="5529545" y="709448"/>
                      </a:cubicBezTo>
                      <a:cubicBezTo>
                        <a:pt x="5346452" y="701251"/>
                        <a:pt x="5128158" y="711056"/>
                        <a:pt x="4959935" y="709448"/>
                      </a:cubicBezTo>
                      <a:cubicBezTo>
                        <a:pt x="4791712" y="707841"/>
                        <a:pt x="4653428" y="727908"/>
                        <a:pt x="4545672" y="709448"/>
                      </a:cubicBezTo>
                      <a:cubicBezTo>
                        <a:pt x="4437916" y="690988"/>
                        <a:pt x="4106296" y="677422"/>
                        <a:pt x="3820713" y="709448"/>
                      </a:cubicBezTo>
                      <a:cubicBezTo>
                        <a:pt x="3535130" y="741474"/>
                        <a:pt x="3229580" y="702945"/>
                        <a:pt x="3018080" y="709448"/>
                      </a:cubicBezTo>
                      <a:cubicBezTo>
                        <a:pt x="2806580" y="715951"/>
                        <a:pt x="2442830" y="725547"/>
                        <a:pt x="2293121" y="709448"/>
                      </a:cubicBezTo>
                      <a:cubicBezTo>
                        <a:pt x="2143412" y="693349"/>
                        <a:pt x="1979348" y="709486"/>
                        <a:pt x="1878859" y="709448"/>
                      </a:cubicBezTo>
                      <a:cubicBezTo>
                        <a:pt x="1778370" y="709410"/>
                        <a:pt x="1564711" y="723956"/>
                        <a:pt x="1464596" y="709448"/>
                      </a:cubicBezTo>
                      <a:cubicBezTo>
                        <a:pt x="1364481" y="694940"/>
                        <a:pt x="1088179" y="718272"/>
                        <a:pt x="894986" y="709448"/>
                      </a:cubicBezTo>
                      <a:cubicBezTo>
                        <a:pt x="701793" y="700625"/>
                        <a:pt x="279445" y="722405"/>
                        <a:pt x="118244" y="709448"/>
                      </a:cubicBezTo>
                      <a:cubicBezTo>
                        <a:pt x="60072" y="709585"/>
                        <a:pt x="3210" y="657936"/>
                        <a:pt x="0" y="591204"/>
                      </a:cubicBezTo>
                      <a:cubicBezTo>
                        <a:pt x="3637" y="496220"/>
                        <a:pt x="22237" y="309425"/>
                        <a:pt x="0" y="118244"/>
                      </a:cubicBezTo>
                      <a:close/>
                    </a:path>
                    <a:path w="8003906" h="709448" stroke="0" extrusionOk="0">
                      <a:moveTo>
                        <a:pt x="0" y="118244"/>
                      </a:moveTo>
                      <a:cubicBezTo>
                        <a:pt x="15739" y="50298"/>
                        <a:pt x="52809" y="5345"/>
                        <a:pt x="118244" y="0"/>
                      </a:cubicBezTo>
                      <a:cubicBezTo>
                        <a:pt x="227469" y="-6923"/>
                        <a:pt x="425616" y="6952"/>
                        <a:pt x="532506" y="0"/>
                      </a:cubicBezTo>
                      <a:cubicBezTo>
                        <a:pt x="639396" y="-6952"/>
                        <a:pt x="835408" y="-8513"/>
                        <a:pt x="946769" y="0"/>
                      </a:cubicBezTo>
                      <a:cubicBezTo>
                        <a:pt x="1058130" y="8513"/>
                        <a:pt x="1304135" y="-18156"/>
                        <a:pt x="1516379" y="0"/>
                      </a:cubicBezTo>
                      <a:cubicBezTo>
                        <a:pt x="1728623" y="18156"/>
                        <a:pt x="2071796" y="-32972"/>
                        <a:pt x="2319012" y="0"/>
                      </a:cubicBezTo>
                      <a:cubicBezTo>
                        <a:pt x="2566228" y="32972"/>
                        <a:pt x="2605576" y="-5027"/>
                        <a:pt x="2733275" y="0"/>
                      </a:cubicBezTo>
                      <a:cubicBezTo>
                        <a:pt x="2860974" y="5027"/>
                        <a:pt x="3039583" y="10923"/>
                        <a:pt x="3225211" y="0"/>
                      </a:cubicBezTo>
                      <a:cubicBezTo>
                        <a:pt x="3410839" y="-10923"/>
                        <a:pt x="3588745" y="-16180"/>
                        <a:pt x="3717148" y="0"/>
                      </a:cubicBezTo>
                      <a:cubicBezTo>
                        <a:pt x="3845551" y="16180"/>
                        <a:pt x="4147525" y="11339"/>
                        <a:pt x="4286758" y="0"/>
                      </a:cubicBezTo>
                      <a:cubicBezTo>
                        <a:pt x="4425991" y="-11339"/>
                        <a:pt x="4636821" y="-18370"/>
                        <a:pt x="4934043" y="0"/>
                      </a:cubicBezTo>
                      <a:cubicBezTo>
                        <a:pt x="5231266" y="18370"/>
                        <a:pt x="5244799" y="4398"/>
                        <a:pt x="5348305" y="0"/>
                      </a:cubicBezTo>
                      <a:cubicBezTo>
                        <a:pt x="5451811" y="-4398"/>
                        <a:pt x="5650490" y="-4639"/>
                        <a:pt x="5840242" y="0"/>
                      </a:cubicBezTo>
                      <a:cubicBezTo>
                        <a:pt x="6029994" y="4639"/>
                        <a:pt x="6347618" y="34486"/>
                        <a:pt x="6565201" y="0"/>
                      </a:cubicBezTo>
                      <a:cubicBezTo>
                        <a:pt x="6782784" y="-34486"/>
                        <a:pt x="7076514" y="-5446"/>
                        <a:pt x="7290160" y="0"/>
                      </a:cubicBezTo>
                      <a:cubicBezTo>
                        <a:pt x="7503806" y="5446"/>
                        <a:pt x="7665642" y="-9485"/>
                        <a:pt x="7885662" y="0"/>
                      </a:cubicBezTo>
                      <a:cubicBezTo>
                        <a:pt x="7953884" y="-7755"/>
                        <a:pt x="7996245" y="45984"/>
                        <a:pt x="8003906" y="118244"/>
                      </a:cubicBezTo>
                      <a:cubicBezTo>
                        <a:pt x="8023939" y="304159"/>
                        <a:pt x="7986846" y="372016"/>
                        <a:pt x="8003906" y="591204"/>
                      </a:cubicBezTo>
                      <a:cubicBezTo>
                        <a:pt x="8013933" y="655264"/>
                        <a:pt x="7962077" y="713012"/>
                        <a:pt x="7885662" y="709448"/>
                      </a:cubicBezTo>
                      <a:cubicBezTo>
                        <a:pt x="7554002" y="725678"/>
                        <a:pt x="7277265" y="712367"/>
                        <a:pt x="7083029" y="709448"/>
                      </a:cubicBezTo>
                      <a:cubicBezTo>
                        <a:pt x="6888793" y="706529"/>
                        <a:pt x="6464537" y="714153"/>
                        <a:pt x="6280396" y="709448"/>
                      </a:cubicBezTo>
                      <a:cubicBezTo>
                        <a:pt x="6096255" y="704743"/>
                        <a:pt x="5641361" y="680335"/>
                        <a:pt x="5477762" y="709448"/>
                      </a:cubicBezTo>
                      <a:cubicBezTo>
                        <a:pt x="5314163" y="738561"/>
                        <a:pt x="5111750" y="693961"/>
                        <a:pt x="4830478" y="709448"/>
                      </a:cubicBezTo>
                      <a:cubicBezTo>
                        <a:pt x="4549206" y="724935"/>
                        <a:pt x="4359158" y="727501"/>
                        <a:pt x="4183193" y="709448"/>
                      </a:cubicBezTo>
                      <a:cubicBezTo>
                        <a:pt x="4007228" y="691395"/>
                        <a:pt x="3818791" y="723615"/>
                        <a:pt x="3613582" y="709448"/>
                      </a:cubicBezTo>
                      <a:cubicBezTo>
                        <a:pt x="3408373" y="695281"/>
                        <a:pt x="3270076" y="715090"/>
                        <a:pt x="3121646" y="709448"/>
                      </a:cubicBezTo>
                      <a:cubicBezTo>
                        <a:pt x="2973216" y="703806"/>
                        <a:pt x="2812759" y="719843"/>
                        <a:pt x="2629709" y="709448"/>
                      </a:cubicBezTo>
                      <a:cubicBezTo>
                        <a:pt x="2446659" y="699053"/>
                        <a:pt x="2266776" y="731057"/>
                        <a:pt x="2060099" y="709448"/>
                      </a:cubicBezTo>
                      <a:cubicBezTo>
                        <a:pt x="1853422" y="687840"/>
                        <a:pt x="1611386" y="699637"/>
                        <a:pt x="1335139" y="709448"/>
                      </a:cubicBezTo>
                      <a:cubicBezTo>
                        <a:pt x="1058892" y="719259"/>
                        <a:pt x="967857" y="706375"/>
                        <a:pt x="843203" y="709448"/>
                      </a:cubicBezTo>
                      <a:cubicBezTo>
                        <a:pt x="718549" y="712521"/>
                        <a:pt x="467636" y="695942"/>
                        <a:pt x="118244" y="709448"/>
                      </a:cubicBezTo>
                      <a:cubicBezTo>
                        <a:pt x="39270" y="704416"/>
                        <a:pt x="-1223" y="651756"/>
                        <a:pt x="0" y="591204"/>
                      </a:cubicBezTo>
                      <a:cubicBezTo>
                        <a:pt x="23210" y="460921"/>
                        <a:pt x="13306" y="291856"/>
                        <a:pt x="0" y="118244"/>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latin typeface="Cambria" panose="02040503050406030204" pitchFamily="18" charset="0"/>
                    <a:ea typeface="Cambria" panose="02040503050406030204" pitchFamily="18" charset="0"/>
                    <a:sym typeface="Arial"/>
                  </a:endParaRPr>
                </a:p>
              </p:txBody>
            </p:sp>
            <p:pic>
              <p:nvPicPr>
                <p:cNvPr id="37" name="Hình ảnh 36">
                  <a:extLst>
                    <a:ext uri="{FF2B5EF4-FFF2-40B4-BE49-F238E27FC236}">
                      <a16:creationId xmlns:a16="http://schemas.microsoft.com/office/drawing/2014/main" id="{D9F46F39-BACD-FB8B-22EB-AECCA679DE3D}"/>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73347FD2-FECF-8CB2-1019-252C487B2B03}"/>
                  </a:ext>
                </a:extLst>
              </p:cNvPr>
              <p:cNvSpPr txBox="1"/>
              <p:nvPr/>
            </p:nvSpPr>
            <p:spPr>
              <a:xfrm>
                <a:off x="1015768" y="2778298"/>
                <a:ext cx="7889162"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Khi có dịp chạy hết dãy phố, những cảnh vật hiện ra trước mắt đã giúp cún nhận ra điều gì?</a:t>
                </a:r>
                <a:endParaRPr lang="en-US" sz="32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21" name="Nhóm 20">
              <a:extLst>
                <a:ext uri="{FF2B5EF4-FFF2-40B4-BE49-F238E27FC236}">
                  <a16:creationId xmlns:a16="http://schemas.microsoft.com/office/drawing/2014/main" id="{C90E5912-C29A-695E-EDD7-CE55FF5E69BF}"/>
                </a:ext>
              </a:extLst>
            </p:cNvPr>
            <p:cNvGrpSpPr/>
            <p:nvPr/>
          </p:nvGrpSpPr>
          <p:grpSpPr>
            <a:xfrm>
              <a:off x="45898" y="4111103"/>
              <a:ext cx="8631776" cy="912597"/>
              <a:chOff x="50560" y="4156380"/>
              <a:chExt cx="8631776" cy="912597"/>
            </a:xfrm>
          </p:grpSpPr>
          <p:sp>
            <p:nvSpPr>
              <p:cNvPr id="43" name="Hình chữ nhật: Góc Tròn 42">
                <a:extLst>
                  <a:ext uri="{FF2B5EF4-FFF2-40B4-BE49-F238E27FC236}">
                    <a16:creationId xmlns:a16="http://schemas.microsoft.com/office/drawing/2014/main" id="{47BB34E5-9DDB-2637-3B37-7FE13C912F96}"/>
                  </a:ext>
                </a:extLst>
              </p:cNvPr>
              <p:cNvSpPr/>
              <p:nvPr/>
            </p:nvSpPr>
            <p:spPr>
              <a:xfrm>
                <a:off x="772155" y="4365029"/>
                <a:ext cx="7910181" cy="703948"/>
              </a:xfrm>
              <a:custGeom>
                <a:avLst/>
                <a:gdLst>
                  <a:gd name="connsiteX0" fmla="*/ 0 w 7910181"/>
                  <a:gd name="connsiteY0" fmla="*/ 117327 h 703948"/>
                  <a:gd name="connsiteX1" fmla="*/ 117327 w 7910181"/>
                  <a:gd name="connsiteY1" fmla="*/ 0 h 703948"/>
                  <a:gd name="connsiteX2" fmla="*/ 661592 w 7910181"/>
                  <a:gd name="connsiteY2" fmla="*/ 0 h 703948"/>
                  <a:gd name="connsiteX3" fmla="*/ 1205856 w 7910181"/>
                  <a:gd name="connsiteY3" fmla="*/ 0 h 703948"/>
                  <a:gd name="connsiteX4" fmla="*/ 1980387 w 7910181"/>
                  <a:gd name="connsiteY4" fmla="*/ 0 h 703948"/>
                  <a:gd name="connsiteX5" fmla="*/ 2447896 w 7910181"/>
                  <a:gd name="connsiteY5" fmla="*/ 0 h 703948"/>
                  <a:gd name="connsiteX6" fmla="*/ 3145671 w 7910181"/>
                  <a:gd name="connsiteY6" fmla="*/ 0 h 703948"/>
                  <a:gd name="connsiteX7" fmla="*/ 3920202 w 7910181"/>
                  <a:gd name="connsiteY7" fmla="*/ 0 h 703948"/>
                  <a:gd name="connsiteX8" fmla="*/ 4771487 w 7910181"/>
                  <a:gd name="connsiteY8" fmla="*/ 0 h 703948"/>
                  <a:gd name="connsiteX9" fmla="*/ 5238997 w 7910181"/>
                  <a:gd name="connsiteY9" fmla="*/ 0 h 703948"/>
                  <a:gd name="connsiteX10" fmla="*/ 6013527 w 7910181"/>
                  <a:gd name="connsiteY10" fmla="*/ 0 h 703948"/>
                  <a:gd name="connsiteX11" fmla="*/ 6481037 w 7910181"/>
                  <a:gd name="connsiteY11" fmla="*/ 0 h 703948"/>
                  <a:gd name="connsiteX12" fmla="*/ 7025301 w 7910181"/>
                  <a:gd name="connsiteY12" fmla="*/ 0 h 703948"/>
                  <a:gd name="connsiteX13" fmla="*/ 7792854 w 7910181"/>
                  <a:gd name="connsiteY13" fmla="*/ 0 h 703948"/>
                  <a:gd name="connsiteX14" fmla="*/ 7910181 w 7910181"/>
                  <a:gd name="connsiteY14" fmla="*/ 117327 h 703948"/>
                  <a:gd name="connsiteX15" fmla="*/ 7910181 w 7910181"/>
                  <a:gd name="connsiteY15" fmla="*/ 586621 h 703948"/>
                  <a:gd name="connsiteX16" fmla="*/ 7792854 w 7910181"/>
                  <a:gd name="connsiteY16" fmla="*/ 703948 h 703948"/>
                  <a:gd name="connsiteX17" fmla="*/ 7095079 w 7910181"/>
                  <a:gd name="connsiteY17" fmla="*/ 703948 h 703948"/>
                  <a:gd name="connsiteX18" fmla="*/ 6243793 w 7910181"/>
                  <a:gd name="connsiteY18" fmla="*/ 703948 h 703948"/>
                  <a:gd name="connsiteX19" fmla="*/ 5469263 w 7910181"/>
                  <a:gd name="connsiteY19" fmla="*/ 703948 h 703948"/>
                  <a:gd name="connsiteX20" fmla="*/ 4924998 w 7910181"/>
                  <a:gd name="connsiteY20" fmla="*/ 703948 h 703948"/>
                  <a:gd name="connsiteX21" fmla="*/ 4227223 w 7910181"/>
                  <a:gd name="connsiteY21" fmla="*/ 703948 h 703948"/>
                  <a:gd name="connsiteX22" fmla="*/ 3682958 w 7910181"/>
                  <a:gd name="connsiteY22" fmla="*/ 703948 h 703948"/>
                  <a:gd name="connsiteX23" fmla="*/ 3215449 w 7910181"/>
                  <a:gd name="connsiteY23" fmla="*/ 703948 h 703948"/>
                  <a:gd name="connsiteX24" fmla="*/ 2594429 w 7910181"/>
                  <a:gd name="connsiteY24" fmla="*/ 703948 h 703948"/>
                  <a:gd name="connsiteX25" fmla="*/ 2126920 w 7910181"/>
                  <a:gd name="connsiteY25" fmla="*/ 703948 h 703948"/>
                  <a:gd name="connsiteX26" fmla="*/ 1352389 w 7910181"/>
                  <a:gd name="connsiteY26" fmla="*/ 703948 h 703948"/>
                  <a:gd name="connsiteX27" fmla="*/ 117327 w 7910181"/>
                  <a:gd name="connsiteY27" fmla="*/ 703948 h 703948"/>
                  <a:gd name="connsiteX28" fmla="*/ 0 w 7910181"/>
                  <a:gd name="connsiteY28" fmla="*/ 586621 h 703948"/>
                  <a:gd name="connsiteX29" fmla="*/ 0 w 7910181"/>
                  <a:gd name="connsiteY29" fmla="*/ 117327 h 70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703948" fill="none" extrusionOk="0">
                    <a:moveTo>
                      <a:pt x="0" y="117327"/>
                    </a:moveTo>
                    <a:cubicBezTo>
                      <a:pt x="2122" y="44045"/>
                      <a:pt x="60031" y="1159"/>
                      <a:pt x="117327" y="0"/>
                    </a:cubicBezTo>
                    <a:cubicBezTo>
                      <a:pt x="323976" y="7984"/>
                      <a:pt x="447848" y="-11878"/>
                      <a:pt x="661592" y="0"/>
                    </a:cubicBezTo>
                    <a:cubicBezTo>
                      <a:pt x="875337" y="11878"/>
                      <a:pt x="951520" y="-7376"/>
                      <a:pt x="1205856" y="0"/>
                    </a:cubicBezTo>
                    <a:cubicBezTo>
                      <a:pt x="1460192" y="7376"/>
                      <a:pt x="1631223" y="1776"/>
                      <a:pt x="1980387" y="0"/>
                    </a:cubicBezTo>
                    <a:cubicBezTo>
                      <a:pt x="2329551" y="-1776"/>
                      <a:pt x="2280452" y="6816"/>
                      <a:pt x="2447896" y="0"/>
                    </a:cubicBezTo>
                    <a:cubicBezTo>
                      <a:pt x="2615340" y="-6816"/>
                      <a:pt x="2928996" y="-21391"/>
                      <a:pt x="3145671" y="0"/>
                    </a:cubicBezTo>
                    <a:cubicBezTo>
                      <a:pt x="3362347" y="21391"/>
                      <a:pt x="3658576" y="-23809"/>
                      <a:pt x="3920202" y="0"/>
                    </a:cubicBezTo>
                    <a:cubicBezTo>
                      <a:pt x="4181828" y="23809"/>
                      <a:pt x="4422517" y="15848"/>
                      <a:pt x="4771487" y="0"/>
                    </a:cubicBezTo>
                    <a:cubicBezTo>
                      <a:pt x="5120457" y="-15848"/>
                      <a:pt x="5010917" y="-1610"/>
                      <a:pt x="5238997" y="0"/>
                    </a:cubicBezTo>
                    <a:cubicBezTo>
                      <a:pt x="5467077" y="1610"/>
                      <a:pt x="5810021" y="-34310"/>
                      <a:pt x="6013527" y="0"/>
                    </a:cubicBezTo>
                    <a:cubicBezTo>
                      <a:pt x="6217033" y="34310"/>
                      <a:pt x="6320005" y="-22152"/>
                      <a:pt x="6481037" y="0"/>
                    </a:cubicBezTo>
                    <a:cubicBezTo>
                      <a:pt x="6642069" y="22152"/>
                      <a:pt x="6796453" y="-825"/>
                      <a:pt x="7025301" y="0"/>
                    </a:cubicBezTo>
                    <a:cubicBezTo>
                      <a:pt x="7254149" y="825"/>
                      <a:pt x="7502616" y="-36244"/>
                      <a:pt x="7792854" y="0"/>
                    </a:cubicBezTo>
                    <a:cubicBezTo>
                      <a:pt x="7854002" y="-1138"/>
                      <a:pt x="7906848" y="58528"/>
                      <a:pt x="7910181" y="117327"/>
                    </a:cubicBezTo>
                    <a:cubicBezTo>
                      <a:pt x="7889168" y="316487"/>
                      <a:pt x="7902810" y="433462"/>
                      <a:pt x="7910181" y="586621"/>
                    </a:cubicBezTo>
                    <a:cubicBezTo>
                      <a:pt x="7902602" y="652534"/>
                      <a:pt x="7862071" y="706991"/>
                      <a:pt x="7792854" y="703948"/>
                    </a:cubicBezTo>
                    <a:cubicBezTo>
                      <a:pt x="7563543" y="688607"/>
                      <a:pt x="7353957" y="682609"/>
                      <a:pt x="7095079" y="703948"/>
                    </a:cubicBezTo>
                    <a:cubicBezTo>
                      <a:pt x="6836202" y="725287"/>
                      <a:pt x="6504397" y="692540"/>
                      <a:pt x="6243793" y="703948"/>
                    </a:cubicBezTo>
                    <a:cubicBezTo>
                      <a:pt x="5983189" y="715356"/>
                      <a:pt x="5722643" y="685621"/>
                      <a:pt x="5469263" y="703948"/>
                    </a:cubicBezTo>
                    <a:cubicBezTo>
                      <a:pt x="5215883" y="722276"/>
                      <a:pt x="5180024" y="693278"/>
                      <a:pt x="4924998" y="703948"/>
                    </a:cubicBezTo>
                    <a:cubicBezTo>
                      <a:pt x="4669973" y="714618"/>
                      <a:pt x="4500958" y="671218"/>
                      <a:pt x="4227223" y="703948"/>
                    </a:cubicBezTo>
                    <a:cubicBezTo>
                      <a:pt x="3953489" y="736678"/>
                      <a:pt x="3894571" y="711284"/>
                      <a:pt x="3682958" y="703948"/>
                    </a:cubicBezTo>
                    <a:cubicBezTo>
                      <a:pt x="3471346" y="696612"/>
                      <a:pt x="3341130" y="718272"/>
                      <a:pt x="3215449" y="703948"/>
                    </a:cubicBezTo>
                    <a:cubicBezTo>
                      <a:pt x="3089768" y="689624"/>
                      <a:pt x="2774270" y="684860"/>
                      <a:pt x="2594429" y="703948"/>
                    </a:cubicBezTo>
                    <a:cubicBezTo>
                      <a:pt x="2414588" y="723036"/>
                      <a:pt x="2261393" y="723416"/>
                      <a:pt x="2126920" y="703948"/>
                    </a:cubicBezTo>
                    <a:cubicBezTo>
                      <a:pt x="1992447" y="684480"/>
                      <a:pt x="1651731" y="668620"/>
                      <a:pt x="1352389" y="703948"/>
                    </a:cubicBezTo>
                    <a:cubicBezTo>
                      <a:pt x="1053047" y="739276"/>
                      <a:pt x="648718" y="728230"/>
                      <a:pt x="117327" y="703948"/>
                    </a:cubicBezTo>
                    <a:cubicBezTo>
                      <a:pt x="60444" y="697222"/>
                      <a:pt x="-2119" y="665366"/>
                      <a:pt x="0" y="586621"/>
                    </a:cubicBezTo>
                    <a:cubicBezTo>
                      <a:pt x="-15172" y="439141"/>
                      <a:pt x="22276" y="248533"/>
                      <a:pt x="0" y="117327"/>
                    </a:cubicBezTo>
                    <a:close/>
                  </a:path>
                  <a:path w="7910181" h="703948" stroke="0" extrusionOk="0">
                    <a:moveTo>
                      <a:pt x="0" y="117327"/>
                    </a:moveTo>
                    <a:cubicBezTo>
                      <a:pt x="5407" y="51621"/>
                      <a:pt x="52149" y="15491"/>
                      <a:pt x="117327" y="0"/>
                    </a:cubicBezTo>
                    <a:cubicBezTo>
                      <a:pt x="292605" y="17725"/>
                      <a:pt x="393415" y="-3510"/>
                      <a:pt x="584836" y="0"/>
                    </a:cubicBezTo>
                    <a:cubicBezTo>
                      <a:pt x="776257" y="3510"/>
                      <a:pt x="935604" y="10103"/>
                      <a:pt x="1052346" y="0"/>
                    </a:cubicBezTo>
                    <a:cubicBezTo>
                      <a:pt x="1169088" y="-10103"/>
                      <a:pt x="1534667" y="8913"/>
                      <a:pt x="1673366" y="0"/>
                    </a:cubicBezTo>
                    <a:cubicBezTo>
                      <a:pt x="1812065" y="-8913"/>
                      <a:pt x="2285835" y="-18794"/>
                      <a:pt x="2524651" y="0"/>
                    </a:cubicBezTo>
                    <a:cubicBezTo>
                      <a:pt x="2763468" y="18794"/>
                      <a:pt x="2759919" y="16453"/>
                      <a:pt x="2992161" y="0"/>
                    </a:cubicBezTo>
                    <a:cubicBezTo>
                      <a:pt x="3224403" y="-16453"/>
                      <a:pt x="3338031" y="-13651"/>
                      <a:pt x="3536425" y="0"/>
                    </a:cubicBezTo>
                    <a:cubicBezTo>
                      <a:pt x="3734819" y="13651"/>
                      <a:pt x="3910581" y="-2106"/>
                      <a:pt x="4080690" y="0"/>
                    </a:cubicBezTo>
                    <a:cubicBezTo>
                      <a:pt x="4250799" y="2106"/>
                      <a:pt x="4467565" y="5277"/>
                      <a:pt x="4701710" y="0"/>
                    </a:cubicBezTo>
                    <a:cubicBezTo>
                      <a:pt x="4935855" y="-5277"/>
                      <a:pt x="5226486" y="21882"/>
                      <a:pt x="5399485" y="0"/>
                    </a:cubicBezTo>
                    <a:cubicBezTo>
                      <a:pt x="5572484" y="-21882"/>
                      <a:pt x="5677319" y="7707"/>
                      <a:pt x="5866994" y="0"/>
                    </a:cubicBezTo>
                    <a:cubicBezTo>
                      <a:pt x="6056669" y="-7707"/>
                      <a:pt x="6196871" y="15047"/>
                      <a:pt x="6411259" y="0"/>
                    </a:cubicBezTo>
                    <a:cubicBezTo>
                      <a:pt x="6625648" y="-15047"/>
                      <a:pt x="6801431" y="-4591"/>
                      <a:pt x="7185790" y="0"/>
                    </a:cubicBezTo>
                    <a:cubicBezTo>
                      <a:pt x="7570149" y="4591"/>
                      <a:pt x="7491966" y="6638"/>
                      <a:pt x="7792854" y="0"/>
                    </a:cubicBezTo>
                    <a:cubicBezTo>
                      <a:pt x="7856153" y="-12652"/>
                      <a:pt x="7905348" y="67228"/>
                      <a:pt x="7910181" y="117327"/>
                    </a:cubicBezTo>
                    <a:cubicBezTo>
                      <a:pt x="7889309" y="342977"/>
                      <a:pt x="7922372" y="491753"/>
                      <a:pt x="7910181" y="586621"/>
                    </a:cubicBezTo>
                    <a:cubicBezTo>
                      <a:pt x="7909830" y="636908"/>
                      <a:pt x="7855743" y="703339"/>
                      <a:pt x="7792854" y="703948"/>
                    </a:cubicBezTo>
                    <a:cubicBezTo>
                      <a:pt x="7570671" y="726890"/>
                      <a:pt x="7466543" y="726587"/>
                      <a:pt x="7325345" y="703948"/>
                    </a:cubicBezTo>
                    <a:cubicBezTo>
                      <a:pt x="7184147" y="681309"/>
                      <a:pt x="6879633" y="704860"/>
                      <a:pt x="6550814" y="703948"/>
                    </a:cubicBezTo>
                    <a:cubicBezTo>
                      <a:pt x="6221995" y="703036"/>
                      <a:pt x="6034710" y="738437"/>
                      <a:pt x="5699528" y="703948"/>
                    </a:cubicBezTo>
                    <a:cubicBezTo>
                      <a:pt x="5364346" y="669459"/>
                      <a:pt x="5024711" y="674806"/>
                      <a:pt x="4848243" y="703948"/>
                    </a:cubicBezTo>
                    <a:cubicBezTo>
                      <a:pt x="4671776" y="733090"/>
                      <a:pt x="4489271" y="677608"/>
                      <a:pt x="4150468" y="703948"/>
                    </a:cubicBezTo>
                    <a:cubicBezTo>
                      <a:pt x="3811666" y="730288"/>
                      <a:pt x="3677711" y="673455"/>
                      <a:pt x="3452692" y="703948"/>
                    </a:cubicBezTo>
                    <a:cubicBezTo>
                      <a:pt x="3227673" y="734441"/>
                      <a:pt x="3030741" y="673240"/>
                      <a:pt x="2831672" y="703948"/>
                    </a:cubicBezTo>
                    <a:cubicBezTo>
                      <a:pt x="2632603" y="734656"/>
                      <a:pt x="2436330" y="728689"/>
                      <a:pt x="2287408" y="703948"/>
                    </a:cubicBezTo>
                    <a:cubicBezTo>
                      <a:pt x="2138486" y="679207"/>
                      <a:pt x="1987400" y="692089"/>
                      <a:pt x="1743143" y="703948"/>
                    </a:cubicBezTo>
                    <a:cubicBezTo>
                      <a:pt x="1498887" y="715807"/>
                      <a:pt x="1408195" y="707922"/>
                      <a:pt x="1122123" y="703948"/>
                    </a:cubicBezTo>
                    <a:cubicBezTo>
                      <a:pt x="836051" y="699974"/>
                      <a:pt x="370933" y="725774"/>
                      <a:pt x="117327" y="703948"/>
                    </a:cubicBezTo>
                    <a:cubicBezTo>
                      <a:pt x="44992" y="703650"/>
                      <a:pt x="-5351" y="641827"/>
                      <a:pt x="0" y="586621"/>
                    </a:cubicBezTo>
                    <a:cubicBezTo>
                      <a:pt x="-19928" y="490469"/>
                      <a:pt x="-14263" y="262782"/>
                      <a:pt x="0" y="117327"/>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a:solidFill>
                    <a:prstClr val="white"/>
                  </a:solidFill>
                  <a:latin typeface="Cambria" panose="02040503050406030204" pitchFamily="18" charset="0"/>
                  <a:ea typeface="Cambria" panose="02040503050406030204" pitchFamily="18" charset="0"/>
                  <a:sym typeface="Arial"/>
                </a:endParaRPr>
              </a:p>
            </p:txBody>
          </p:sp>
          <p:sp>
            <p:nvSpPr>
              <p:cNvPr id="17" name="Hộp Văn bản 16">
                <a:extLst>
                  <a:ext uri="{FF2B5EF4-FFF2-40B4-BE49-F238E27FC236}">
                    <a16:creationId xmlns:a16="http://schemas.microsoft.com/office/drawing/2014/main" id="{511CA0E0-692C-10E0-2FBE-541B7A3216E6}"/>
                  </a:ext>
                </a:extLst>
              </p:cNvPr>
              <p:cNvSpPr txBox="1"/>
              <p:nvPr/>
            </p:nvSpPr>
            <p:spPr>
              <a:xfrm>
                <a:off x="800820" y="4341865"/>
                <a:ext cx="7874877" cy="715580"/>
              </a:xfrm>
              <a:prstGeom prst="rect">
                <a:avLst/>
              </a:prstGeom>
              <a:noFill/>
            </p:spPr>
            <p:txBody>
              <a:bodyPr wrap="square" rtlCol="0">
                <a:spAutoFit/>
              </a:bodyPr>
              <a:lstStyle/>
              <a:p>
                <a:pPr algn="just" defTabSz="1219170">
                  <a:buClr>
                    <a:srgbClr val="000000"/>
                  </a:buClr>
                </a:pPr>
                <a:r>
                  <a:rPr lang="vi-VN" sz="28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Hãy tưởng tượng em cùng cún đi trên dãy phố trong bài đọc, em sẽ thấy những gì?</a:t>
                </a:r>
                <a:endParaRPr lang="en-US" sz="28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5" name="Hình ảnh 44">
                <a:extLst>
                  <a:ext uri="{FF2B5EF4-FFF2-40B4-BE49-F238E27FC236}">
                    <a16:creationId xmlns:a16="http://schemas.microsoft.com/office/drawing/2014/main" id="{7A7FCFD2-8961-C142-E43A-ED374E54BC88}"/>
                  </a:ext>
                </a:extLst>
              </p:cNvPr>
              <p:cNvPicPr>
                <a:picLocks noChangeAspect="1"/>
              </p:cNvPicPr>
              <p:nvPr/>
            </p:nvPicPr>
            <p:blipFill rotWithShape="1">
              <a:blip r:embed="rId4"/>
              <a:srcRect l="30952" t="35570" r="49999" b="37592"/>
              <a:stretch/>
            </p:blipFill>
            <p:spPr>
              <a:xfrm>
                <a:off x="50560" y="4156380"/>
                <a:ext cx="641795" cy="904223"/>
              </a:xfrm>
              <a:prstGeom prst="rect">
                <a:avLst/>
              </a:prstGeom>
            </p:spPr>
          </p:pic>
        </p:grpSp>
        <p:grpSp>
          <p:nvGrpSpPr>
            <p:cNvPr id="18" name="Nhóm 17">
              <a:extLst>
                <a:ext uri="{FF2B5EF4-FFF2-40B4-BE49-F238E27FC236}">
                  <a16:creationId xmlns:a16="http://schemas.microsoft.com/office/drawing/2014/main" id="{A026E55C-C28E-BBA6-E4B4-54BA6661BBB7}"/>
                </a:ext>
              </a:extLst>
            </p:cNvPr>
            <p:cNvGrpSpPr/>
            <p:nvPr/>
          </p:nvGrpSpPr>
          <p:grpSpPr>
            <a:xfrm>
              <a:off x="0" y="3286809"/>
              <a:ext cx="8749862" cy="970136"/>
              <a:chOff x="8624" y="3369268"/>
              <a:chExt cx="8749862" cy="970136"/>
            </a:xfrm>
          </p:grpSpPr>
          <p:grpSp>
            <p:nvGrpSpPr>
              <p:cNvPr id="14" name="Nhóm 13">
                <a:extLst>
                  <a:ext uri="{FF2B5EF4-FFF2-40B4-BE49-F238E27FC236}">
                    <a16:creationId xmlns:a16="http://schemas.microsoft.com/office/drawing/2014/main" id="{8F402F30-905A-75B5-A314-0B9F5192B0C9}"/>
                  </a:ext>
                </a:extLst>
              </p:cNvPr>
              <p:cNvGrpSpPr/>
              <p:nvPr/>
            </p:nvGrpSpPr>
            <p:grpSpPr>
              <a:xfrm>
                <a:off x="757024" y="3480137"/>
                <a:ext cx="8001462" cy="859267"/>
                <a:chOff x="856075" y="3661610"/>
                <a:chExt cx="8001462" cy="859267"/>
              </a:xfrm>
            </p:grpSpPr>
            <p:sp>
              <p:nvSpPr>
                <p:cNvPr id="50" name="Hình chữ nhật: Góc Tròn 49">
                  <a:extLst>
                    <a:ext uri="{FF2B5EF4-FFF2-40B4-BE49-F238E27FC236}">
                      <a16:creationId xmlns:a16="http://schemas.microsoft.com/office/drawing/2014/main" id="{FA8CE208-E9F7-594D-7D50-BAB3F1C20C88}"/>
                    </a:ext>
                  </a:extLst>
                </p:cNvPr>
                <p:cNvSpPr/>
                <p:nvPr/>
              </p:nvSpPr>
              <p:spPr>
                <a:xfrm>
                  <a:off x="874677" y="3661610"/>
                  <a:ext cx="7982860" cy="803832"/>
                </a:xfrm>
                <a:custGeom>
                  <a:avLst/>
                  <a:gdLst>
                    <a:gd name="connsiteX0" fmla="*/ 0 w 7982860"/>
                    <a:gd name="connsiteY0" fmla="*/ 133975 h 803832"/>
                    <a:gd name="connsiteX1" fmla="*/ 133975 w 7982860"/>
                    <a:gd name="connsiteY1" fmla="*/ 0 h 803832"/>
                    <a:gd name="connsiteX2" fmla="*/ 699735 w 7982860"/>
                    <a:gd name="connsiteY2" fmla="*/ 0 h 803832"/>
                    <a:gd name="connsiteX3" fmla="*/ 1111197 w 7982860"/>
                    <a:gd name="connsiteY3" fmla="*/ 0 h 803832"/>
                    <a:gd name="connsiteX4" fmla="*/ 1754106 w 7982860"/>
                    <a:gd name="connsiteY4" fmla="*/ 0 h 803832"/>
                    <a:gd name="connsiteX5" fmla="*/ 2474164 w 7982860"/>
                    <a:gd name="connsiteY5" fmla="*/ 0 h 803832"/>
                    <a:gd name="connsiteX6" fmla="*/ 3271372 w 7982860"/>
                    <a:gd name="connsiteY6" fmla="*/ 0 h 803832"/>
                    <a:gd name="connsiteX7" fmla="*/ 3682834 w 7982860"/>
                    <a:gd name="connsiteY7" fmla="*/ 0 h 803832"/>
                    <a:gd name="connsiteX8" fmla="*/ 4402892 w 7982860"/>
                    <a:gd name="connsiteY8" fmla="*/ 0 h 803832"/>
                    <a:gd name="connsiteX9" fmla="*/ 4814354 w 7982860"/>
                    <a:gd name="connsiteY9" fmla="*/ 0 h 803832"/>
                    <a:gd name="connsiteX10" fmla="*/ 5302965 w 7982860"/>
                    <a:gd name="connsiteY10" fmla="*/ 0 h 803832"/>
                    <a:gd name="connsiteX11" fmla="*/ 5868725 w 7982860"/>
                    <a:gd name="connsiteY11" fmla="*/ 0 h 803832"/>
                    <a:gd name="connsiteX12" fmla="*/ 6280187 w 7982860"/>
                    <a:gd name="connsiteY12" fmla="*/ 0 h 803832"/>
                    <a:gd name="connsiteX13" fmla="*/ 6845947 w 7982860"/>
                    <a:gd name="connsiteY13" fmla="*/ 0 h 803832"/>
                    <a:gd name="connsiteX14" fmla="*/ 7848885 w 7982860"/>
                    <a:gd name="connsiteY14" fmla="*/ 0 h 803832"/>
                    <a:gd name="connsiteX15" fmla="*/ 7982860 w 7982860"/>
                    <a:gd name="connsiteY15" fmla="*/ 133975 h 803832"/>
                    <a:gd name="connsiteX16" fmla="*/ 7982860 w 7982860"/>
                    <a:gd name="connsiteY16" fmla="*/ 669857 h 803832"/>
                    <a:gd name="connsiteX17" fmla="*/ 7848885 w 7982860"/>
                    <a:gd name="connsiteY17" fmla="*/ 803832 h 803832"/>
                    <a:gd name="connsiteX18" fmla="*/ 7051678 w 7982860"/>
                    <a:gd name="connsiteY18" fmla="*/ 803832 h 803832"/>
                    <a:gd name="connsiteX19" fmla="*/ 6408768 w 7982860"/>
                    <a:gd name="connsiteY19" fmla="*/ 803832 h 803832"/>
                    <a:gd name="connsiteX20" fmla="*/ 5920158 w 7982860"/>
                    <a:gd name="connsiteY20" fmla="*/ 803832 h 803832"/>
                    <a:gd name="connsiteX21" fmla="*/ 5508696 w 7982860"/>
                    <a:gd name="connsiteY21" fmla="*/ 803832 h 803832"/>
                    <a:gd name="connsiteX22" fmla="*/ 4942936 w 7982860"/>
                    <a:gd name="connsiteY22" fmla="*/ 803832 h 803832"/>
                    <a:gd name="connsiteX23" fmla="*/ 4531474 w 7982860"/>
                    <a:gd name="connsiteY23" fmla="*/ 803832 h 803832"/>
                    <a:gd name="connsiteX24" fmla="*/ 3811415 w 7982860"/>
                    <a:gd name="connsiteY24" fmla="*/ 803832 h 803832"/>
                    <a:gd name="connsiteX25" fmla="*/ 3014208 w 7982860"/>
                    <a:gd name="connsiteY25" fmla="*/ 803832 h 803832"/>
                    <a:gd name="connsiteX26" fmla="*/ 2294150 w 7982860"/>
                    <a:gd name="connsiteY26" fmla="*/ 803832 h 803832"/>
                    <a:gd name="connsiteX27" fmla="*/ 1882688 w 7982860"/>
                    <a:gd name="connsiteY27" fmla="*/ 803832 h 803832"/>
                    <a:gd name="connsiteX28" fmla="*/ 1471226 w 7982860"/>
                    <a:gd name="connsiteY28" fmla="*/ 803832 h 803832"/>
                    <a:gd name="connsiteX29" fmla="*/ 905466 w 7982860"/>
                    <a:gd name="connsiteY29" fmla="*/ 803832 h 803832"/>
                    <a:gd name="connsiteX30" fmla="*/ 133975 w 7982860"/>
                    <a:gd name="connsiteY30" fmla="*/ 803832 h 803832"/>
                    <a:gd name="connsiteX31" fmla="*/ 0 w 7982860"/>
                    <a:gd name="connsiteY31" fmla="*/ 669857 h 803832"/>
                    <a:gd name="connsiteX32" fmla="*/ 0 w 7982860"/>
                    <a:gd name="connsiteY32" fmla="*/ 133975 h 80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82860" h="803832" fill="none" extrusionOk="0">
                      <a:moveTo>
                        <a:pt x="0" y="133975"/>
                      </a:moveTo>
                      <a:cubicBezTo>
                        <a:pt x="7583" y="53698"/>
                        <a:pt x="43755" y="-5345"/>
                        <a:pt x="133975" y="0"/>
                      </a:cubicBezTo>
                      <a:cubicBezTo>
                        <a:pt x="319463" y="24436"/>
                        <a:pt x="429998" y="-26794"/>
                        <a:pt x="699735" y="0"/>
                      </a:cubicBezTo>
                      <a:cubicBezTo>
                        <a:pt x="969472" y="26794"/>
                        <a:pt x="982426" y="9389"/>
                        <a:pt x="1111197" y="0"/>
                      </a:cubicBezTo>
                      <a:cubicBezTo>
                        <a:pt x="1239968" y="-9389"/>
                        <a:pt x="1516148" y="25720"/>
                        <a:pt x="1754106" y="0"/>
                      </a:cubicBezTo>
                      <a:cubicBezTo>
                        <a:pt x="1992064" y="-25720"/>
                        <a:pt x="2322220" y="-14607"/>
                        <a:pt x="2474164" y="0"/>
                      </a:cubicBezTo>
                      <a:cubicBezTo>
                        <a:pt x="2626108" y="14607"/>
                        <a:pt x="2887209" y="-96"/>
                        <a:pt x="3271372" y="0"/>
                      </a:cubicBezTo>
                      <a:cubicBezTo>
                        <a:pt x="3655535" y="96"/>
                        <a:pt x="3516695" y="11038"/>
                        <a:pt x="3682834" y="0"/>
                      </a:cubicBezTo>
                      <a:cubicBezTo>
                        <a:pt x="3848973" y="-11038"/>
                        <a:pt x="4052714" y="-33723"/>
                        <a:pt x="4402892" y="0"/>
                      </a:cubicBezTo>
                      <a:cubicBezTo>
                        <a:pt x="4753070" y="33723"/>
                        <a:pt x="4620138" y="-15458"/>
                        <a:pt x="4814354" y="0"/>
                      </a:cubicBezTo>
                      <a:cubicBezTo>
                        <a:pt x="5008570" y="15458"/>
                        <a:pt x="5122095" y="1382"/>
                        <a:pt x="5302965" y="0"/>
                      </a:cubicBezTo>
                      <a:cubicBezTo>
                        <a:pt x="5483835" y="-1382"/>
                        <a:pt x="5722024" y="8132"/>
                        <a:pt x="5868725" y="0"/>
                      </a:cubicBezTo>
                      <a:cubicBezTo>
                        <a:pt x="6015426" y="-8132"/>
                        <a:pt x="6162250" y="2923"/>
                        <a:pt x="6280187" y="0"/>
                      </a:cubicBezTo>
                      <a:cubicBezTo>
                        <a:pt x="6398124" y="-2923"/>
                        <a:pt x="6716689" y="901"/>
                        <a:pt x="6845947" y="0"/>
                      </a:cubicBezTo>
                      <a:cubicBezTo>
                        <a:pt x="6975205" y="-901"/>
                        <a:pt x="7409347" y="20812"/>
                        <a:pt x="7848885" y="0"/>
                      </a:cubicBezTo>
                      <a:cubicBezTo>
                        <a:pt x="7907191" y="2307"/>
                        <a:pt x="7996957" y="69692"/>
                        <a:pt x="7982860" y="133975"/>
                      </a:cubicBezTo>
                      <a:cubicBezTo>
                        <a:pt x="7979414" y="308871"/>
                        <a:pt x="7978789" y="452569"/>
                        <a:pt x="7982860" y="669857"/>
                      </a:cubicBezTo>
                      <a:cubicBezTo>
                        <a:pt x="7980071" y="752849"/>
                        <a:pt x="7922500" y="809861"/>
                        <a:pt x="7848885" y="803832"/>
                      </a:cubicBezTo>
                      <a:cubicBezTo>
                        <a:pt x="7561558" y="782418"/>
                        <a:pt x="7347898" y="834853"/>
                        <a:pt x="7051678" y="803832"/>
                      </a:cubicBezTo>
                      <a:cubicBezTo>
                        <a:pt x="6755458" y="772811"/>
                        <a:pt x="6711835" y="795424"/>
                        <a:pt x="6408768" y="803832"/>
                      </a:cubicBezTo>
                      <a:cubicBezTo>
                        <a:pt x="6105701" y="812241"/>
                        <a:pt x="6073025" y="818883"/>
                        <a:pt x="5920158" y="803832"/>
                      </a:cubicBezTo>
                      <a:cubicBezTo>
                        <a:pt x="5767291" y="788782"/>
                        <a:pt x="5695853" y="787161"/>
                        <a:pt x="5508696" y="803832"/>
                      </a:cubicBezTo>
                      <a:cubicBezTo>
                        <a:pt x="5321539" y="820503"/>
                        <a:pt x="5167040" y="789005"/>
                        <a:pt x="4942936" y="803832"/>
                      </a:cubicBezTo>
                      <a:cubicBezTo>
                        <a:pt x="4718832" y="818659"/>
                        <a:pt x="4630337" y="801243"/>
                        <a:pt x="4531474" y="803832"/>
                      </a:cubicBezTo>
                      <a:cubicBezTo>
                        <a:pt x="4432611" y="806421"/>
                        <a:pt x="4098646" y="816174"/>
                        <a:pt x="3811415" y="803832"/>
                      </a:cubicBezTo>
                      <a:cubicBezTo>
                        <a:pt x="3524184" y="791490"/>
                        <a:pt x="3228697" y="795310"/>
                        <a:pt x="3014208" y="803832"/>
                      </a:cubicBezTo>
                      <a:cubicBezTo>
                        <a:pt x="2799719" y="812354"/>
                        <a:pt x="2626926" y="784437"/>
                        <a:pt x="2294150" y="803832"/>
                      </a:cubicBezTo>
                      <a:cubicBezTo>
                        <a:pt x="1961374" y="823227"/>
                        <a:pt x="1989285" y="790378"/>
                        <a:pt x="1882688" y="803832"/>
                      </a:cubicBezTo>
                      <a:cubicBezTo>
                        <a:pt x="1776091" y="817286"/>
                        <a:pt x="1601426" y="795157"/>
                        <a:pt x="1471226" y="803832"/>
                      </a:cubicBezTo>
                      <a:cubicBezTo>
                        <a:pt x="1341026" y="812507"/>
                        <a:pt x="1135283" y="831701"/>
                        <a:pt x="905466" y="803832"/>
                      </a:cubicBezTo>
                      <a:cubicBezTo>
                        <a:pt x="675649" y="775963"/>
                        <a:pt x="505260" y="777082"/>
                        <a:pt x="133975" y="803832"/>
                      </a:cubicBezTo>
                      <a:cubicBezTo>
                        <a:pt x="78407" y="804187"/>
                        <a:pt x="11485" y="748959"/>
                        <a:pt x="0" y="669857"/>
                      </a:cubicBezTo>
                      <a:cubicBezTo>
                        <a:pt x="14817" y="407362"/>
                        <a:pt x="17264" y="271079"/>
                        <a:pt x="0" y="133975"/>
                      </a:cubicBezTo>
                      <a:close/>
                    </a:path>
                    <a:path w="7982860" h="803832" stroke="0" extrusionOk="0">
                      <a:moveTo>
                        <a:pt x="0" y="133975"/>
                      </a:moveTo>
                      <a:cubicBezTo>
                        <a:pt x="11678" y="58022"/>
                        <a:pt x="59644" y="13815"/>
                        <a:pt x="133975" y="0"/>
                      </a:cubicBezTo>
                      <a:cubicBezTo>
                        <a:pt x="291493" y="-12695"/>
                        <a:pt x="345860" y="-14846"/>
                        <a:pt x="545437" y="0"/>
                      </a:cubicBezTo>
                      <a:cubicBezTo>
                        <a:pt x="745014" y="14846"/>
                        <a:pt x="757087" y="14777"/>
                        <a:pt x="956899" y="0"/>
                      </a:cubicBezTo>
                      <a:cubicBezTo>
                        <a:pt x="1156711" y="-14777"/>
                        <a:pt x="1401898" y="8102"/>
                        <a:pt x="1522659" y="0"/>
                      </a:cubicBezTo>
                      <a:cubicBezTo>
                        <a:pt x="1643420" y="-8102"/>
                        <a:pt x="2048590" y="-22356"/>
                        <a:pt x="2319866" y="0"/>
                      </a:cubicBezTo>
                      <a:cubicBezTo>
                        <a:pt x="2591142" y="22356"/>
                        <a:pt x="2551250" y="10464"/>
                        <a:pt x="2731328" y="0"/>
                      </a:cubicBezTo>
                      <a:cubicBezTo>
                        <a:pt x="2911406" y="-10464"/>
                        <a:pt x="3074960" y="4495"/>
                        <a:pt x="3219939" y="0"/>
                      </a:cubicBezTo>
                      <a:cubicBezTo>
                        <a:pt x="3364918" y="-4495"/>
                        <a:pt x="3508078" y="11949"/>
                        <a:pt x="3708550" y="0"/>
                      </a:cubicBezTo>
                      <a:cubicBezTo>
                        <a:pt x="3909022" y="-11949"/>
                        <a:pt x="4012556" y="-22062"/>
                        <a:pt x="4274310" y="0"/>
                      </a:cubicBezTo>
                      <a:cubicBezTo>
                        <a:pt x="4536064" y="22062"/>
                        <a:pt x="4777329" y="-1409"/>
                        <a:pt x="4917219" y="0"/>
                      </a:cubicBezTo>
                      <a:cubicBezTo>
                        <a:pt x="5057109" y="1409"/>
                        <a:pt x="5134776" y="-1662"/>
                        <a:pt x="5328681" y="0"/>
                      </a:cubicBezTo>
                      <a:cubicBezTo>
                        <a:pt x="5522586" y="1662"/>
                        <a:pt x="5651721" y="791"/>
                        <a:pt x="5817292" y="0"/>
                      </a:cubicBezTo>
                      <a:cubicBezTo>
                        <a:pt x="5982863" y="-791"/>
                        <a:pt x="6321789" y="-4274"/>
                        <a:pt x="6537350" y="0"/>
                      </a:cubicBezTo>
                      <a:cubicBezTo>
                        <a:pt x="6752911" y="4274"/>
                        <a:pt x="6910797" y="-15932"/>
                        <a:pt x="7257409" y="0"/>
                      </a:cubicBezTo>
                      <a:cubicBezTo>
                        <a:pt x="7604021" y="15932"/>
                        <a:pt x="7689161" y="6381"/>
                        <a:pt x="7848885" y="0"/>
                      </a:cubicBezTo>
                      <a:cubicBezTo>
                        <a:pt x="7924703" y="-4853"/>
                        <a:pt x="7970467" y="48730"/>
                        <a:pt x="7982860" y="133975"/>
                      </a:cubicBezTo>
                      <a:cubicBezTo>
                        <a:pt x="7996513" y="260650"/>
                        <a:pt x="7970386" y="551424"/>
                        <a:pt x="7982860" y="669857"/>
                      </a:cubicBezTo>
                      <a:cubicBezTo>
                        <a:pt x="7991518" y="742775"/>
                        <a:pt x="7928855" y="805750"/>
                        <a:pt x="7848885" y="803832"/>
                      </a:cubicBezTo>
                      <a:cubicBezTo>
                        <a:pt x="7561305" y="807196"/>
                        <a:pt x="7410279" y="780016"/>
                        <a:pt x="7051678" y="803832"/>
                      </a:cubicBezTo>
                      <a:cubicBezTo>
                        <a:pt x="6693077" y="827648"/>
                        <a:pt x="6523117" y="830869"/>
                        <a:pt x="6254470" y="803832"/>
                      </a:cubicBezTo>
                      <a:cubicBezTo>
                        <a:pt x="5985823" y="776795"/>
                        <a:pt x="5759985" y="822327"/>
                        <a:pt x="5457263" y="803832"/>
                      </a:cubicBezTo>
                      <a:cubicBezTo>
                        <a:pt x="5154541" y="785337"/>
                        <a:pt x="4998146" y="831036"/>
                        <a:pt x="4814354" y="803832"/>
                      </a:cubicBezTo>
                      <a:cubicBezTo>
                        <a:pt x="4630562" y="776628"/>
                        <a:pt x="4379769" y="801175"/>
                        <a:pt x="4171445" y="803832"/>
                      </a:cubicBezTo>
                      <a:cubicBezTo>
                        <a:pt x="3963121" y="806489"/>
                        <a:pt x="3789946" y="822967"/>
                        <a:pt x="3605685" y="803832"/>
                      </a:cubicBezTo>
                      <a:cubicBezTo>
                        <a:pt x="3421424" y="784697"/>
                        <a:pt x="3309137" y="782253"/>
                        <a:pt x="3117074" y="803832"/>
                      </a:cubicBezTo>
                      <a:cubicBezTo>
                        <a:pt x="2925011" y="825411"/>
                        <a:pt x="2737452" y="821511"/>
                        <a:pt x="2628463" y="803832"/>
                      </a:cubicBezTo>
                      <a:cubicBezTo>
                        <a:pt x="2519474" y="786153"/>
                        <a:pt x="2248261" y="784987"/>
                        <a:pt x="2062703" y="803832"/>
                      </a:cubicBezTo>
                      <a:cubicBezTo>
                        <a:pt x="1877145" y="822677"/>
                        <a:pt x="1532710" y="783106"/>
                        <a:pt x="1342644" y="803832"/>
                      </a:cubicBezTo>
                      <a:cubicBezTo>
                        <a:pt x="1152578" y="824558"/>
                        <a:pt x="1008427" y="812644"/>
                        <a:pt x="854033" y="803832"/>
                      </a:cubicBezTo>
                      <a:cubicBezTo>
                        <a:pt x="699639" y="795020"/>
                        <a:pt x="333670" y="768960"/>
                        <a:pt x="133975" y="803832"/>
                      </a:cubicBezTo>
                      <a:cubicBezTo>
                        <a:pt x="55416" y="802151"/>
                        <a:pt x="-1639" y="737480"/>
                        <a:pt x="0" y="669857"/>
                      </a:cubicBezTo>
                      <a:cubicBezTo>
                        <a:pt x="-14916" y="488289"/>
                        <a:pt x="-22025" y="380767"/>
                        <a:pt x="0" y="133975"/>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600" kern="0" dirty="0">
                    <a:solidFill>
                      <a:prstClr val="white"/>
                    </a:solidFill>
                    <a:latin typeface="Cambria" panose="02040503050406030204" pitchFamily="18" charset="0"/>
                    <a:ea typeface="Cambria" panose="02040503050406030204" pitchFamily="18" charset="0"/>
                    <a:sym typeface="Arial"/>
                  </a:endParaRPr>
                </a:p>
              </p:txBody>
            </p:sp>
            <p:sp>
              <p:nvSpPr>
                <p:cNvPr id="20" name="Hộp Văn bản 19">
                  <a:extLst>
                    <a:ext uri="{FF2B5EF4-FFF2-40B4-BE49-F238E27FC236}">
                      <a16:creationId xmlns:a16="http://schemas.microsoft.com/office/drawing/2014/main" id="{021BC686-BFBB-25A9-EC2D-EB8F28F3CB85}"/>
                    </a:ext>
                  </a:extLst>
                </p:cNvPr>
                <p:cNvSpPr txBox="1"/>
                <p:nvPr/>
              </p:nvSpPr>
              <p:spPr>
                <a:xfrm>
                  <a:off x="856075" y="3712963"/>
                  <a:ext cx="7906868" cy="807914"/>
                </a:xfrm>
                <a:prstGeom prst="rect">
                  <a:avLst/>
                </a:prstGeom>
                <a:noFill/>
              </p:spPr>
              <p:txBody>
                <a:bodyPr wrap="square" rtlCol="0">
                  <a:spAutoFit/>
                </a:bodyPr>
                <a:lstStyle/>
                <a:p>
                  <a:pPr algn="just" defTabSz="1219170">
                    <a:buClr>
                      <a:srgbClr val="000000"/>
                    </a:buClr>
                  </a:pPr>
                  <a:r>
                    <a:rPr lang="vi-VN" sz="32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Tìm những từ ngữ chỉ cảm xúc của cún và giải thích vì sao cún có những cảm xúc đó.</a:t>
                  </a:r>
                  <a:endParaRPr lang="en-US" sz="3200"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49" name="Hình ảnh 48">
                <a:extLst>
                  <a:ext uri="{FF2B5EF4-FFF2-40B4-BE49-F238E27FC236}">
                    <a16:creationId xmlns:a16="http://schemas.microsoft.com/office/drawing/2014/main" id="{BB32CDC6-BFC2-AC1F-2834-F791D10CB864}"/>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pic>
        <p:nvPicPr>
          <p:cNvPr id="2" name="Picture 1">
            <a:extLst>
              <a:ext uri="{FF2B5EF4-FFF2-40B4-BE49-F238E27FC236}">
                <a16:creationId xmlns:a16="http://schemas.microsoft.com/office/drawing/2014/main" id="{9470B9F1-65F8-452A-0EF0-BD00C21F1912}"/>
              </a:ext>
            </a:extLst>
          </p:cNvPr>
          <p:cNvPicPr>
            <a:picLocks noChangeAspect="1"/>
          </p:cNvPicPr>
          <p:nvPr/>
        </p:nvPicPr>
        <p:blipFill>
          <a:blip r:embed="rId5"/>
          <a:stretch>
            <a:fillRect/>
          </a:stretch>
        </p:blipFill>
        <p:spPr>
          <a:xfrm>
            <a:off x="1260656" y="103024"/>
            <a:ext cx="9931245" cy="1316850"/>
          </a:xfrm>
          <a:prstGeom prst="rect">
            <a:avLst/>
          </a:prstGeom>
        </p:spPr>
      </p:pic>
    </p:spTree>
    <p:extLst>
      <p:ext uri="{BB962C8B-B14F-4D97-AF65-F5344CB8AC3E}">
        <p14:creationId xmlns:p14="http://schemas.microsoft.com/office/powerpoint/2010/main" val="291309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645709"/>
            <a:ext cx="11770627" cy="5023808"/>
          </a:xfrm>
          <a:custGeom>
            <a:avLst/>
            <a:gdLst>
              <a:gd name="connsiteX0" fmla="*/ 0 w 11770627"/>
              <a:gd name="connsiteY0" fmla="*/ 500974 h 5023808"/>
              <a:gd name="connsiteX1" fmla="*/ 500974 w 11770627"/>
              <a:gd name="connsiteY1" fmla="*/ 0 h 5023808"/>
              <a:gd name="connsiteX2" fmla="*/ 11269653 w 11770627"/>
              <a:gd name="connsiteY2" fmla="*/ 0 h 5023808"/>
              <a:gd name="connsiteX3" fmla="*/ 11770627 w 11770627"/>
              <a:gd name="connsiteY3" fmla="*/ 500974 h 5023808"/>
              <a:gd name="connsiteX4" fmla="*/ 11770627 w 11770627"/>
              <a:gd name="connsiteY4" fmla="*/ 4522834 h 5023808"/>
              <a:gd name="connsiteX5" fmla="*/ 11269653 w 11770627"/>
              <a:gd name="connsiteY5" fmla="*/ 5023808 h 5023808"/>
              <a:gd name="connsiteX6" fmla="*/ 500974 w 11770627"/>
              <a:gd name="connsiteY6" fmla="*/ 5023808 h 5023808"/>
              <a:gd name="connsiteX7" fmla="*/ 0 w 11770627"/>
              <a:gd name="connsiteY7" fmla="*/ 4522834 h 5023808"/>
              <a:gd name="connsiteX8" fmla="*/ 0 w 11770627"/>
              <a:gd name="connsiteY8" fmla="*/ 500974 h 502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023808" fill="none" extrusionOk="0">
                <a:moveTo>
                  <a:pt x="0" y="500974"/>
                </a:moveTo>
                <a:cubicBezTo>
                  <a:pt x="841" y="247047"/>
                  <a:pt x="227091" y="4694"/>
                  <a:pt x="500974" y="0"/>
                </a:cubicBezTo>
                <a:cubicBezTo>
                  <a:pt x="2418073" y="72427"/>
                  <a:pt x="7350140" y="61419"/>
                  <a:pt x="11269653" y="0"/>
                </a:cubicBezTo>
                <a:cubicBezTo>
                  <a:pt x="11545491" y="-5797"/>
                  <a:pt x="11731116" y="212343"/>
                  <a:pt x="11770627" y="500974"/>
                </a:cubicBezTo>
                <a:cubicBezTo>
                  <a:pt x="11871503" y="1403482"/>
                  <a:pt x="11663314" y="3014344"/>
                  <a:pt x="11770627" y="4522834"/>
                </a:cubicBezTo>
                <a:cubicBezTo>
                  <a:pt x="11772042" y="4792332"/>
                  <a:pt x="11532576" y="5008386"/>
                  <a:pt x="11269653" y="5023808"/>
                </a:cubicBezTo>
                <a:cubicBezTo>
                  <a:pt x="10028552" y="5053635"/>
                  <a:pt x="2016896" y="4944502"/>
                  <a:pt x="500974" y="5023808"/>
                </a:cubicBezTo>
                <a:cubicBezTo>
                  <a:pt x="249515" y="5020957"/>
                  <a:pt x="-25229" y="4804503"/>
                  <a:pt x="0" y="4522834"/>
                </a:cubicBezTo>
                <a:cubicBezTo>
                  <a:pt x="50037" y="3835695"/>
                  <a:pt x="770" y="1045598"/>
                  <a:pt x="0" y="500974"/>
                </a:cubicBezTo>
                <a:close/>
              </a:path>
              <a:path w="11770627" h="5023808" stroke="0" extrusionOk="0">
                <a:moveTo>
                  <a:pt x="0" y="500974"/>
                </a:moveTo>
                <a:cubicBezTo>
                  <a:pt x="13141" y="227876"/>
                  <a:pt x="242320" y="37557"/>
                  <a:pt x="500974" y="0"/>
                </a:cubicBezTo>
                <a:cubicBezTo>
                  <a:pt x="2849776" y="123000"/>
                  <a:pt x="8759724" y="-96860"/>
                  <a:pt x="11269653" y="0"/>
                </a:cubicBezTo>
                <a:cubicBezTo>
                  <a:pt x="11536532" y="-7470"/>
                  <a:pt x="11781596" y="202181"/>
                  <a:pt x="11770627" y="500974"/>
                </a:cubicBezTo>
                <a:cubicBezTo>
                  <a:pt x="11773800" y="2461985"/>
                  <a:pt x="11864894" y="3946316"/>
                  <a:pt x="11770627" y="4522834"/>
                </a:cubicBezTo>
                <a:cubicBezTo>
                  <a:pt x="11732966" y="4813158"/>
                  <a:pt x="11540493" y="5022852"/>
                  <a:pt x="11269653" y="5023808"/>
                </a:cubicBezTo>
                <a:cubicBezTo>
                  <a:pt x="9590518" y="4863101"/>
                  <a:pt x="5488356" y="5063475"/>
                  <a:pt x="500974" y="5023808"/>
                </a:cubicBezTo>
                <a:cubicBezTo>
                  <a:pt x="181786" y="5015223"/>
                  <a:pt x="-13352" y="4793465"/>
                  <a:pt x="0" y="4522834"/>
                </a:cubicBezTo>
                <a:cubicBezTo>
                  <a:pt x="32216" y="2768562"/>
                  <a:pt x="57206" y="940190"/>
                  <a:pt x="0" y="500974"/>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Cambria" panose="02040503050406030204" pitchFamily="18" charset="0"/>
              <a:ea typeface="Cambria" panose="02040503050406030204" pitchFamily="18" charset="0"/>
              <a:sym typeface="Arial"/>
            </a:endParaRPr>
          </a:p>
        </p:txBody>
      </p:sp>
      <p:grpSp>
        <p:nvGrpSpPr>
          <p:cNvPr id="27" name="Nhóm 26">
            <a:extLst>
              <a:ext uri="{FF2B5EF4-FFF2-40B4-BE49-F238E27FC236}">
                <a16:creationId xmlns:a16="http://schemas.microsoft.com/office/drawing/2014/main" id="{3BC0ED7B-8D27-3F92-9800-1421AD1E1972}"/>
              </a:ext>
            </a:extLst>
          </p:cNvPr>
          <p:cNvGrpSpPr/>
          <p:nvPr/>
        </p:nvGrpSpPr>
        <p:grpSpPr>
          <a:xfrm>
            <a:off x="161646" y="250911"/>
            <a:ext cx="10683285" cy="1355250"/>
            <a:chOff x="237022" y="747273"/>
            <a:chExt cx="8012464" cy="1016437"/>
          </a:xfrm>
        </p:grpSpPr>
        <p:sp>
          <p:nvSpPr>
            <p:cNvPr id="24" name="Hình chữ nhật: Góc Tròn 23">
              <a:extLst>
                <a:ext uri="{FF2B5EF4-FFF2-40B4-BE49-F238E27FC236}">
                  <a16:creationId xmlns:a16="http://schemas.microsoft.com/office/drawing/2014/main" id="{D293E2AD-D4A4-EA03-C7A0-497A172199BF}"/>
                </a:ext>
              </a:extLst>
            </p:cNvPr>
            <p:cNvSpPr/>
            <p:nvPr/>
          </p:nvSpPr>
          <p:spPr>
            <a:xfrm>
              <a:off x="899877" y="803457"/>
              <a:ext cx="7258876" cy="859219"/>
            </a:xfrm>
            <a:custGeom>
              <a:avLst/>
              <a:gdLst>
                <a:gd name="connsiteX0" fmla="*/ 0 w 7258876"/>
                <a:gd name="connsiteY0" fmla="*/ 143206 h 859219"/>
                <a:gd name="connsiteX1" fmla="*/ 143206 w 7258876"/>
                <a:gd name="connsiteY1" fmla="*/ 0 h 859219"/>
                <a:gd name="connsiteX2" fmla="*/ 631278 w 7258876"/>
                <a:gd name="connsiteY2" fmla="*/ 0 h 859219"/>
                <a:gd name="connsiteX3" fmla="*/ 1467974 w 7258876"/>
                <a:gd name="connsiteY3" fmla="*/ 0 h 859219"/>
                <a:gd name="connsiteX4" fmla="*/ 2025771 w 7258876"/>
                <a:gd name="connsiteY4" fmla="*/ 0 h 859219"/>
                <a:gd name="connsiteX5" fmla="*/ 2513844 w 7258876"/>
                <a:gd name="connsiteY5" fmla="*/ 0 h 859219"/>
                <a:gd name="connsiteX6" fmla="*/ 3211090 w 7258876"/>
                <a:gd name="connsiteY6" fmla="*/ 0 h 859219"/>
                <a:gd name="connsiteX7" fmla="*/ 3768887 w 7258876"/>
                <a:gd name="connsiteY7" fmla="*/ 0 h 859219"/>
                <a:gd name="connsiteX8" fmla="*/ 4535858 w 7258876"/>
                <a:gd name="connsiteY8" fmla="*/ 0 h 859219"/>
                <a:gd name="connsiteX9" fmla="*/ 5023931 w 7258876"/>
                <a:gd name="connsiteY9" fmla="*/ 0 h 859219"/>
                <a:gd name="connsiteX10" fmla="*/ 5721177 w 7258876"/>
                <a:gd name="connsiteY10" fmla="*/ 0 h 859219"/>
                <a:gd name="connsiteX11" fmla="*/ 6488148 w 7258876"/>
                <a:gd name="connsiteY11" fmla="*/ 0 h 859219"/>
                <a:gd name="connsiteX12" fmla="*/ 7115670 w 7258876"/>
                <a:gd name="connsiteY12" fmla="*/ 0 h 859219"/>
                <a:gd name="connsiteX13" fmla="*/ 7258876 w 7258876"/>
                <a:gd name="connsiteY13" fmla="*/ 143206 h 859219"/>
                <a:gd name="connsiteX14" fmla="*/ 7258876 w 7258876"/>
                <a:gd name="connsiteY14" fmla="*/ 716013 h 859219"/>
                <a:gd name="connsiteX15" fmla="*/ 7115670 w 7258876"/>
                <a:gd name="connsiteY15" fmla="*/ 859219 h 859219"/>
                <a:gd name="connsiteX16" fmla="*/ 6348699 w 7258876"/>
                <a:gd name="connsiteY16" fmla="*/ 859219 h 859219"/>
                <a:gd name="connsiteX17" fmla="*/ 5721177 w 7258876"/>
                <a:gd name="connsiteY17" fmla="*/ 859219 h 859219"/>
                <a:gd name="connsiteX18" fmla="*/ 5163380 w 7258876"/>
                <a:gd name="connsiteY18" fmla="*/ 859219 h 859219"/>
                <a:gd name="connsiteX19" fmla="*/ 4466134 w 7258876"/>
                <a:gd name="connsiteY19" fmla="*/ 859219 h 859219"/>
                <a:gd name="connsiteX20" fmla="*/ 3838612 w 7258876"/>
                <a:gd name="connsiteY20" fmla="*/ 859219 h 859219"/>
                <a:gd name="connsiteX21" fmla="*/ 3141366 w 7258876"/>
                <a:gd name="connsiteY21" fmla="*/ 859219 h 859219"/>
                <a:gd name="connsiteX22" fmla="*/ 2304670 w 7258876"/>
                <a:gd name="connsiteY22" fmla="*/ 859219 h 859219"/>
                <a:gd name="connsiteX23" fmla="*/ 1537699 w 7258876"/>
                <a:gd name="connsiteY23" fmla="*/ 859219 h 859219"/>
                <a:gd name="connsiteX24" fmla="*/ 979902 w 7258876"/>
                <a:gd name="connsiteY24" fmla="*/ 859219 h 859219"/>
                <a:gd name="connsiteX25" fmla="*/ 143206 w 7258876"/>
                <a:gd name="connsiteY25" fmla="*/ 859219 h 859219"/>
                <a:gd name="connsiteX26" fmla="*/ 0 w 7258876"/>
                <a:gd name="connsiteY26" fmla="*/ 716013 h 859219"/>
                <a:gd name="connsiteX27" fmla="*/ 0 w 7258876"/>
                <a:gd name="connsiteY27" fmla="*/ 143206 h 859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258876" h="859219" fill="none" extrusionOk="0">
                  <a:moveTo>
                    <a:pt x="0" y="143206"/>
                  </a:moveTo>
                  <a:cubicBezTo>
                    <a:pt x="-8012" y="78905"/>
                    <a:pt x="49190" y="-10790"/>
                    <a:pt x="143206" y="0"/>
                  </a:cubicBezTo>
                  <a:cubicBezTo>
                    <a:pt x="325549" y="8569"/>
                    <a:pt x="390446" y="22441"/>
                    <a:pt x="631278" y="0"/>
                  </a:cubicBezTo>
                  <a:cubicBezTo>
                    <a:pt x="872110" y="-22441"/>
                    <a:pt x="1240355" y="-25660"/>
                    <a:pt x="1467974" y="0"/>
                  </a:cubicBezTo>
                  <a:cubicBezTo>
                    <a:pt x="1695593" y="25660"/>
                    <a:pt x="1778956" y="-26785"/>
                    <a:pt x="2025771" y="0"/>
                  </a:cubicBezTo>
                  <a:cubicBezTo>
                    <a:pt x="2272586" y="26785"/>
                    <a:pt x="2367044" y="8189"/>
                    <a:pt x="2513844" y="0"/>
                  </a:cubicBezTo>
                  <a:cubicBezTo>
                    <a:pt x="2660644" y="-8189"/>
                    <a:pt x="3050554" y="-11570"/>
                    <a:pt x="3211090" y="0"/>
                  </a:cubicBezTo>
                  <a:cubicBezTo>
                    <a:pt x="3371626" y="11570"/>
                    <a:pt x="3627472" y="-26971"/>
                    <a:pt x="3768887" y="0"/>
                  </a:cubicBezTo>
                  <a:cubicBezTo>
                    <a:pt x="3910302" y="26971"/>
                    <a:pt x="4197784" y="-14181"/>
                    <a:pt x="4535858" y="0"/>
                  </a:cubicBezTo>
                  <a:cubicBezTo>
                    <a:pt x="4873932" y="14181"/>
                    <a:pt x="4868693" y="2104"/>
                    <a:pt x="5023931" y="0"/>
                  </a:cubicBezTo>
                  <a:cubicBezTo>
                    <a:pt x="5179169" y="-2104"/>
                    <a:pt x="5571639" y="-32517"/>
                    <a:pt x="5721177" y="0"/>
                  </a:cubicBezTo>
                  <a:cubicBezTo>
                    <a:pt x="5870715" y="32517"/>
                    <a:pt x="6225102" y="3828"/>
                    <a:pt x="6488148" y="0"/>
                  </a:cubicBezTo>
                  <a:cubicBezTo>
                    <a:pt x="6751194" y="-3828"/>
                    <a:pt x="6939086" y="-8802"/>
                    <a:pt x="7115670" y="0"/>
                  </a:cubicBezTo>
                  <a:cubicBezTo>
                    <a:pt x="7205249" y="-11686"/>
                    <a:pt x="7259859" y="54571"/>
                    <a:pt x="7258876" y="143206"/>
                  </a:cubicBezTo>
                  <a:cubicBezTo>
                    <a:pt x="7231088" y="389328"/>
                    <a:pt x="7279725" y="487607"/>
                    <a:pt x="7258876" y="716013"/>
                  </a:cubicBezTo>
                  <a:cubicBezTo>
                    <a:pt x="7254915" y="796718"/>
                    <a:pt x="7199988" y="876520"/>
                    <a:pt x="7115670" y="859219"/>
                  </a:cubicBezTo>
                  <a:cubicBezTo>
                    <a:pt x="6828042" y="884299"/>
                    <a:pt x="6543937" y="866897"/>
                    <a:pt x="6348699" y="859219"/>
                  </a:cubicBezTo>
                  <a:cubicBezTo>
                    <a:pt x="6153461" y="851541"/>
                    <a:pt x="6018168" y="881093"/>
                    <a:pt x="5721177" y="859219"/>
                  </a:cubicBezTo>
                  <a:cubicBezTo>
                    <a:pt x="5424186" y="837345"/>
                    <a:pt x="5332864" y="868039"/>
                    <a:pt x="5163380" y="859219"/>
                  </a:cubicBezTo>
                  <a:cubicBezTo>
                    <a:pt x="4993896" y="850399"/>
                    <a:pt x="4759153" y="849386"/>
                    <a:pt x="4466134" y="859219"/>
                  </a:cubicBezTo>
                  <a:cubicBezTo>
                    <a:pt x="4173115" y="869052"/>
                    <a:pt x="4026233" y="878269"/>
                    <a:pt x="3838612" y="859219"/>
                  </a:cubicBezTo>
                  <a:cubicBezTo>
                    <a:pt x="3650991" y="840169"/>
                    <a:pt x="3293666" y="854926"/>
                    <a:pt x="3141366" y="859219"/>
                  </a:cubicBezTo>
                  <a:cubicBezTo>
                    <a:pt x="2989066" y="863512"/>
                    <a:pt x="2597848" y="885462"/>
                    <a:pt x="2304670" y="859219"/>
                  </a:cubicBezTo>
                  <a:cubicBezTo>
                    <a:pt x="2011492" y="832976"/>
                    <a:pt x="1893930" y="822820"/>
                    <a:pt x="1537699" y="859219"/>
                  </a:cubicBezTo>
                  <a:cubicBezTo>
                    <a:pt x="1181468" y="895618"/>
                    <a:pt x="1227043" y="861325"/>
                    <a:pt x="979902" y="859219"/>
                  </a:cubicBezTo>
                  <a:cubicBezTo>
                    <a:pt x="732761" y="857113"/>
                    <a:pt x="338302" y="823636"/>
                    <a:pt x="143206" y="859219"/>
                  </a:cubicBezTo>
                  <a:cubicBezTo>
                    <a:pt x="56299" y="858332"/>
                    <a:pt x="-15666" y="805080"/>
                    <a:pt x="0" y="716013"/>
                  </a:cubicBezTo>
                  <a:cubicBezTo>
                    <a:pt x="9579" y="469869"/>
                    <a:pt x="-16226" y="352407"/>
                    <a:pt x="0" y="143206"/>
                  </a:cubicBezTo>
                  <a:close/>
                </a:path>
                <a:path w="7258876" h="859219" stroke="0" extrusionOk="0">
                  <a:moveTo>
                    <a:pt x="0" y="143206"/>
                  </a:moveTo>
                  <a:cubicBezTo>
                    <a:pt x="13926" y="61778"/>
                    <a:pt x="63711" y="16515"/>
                    <a:pt x="143206" y="0"/>
                  </a:cubicBezTo>
                  <a:cubicBezTo>
                    <a:pt x="334329" y="-15450"/>
                    <a:pt x="403418" y="6593"/>
                    <a:pt x="631278" y="0"/>
                  </a:cubicBezTo>
                  <a:cubicBezTo>
                    <a:pt x="859138" y="-6593"/>
                    <a:pt x="1002083" y="-1315"/>
                    <a:pt x="1119351" y="0"/>
                  </a:cubicBezTo>
                  <a:cubicBezTo>
                    <a:pt x="1236619" y="1315"/>
                    <a:pt x="1476752" y="4890"/>
                    <a:pt x="1746873" y="0"/>
                  </a:cubicBezTo>
                  <a:cubicBezTo>
                    <a:pt x="2016994" y="-4890"/>
                    <a:pt x="2267261" y="26340"/>
                    <a:pt x="2583568" y="0"/>
                  </a:cubicBezTo>
                  <a:cubicBezTo>
                    <a:pt x="2899875" y="-26340"/>
                    <a:pt x="2933648" y="-18728"/>
                    <a:pt x="3071641" y="0"/>
                  </a:cubicBezTo>
                  <a:cubicBezTo>
                    <a:pt x="3209634" y="18728"/>
                    <a:pt x="3477859" y="-12857"/>
                    <a:pt x="3629438" y="0"/>
                  </a:cubicBezTo>
                  <a:cubicBezTo>
                    <a:pt x="3781017" y="12857"/>
                    <a:pt x="4012780" y="12361"/>
                    <a:pt x="4187235" y="0"/>
                  </a:cubicBezTo>
                  <a:cubicBezTo>
                    <a:pt x="4361690" y="-12361"/>
                    <a:pt x="4551548" y="-29820"/>
                    <a:pt x="4814757" y="0"/>
                  </a:cubicBezTo>
                  <a:cubicBezTo>
                    <a:pt x="5077966" y="29820"/>
                    <a:pt x="5254941" y="-27392"/>
                    <a:pt x="5512003" y="0"/>
                  </a:cubicBezTo>
                  <a:cubicBezTo>
                    <a:pt x="5769065" y="27392"/>
                    <a:pt x="5774776" y="-14218"/>
                    <a:pt x="6000076" y="0"/>
                  </a:cubicBezTo>
                  <a:cubicBezTo>
                    <a:pt x="6225376" y="14218"/>
                    <a:pt x="6753348" y="-40802"/>
                    <a:pt x="7115670" y="0"/>
                  </a:cubicBezTo>
                  <a:cubicBezTo>
                    <a:pt x="7203262" y="1075"/>
                    <a:pt x="7257276" y="71863"/>
                    <a:pt x="7258876" y="143206"/>
                  </a:cubicBezTo>
                  <a:cubicBezTo>
                    <a:pt x="7249089" y="302401"/>
                    <a:pt x="7252412" y="598887"/>
                    <a:pt x="7258876" y="716013"/>
                  </a:cubicBezTo>
                  <a:cubicBezTo>
                    <a:pt x="7261732" y="787511"/>
                    <a:pt x="7190734" y="855563"/>
                    <a:pt x="7115670" y="859219"/>
                  </a:cubicBezTo>
                  <a:cubicBezTo>
                    <a:pt x="6880040" y="890556"/>
                    <a:pt x="6607215" y="866919"/>
                    <a:pt x="6348699" y="859219"/>
                  </a:cubicBezTo>
                  <a:cubicBezTo>
                    <a:pt x="6090183" y="851519"/>
                    <a:pt x="5874898" y="841763"/>
                    <a:pt x="5721177" y="859219"/>
                  </a:cubicBezTo>
                  <a:cubicBezTo>
                    <a:pt x="5567456" y="876675"/>
                    <a:pt x="5195983" y="881761"/>
                    <a:pt x="4954206" y="859219"/>
                  </a:cubicBezTo>
                  <a:cubicBezTo>
                    <a:pt x="4712429" y="836677"/>
                    <a:pt x="4389882" y="850113"/>
                    <a:pt x="4187235" y="859219"/>
                  </a:cubicBezTo>
                  <a:cubicBezTo>
                    <a:pt x="3984588" y="868325"/>
                    <a:pt x="3630167" y="835633"/>
                    <a:pt x="3350539" y="859219"/>
                  </a:cubicBezTo>
                  <a:cubicBezTo>
                    <a:pt x="3070911" y="882805"/>
                    <a:pt x="2828533" y="845967"/>
                    <a:pt x="2513844" y="859219"/>
                  </a:cubicBezTo>
                  <a:cubicBezTo>
                    <a:pt x="2199155" y="872471"/>
                    <a:pt x="2059406" y="874493"/>
                    <a:pt x="1816597" y="859219"/>
                  </a:cubicBezTo>
                  <a:cubicBezTo>
                    <a:pt x="1573788" y="843945"/>
                    <a:pt x="1459366" y="876701"/>
                    <a:pt x="1119351" y="859219"/>
                  </a:cubicBezTo>
                  <a:cubicBezTo>
                    <a:pt x="779336" y="841737"/>
                    <a:pt x="622738" y="818176"/>
                    <a:pt x="143206" y="859219"/>
                  </a:cubicBezTo>
                  <a:cubicBezTo>
                    <a:pt x="58467" y="847761"/>
                    <a:pt x="12640" y="802381"/>
                    <a:pt x="0" y="716013"/>
                  </a:cubicBezTo>
                  <a:cubicBezTo>
                    <a:pt x="-25091" y="534116"/>
                    <a:pt x="-4432" y="417148"/>
                    <a:pt x="0" y="143206"/>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0F0F0"/>
                </a:solidFill>
                <a:latin typeface="Cambria" panose="02040503050406030204" pitchFamily="18" charset="0"/>
                <a:ea typeface="Cambria" panose="02040503050406030204" pitchFamily="18" charset="0"/>
                <a:sym typeface="Arial"/>
              </a:endParaRPr>
            </a:p>
          </p:txBody>
        </p:sp>
        <p:sp>
          <p:nvSpPr>
            <p:cNvPr id="19" name="Hộp Văn bản 18">
              <a:extLst>
                <a:ext uri="{FF2B5EF4-FFF2-40B4-BE49-F238E27FC236}">
                  <a16:creationId xmlns:a16="http://schemas.microsoft.com/office/drawing/2014/main" id="{282C98C5-D19C-CF37-D20D-8C458777A063}"/>
                </a:ext>
              </a:extLst>
            </p:cNvPr>
            <p:cNvSpPr txBox="1"/>
            <p:nvPr/>
          </p:nvSpPr>
          <p:spPr>
            <a:xfrm>
              <a:off x="856305" y="747273"/>
              <a:ext cx="7393181"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Tìm thông tin về nhân vật cún trong câu chuyện theo gợi ý.</a:t>
              </a:r>
            </a:p>
          </p:txBody>
        </p:sp>
        <p:pic>
          <p:nvPicPr>
            <p:cNvPr id="23" name="Hình ảnh 22">
              <a:extLst>
                <a:ext uri="{FF2B5EF4-FFF2-40B4-BE49-F238E27FC236}">
                  <a16:creationId xmlns:a16="http://schemas.microsoft.com/office/drawing/2014/main" id="{3112B86F-AAEA-E9AB-39D2-388ABA8A0EF6}"/>
                </a:ext>
              </a:extLst>
            </p:cNvPr>
            <p:cNvPicPr>
              <a:picLocks noChangeAspect="1"/>
            </p:cNvPicPr>
            <p:nvPr/>
          </p:nvPicPr>
          <p:blipFill rotWithShape="1">
            <a:blip r:embed="rId4"/>
            <a:srcRect l="31483" t="5898" r="50744" b="64236"/>
            <a:stretch/>
          </p:blipFill>
          <p:spPr>
            <a:xfrm>
              <a:off x="237022" y="794871"/>
              <a:ext cx="576592" cy="968839"/>
            </a:xfrm>
            <a:prstGeom prst="rect">
              <a:avLst/>
            </a:prstGeom>
          </p:spPr>
        </p:pic>
      </p:grpSp>
      <p:pic>
        <p:nvPicPr>
          <p:cNvPr id="3" name="Picture 2">
            <a:extLst>
              <a:ext uri="{FF2B5EF4-FFF2-40B4-BE49-F238E27FC236}">
                <a16:creationId xmlns:a16="http://schemas.microsoft.com/office/drawing/2014/main" id="{8016750E-5CEA-DAA3-6E14-7D85D6FF5CB9}"/>
              </a:ext>
            </a:extLst>
          </p:cNvPr>
          <p:cNvPicPr>
            <a:picLocks noChangeAspect="1"/>
          </p:cNvPicPr>
          <p:nvPr/>
        </p:nvPicPr>
        <p:blipFill>
          <a:blip r:embed="rId5"/>
          <a:stretch>
            <a:fillRect/>
          </a:stretch>
        </p:blipFill>
        <p:spPr>
          <a:xfrm>
            <a:off x="2632186" y="1850149"/>
            <a:ext cx="6591300" cy="2190750"/>
          </a:xfrm>
          <a:prstGeom prst="rect">
            <a:avLst/>
          </a:prstGeom>
        </p:spPr>
      </p:pic>
      <p:graphicFrame>
        <p:nvGraphicFramePr>
          <p:cNvPr id="4" name="Table 3">
            <a:extLst>
              <a:ext uri="{FF2B5EF4-FFF2-40B4-BE49-F238E27FC236}">
                <a16:creationId xmlns:a16="http://schemas.microsoft.com/office/drawing/2014/main" id="{673B280E-DF66-6391-92F7-ED5F5AF17BD3}"/>
              </a:ext>
            </a:extLst>
          </p:cNvPr>
          <p:cNvGraphicFramePr>
            <a:graphicFrameLocks noGrp="1"/>
          </p:cNvGraphicFramePr>
          <p:nvPr>
            <p:extLst>
              <p:ext uri="{D42A27DB-BD31-4B8C-83A1-F6EECF244321}">
                <p14:modId xmlns:p14="http://schemas.microsoft.com/office/powerpoint/2010/main" val="2467825834"/>
              </p:ext>
            </p:extLst>
          </p:nvPr>
        </p:nvGraphicFramePr>
        <p:xfrm>
          <a:off x="662152" y="4207161"/>
          <a:ext cx="10825654" cy="1787338"/>
        </p:xfrm>
        <a:graphic>
          <a:graphicData uri="http://schemas.openxmlformats.org/drawingml/2006/table">
            <a:tbl>
              <a:tblPr firstRow="1" firstCol="1" bandRow="1">
                <a:tableStyleId>{00A15C55-8517-42AA-B614-E9B94910E393}</a:tableStyleId>
              </a:tblPr>
              <a:tblGrid>
                <a:gridCol w="1582816">
                  <a:extLst>
                    <a:ext uri="{9D8B030D-6E8A-4147-A177-3AD203B41FA5}">
                      <a16:colId xmlns:a16="http://schemas.microsoft.com/office/drawing/2014/main" val="3898462160"/>
                    </a:ext>
                  </a:extLst>
                </a:gridCol>
                <a:gridCol w="2216842">
                  <a:extLst>
                    <a:ext uri="{9D8B030D-6E8A-4147-A177-3AD203B41FA5}">
                      <a16:colId xmlns:a16="http://schemas.microsoft.com/office/drawing/2014/main" val="353251445"/>
                    </a:ext>
                  </a:extLst>
                </a:gridCol>
                <a:gridCol w="2138687">
                  <a:extLst>
                    <a:ext uri="{9D8B030D-6E8A-4147-A177-3AD203B41FA5}">
                      <a16:colId xmlns:a16="http://schemas.microsoft.com/office/drawing/2014/main" val="2474020917"/>
                    </a:ext>
                  </a:extLst>
                </a:gridCol>
                <a:gridCol w="2973989">
                  <a:extLst>
                    <a:ext uri="{9D8B030D-6E8A-4147-A177-3AD203B41FA5}">
                      <a16:colId xmlns:a16="http://schemas.microsoft.com/office/drawing/2014/main" val="1884751288"/>
                    </a:ext>
                  </a:extLst>
                </a:gridCol>
                <a:gridCol w="1913320">
                  <a:extLst>
                    <a:ext uri="{9D8B030D-6E8A-4147-A177-3AD203B41FA5}">
                      <a16:colId xmlns:a16="http://schemas.microsoft.com/office/drawing/2014/main" val="904235630"/>
                    </a:ext>
                  </a:extLst>
                </a:gridCol>
              </a:tblGrid>
              <a:tr h="701170">
                <a:tc>
                  <a:txBody>
                    <a:bodyPr/>
                    <a:lstStyle/>
                    <a:p>
                      <a:pPr marL="0" marR="0" algn="ctr">
                        <a:lnSpc>
                          <a:spcPct val="115000"/>
                        </a:lnSpc>
                        <a:spcBef>
                          <a:spcPts val="0"/>
                        </a:spcBef>
                        <a:spcAft>
                          <a:spcPts val="0"/>
                        </a:spcAft>
                      </a:pPr>
                      <a:r>
                        <a:rPr lang="pt-BR" sz="3200" b="1" dirty="0">
                          <a:effectLst/>
                        </a:rPr>
                        <a:t>Tên</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Nơi ở</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Hình dáng</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Tính cách</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pt-BR" sz="3200" b="1" dirty="0">
                          <a:effectLst/>
                        </a:rPr>
                        <a:t>Tiếng kêu</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80393681"/>
                  </a:ext>
                </a:extLst>
              </a:tr>
              <a:tr h="1044268">
                <a:tc>
                  <a:txBody>
                    <a:bodyPr/>
                    <a:lstStyle/>
                    <a:p>
                      <a:pPr marL="0" marR="0" algn="ctr">
                        <a:lnSpc>
                          <a:spcPct val="115000"/>
                        </a:lnSpc>
                        <a:spcBef>
                          <a:spcPts val="0"/>
                        </a:spcBef>
                        <a:spcAft>
                          <a:spcPts val="0"/>
                        </a:spcAft>
                      </a:pPr>
                      <a:r>
                        <a:rPr lang="pt-BR" sz="3200" b="1" dirty="0">
                          <a:solidFill>
                            <a:srgbClr val="002060"/>
                          </a:solidFill>
                          <a:effectLst/>
                        </a:rPr>
                        <a:t>Cún</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Ngôi nhà nhỏ</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a:solidFill>
                            <a:srgbClr val="002060"/>
                          </a:solidFill>
                          <a:effectLst/>
                        </a:rPr>
                        <a:t>Nhỏ</a:t>
                      </a:r>
                      <a:endParaRPr lang="en-US" sz="3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Tò mò, thích khám phá</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15000"/>
                        </a:lnSpc>
                        <a:spcBef>
                          <a:spcPts val="0"/>
                        </a:spcBef>
                        <a:spcAft>
                          <a:spcPts val="0"/>
                        </a:spcAft>
                      </a:pPr>
                      <a:r>
                        <a:rPr lang="pt-BR" sz="3200" b="1" dirty="0">
                          <a:solidFill>
                            <a:srgbClr val="002060"/>
                          </a:solidFill>
                          <a:effectLst/>
                        </a:rPr>
                        <a:t>ắng ắng</a:t>
                      </a:r>
                      <a:endParaRPr lang="en-US" sz="3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92808905"/>
                  </a:ext>
                </a:extLst>
              </a:tr>
            </a:tbl>
          </a:graphicData>
        </a:graphic>
      </p:graphicFrame>
    </p:spTree>
    <p:extLst>
      <p:ext uri="{BB962C8B-B14F-4D97-AF65-F5344CB8AC3E}">
        <p14:creationId xmlns:p14="http://schemas.microsoft.com/office/powerpoint/2010/main" val="301195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828800"/>
            <a:ext cx="11770627" cy="4969199"/>
          </a:xfrm>
          <a:custGeom>
            <a:avLst/>
            <a:gdLst>
              <a:gd name="connsiteX0" fmla="*/ 0 w 11770627"/>
              <a:gd name="connsiteY0" fmla="*/ 495529 h 4969199"/>
              <a:gd name="connsiteX1" fmla="*/ 495529 w 11770627"/>
              <a:gd name="connsiteY1" fmla="*/ 0 h 4969199"/>
              <a:gd name="connsiteX2" fmla="*/ 11275098 w 11770627"/>
              <a:gd name="connsiteY2" fmla="*/ 0 h 4969199"/>
              <a:gd name="connsiteX3" fmla="*/ 11770627 w 11770627"/>
              <a:gd name="connsiteY3" fmla="*/ 495529 h 4969199"/>
              <a:gd name="connsiteX4" fmla="*/ 11770627 w 11770627"/>
              <a:gd name="connsiteY4" fmla="*/ 4473670 h 4969199"/>
              <a:gd name="connsiteX5" fmla="*/ 11275098 w 11770627"/>
              <a:gd name="connsiteY5" fmla="*/ 4969199 h 4969199"/>
              <a:gd name="connsiteX6" fmla="*/ 495529 w 11770627"/>
              <a:gd name="connsiteY6" fmla="*/ 4969199 h 4969199"/>
              <a:gd name="connsiteX7" fmla="*/ 0 w 11770627"/>
              <a:gd name="connsiteY7" fmla="*/ 4473670 h 4969199"/>
              <a:gd name="connsiteX8" fmla="*/ 0 w 11770627"/>
              <a:gd name="connsiteY8" fmla="*/ 495529 h 4969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4969199" fill="none" extrusionOk="0">
                <a:moveTo>
                  <a:pt x="0" y="495529"/>
                </a:moveTo>
                <a:cubicBezTo>
                  <a:pt x="483" y="234936"/>
                  <a:pt x="237593" y="26411"/>
                  <a:pt x="495529" y="0"/>
                </a:cubicBezTo>
                <a:cubicBezTo>
                  <a:pt x="1986829" y="72427"/>
                  <a:pt x="10067673" y="61419"/>
                  <a:pt x="11275098" y="0"/>
                </a:cubicBezTo>
                <a:cubicBezTo>
                  <a:pt x="11546795" y="-13605"/>
                  <a:pt x="11760126" y="218680"/>
                  <a:pt x="11770627" y="495529"/>
                </a:cubicBezTo>
                <a:cubicBezTo>
                  <a:pt x="11871503" y="976361"/>
                  <a:pt x="11663314" y="3442402"/>
                  <a:pt x="11770627" y="4473670"/>
                </a:cubicBezTo>
                <a:cubicBezTo>
                  <a:pt x="11775265" y="4723807"/>
                  <a:pt x="11542641" y="4962327"/>
                  <a:pt x="11275098" y="4969199"/>
                </a:cubicBezTo>
                <a:cubicBezTo>
                  <a:pt x="9628412" y="4999026"/>
                  <a:pt x="2861960" y="4889893"/>
                  <a:pt x="495529" y="4969199"/>
                </a:cubicBezTo>
                <a:cubicBezTo>
                  <a:pt x="261208" y="4964750"/>
                  <a:pt x="-39086" y="4755072"/>
                  <a:pt x="0" y="4473670"/>
                </a:cubicBezTo>
                <a:cubicBezTo>
                  <a:pt x="50037" y="3438524"/>
                  <a:pt x="770" y="1033840"/>
                  <a:pt x="0" y="495529"/>
                </a:cubicBezTo>
                <a:close/>
              </a:path>
              <a:path w="11770627" h="4969199" stroke="0" extrusionOk="0">
                <a:moveTo>
                  <a:pt x="0" y="495529"/>
                </a:moveTo>
                <a:cubicBezTo>
                  <a:pt x="7528" y="223908"/>
                  <a:pt x="238259" y="34175"/>
                  <a:pt x="495529" y="0"/>
                </a:cubicBezTo>
                <a:cubicBezTo>
                  <a:pt x="2810572" y="123000"/>
                  <a:pt x="9630312" y="-96860"/>
                  <a:pt x="11275098" y="0"/>
                </a:cubicBezTo>
                <a:cubicBezTo>
                  <a:pt x="11545667" y="-2366"/>
                  <a:pt x="11794786" y="173150"/>
                  <a:pt x="11770627" y="495529"/>
                </a:cubicBezTo>
                <a:cubicBezTo>
                  <a:pt x="11773800" y="2314894"/>
                  <a:pt x="11864894" y="3535084"/>
                  <a:pt x="11770627" y="4473670"/>
                </a:cubicBezTo>
                <a:cubicBezTo>
                  <a:pt x="11722609" y="4764739"/>
                  <a:pt x="11509858" y="4962831"/>
                  <a:pt x="11275098" y="4969199"/>
                </a:cubicBezTo>
                <a:cubicBezTo>
                  <a:pt x="6925258" y="4808492"/>
                  <a:pt x="5558052" y="5008866"/>
                  <a:pt x="495529" y="4969199"/>
                </a:cubicBezTo>
                <a:cubicBezTo>
                  <a:pt x="184428" y="4961640"/>
                  <a:pt x="-42241" y="4728207"/>
                  <a:pt x="0" y="4473670"/>
                </a:cubicBezTo>
                <a:cubicBezTo>
                  <a:pt x="32216" y="3825374"/>
                  <a:pt x="57206" y="1540726"/>
                  <a:pt x="0" y="495529"/>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Cambria" panose="02040503050406030204" pitchFamily="18" charset="0"/>
              <a:ea typeface="Cambria" panose="02040503050406030204" pitchFamily="18" charset="0"/>
              <a:sym typeface="Arial"/>
            </a:endParaRPr>
          </a:p>
        </p:txBody>
      </p:sp>
      <p:grpSp>
        <p:nvGrpSpPr>
          <p:cNvPr id="2" name="Nhóm 1">
            <a:extLst>
              <a:ext uri="{FF2B5EF4-FFF2-40B4-BE49-F238E27FC236}">
                <a16:creationId xmlns:a16="http://schemas.microsoft.com/office/drawing/2014/main" id="{BFED70C3-6001-BC82-FA3C-CD6CC59DC4A0}"/>
              </a:ext>
            </a:extLst>
          </p:cNvPr>
          <p:cNvGrpSpPr/>
          <p:nvPr/>
        </p:nvGrpSpPr>
        <p:grpSpPr>
          <a:xfrm>
            <a:off x="279781" y="221566"/>
            <a:ext cx="10654139" cy="1521105"/>
            <a:chOff x="207253" y="1728030"/>
            <a:chExt cx="7990604" cy="1140829"/>
          </a:xfrm>
        </p:grpSpPr>
        <p:grpSp>
          <p:nvGrpSpPr>
            <p:cNvPr id="3" name="Nhóm 2">
              <a:extLst>
                <a:ext uri="{FF2B5EF4-FFF2-40B4-BE49-F238E27FC236}">
                  <a16:creationId xmlns:a16="http://schemas.microsoft.com/office/drawing/2014/main" id="{81AACEB5-1677-F744-AAD0-3583120CE96F}"/>
                </a:ext>
              </a:extLst>
            </p:cNvPr>
            <p:cNvGrpSpPr/>
            <p:nvPr/>
          </p:nvGrpSpPr>
          <p:grpSpPr>
            <a:xfrm>
              <a:off x="785693" y="1838896"/>
              <a:ext cx="7412164" cy="1029963"/>
              <a:chOff x="5092760" y="797898"/>
              <a:chExt cx="7412164" cy="1029963"/>
            </a:xfrm>
          </p:grpSpPr>
          <p:sp>
            <p:nvSpPr>
              <p:cNvPr id="5" name="Hình chữ nhật: Góc Tròn 4">
                <a:extLst>
                  <a:ext uri="{FF2B5EF4-FFF2-40B4-BE49-F238E27FC236}">
                    <a16:creationId xmlns:a16="http://schemas.microsoft.com/office/drawing/2014/main" id="{51CAB698-3D56-055C-1214-B03C935FFE72}"/>
                  </a:ext>
                </a:extLst>
              </p:cNvPr>
              <p:cNvSpPr/>
              <p:nvPr/>
            </p:nvSpPr>
            <p:spPr>
              <a:xfrm>
                <a:off x="5190439" y="827021"/>
                <a:ext cx="7314485" cy="955078"/>
              </a:xfrm>
              <a:custGeom>
                <a:avLst/>
                <a:gdLst>
                  <a:gd name="connsiteX0" fmla="*/ 0 w 7314485"/>
                  <a:gd name="connsiteY0" fmla="*/ 159183 h 955078"/>
                  <a:gd name="connsiteX1" fmla="*/ 159183 w 7314485"/>
                  <a:gd name="connsiteY1" fmla="*/ 0 h 955078"/>
                  <a:gd name="connsiteX2" fmla="*/ 648911 w 7314485"/>
                  <a:gd name="connsiteY2" fmla="*/ 0 h 955078"/>
                  <a:gd name="connsiteX3" fmla="*/ 1488446 w 7314485"/>
                  <a:gd name="connsiteY3" fmla="*/ 0 h 955078"/>
                  <a:gd name="connsiteX4" fmla="*/ 2048135 w 7314485"/>
                  <a:gd name="connsiteY4" fmla="*/ 0 h 955078"/>
                  <a:gd name="connsiteX5" fmla="*/ 2537863 w 7314485"/>
                  <a:gd name="connsiteY5" fmla="*/ 0 h 955078"/>
                  <a:gd name="connsiteX6" fmla="*/ 3237475 w 7314485"/>
                  <a:gd name="connsiteY6" fmla="*/ 0 h 955078"/>
                  <a:gd name="connsiteX7" fmla="*/ 3797165 w 7314485"/>
                  <a:gd name="connsiteY7" fmla="*/ 0 h 955078"/>
                  <a:gd name="connsiteX8" fmla="*/ 4566738 w 7314485"/>
                  <a:gd name="connsiteY8" fmla="*/ 0 h 955078"/>
                  <a:gd name="connsiteX9" fmla="*/ 5056466 w 7314485"/>
                  <a:gd name="connsiteY9" fmla="*/ 0 h 955078"/>
                  <a:gd name="connsiteX10" fmla="*/ 5756078 w 7314485"/>
                  <a:gd name="connsiteY10" fmla="*/ 0 h 955078"/>
                  <a:gd name="connsiteX11" fmla="*/ 6525651 w 7314485"/>
                  <a:gd name="connsiteY11" fmla="*/ 0 h 955078"/>
                  <a:gd name="connsiteX12" fmla="*/ 7155302 w 7314485"/>
                  <a:gd name="connsiteY12" fmla="*/ 0 h 955078"/>
                  <a:gd name="connsiteX13" fmla="*/ 7314485 w 7314485"/>
                  <a:gd name="connsiteY13" fmla="*/ 159183 h 955078"/>
                  <a:gd name="connsiteX14" fmla="*/ 7314485 w 7314485"/>
                  <a:gd name="connsiteY14" fmla="*/ 795895 h 955078"/>
                  <a:gd name="connsiteX15" fmla="*/ 7155302 w 7314485"/>
                  <a:gd name="connsiteY15" fmla="*/ 955078 h 955078"/>
                  <a:gd name="connsiteX16" fmla="*/ 6385729 w 7314485"/>
                  <a:gd name="connsiteY16" fmla="*/ 955078 h 955078"/>
                  <a:gd name="connsiteX17" fmla="*/ 5756078 w 7314485"/>
                  <a:gd name="connsiteY17" fmla="*/ 955078 h 955078"/>
                  <a:gd name="connsiteX18" fmla="*/ 5196389 w 7314485"/>
                  <a:gd name="connsiteY18" fmla="*/ 955078 h 955078"/>
                  <a:gd name="connsiteX19" fmla="*/ 4496777 w 7314485"/>
                  <a:gd name="connsiteY19" fmla="*/ 955078 h 955078"/>
                  <a:gd name="connsiteX20" fmla="*/ 3867126 w 7314485"/>
                  <a:gd name="connsiteY20" fmla="*/ 955078 h 955078"/>
                  <a:gd name="connsiteX21" fmla="*/ 3167514 w 7314485"/>
                  <a:gd name="connsiteY21" fmla="*/ 955078 h 955078"/>
                  <a:gd name="connsiteX22" fmla="*/ 2327980 w 7314485"/>
                  <a:gd name="connsiteY22" fmla="*/ 955078 h 955078"/>
                  <a:gd name="connsiteX23" fmla="*/ 1558407 w 7314485"/>
                  <a:gd name="connsiteY23" fmla="*/ 955078 h 955078"/>
                  <a:gd name="connsiteX24" fmla="*/ 998717 w 7314485"/>
                  <a:gd name="connsiteY24" fmla="*/ 955078 h 955078"/>
                  <a:gd name="connsiteX25" fmla="*/ 159183 w 7314485"/>
                  <a:gd name="connsiteY25" fmla="*/ 955078 h 955078"/>
                  <a:gd name="connsiteX26" fmla="*/ 0 w 7314485"/>
                  <a:gd name="connsiteY26" fmla="*/ 795895 h 955078"/>
                  <a:gd name="connsiteX27" fmla="*/ 0 w 7314485"/>
                  <a:gd name="connsiteY27" fmla="*/ 159183 h 955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14485" h="955078" fill="none" extrusionOk="0">
                    <a:moveTo>
                      <a:pt x="0" y="159183"/>
                    </a:moveTo>
                    <a:cubicBezTo>
                      <a:pt x="-2848" y="76526"/>
                      <a:pt x="61379" y="-7150"/>
                      <a:pt x="159183" y="0"/>
                    </a:cubicBezTo>
                    <a:cubicBezTo>
                      <a:pt x="333356" y="8437"/>
                      <a:pt x="404243" y="22550"/>
                      <a:pt x="648911" y="0"/>
                    </a:cubicBezTo>
                    <a:cubicBezTo>
                      <a:pt x="893579" y="-22550"/>
                      <a:pt x="1170141" y="39065"/>
                      <a:pt x="1488446" y="0"/>
                    </a:cubicBezTo>
                    <a:cubicBezTo>
                      <a:pt x="1806752" y="-39065"/>
                      <a:pt x="1880113" y="-15628"/>
                      <a:pt x="2048135" y="0"/>
                    </a:cubicBezTo>
                    <a:cubicBezTo>
                      <a:pt x="2216157" y="15628"/>
                      <a:pt x="2360787" y="13428"/>
                      <a:pt x="2537863" y="0"/>
                    </a:cubicBezTo>
                    <a:cubicBezTo>
                      <a:pt x="2714939" y="-13428"/>
                      <a:pt x="2993416" y="19252"/>
                      <a:pt x="3237475" y="0"/>
                    </a:cubicBezTo>
                    <a:cubicBezTo>
                      <a:pt x="3481534" y="-19252"/>
                      <a:pt x="3628046" y="-3886"/>
                      <a:pt x="3797165" y="0"/>
                    </a:cubicBezTo>
                    <a:cubicBezTo>
                      <a:pt x="3966284" y="3886"/>
                      <a:pt x="4190396" y="-22215"/>
                      <a:pt x="4566738" y="0"/>
                    </a:cubicBezTo>
                    <a:cubicBezTo>
                      <a:pt x="4943080" y="22215"/>
                      <a:pt x="4848309" y="3137"/>
                      <a:pt x="5056466" y="0"/>
                    </a:cubicBezTo>
                    <a:cubicBezTo>
                      <a:pt x="5264623" y="-3137"/>
                      <a:pt x="5614760" y="-3410"/>
                      <a:pt x="5756078" y="0"/>
                    </a:cubicBezTo>
                    <a:cubicBezTo>
                      <a:pt x="5897396" y="3410"/>
                      <a:pt x="6352397" y="12600"/>
                      <a:pt x="6525651" y="0"/>
                    </a:cubicBezTo>
                    <a:cubicBezTo>
                      <a:pt x="6698905" y="-12600"/>
                      <a:pt x="6902788" y="18760"/>
                      <a:pt x="7155302" y="0"/>
                    </a:cubicBezTo>
                    <a:cubicBezTo>
                      <a:pt x="7250764" y="-8409"/>
                      <a:pt x="7315411" y="62277"/>
                      <a:pt x="7314485" y="159183"/>
                    </a:cubicBezTo>
                    <a:cubicBezTo>
                      <a:pt x="7294258" y="340034"/>
                      <a:pt x="7336277" y="563933"/>
                      <a:pt x="7314485" y="795895"/>
                    </a:cubicBezTo>
                    <a:cubicBezTo>
                      <a:pt x="7303120" y="888444"/>
                      <a:pt x="7247127" y="968020"/>
                      <a:pt x="7155302" y="955078"/>
                    </a:cubicBezTo>
                    <a:cubicBezTo>
                      <a:pt x="6973535" y="966944"/>
                      <a:pt x="6735611" y="991506"/>
                      <a:pt x="6385729" y="955078"/>
                    </a:cubicBezTo>
                    <a:cubicBezTo>
                      <a:pt x="6035847" y="918650"/>
                      <a:pt x="5910894" y="957324"/>
                      <a:pt x="5756078" y="955078"/>
                    </a:cubicBezTo>
                    <a:cubicBezTo>
                      <a:pt x="5601262" y="952832"/>
                      <a:pt x="5456909" y="964193"/>
                      <a:pt x="5196389" y="955078"/>
                    </a:cubicBezTo>
                    <a:cubicBezTo>
                      <a:pt x="4935869" y="945963"/>
                      <a:pt x="4820277" y="988691"/>
                      <a:pt x="4496777" y="955078"/>
                    </a:cubicBezTo>
                    <a:cubicBezTo>
                      <a:pt x="4173277" y="921465"/>
                      <a:pt x="4054998" y="957792"/>
                      <a:pt x="3867126" y="955078"/>
                    </a:cubicBezTo>
                    <a:cubicBezTo>
                      <a:pt x="3679254" y="952364"/>
                      <a:pt x="3360285" y="970640"/>
                      <a:pt x="3167514" y="955078"/>
                    </a:cubicBezTo>
                    <a:cubicBezTo>
                      <a:pt x="2974743" y="939516"/>
                      <a:pt x="2714747" y="975200"/>
                      <a:pt x="2327980" y="955078"/>
                    </a:cubicBezTo>
                    <a:cubicBezTo>
                      <a:pt x="1941213" y="934956"/>
                      <a:pt x="1810063" y="936594"/>
                      <a:pt x="1558407" y="955078"/>
                    </a:cubicBezTo>
                    <a:cubicBezTo>
                      <a:pt x="1306751" y="973562"/>
                      <a:pt x="1266179" y="979181"/>
                      <a:pt x="998717" y="955078"/>
                    </a:cubicBezTo>
                    <a:cubicBezTo>
                      <a:pt x="731255" y="930976"/>
                      <a:pt x="522331" y="961917"/>
                      <a:pt x="159183" y="955078"/>
                    </a:cubicBezTo>
                    <a:cubicBezTo>
                      <a:pt x="58564" y="953637"/>
                      <a:pt x="-6471" y="887930"/>
                      <a:pt x="0" y="795895"/>
                    </a:cubicBezTo>
                    <a:cubicBezTo>
                      <a:pt x="11446" y="623166"/>
                      <a:pt x="-14050" y="470891"/>
                      <a:pt x="0" y="159183"/>
                    </a:cubicBezTo>
                    <a:close/>
                  </a:path>
                  <a:path w="7314485" h="955078" stroke="0" extrusionOk="0">
                    <a:moveTo>
                      <a:pt x="0" y="159183"/>
                    </a:moveTo>
                    <a:cubicBezTo>
                      <a:pt x="6266" y="70217"/>
                      <a:pt x="71136" y="5435"/>
                      <a:pt x="159183" y="0"/>
                    </a:cubicBezTo>
                    <a:cubicBezTo>
                      <a:pt x="348493" y="-6732"/>
                      <a:pt x="466228" y="-6916"/>
                      <a:pt x="648911" y="0"/>
                    </a:cubicBezTo>
                    <a:cubicBezTo>
                      <a:pt x="831594" y="6916"/>
                      <a:pt x="946786" y="-4994"/>
                      <a:pt x="1138640" y="0"/>
                    </a:cubicBezTo>
                    <a:cubicBezTo>
                      <a:pt x="1330494" y="4994"/>
                      <a:pt x="1469246" y="31328"/>
                      <a:pt x="1768290" y="0"/>
                    </a:cubicBezTo>
                    <a:cubicBezTo>
                      <a:pt x="2067334" y="-31328"/>
                      <a:pt x="2402350" y="31861"/>
                      <a:pt x="2607825" y="0"/>
                    </a:cubicBezTo>
                    <a:cubicBezTo>
                      <a:pt x="2813301" y="-31861"/>
                      <a:pt x="2923611" y="-17953"/>
                      <a:pt x="3097553" y="0"/>
                    </a:cubicBezTo>
                    <a:cubicBezTo>
                      <a:pt x="3271495" y="17953"/>
                      <a:pt x="3416981" y="-11709"/>
                      <a:pt x="3657243" y="0"/>
                    </a:cubicBezTo>
                    <a:cubicBezTo>
                      <a:pt x="3897505" y="11709"/>
                      <a:pt x="4094201" y="-14258"/>
                      <a:pt x="4216932" y="0"/>
                    </a:cubicBezTo>
                    <a:cubicBezTo>
                      <a:pt x="4339663" y="14258"/>
                      <a:pt x="4610138" y="28187"/>
                      <a:pt x="4846583" y="0"/>
                    </a:cubicBezTo>
                    <a:cubicBezTo>
                      <a:pt x="5083028" y="-28187"/>
                      <a:pt x="5197924" y="5650"/>
                      <a:pt x="5546195" y="0"/>
                    </a:cubicBezTo>
                    <a:cubicBezTo>
                      <a:pt x="5894466" y="-5650"/>
                      <a:pt x="5834305" y="22969"/>
                      <a:pt x="6035923" y="0"/>
                    </a:cubicBezTo>
                    <a:cubicBezTo>
                      <a:pt x="6237541" y="-22969"/>
                      <a:pt x="6930603" y="-42561"/>
                      <a:pt x="7155302" y="0"/>
                    </a:cubicBezTo>
                    <a:cubicBezTo>
                      <a:pt x="7258070" y="1879"/>
                      <a:pt x="7313979" y="73720"/>
                      <a:pt x="7314485" y="159183"/>
                    </a:cubicBezTo>
                    <a:cubicBezTo>
                      <a:pt x="7324890" y="469601"/>
                      <a:pt x="7305536" y="656252"/>
                      <a:pt x="7314485" y="795895"/>
                    </a:cubicBezTo>
                    <a:cubicBezTo>
                      <a:pt x="7316318" y="878937"/>
                      <a:pt x="7231581" y="944514"/>
                      <a:pt x="7155302" y="955078"/>
                    </a:cubicBezTo>
                    <a:cubicBezTo>
                      <a:pt x="6950804" y="987944"/>
                      <a:pt x="6604948" y="948521"/>
                      <a:pt x="6385729" y="955078"/>
                    </a:cubicBezTo>
                    <a:cubicBezTo>
                      <a:pt x="6166510" y="961635"/>
                      <a:pt x="6006644" y="930492"/>
                      <a:pt x="5756078" y="955078"/>
                    </a:cubicBezTo>
                    <a:cubicBezTo>
                      <a:pt x="5505512" y="979664"/>
                      <a:pt x="5147839" y="953581"/>
                      <a:pt x="4986505" y="955078"/>
                    </a:cubicBezTo>
                    <a:cubicBezTo>
                      <a:pt x="4825171" y="956575"/>
                      <a:pt x="4435579" y="945243"/>
                      <a:pt x="4216932" y="955078"/>
                    </a:cubicBezTo>
                    <a:cubicBezTo>
                      <a:pt x="3998285" y="964913"/>
                      <a:pt x="3569490" y="926273"/>
                      <a:pt x="3377398" y="955078"/>
                    </a:cubicBezTo>
                    <a:cubicBezTo>
                      <a:pt x="3185306" y="983883"/>
                      <a:pt x="2723483" y="936844"/>
                      <a:pt x="2537863" y="955078"/>
                    </a:cubicBezTo>
                    <a:cubicBezTo>
                      <a:pt x="2352243" y="973312"/>
                      <a:pt x="2174314" y="972219"/>
                      <a:pt x="1838252" y="955078"/>
                    </a:cubicBezTo>
                    <a:cubicBezTo>
                      <a:pt x="1502190" y="937937"/>
                      <a:pt x="1455190" y="923315"/>
                      <a:pt x="1138640" y="955078"/>
                    </a:cubicBezTo>
                    <a:cubicBezTo>
                      <a:pt x="822090" y="986841"/>
                      <a:pt x="531304" y="965492"/>
                      <a:pt x="159183" y="955078"/>
                    </a:cubicBezTo>
                    <a:cubicBezTo>
                      <a:pt x="61796" y="935864"/>
                      <a:pt x="4679" y="886504"/>
                      <a:pt x="0" y="795895"/>
                    </a:cubicBezTo>
                    <a:cubicBezTo>
                      <a:pt x="-4912" y="478904"/>
                      <a:pt x="8423" y="407707"/>
                      <a:pt x="0" y="15918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mbria" panose="02040503050406030204" pitchFamily="18" charset="0"/>
                  <a:ea typeface="Cambria" panose="02040503050406030204" pitchFamily="18" charset="0"/>
                  <a:sym typeface="Arial"/>
                </a:endParaRPr>
              </a:p>
            </p:txBody>
          </p:sp>
          <p:sp>
            <p:nvSpPr>
              <p:cNvPr id="6" name="Hộp Văn bản 5">
                <a:extLst>
                  <a:ext uri="{FF2B5EF4-FFF2-40B4-BE49-F238E27FC236}">
                    <a16:creationId xmlns:a16="http://schemas.microsoft.com/office/drawing/2014/main" id="{0A226FAA-F34A-FA4F-8ADC-6D4ADB1F107D}"/>
                  </a:ext>
                </a:extLst>
              </p:cNvPr>
              <p:cNvSpPr txBox="1"/>
              <p:nvPr/>
            </p:nvSpPr>
            <p:spPr>
              <a:xfrm>
                <a:off x="5092760" y="797898"/>
                <a:ext cx="7276951" cy="1029963"/>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Những chi tiết nào cho thấy cún rất tò mò muốn biết về dãy phố bên ngoài?</a:t>
                </a:r>
                <a:endParaRPr lang="en-US" sz="3733"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4" name="Hình ảnh 3">
              <a:extLst>
                <a:ext uri="{FF2B5EF4-FFF2-40B4-BE49-F238E27FC236}">
                  <a16:creationId xmlns:a16="http://schemas.microsoft.com/office/drawing/2014/main" id="{37AA2FBD-966D-3B30-624D-D566017D099E}"/>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grpSp>
        <p:nvGrpSpPr>
          <p:cNvPr id="11" name="Nhóm 8">
            <a:extLst>
              <a:ext uri="{FF2B5EF4-FFF2-40B4-BE49-F238E27FC236}">
                <a16:creationId xmlns:a16="http://schemas.microsoft.com/office/drawing/2014/main" id="{5CCD6AB2-8510-6F78-349E-AD8C5775E965}"/>
              </a:ext>
            </a:extLst>
          </p:cNvPr>
          <p:cNvGrpSpPr/>
          <p:nvPr/>
        </p:nvGrpSpPr>
        <p:grpSpPr>
          <a:xfrm>
            <a:off x="515007" y="2413099"/>
            <a:ext cx="11172496" cy="3604929"/>
            <a:chOff x="1511884" y="2513305"/>
            <a:chExt cx="4067024" cy="1884575"/>
          </a:xfrm>
        </p:grpSpPr>
        <p:sp>
          <p:nvSpPr>
            <p:cNvPr id="12" name="Hình chữ nhật: Góc Tròn 9">
              <a:extLst>
                <a:ext uri="{FF2B5EF4-FFF2-40B4-BE49-F238E27FC236}">
                  <a16:creationId xmlns:a16="http://schemas.microsoft.com/office/drawing/2014/main" id="{A068CD6C-D779-E877-D5D1-8B62342C56C0}"/>
                </a:ext>
              </a:extLst>
            </p:cNvPr>
            <p:cNvSpPr/>
            <p:nvPr/>
          </p:nvSpPr>
          <p:spPr>
            <a:xfrm>
              <a:off x="1511884" y="2513305"/>
              <a:ext cx="4067024" cy="188457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mbria" panose="02040503050406030204" pitchFamily="18" charset="0"/>
                <a:ea typeface="Cambria" panose="02040503050406030204" pitchFamily="18" charset="0"/>
                <a:sym typeface="Arial"/>
              </a:endParaRPr>
            </a:p>
          </p:txBody>
        </p:sp>
        <p:sp>
          <p:nvSpPr>
            <p:cNvPr id="19" name="Hộp Văn bản 12">
              <a:extLst>
                <a:ext uri="{FF2B5EF4-FFF2-40B4-BE49-F238E27FC236}">
                  <a16:creationId xmlns:a16="http://schemas.microsoft.com/office/drawing/2014/main" id="{DBA72D80-5121-0721-0353-7268CE1F8B5C}"/>
                </a:ext>
              </a:extLst>
            </p:cNvPr>
            <p:cNvSpPr txBox="1"/>
            <p:nvPr/>
          </p:nvSpPr>
          <p:spPr>
            <a:xfrm>
              <a:off x="1683297" y="2526560"/>
              <a:ext cx="3722526" cy="1785974"/>
            </a:xfrm>
            <a:prstGeom prst="rect">
              <a:avLst/>
            </a:prstGeom>
            <a:noFill/>
          </p:spPr>
          <p:txBody>
            <a:bodyPr wrap="square" rtlCol="0">
              <a:spAutoFit/>
            </a:bodyPr>
            <a:lstStyle/>
            <a:p>
              <a:pPr algn="just" defTabSz="1219170">
                <a:buClr>
                  <a:srgbClr val="000000"/>
                </a:buClr>
              </a:pPr>
              <a:r>
                <a:rPr lang="vi-VN" sz="3600" b="1" kern="0" dirty="0">
                  <a:solidFill>
                    <a:srgbClr val="FF0000"/>
                  </a:solidFill>
                  <a:latin typeface="Cambria" panose="02040503050406030204" pitchFamily="18" charset="0"/>
                  <a:ea typeface="Cambria" panose="02040503050406030204" pitchFamily="18" charset="0"/>
                  <a:cs typeface="Arial"/>
                  <a:sym typeface="Arial"/>
                </a:rPr>
                <a:t>+  Cún đã vài lần định ra cổng khám phá dãy phố bên ngoài. Cún nghĩ </a:t>
              </a:r>
              <a:r>
                <a:rPr lang="vi-VN" sz="3600" b="1" i="1" kern="0" dirty="0">
                  <a:solidFill>
                    <a:srgbClr val="FF0000"/>
                  </a:solidFill>
                  <a:latin typeface="Cambria" panose="02040503050406030204" pitchFamily="18" charset="0"/>
                  <a:ea typeface="Cambria" panose="02040503050406030204" pitchFamily="18" charset="0"/>
                  <a:cs typeface="Arial"/>
                  <a:sym typeface="Arial"/>
                </a:rPr>
                <a:t>“Ở cuối dãy phố có gì nhỉ?”</a:t>
              </a:r>
            </a:p>
            <a:p>
              <a:pPr algn="just" defTabSz="1219170">
                <a:buClr>
                  <a:srgbClr val="000000"/>
                </a:buClr>
              </a:pPr>
              <a:r>
                <a:rPr lang="vi-VN" sz="3600" b="1" kern="0" dirty="0">
                  <a:solidFill>
                    <a:srgbClr val="FF0000"/>
                  </a:solidFill>
                  <a:latin typeface="Cambria" panose="02040503050406030204" pitchFamily="18" charset="0"/>
                  <a:ea typeface="Cambria" panose="02040503050406030204" pitchFamily="18" charset="0"/>
                  <a:cs typeface="Arial"/>
                  <a:sym typeface="Arial"/>
                </a:rPr>
                <a:t>+ Cún tò mò, rồi từ tò mò chuyển thành bực mình, bực đến nỗi đang nằm yên cún bổng ngẩng cổ lên sủa “Ắng!</a:t>
              </a:r>
              <a:r>
                <a:rPr lang="en-US" sz="3600" b="1" kern="0" dirty="0">
                  <a:solidFill>
                    <a:srgbClr val="FF0000"/>
                  </a:solidFill>
                  <a:latin typeface="Cambria" panose="02040503050406030204" pitchFamily="18" charset="0"/>
                  <a:ea typeface="Cambria" panose="02040503050406030204" pitchFamily="18" charset="0"/>
                  <a:cs typeface="Arial"/>
                  <a:sym typeface="Arial"/>
                </a:rPr>
                <a:t> </a:t>
              </a:r>
              <a:r>
                <a:rPr lang="vi-VN" sz="3600" b="1" kern="0" dirty="0">
                  <a:solidFill>
                    <a:srgbClr val="FF0000"/>
                  </a:solidFill>
                  <a:latin typeface="Cambria" panose="02040503050406030204" pitchFamily="18" charset="0"/>
                  <a:ea typeface="Cambria" panose="02040503050406030204" pitchFamily="18" charset="0"/>
                  <a:cs typeface="Arial"/>
                  <a:sym typeface="Arial"/>
                </a:rPr>
                <a:t>Ắng!...”</a:t>
              </a:r>
            </a:p>
          </p:txBody>
        </p:sp>
      </p:grpSp>
    </p:spTree>
    <p:extLst>
      <p:ext uri="{BB962C8B-B14F-4D97-AF65-F5344CB8AC3E}">
        <p14:creationId xmlns:p14="http://schemas.microsoft.com/office/powerpoint/2010/main" val="374378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279781" y="1467453"/>
            <a:ext cx="11770627" cy="5284313"/>
          </a:xfrm>
          <a:custGeom>
            <a:avLst/>
            <a:gdLst>
              <a:gd name="connsiteX0" fmla="*/ 0 w 11770627"/>
              <a:gd name="connsiteY0" fmla="*/ 526952 h 5284313"/>
              <a:gd name="connsiteX1" fmla="*/ 526952 w 11770627"/>
              <a:gd name="connsiteY1" fmla="*/ 0 h 5284313"/>
              <a:gd name="connsiteX2" fmla="*/ 11243675 w 11770627"/>
              <a:gd name="connsiteY2" fmla="*/ 0 h 5284313"/>
              <a:gd name="connsiteX3" fmla="*/ 11770627 w 11770627"/>
              <a:gd name="connsiteY3" fmla="*/ 526952 h 5284313"/>
              <a:gd name="connsiteX4" fmla="*/ 11770627 w 11770627"/>
              <a:gd name="connsiteY4" fmla="*/ 4757361 h 5284313"/>
              <a:gd name="connsiteX5" fmla="*/ 11243675 w 11770627"/>
              <a:gd name="connsiteY5" fmla="*/ 5284313 h 5284313"/>
              <a:gd name="connsiteX6" fmla="*/ 526952 w 11770627"/>
              <a:gd name="connsiteY6" fmla="*/ 5284313 h 5284313"/>
              <a:gd name="connsiteX7" fmla="*/ 0 w 11770627"/>
              <a:gd name="connsiteY7" fmla="*/ 4757361 h 5284313"/>
              <a:gd name="connsiteX8" fmla="*/ 0 w 11770627"/>
              <a:gd name="connsiteY8" fmla="*/ 526952 h 528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5284313" fill="none" extrusionOk="0">
                <a:moveTo>
                  <a:pt x="0" y="526952"/>
                </a:moveTo>
                <a:cubicBezTo>
                  <a:pt x="901" y="260319"/>
                  <a:pt x="251261" y="25739"/>
                  <a:pt x="526952" y="0"/>
                </a:cubicBezTo>
                <a:cubicBezTo>
                  <a:pt x="4475531" y="72427"/>
                  <a:pt x="6383118" y="61419"/>
                  <a:pt x="11243675" y="0"/>
                </a:cubicBezTo>
                <a:cubicBezTo>
                  <a:pt x="11527320" y="-50826"/>
                  <a:pt x="11722826" y="221465"/>
                  <a:pt x="11770627" y="526952"/>
                </a:cubicBezTo>
                <a:cubicBezTo>
                  <a:pt x="11871503" y="1408837"/>
                  <a:pt x="11663314" y="2809194"/>
                  <a:pt x="11770627" y="4757361"/>
                </a:cubicBezTo>
                <a:cubicBezTo>
                  <a:pt x="11774132" y="5030598"/>
                  <a:pt x="11510838" y="5257560"/>
                  <a:pt x="11243675" y="5284313"/>
                </a:cubicBezTo>
                <a:cubicBezTo>
                  <a:pt x="8512718" y="5314140"/>
                  <a:pt x="2271801" y="5205007"/>
                  <a:pt x="526952" y="5284313"/>
                </a:cubicBezTo>
                <a:cubicBezTo>
                  <a:pt x="260932" y="5281486"/>
                  <a:pt x="-9721" y="5050311"/>
                  <a:pt x="0" y="4757361"/>
                </a:cubicBezTo>
                <a:cubicBezTo>
                  <a:pt x="50037" y="4329864"/>
                  <a:pt x="770" y="1538043"/>
                  <a:pt x="0" y="526952"/>
                </a:cubicBezTo>
                <a:close/>
              </a:path>
              <a:path w="11770627" h="5284313" stroke="0" extrusionOk="0">
                <a:moveTo>
                  <a:pt x="0" y="526952"/>
                </a:moveTo>
                <a:cubicBezTo>
                  <a:pt x="48920" y="249259"/>
                  <a:pt x="241085" y="10753"/>
                  <a:pt x="526952" y="0"/>
                </a:cubicBezTo>
                <a:cubicBezTo>
                  <a:pt x="3036818" y="123000"/>
                  <a:pt x="8031059" y="-96860"/>
                  <a:pt x="11243675" y="0"/>
                </a:cubicBezTo>
                <a:cubicBezTo>
                  <a:pt x="11492273" y="-32338"/>
                  <a:pt x="11795873" y="185027"/>
                  <a:pt x="11770627" y="526952"/>
                </a:cubicBezTo>
                <a:cubicBezTo>
                  <a:pt x="11773800" y="1179741"/>
                  <a:pt x="11864894" y="3538452"/>
                  <a:pt x="11770627" y="4757361"/>
                </a:cubicBezTo>
                <a:cubicBezTo>
                  <a:pt x="11734587" y="5061446"/>
                  <a:pt x="11498479" y="5278385"/>
                  <a:pt x="11243675" y="5284313"/>
                </a:cubicBezTo>
                <a:cubicBezTo>
                  <a:pt x="6021461" y="5123606"/>
                  <a:pt x="5155838" y="5323980"/>
                  <a:pt x="526952" y="5284313"/>
                </a:cubicBezTo>
                <a:cubicBezTo>
                  <a:pt x="200578" y="5277174"/>
                  <a:pt x="-39392" y="5030543"/>
                  <a:pt x="0" y="4757361"/>
                </a:cubicBezTo>
                <a:cubicBezTo>
                  <a:pt x="32216" y="3625818"/>
                  <a:pt x="57206" y="1944392"/>
                  <a:pt x="0" y="52695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Cambria" panose="02040503050406030204" pitchFamily="18" charset="0"/>
              <a:ea typeface="Cambria" panose="02040503050406030204" pitchFamily="18" charset="0"/>
              <a:sym typeface="Arial"/>
            </a:endParaRPr>
          </a:p>
        </p:txBody>
      </p:sp>
      <p:grpSp>
        <p:nvGrpSpPr>
          <p:cNvPr id="11" name="Nhóm 10">
            <a:extLst>
              <a:ext uri="{FF2B5EF4-FFF2-40B4-BE49-F238E27FC236}">
                <a16:creationId xmlns:a16="http://schemas.microsoft.com/office/drawing/2014/main" id="{8362B1A1-0E6C-755D-E3CC-DD7BC43573E0}"/>
              </a:ext>
            </a:extLst>
          </p:cNvPr>
          <p:cNvGrpSpPr/>
          <p:nvPr/>
        </p:nvGrpSpPr>
        <p:grpSpPr>
          <a:xfrm>
            <a:off x="218403" y="136574"/>
            <a:ext cx="11758436" cy="1413302"/>
            <a:chOff x="184717" y="2585944"/>
            <a:chExt cx="8818827" cy="1059977"/>
          </a:xfrm>
        </p:grpSpPr>
        <p:grpSp>
          <p:nvGrpSpPr>
            <p:cNvPr id="12" name="Nhóm 11">
              <a:extLst>
                <a:ext uri="{FF2B5EF4-FFF2-40B4-BE49-F238E27FC236}">
                  <a16:creationId xmlns:a16="http://schemas.microsoft.com/office/drawing/2014/main" id="{1ACDAD6F-7152-0F26-8DF1-924877946746}"/>
                </a:ext>
              </a:extLst>
            </p:cNvPr>
            <p:cNvGrpSpPr/>
            <p:nvPr/>
          </p:nvGrpSpPr>
          <p:grpSpPr>
            <a:xfrm>
              <a:off x="184717" y="2641169"/>
              <a:ext cx="8677582" cy="1004752"/>
              <a:chOff x="184717" y="2641169"/>
              <a:chExt cx="8677582" cy="1004752"/>
            </a:xfrm>
          </p:grpSpPr>
          <p:sp>
            <p:nvSpPr>
              <p:cNvPr id="22" name="Hình chữ nhật: Góc Tròn 21">
                <a:extLst>
                  <a:ext uri="{FF2B5EF4-FFF2-40B4-BE49-F238E27FC236}">
                    <a16:creationId xmlns:a16="http://schemas.microsoft.com/office/drawing/2014/main" id="{B27189A8-049E-F300-B187-3CF5E24245D5}"/>
                  </a:ext>
                </a:extLst>
              </p:cNvPr>
              <p:cNvSpPr/>
              <p:nvPr/>
            </p:nvSpPr>
            <p:spPr>
              <a:xfrm>
                <a:off x="858393" y="2641169"/>
                <a:ext cx="8003906" cy="806453"/>
              </a:xfrm>
              <a:custGeom>
                <a:avLst/>
                <a:gdLst>
                  <a:gd name="connsiteX0" fmla="*/ 0 w 8003906"/>
                  <a:gd name="connsiteY0" fmla="*/ 134412 h 806453"/>
                  <a:gd name="connsiteX1" fmla="*/ 134412 w 8003906"/>
                  <a:gd name="connsiteY1" fmla="*/ 0 h 806453"/>
                  <a:gd name="connsiteX2" fmla="*/ 701651 w 8003906"/>
                  <a:gd name="connsiteY2" fmla="*/ 0 h 806453"/>
                  <a:gd name="connsiteX3" fmla="*/ 1114189 w 8003906"/>
                  <a:gd name="connsiteY3" fmla="*/ 0 h 806453"/>
                  <a:gd name="connsiteX4" fmla="*/ 1758779 w 8003906"/>
                  <a:gd name="connsiteY4" fmla="*/ 0 h 806453"/>
                  <a:gd name="connsiteX5" fmla="*/ 2480720 w 8003906"/>
                  <a:gd name="connsiteY5" fmla="*/ 0 h 806453"/>
                  <a:gd name="connsiteX6" fmla="*/ 3280012 w 8003906"/>
                  <a:gd name="connsiteY6" fmla="*/ 0 h 806453"/>
                  <a:gd name="connsiteX7" fmla="*/ 3692550 w 8003906"/>
                  <a:gd name="connsiteY7" fmla="*/ 0 h 806453"/>
                  <a:gd name="connsiteX8" fmla="*/ 4414491 w 8003906"/>
                  <a:gd name="connsiteY8" fmla="*/ 0 h 806453"/>
                  <a:gd name="connsiteX9" fmla="*/ 4827028 w 8003906"/>
                  <a:gd name="connsiteY9" fmla="*/ 0 h 806453"/>
                  <a:gd name="connsiteX10" fmla="*/ 5316917 w 8003906"/>
                  <a:gd name="connsiteY10" fmla="*/ 0 h 806453"/>
                  <a:gd name="connsiteX11" fmla="*/ 5884156 w 8003906"/>
                  <a:gd name="connsiteY11" fmla="*/ 0 h 806453"/>
                  <a:gd name="connsiteX12" fmla="*/ 6296694 w 8003906"/>
                  <a:gd name="connsiteY12" fmla="*/ 0 h 806453"/>
                  <a:gd name="connsiteX13" fmla="*/ 6863933 w 8003906"/>
                  <a:gd name="connsiteY13" fmla="*/ 0 h 806453"/>
                  <a:gd name="connsiteX14" fmla="*/ 7869494 w 8003906"/>
                  <a:gd name="connsiteY14" fmla="*/ 0 h 806453"/>
                  <a:gd name="connsiteX15" fmla="*/ 8003906 w 8003906"/>
                  <a:gd name="connsiteY15" fmla="*/ 134412 h 806453"/>
                  <a:gd name="connsiteX16" fmla="*/ 8003906 w 8003906"/>
                  <a:gd name="connsiteY16" fmla="*/ 672041 h 806453"/>
                  <a:gd name="connsiteX17" fmla="*/ 7869494 w 8003906"/>
                  <a:gd name="connsiteY17" fmla="*/ 806453 h 806453"/>
                  <a:gd name="connsiteX18" fmla="*/ 7070202 w 8003906"/>
                  <a:gd name="connsiteY18" fmla="*/ 806453 h 806453"/>
                  <a:gd name="connsiteX19" fmla="*/ 6425612 w 8003906"/>
                  <a:gd name="connsiteY19" fmla="*/ 806453 h 806453"/>
                  <a:gd name="connsiteX20" fmla="*/ 5935724 w 8003906"/>
                  <a:gd name="connsiteY20" fmla="*/ 806453 h 806453"/>
                  <a:gd name="connsiteX21" fmla="*/ 5523186 w 8003906"/>
                  <a:gd name="connsiteY21" fmla="*/ 806453 h 806453"/>
                  <a:gd name="connsiteX22" fmla="*/ 4955946 w 8003906"/>
                  <a:gd name="connsiteY22" fmla="*/ 806453 h 806453"/>
                  <a:gd name="connsiteX23" fmla="*/ 4543409 w 8003906"/>
                  <a:gd name="connsiteY23" fmla="*/ 806453 h 806453"/>
                  <a:gd name="connsiteX24" fmla="*/ 3821468 w 8003906"/>
                  <a:gd name="connsiteY24" fmla="*/ 806453 h 806453"/>
                  <a:gd name="connsiteX25" fmla="*/ 3022176 w 8003906"/>
                  <a:gd name="connsiteY25" fmla="*/ 806453 h 806453"/>
                  <a:gd name="connsiteX26" fmla="*/ 2300235 w 8003906"/>
                  <a:gd name="connsiteY26" fmla="*/ 806453 h 806453"/>
                  <a:gd name="connsiteX27" fmla="*/ 1887697 w 8003906"/>
                  <a:gd name="connsiteY27" fmla="*/ 806453 h 806453"/>
                  <a:gd name="connsiteX28" fmla="*/ 1475160 w 8003906"/>
                  <a:gd name="connsiteY28" fmla="*/ 806453 h 806453"/>
                  <a:gd name="connsiteX29" fmla="*/ 907920 w 8003906"/>
                  <a:gd name="connsiteY29" fmla="*/ 806453 h 806453"/>
                  <a:gd name="connsiteX30" fmla="*/ 134412 w 8003906"/>
                  <a:gd name="connsiteY30" fmla="*/ 806453 h 806453"/>
                  <a:gd name="connsiteX31" fmla="*/ 0 w 8003906"/>
                  <a:gd name="connsiteY31" fmla="*/ 672041 h 806453"/>
                  <a:gd name="connsiteX32" fmla="*/ 0 w 8003906"/>
                  <a:gd name="connsiteY32" fmla="*/ 134412 h 806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806453" fill="none" extrusionOk="0">
                    <a:moveTo>
                      <a:pt x="0" y="134412"/>
                    </a:moveTo>
                    <a:cubicBezTo>
                      <a:pt x="2015" y="58508"/>
                      <a:pt x="46823" y="-4398"/>
                      <a:pt x="134412" y="0"/>
                    </a:cubicBezTo>
                    <a:cubicBezTo>
                      <a:pt x="390285" y="-13099"/>
                      <a:pt x="542135" y="560"/>
                      <a:pt x="701651" y="0"/>
                    </a:cubicBezTo>
                    <a:cubicBezTo>
                      <a:pt x="861167" y="-560"/>
                      <a:pt x="1007345" y="19956"/>
                      <a:pt x="1114189" y="0"/>
                    </a:cubicBezTo>
                    <a:cubicBezTo>
                      <a:pt x="1221033" y="-19956"/>
                      <a:pt x="1527585" y="-9983"/>
                      <a:pt x="1758779" y="0"/>
                    </a:cubicBezTo>
                    <a:cubicBezTo>
                      <a:pt x="1989973" y="9983"/>
                      <a:pt x="2240754" y="-20021"/>
                      <a:pt x="2480720" y="0"/>
                    </a:cubicBezTo>
                    <a:cubicBezTo>
                      <a:pt x="2720686" y="20021"/>
                      <a:pt x="2932133" y="22629"/>
                      <a:pt x="3280012" y="0"/>
                    </a:cubicBezTo>
                    <a:cubicBezTo>
                      <a:pt x="3627891" y="-22629"/>
                      <a:pt x="3595427" y="-18334"/>
                      <a:pt x="3692550" y="0"/>
                    </a:cubicBezTo>
                    <a:cubicBezTo>
                      <a:pt x="3789673" y="18334"/>
                      <a:pt x="4171178" y="-32806"/>
                      <a:pt x="4414491" y="0"/>
                    </a:cubicBezTo>
                    <a:cubicBezTo>
                      <a:pt x="4657804" y="32806"/>
                      <a:pt x="4664399" y="-8769"/>
                      <a:pt x="4827028" y="0"/>
                    </a:cubicBezTo>
                    <a:cubicBezTo>
                      <a:pt x="4989657" y="8769"/>
                      <a:pt x="5078966" y="3078"/>
                      <a:pt x="5316917" y="0"/>
                    </a:cubicBezTo>
                    <a:cubicBezTo>
                      <a:pt x="5554868" y="-3078"/>
                      <a:pt x="5743383" y="-4411"/>
                      <a:pt x="5884156" y="0"/>
                    </a:cubicBezTo>
                    <a:cubicBezTo>
                      <a:pt x="6024929" y="4411"/>
                      <a:pt x="6174569" y="5815"/>
                      <a:pt x="6296694" y="0"/>
                    </a:cubicBezTo>
                    <a:cubicBezTo>
                      <a:pt x="6418819" y="-5815"/>
                      <a:pt x="6703485" y="17873"/>
                      <a:pt x="6863933" y="0"/>
                    </a:cubicBezTo>
                    <a:cubicBezTo>
                      <a:pt x="7024381" y="-17873"/>
                      <a:pt x="7523796" y="2697"/>
                      <a:pt x="7869494" y="0"/>
                    </a:cubicBezTo>
                    <a:cubicBezTo>
                      <a:pt x="7937280" y="948"/>
                      <a:pt x="8013846" y="67024"/>
                      <a:pt x="8003906" y="134412"/>
                    </a:cubicBezTo>
                    <a:cubicBezTo>
                      <a:pt x="7982425" y="304508"/>
                      <a:pt x="7992675" y="455685"/>
                      <a:pt x="8003906" y="672041"/>
                    </a:cubicBezTo>
                    <a:cubicBezTo>
                      <a:pt x="8001523" y="753965"/>
                      <a:pt x="7943494" y="810197"/>
                      <a:pt x="7869494" y="806453"/>
                    </a:cubicBezTo>
                    <a:cubicBezTo>
                      <a:pt x="7511023" y="805948"/>
                      <a:pt x="7233159" y="773901"/>
                      <a:pt x="7070202" y="806453"/>
                    </a:cubicBezTo>
                    <a:cubicBezTo>
                      <a:pt x="6907245" y="839005"/>
                      <a:pt x="6700409" y="801286"/>
                      <a:pt x="6425612" y="806453"/>
                    </a:cubicBezTo>
                    <a:cubicBezTo>
                      <a:pt x="6150815" y="811621"/>
                      <a:pt x="6078956" y="793604"/>
                      <a:pt x="5935724" y="806453"/>
                    </a:cubicBezTo>
                    <a:cubicBezTo>
                      <a:pt x="5792492" y="819302"/>
                      <a:pt x="5723798" y="819149"/>
                      <a:pt x="5523186" y="806453"/>
                    </a:cubicBezTo>
                    <a:cubicBezTo>
                      <a:pt x="5322574" y="793757"/>
                      <a:pt x="5210907" y="832836"/>
                      <a:pt x="4955946" y="806453"/>
                    </a:cubicBezTo>
                    <a:cubicBezTo>
                      <a:pt x="4700985" y="780070"/>
                      <a:pt x="4665812" y="825779"/>
                      <a:pt x="4543409" y="806453"/>
                    </a:cubicBezTo>
                    <a:cubicBezTo>
                      <a:pt x="4421006" y="787127"/>
                      <a:pt x="4030568" y="815838"/>
                      <a:pt x="3821468" y="806453"/>
                    </a:cubicBezTo>
                    <a:cubicBezTo>
                      <a:pt x="3612368" y="797068"/>
                      <a:pt x="3287580" y="781727"/>
                      <a:pt x="3022176" y="806453"/>
                    </a:cubicBezTo>
                    <a:cubicBezTo>
                      <a:pt x="2756772" y="831179"/>
                      <a:pt x="2465255" y="794951"/>
                      <a:pt x="2300235" y="806453"/>
                    </a:cubicBezTo>
                    <a:cubicBezTo>
                      <a:pt x="2135215" y="817955"/>
                      <a:pt x="2085397" y="822480"/>
                      <a:pt x="1887697" y="806453"/>
                    </a:cubicBezTo>
                    <a:cubicBezTo>
                      <a:pt x="1689997" y="790426"/>
                      <a:pt x="1618176" y="818493"/>
                      <a:pt x="1475160" y="806453"/>
                    </a:cubicBezTo>
                    <a:cubicBezTo>
                      <a:pt x="1332144" y="794413"/>
                      <a:pt x="1085968" y="806692"/>
                      <a:pt x="907920" y="806453"/>
                    </a:cubicBezTo>
                    <a:cubicBezTo>
                      <a:pt x="729872" y="806214"/>
                      <a:pt x="455080" y="833704"/>
                      <a:pt x="134412" y="806453"/>
                    </a:cubicBezTo>
                    <a:cubicBezTo>
                      <a:pt x="67316" y="806591"/>
                      <a:pt x="6845" y="749321"/>
                      <a:pt x="0" y="672041"/>
                    </a:cubicBezTo>
                    <a:cubicBezTo>
                      <a:pt x="2276" y="429587"/>
                      <a:pt x="-15970" y="390078"/>
                      <a:pt x="0" y="134412"/>
                    </a:cubicBezTo>
                    <a:close/>
                  </a:path>
                  <a:path w="8003906" h="806453" stroke="0" extrusionOk="0">
                    <a:moveTo>
                      <a:pt x="0" y="134412"/>
                    </a:moveTo>
                    <a:cubicBezTo>
                      <a:pt x="14085" y="57813"/>
                      <a:pt x="59787" y="15934"/>
                      <a:pt x="134412" y="0"/>
                    </a:cubicBezTo>
                    <a:cubicBezTo>
                      <a:pt x="331928" y="3059"/>
                      <a:pt x="379402" y="-18096"/>
                      <a:pt x="546950" y="0"/>
                    </a:cubicBezTo>
                    <a:cubicBezTo>
                      <a:pt x="714498" y="18096"/>
                      <a:pt x="781043" y="15790"/>
                      <a:pt x="959487" y="0"/>
                    </a:cubicBezTo>
                    <a:cubicBezTo>
                      <a:pt x="1137931" y="-15790"/>
                      <a:pt x="1340238" y="22400"/>
                      <a:pt x="1526727" y="0"/>
                    </a:cubicBezTo>
                    <a:cubicBezTo>
                      <a:pt x="1713216" y="-22400"/>
                      <a:pt x="2027533" y="20050"/>
                      <a:pt x="2326019" y="0"/>
                    </a:cubicBezTo>
                    <a:cubicBezTo>
                      <a:pt x="2624505" y="-20050"/>
                      <a:pt x="2580300" y="-7145"/>
                      <a:pt x="2738556" y="0"/>
                    </a:cubicBezTo>
                    <a:cubicBezTo>
                      <a:pt x="2896812" y="7145"/>
                      <a:pt x="2985278" y="4361"/>
                      <a:pt x="3228445" y="0"/>
                    </a:cubicBezTo>
                    <a:cubicBezTo>
                      <a:pt x="3471612" y="-4361"/>
                      <a:pt x="3479935" y="-10797"/>
                      <a:pt x="3718333" y="0"/>
                    </a:cubicBezTo>
                    <a:cubicBezTo>
                      <a:pt x="3956731" y="10797"/>
                      <a:pt x="4105497" y="-2028"/>
                      <a:pt x="4285573" y="0"/>
                    </a:cubicBezTo>
                    <a:cubicBezTo>
                      <a:pt x="4465649" y="2028"/>
                      <a:pt x="4671425" y="17448"/>
                      <a:pt x="4930163" y="0"/>
                    </a:cubicBezTo>
                    <a:cubicBezTo>
                      <a:pt x="5188901" y="-17448"/>
                      <a:pt x="5189709" y="-6690"/>
                      <a:pt x="5342701" y="0"/>
                    </a:cubicBezTo>
                    <a:cubicBezTo>
                      <a:pt x="5495693" y="6690"/>
                      <a:pt x="5602755" y="-8406"/>
                      <a:pt x="5832589" y="0"/>
                    </a:cubicBezTo>
                    <a:cubicBezTo>
                      <a:pt x="6062423" y="8406"/>
                      <a:pt x="6235895" y="-26109"/>
                      <a:pt x="6554530" y="0"/>
                    </a:cubicBezTo>
                    <a:cubicBezTo>
                      <a:pt x="6873165" y="26109"/>
                      <a:pt x="7012338" y="30980"/>
                      <a:pt x="7276471" y="0"/>
                    </a:cubicBezTo>
                    <a:cubicBezTo>
                      <a:pt x="7540604" y="-30980"/>
                      <a:pt x="7610405" y="19930"/>
                      <a:pt x="7869494" y="0"/>
                    </a:cubicBezTo>
                    <a:cubicBezTo>
                      <a:pt x="7946454" y="-7244"/>
                      <a:pt x="7993682" y="50895"/>
                      <a:pt x="8003906" y="134412"/>
                    </a:cubicBezTo>
                    <a:cubicBezTo>
                      <a:pt x="7999653" y="290087"/>
                      <a:pt x="7978320" y="548434"/>
                      <a:pt x="8003906" y="672041"/>
                    </a:cubicBezTo>
                    <a:cubicBezTo>
                      <a:pt x="8013371" y="745101"/>
                      <a:pt x="7952180" y="809164"/>
                      <a:pt x="7869494" y="806453"/>
                    </a:cubicBezTo>
                    <a:cubicBezTo>
                      <a:pt x="7705663" y="831260"/>
                      <a:pt x="7468540" y="828064"/>
                      <a:pt x="7070202" y="806453"/>
                    </a:cubicBezTo>
                    <a:cubicBezTo>
                      <a:pt x="6671864" y="784842"/>
                      <a:pt x="6551897" y="825564"/>
                      <a:pt x="6270910" y="806453"/>
                    </a:cubicBezTo>
                    <a:cubicBezTo>
                      <a:pt x="5989923" y="787342"/>
                      <a:pt x="5725413" y="844164"/>
                      <a:pt x="5471619" y="806453"/>
                    </a:cubicBezTo>
                    <a:cubicBezTo>
                      <a:pt x="5217825" y="768742"/>
                      <a:pt x="4998036" y="826332"/>
                      <a:pt x="4827028" y="806453"/>
                    </a:cubicBezTo>
                    <a:cubicBezTo>
                      <a:pt x="4656020" y="786574"/>
                      <a:pt x="4406775" y="778648"/>
                      <a:pt x="4182438" y="806453"/>
                    </a:cubicBezTo>
                    <a:cubicBezTo>
                      <a:pt x="3958101" y="834259"/>
                      <a:pt x="3880081" y="805663"/>
                      <a:pt x="3615199" y="806453"/>
                    </a:cubicBezTo>
                    <a:cubicBezTo>
                      <a:pt x="3350317" y="807243"/>
                      <a:pt x="3251642" y="828046"/>
                      <a:pt x="3125310" y="806453"/>
                    </a:cubicBezTo>
                    <a:cubicBezTo>
                      <a:pt x="2998978" y="784860"/>
                      <a:pt x="2774838" y="824381"/>
                      <a:pt x="2635422" y="806453"/>
                    </a:cubicBezTo>
                    <a:cubicBezTo>
                      <a:pt x="2496006" y="788525"/>
                      <a:pt x="2233116" y="793945"/>
                      <a:pt x="2068183" y="806453"/>
                    </a:cubicBezTo>
                    <a:cubicBezTo>
                      <a:pt x="1903250" y="818961"/>
                      <a:pt x="1560616" y="825750"/>
                      <a:pt x="1346242" y="806453"/>
                    </a:cubicBezTo>
                    <a:cubicBezTo>
                      <a:pt x="1131868" y="787156"/>
                      <a:pt x="1004532" y="808155"/>
                      <a:pt x="856353" y="806453"/>
                    </a:cubicBezTo>
                    <a:cubicBezTo>
                      <a:pt x="708174" y="804751"/>
                      <a:pt x="485302" y="783163"/>
                      <a:pt x="134412" y="806453"/>
                    </a:cubicBezTo>
                    <a:cubicBezTo>
                      <a:pt x="44112" y="800540"/>
                      <a:pt x="-530" y="744214"/>
                      <a:pt x="0" y="672041"/>
                    </a:cubicBezTo>
                    <a:cubicBezTo>
                      <a:pt x="4139" y="485156"/>
                      <a:pt x="-25067" y="255203"/>
                      <a:pt x="0" y="134412"/>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mbria" panose="02040503050406030204" pitchFamily="18" charset="0"/>
                  <a:ea typeface="Cambria" panose="02040503050406030204" pitchFamily="18" charset="0"/>
                  <a:sym typeface="Arial"/>
                </a:endParaRPr>
              </a:p>
            </p:txBody>
          </p:sp>
          <p:pic>
            <p:nvPicPr>
              <p:cNvPr id="23" name="Hình ảnh 22">
                <a:extLst>
                  <a:ext uri="{FF2B5EF4-FFF2-40B4-BE49-F238E27FC236}">
                    <a16:creationId xmlns:a16="http://schemas.microsoft.com/office/drawing/2014/main" id="{4BBF9D39-27B3-2FA5-FF6B-721ABEFBB78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19" name="Hộp Văn bản 18">
              <a:extLst>
                <a:ext uri="{FF2B5EF4-FFF2-40B4-BE49-F238E27FC236}">
                  <a16:creationId xmlns:a16="http://schemas.microsoft.com/office/drawing/2014/main" id="{C3162FBD-27AB-9F7E-339F-604B45259102}"/>
                </a:ext>
              </a:extLst>
            </p:cNvPr>
            <p:cNvSpPr txBox="1"/>
            <p:nvPr/>
          </p:nvSpPr>
          <p:spPr>
            <a:xfrm>
              <a:off x="803216" y="2585944"/>
              <a:ext cx="8200328"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Khi có dịp chạy hết dãy phố, những cảnh vật hiện ra trước mắt đã giúp cún nhận ra điều gì?</a:t>
              </a:r>
            </a:p>
          </p:txBody>
        </p:sp>
      </p:grpSp>
      <p:grpSp>
        <p:nvGrpSpPr>
          <p:cNvPr id="2" name="Nhóm 8">
            <a:extLst>
              <a:ext uri="{FF2B5EF4-FFF2-40B4-BE49-F238E27FC236}">
                <a16:creationId xmlns:a16="http://schemas.microsoft.com/office/drawing/2014/main" id="{25B6F6D2-1255-3999-4DCD-0F5304A44283}"/>
              </a:ext>
            </a:extLst>
          </p:cNvPr>
          <p:cNvGrpSpPr/>
          <p:nvPr/>
        </p:nvGrpSpPr>
        <p:grpSpPr>
          <a:xfrm>
            <a:off x="515007" y="2413097"/>
            <a:ext cx="11172496" cy="3567288"/>
            <a:chOff x="1511884" y="2513304"/>
            <a:chExt cx="4067024" cy="1864897"/>
          </a:xfrm>
        </p:grpSpPr>
        <p:sp>
          <p:nvSpPr>
            <p:cNvPr id="3" name="Hình chữ nhật: Góc Tròn 9">
              <a:extLst>
                <a:ext uri="{FF2B5EF4-FFF2-40B4-BE49-F238E27FC236}">
                  <a16:creationId xmlns:a16="http://schemas.microsoft.com/office/drawing/2014/main" id="{A5CBD47A-83D0-D70A-84EA-7CF866BCA98D}"/>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mbria" panose="02040503050406030204" pitchFamily="18" charset="0"/>
                <a:ea typeface="Cambria" panose="02040503050406030204" pitchFamily="18" charset="0"/>
                <a:sym typeface="Arial"/>
              </a:endParaRPr>
            </a:p>
          </p:txBody>
        </p:sp>
        <p:sp>
          <p:nvSpPr>
            <p:cNvPr id="4" name="Hộp Văn bản 12">
              <a:extLst>
                <a:ext uri="{FF2B5EF4-FFF2-40B4-BE49-F238E27FC236}">
                  <a16:creationId xmlns:a16="http://schemas.microsoft.com/office/drawing/2014/main" id="{A5244EF0-1973-0FBB-50FF-6507FC402869}"/>
                </a:ext>
              </a:extLst>
            </p:cNvPr>
            <p:cNvSpPr txBox="1"/>
            <p:nvPr/>
          </p:nvSpPr>
          <p:spPr>
            <a:xfrm>
              <a:off x="1683297" y="2526560"/>
              <a:ext cx="3722526" cy="1464177"/>
            </a:xfrm>
            <a:prstGeom prst="rect">
              <a:avLst/>
            </a:prstGeom>
            <a:noFill/>
          </p:spPr>
          <p:txBody>
            <a:bodyPr wrap="square" rtlCol="0">
              <a:spAutoFit/>
            </a:bodyPr>
            <a:lstStyle/>
            <a:p>
              <a:pPr algn="just" defTabSz="1219170">
                <a:buClr>
                  <a:srgbClr val="000000"/>
                </a:buClr>
              </a:pPr>
              <a:r>
                <a:rPr lang="en-US" sz="4400" b="1" kern="0" dirty="0" err="1">
                  <a:solidFill>
                    <a:srgbClr val="FF0000"/>
                  </a:solidFill>
                  <a:latin typeface="Cambria" panose="02040503050406030204" pitchFamily="18" charset="0"/>
                  <a:ea typeface="Cambria" panose="02040503050406030204" pitchFamily="18" charset="0"/>
                  <a:cs typeface="Arial"/>
                  <a:sym typeface="Arial"/>
                </a:rPr>
                <a:t>Cún</a:t>
              </a:r>
              <a:r>
                <a:rPr 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latin typeface="Cambria" panose="02040503050406030204" pitchFamily="18" charset="0"/>
                  <a:ea typeface="Cambria" panose="02040503050406030204" pitchFamily="18" charset="0"/>
                  <a:cs typeface="Arial"/>
                  <a:sym typeface="Arial"/>
                </a:rPr>
                <a:t>nhận</a:t>
              </a:r>
              <a:r>
                <a:rPr 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sz="4400" b="1" kern="0" dirty="0" err="1">
                  <a:solidFill>
                    <a:srgbClr val="FF0000"/>
                  </a:solidFill>
                  <a:latin typeface="Cambria" panose="02040503050406030204" pitchFamily="18" charset="0"/>
                  <a:ea typeface="Cambria" panose="02040503050406030204" pitchFamily="18" charset="0"/>
                  <a:cs typeface="Arial"/>
                  <a:sym typeface="Arial"/>
                </a:rPr>
                <a:t>ra</a:t>
              </a:r>
              <a:r>
                <a:rPr lang="en-US" sz="4400" b="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Phố</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tiếp</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phố</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Làng</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tiếp</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làng</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Bến</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sông</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này</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nối</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dài</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tới</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bến</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sông</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khác</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Cuối</a:t>
              </a:r>
              <a:r>
                <a:rPr lang="en-US" sz="4400" b="1" i="1" kern="0" dirty="0">
                  <a:solidFill>
                    <a:srgbClr val="FF0000"/>
                  </a:solidFill>
                  <a:latin typeface="Cambria" panose="02040503050406030204" pitchFamily="18" charset="0"/>
                  <a:ea typeface="Cambria" panose="02040503050406030204" pitchFamily="18" charset="0"/>
                  <a:cs typeface="Arial"/>
                  <a:sym typeface="Arial"/>
                </a:rPr>
                <a:t> con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phố</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của</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cún</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là</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những</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chân</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trời</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mở</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ra</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vô</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r>
                <a:rPr lang="en-US" sz="4400" b="1" i="1" kern="0" dirty="0" err="1">
                  <a:solidFill>
                    <a:srgbClr val="FF0000"/>
                  </a:solidFill>
                  <a:latin typeface="Cambria" panose="02040503050406030204" pitchFamily="18" charset="0"/>
                  <a:ea typeface="Cambria" panose="02040503050406030204" pitchFamily="18" charset="0"/>
                  <a:cs typeface="Arial"/>
                  <a:sym typeface="Arial"/>
                </a:rPr>
                <a:t>tận</a:t>
              </a:r>
              <a:r>
                <a:rPr lang="en-US" sz="4400" b="1" i="1" kern="0" dirty="0">
                  <a:solidFill>
                    <a:srgbClr val="FF0000"/>
                  </a:solidFill>
                  <a:latin typeface="Cambria" panose="02040503050406030204" pitchFamily="18" charset="0"/>
                  <a:ea typeface="Cambria" panose="02040503050406030204" pitchFamily="18" charset="0"/>
                  <a:cs typeface="Arial"/>
                  <a:sym typeface="Arial"/>
                </a:rPr>
                <a:t>. </a:t>
              </a:r>
            </a:p>
          </p:txBody>
        </p:sp>
      </p:grpSp>
    </p:spTree>
    <p:extLst>
      <p:ext uri="{BB962C8B-B14F-4D97-AF65-F5344CB8AC3E}">
        <p14:creationId xmlns:p14="http://schemas.microsoft.com/office/powerpoint/2010/main" val="396186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809530" y="1910053"/>
            <a:ext cx="10778588" cy="4732485"/>
          </a:xfrm>
          <a:custGeom>
            <a:avLst/>
            <a:gdLst>
              <a:gd name="connsiteX0" fmla="*/ 0 w 10778588"/>
              <a:gd name="connsiteY0" fmla="*/ 471923 h 4732485"/>
              <a:gd name="connsiteX1" fmla="*/ 471923 w 10778588"/>
              <a:gd name="connsiteY1" fmla="*/ 0 h 4732485"/>
              <a:gd name="connsiteX2" fmla="*/ 10306665 w 10778588"/>
              <a:gd name="connsiteY2" fmla="*/ 0 h 4732485"/>
              <a:gd name="connsiteX3" fmla="*/ 10778588 w 10778588"/>
              <a:gd name="connsiteY3" fmla="*/ 471923 h 4732485"/>
              <a:gd name="connsiteX4" fmla="*/ 10778588 w 10778588"/>
              <a:gd name="connsiteY4" fmla="*/ 4260562 h 4732485"/>
              <a:gd name="connsiteX5" fmla="*/ 10306665 w 10778588"/>
              <a:gd name="connsiteY5" fmla="*/ 4732485 h 4732485"/>
              <a:gd name="connsiteX6" fmla="*/ 471923 w 10778588"/>
              <a:gd name="connsiteY6" fmla="*/ 4732485 h 4732485"/>
              <a:gd name="connsiteX7" fmla="*/ 0 w 10778588"/>
              <a:gd name="connsiteY7" fmla="*/ 4260562 h 4732485"/>
              <a:gd name="connsiteX8" fmla="*/ 0 w 10778588"/>
              <a:gd name="connsiteY8" fmla="*/ 471923 h 47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732485" fill="none" extrusionOk="0">
                <a:moveTo>
                  <a:pt x="0" y="471923"/>
                </a:moveTo>
                <a:cubicBezTo>
                  <a:pt x="807" y="233144"/>
                  <a:pt x="227360" y="26976"/>
                  <a:pt x="471923" y="0"/>
                </a:cubicBezTo>
                <a:cubicBezTo>
                  <a:pt x="3500879" y="72427"/>
                  <a:pt x="5896074" y="61419"/>
                  <a:pt x="10306665" y="0"/>
                </a:cubicBezTo>
                <a:cubicBezTo>
                  <a:pt x="10560561" y="-46396"/>
                  <a:pt x="10741075" y="199940"/>
                  <a:pt x="10778588" y="471923"/>
                </a:cubicBezTo>
                <a:cubicBezTo>
                  <a:pt x="10879464" y="1593354"/>
                  <a:pt x="10671275" y="3188666"/>
                  <a:pt x="10778588" y="4260562"/>
                </a:cubicBezTo>
                <a:cubicBezTo>
                  <a:pt x="10787241" y="4477281"/>
                  <a:pt x="10540752" y="4702723"/>
                  <a:pt x="10306665" y="4732485"/>
                </a:cubicBezTo>
                <a:cubicBezTo>
                  <a:pt x="8443675" y="4762312"/>
                  <a:pt x="3791423" y="4653179"/>
                  <a:pt x="471923" y="4732485"/>
                </a:cubicBezTo>
                <a:cubicBezTo>
                  <a:pt x="238813" y="4729373"/>
                  <a:pt x="-39111" y="4528932"/>
                  <a:pt x="0" y="4260562"/>
                </a:cubicBezTo>
                <a:cubicBezTo>
                  <a:pt x="50037" y="3487714"/>
                  <a:pt x="770" y="2159904"/>
                  <a:pt x="0" y="471923"/>
                </a:cubicBezTo>
                <a:close/>
              </a:path>
              <a:path w="10778588" h="4732485" stroke="0" extrusionOk="0">
                <a:moveTo>
                  <a:pt x="0" y="471923"/>
                </a:moveTo>
                <a:cubicBezTo>
                  <a:pt x="40805" y="222409"/>
                  <a:pt x="218645" y="15331"/>
                  <a:pt x="471923" y="0"/>
                </a:cubicBezTo>
                <a:cubicBezTo>
                  <a:pt x="1782032" y="123000"/>
                  <a:pt x="8345461" y="-96860"/>
                  <a:pt x="10306665" y="0"/>
                </a:cubicBezTo>
                <a:cubicBezTo>
                  <a:pt x="10561390" y="-4505"/>
                  <a:pt x="10789537" y="189213"/>
                  <a:pt x="10778588" y="471923"/>
                </a:cubicBezTo>
                <a:cubicBezTo>
                  <a:pt x="10781761" y="1422024"/>
                  <a:pt x="10872855" y="3585670"/>
                  <a:pt x="10778588" y="4260562"/>
                </a:cubicBezTo>
                <a:cubicBezTo>
                  <a:pt x="10737257" y="4536171"/>
                  <a:pt x="10556616" y="4730736"/>
                  <a:pt x="10306665" y="4732485"/>
                </a:cubicBezTo>
                <a:cubicBezTo>
                  <a:pt x="5569647" y="4571778"/>
                  <a:pt x="2949038" y="4772152"/>
                  <a:pt x="471923" y="4732485"/>
                </a:cubicBezTo>
                <a:cubicBezTo>
                  <a:pt x="179977" y="4726161"/>
                  <a:pt x="-29507" y="4507831"/>
                  <a:pt x="0" y="4260562"/>
                </a:cubicBezTo>
                <a:cubicBezTo>
                  <a:pt x="32216" y="2948450"/>
                  <a:pt x="57206" y="1081686"/>
                  <a:pt x="0" y="471923"/>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Cambria" panose="02040503050406030204" pitchFamily="18" charset="0"/>
              <a:ea typeface="Cambria" panose="02040503050406030204" pitchFamily="18" charset="0"/>
              <a:sym typeface="Arial"/>
            </a:endParaRPr>
          </a:p>
        </p:txBody>
      </p:sp>
      <p:grpSp>
        <p:nvGrpSpPr>
          <p:cNvPr id="2" name="Nhóm 1">
            <a:extLst>
              <a:ext uri="{FF2B5EF4-FFF2-40B4-BE49-F238E27FC236}">
                <a16:creationId xmlns:a16="http://schemas.microsoft.com/office/drawing/2014/main" id="{D35C2DB8-F557-95CC-373D-812475213E5C}"/>
              </a:ext>
            </a:extLst>
          </p:cNvPr>
          <p:cNvGrpSpPr/>
          <p:nvPr/>
        </p:nvGrpSpPr>
        <p:grpSpPr>
          <a:xfrm>
            <a:off x="396522" y="334324"/>
            <a:ext cx="11364554" cy="1473453"/>
            <a:chOff x="8624" y="3369268"/>
            <a:chExt cx="8523416" cy="1105090"/>
          </a:xfrm>
        </p:grpSpPr>
        <p:grpSp>
          <p:nvGrpSpPr>
            <p:cNvPr id="3" name="Nhóm 2">
              <a:extLst>
                <a:ext uri="{FF2B5EF4-FFF2-40B4-BE49-F238E27FC236}">
                  <a16:creationId xmlns:a16="http://schemas.microsoft.com/office/drawing/2014/main" id="{9DDD0598-F5C1-9C5E-F5B5-458C72582079}"/>
                </a:ext>
              </a:extLst>
            </p:cNvPr>
            <p:cNvGrpSpPr/>
            <p:nvPr/>
          </p:nvGrpSpPr>
          <p:grpSpPr>
            <a:xfrm>
              <a:off x="757024" y="3480137"/>
              <a:ext cx="7775016" cy="994221"/>
              <a:chOff x="856075" y="3661610"/>
              <a:chExt cx="7775016" cy="994221"/>
            </a:xfrm>
          </p:grpSpPr>
          <p:sp>
            <p:nvSpPr>
              <p:cNvPr id="5" name="Hình chữ nhật: Góc Tròn 4">
                <a:extLst>
                  <a:ext uri="{FF2B5EF4-FFF2-40B4-BE49-F238E27FC236}">
                    <a16:creationId xmlns:a16="http://schemas.microsoft.com/office/drawing/2014/main" id="{81ED5719-2159-2AD5-667B-CB38F7013DEC}"/>
                  </a:ext>
                </a:extLst>
              </p:cNvPr>
              <p:cNvSpPr/>
              <p:nvPr/>
            </p:nvSpPr>
            <p:spPr>
              <a:xfrm>
                <a:off x="874677" y="3661610"/>
                <a:ext cx="7756414" cy="994221"/>
              </a:xfrm>
              <a:custGeom>
                <a:avLst/>
                <a:gdLst>
                  <a:gd name="connsiteX0" fmla="*/ 0 w 7756414"/>
                  <a:gd name="connsiteY0" fmla="*/ 165707 h 994221"/>
                  <a:gd name="connsiteX1" fmla="*/ 165707 w 7756414"/>
                  <a:gd name="connsiteY1" fmla="*/ 0 h 994221"/>
                  <a:gd name="connsiteX2" fmla="*/ 692207 w 7756414"/>
                  <a:gd name="connsiteY2" fmla="*/ 0 h 994221"/>
                  <a:gd name="connsiteX3" fmla="*/ 1218707 w 7756414"/>
                  <a:gd name="connsiteY3" fmla="*/ 0 h 994221"/>
                  <a:gd name="connsiteX4" fmla="*/ 1967957 w 7756414"/>
                  <a:gd name="connsiteY4" fmla="*/ 0 h 994221"/>
                  <a:gd name="connsiteX5" fmla="*/ 2420207 w 7756414"/>
                  <a:gd name="connsiteY5" fmla="*/ 0 h 994221"/>
                  <a:gd name="connsiteX6" fmla="*/ 3095207 w 7756414"/>
                  <a:gd name="connsiteY6" fmla="*/ 0 h 994221"/>
                  <a:gd name="connsiteX7" fmla="*/ 3844457 w 7756414"/>
                  <a:gd name="connsiteY7" fmla="*/ 0 h 994221"/>
                  <a:gd name="connsiteX8" fmla="*/ 4667957 w 7756414"/>
                  <a:gd name="connsiteY8" fmla="*/ 0 h 994221"/>
                  <a:gd name="connsiteX9" fmla="*/ 5120207 w 7756414"/>
                  <a:gd name="connsiteY9" fmla="*/ 0 h 994221"/>
                  <a:gd name="connsiteX10" fmla="*/ 5869457 w 7756414"/>
                  <a:gd name="connsiteY10" fmla="*/ 0 h 994221"/>
                  <a:gd name="connsiteX11" fmla="*/ 6321707 w 7756414"/>
                  <a:gd name="connsiteY11" fmla="*/ 0 h 994221"/>
                  <a:gd name="connsiteX12" fmla="*/ 6848207 w 7756414"/>
                  <a:gd name="connsiteY12" fmla="*/ 0 h 994221"/>
                  <a:gd name="connsiteX13" fmla="*/ 7590707 w 7756414"/>
                  <a:gd name="connsiteY13" fmla="*/ 0 h 994221"/>
                  <a:gd name="connsiteX14" fmla="*/ 7756414 w 7756414"/>
                  <a:gd name="connsiteY14" fmla="*/ 165707 h 994221"/>
                  <a:gd name="connsiteX15" fmla="*/ 7756414 w 7756414"/>
                  <a:gd name="connsiteY15" fmla="*/ 828514 h 994221"/>
                  <a:gd name="connsiteX16" fmla="*/ 7590707 w 7756414"/>
                  <a:gd name="connsiteY16" fmla="*/ 994221 h 994221"/>
                  <a:gd name="connsiteX17" fmla="*/ 6915707 w 7756414"/>
                  <a:gd name="connsiteY17" fmla="*/ 994221 h 994221"/>
                  <a:gd name="connsiteX18" fmla="*/ 6092207 w 7756414"/>
                  <a:gd name="connsiteY18" fmla="*/ 994221 h 994221"/>
                  <a:gd name="connsiteX19" fmla="*/ 5342957 w 7756414"/>
                  <a:gd name="connsiteY19" fmla="*/ 994221 h 994221"/>
                  <a:gd name="connsiteX20" fmla="*/ 4816457 w 7756414"/>
                  <a:gd name="connsiteY20" fmla="*/ 994221 h 994221"/>
                  <a:gd name="connsiteX21" fmla="*/ 4141457 w 7756414"/>
                  <a:gd name="connsiteY21" fmla="*/ 994221 h 994221"/>
                  <a:gd name="connsiteX22" fmla="*/ 3614957 w 7756414"/>
                  <a:gd name="connsiteY22" fmla="*/ 994221 h 994221"/>
                  <a:gd name="connsiteX23" fmla="*/ 3162707 w 7756414"/>
                  <a:gd name="connsiteY23" fmla="*/ 994221 h 994221"/>
                  <a:gd name="connsiteX24" fmla="*/ 2561957 w 7756414"/>
                  <a:gd name="connsiteY24" fmla="*/ 994221 h 994221"/>
                  <a:gd name="connsiteX25" fmla="*/ 2109707 w 7756414"/>
                  <a:gd name="connsiteY25" fmla="*/ 994221 h 994221"/>
                  <a:gd name="connsiteX26" fmla="*/ 1360457 w 7756414"/>
                  <a:gd name="connsiteY26" fmla="*/ 994221 h 994221"/>
                  <a:gd name="connsiteX27" fmla="*/ 165707 w 7756414"/>
                  <a:gd name="connsiteY27" fmla="*/ 994221 h 994221"/>
                  <a:gd name="connsiteX28" fmla="*/ 0 w 7756414"/>
                  <a:gd name="connsiteY28" fmla="*/ 828514 h 994221"/>
                  <a:gd name="connsiteX29" fmla="*/ 0 w 7756414"/>
                  <a:gd name="connsiteY29" fmla="*/ 165707 h 99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56414" h="994221" fill="none" extrusionOk="0">
                    <a:moveTo>
                      <a:pt x="0" y="165707"/>
                    </a:moveTo>
                    <a:cubicBezTo>
                      <a:pt x="1117" y="69726"/>
                      <a:pt x="83832" y="1490"/>
                      <a:pt x="165707" y="0"/>
                    </a:cubicBezTo>
                    <a:cubicBezTo>
                      <a:pt x="397505" y="-8148"/>
                      <a:pt x="490025" y="172"/>
                      <a:pt x="692207" y="0"/>
                    </a:cubicBezTo>
                    <a:cubicBezTo>
                      <a:pt x="894389" y="-172"/>
                      <a:pt x="984704" y="-20934"/>
                      <a:pt x="1218707" y="0"/>
                    </a:cubicBezTo>
                    <a:cubicBezTo>
                      <a:pt x="1452710" y="20934"/>
                      <a:pt x="1614609" y="29528"/>
                      <a:pt x="1967957" y="0"/>
                    </a:cubicBezTo>
                    <a:cubicBezTo>
                      <a:pt x="2321305" y="-29528"/>
                      <a:pt x="2298833" y="13357"/>
                      <a:pt x="2420207" y="0"/>
                    </a:cubicBezTo>
                    <a:cubicBezTo>
                      <a:pt x="2541581" y="-13357"/>
                      <a:pt x="2865506" y="5383"/>
                      <a:pt x="3095207" y="0"/>
                    </a:cubicBezTo>
                    <a:cubicBezTo>
                      <a:pt x="3324908" y="-5383"/>
                      <a:pt x="3588822" y="-16483"/>
                      <a:pt x="3844457" y="0"/>
                    </a:cubicBezTo>
                    <a:cubicBezTo>
                      <a:pt x="4100092" y="16483"/>
                      <a:pt x="4392083" y="-16214"/>
                      <a:pt x="4667957" y="0"/>
                    </a:cubicBezTo>
                    <a:cubicBezTo>
                      <a:pt x="4943831" y="16214"/>
                      <a:pt x="4986945" y="-12283"/>
                      <a:pt x="5120207" y="0"/>
                    </a:cubicBezTo>
                    <a:cubicBezTo>
                      <a:pt x="5253469" y="12283"/>
                      <a:pt x="5669767" y="-30123"/>
                      <a:pt x="5869457" y="0"/>
                    </a:cubicBezTo>
                    <a:cubicBezTo>
                      <a:pt x="6069147" y="30123"/>
                      <a:pt x="6110277" y="-6862"/>
                      <a:pt x="6321707" y="0"/>
                    </a:cubicBezTo>
                    <a:cubicBezTo>
                      <a:pt x="6533137" y="6862"/>
                      <a:pt x="6699832" y="-22381"/>
                      <a:pt x="6848207" y="0"/>
                    </a:cubicBezTo>
                    <a:cubicBezTo>
                      <a:pt x="6996582" y="22381"/>
                      <a:pt x="7266074" y="31651"/>
                      <a:pt x="7590707" y="0"/>
                    </a:cubicBezTo>
                    <a:cubicBezTo>
                      <a:pt x="7677127" y="-1589"/>
                      <a:pt x="7747248" y="90688"/>
                      <a:pt x="7756414" y="165707"/>
                    </a:cubicBezTo>
                    <a:cubicBezTo>
                      <a:pt x="7723904" y="433887"/>
                      <a:pt x="7775009" y="519312"/>
                      <a:pt x="7756414" y="828514"/>
                    </a:cubicBezTo>
                    <a:cubicBezTo>
                      <a:pt x="7747886" y="921285"/>
                      <a:pt x="7690796" y="1000125"/>
                      <a:pt x="7590707" y="994221"/>
                    </a:cubicBezTo>
                    <a:cubicBezTo>
                      <a:pt x="7413518" y="999834"/>
                      <a:pt x="7052563" y="994678"/>
                      <a:pt x="6915707" y="994221"/>
                    </a:cubicBezTo>
                    <a:cubicBezTo>
                      <a:pt x="6778851" y="993764"/>
                      <a:pt x="6395823" y="1025180"/>
                      <a:pt x="6092207" y="994221"/>
                    </a:cubicBezTo>
                    <a:cubicBezTo>
                      <a:pt x="5788591" y="963262"/>
                      <a:pt x="5522945" y="959008"/>
                      <a:pt x="5342957" y="994221"/>
                    </a:cubicBezTo>
                    <a:cubicBezTo>
                      <a:pt x="5162969" y="1029435"/>
                      <a:pt x="4962342" y="1015931"/>
                      <a:pt x="4816457" y="994221"/>
                    </a:cubicBezTo>
                    <a:cubicBezTo>
                      <a:pt x="4670572" y="972511"/>
                      <a:pt x="4357283" y="962945"/>
                      <a:pt x="4141457" y="994221"/>
                    </a:cubicBezTo>
                    <a:cubicBezTo>
                      <a:pt x="3925631" y="1025497"/>
                      <a:pt x="3732834" y="968299"/>
                      <a:pt x="3614957" y="994221"/>
                    </a:cubicBezTo>
                    <a:cubicBezTo>
                      <a:pt x="3497080" y="1020143"/>
                      <a:pt x="3284361" y="986831"/>
                      <a:pt x="3162707" y="994221"/>
                    </a:cubicBezTo>
                    <a:cubicBezTo>
                      <a:pt x="3041053" y="1001612"/>
                      <a:pt x="2859254" y="975399"/>
                      <a:pt x="2561957" y="994221"/>
                    </a:cubicBezTo>
                    <a:cubicBezTo>
                      <a:pt x="2264660" y="1013044"/>
                      <a:pt x="2266565" y="997259"/>
                      <a:pt x="2109707" y="994221"/>
                    </a:cubicBezTo>
                    <a:cubicBezTo>
                      <a:pt x="1952849" y="991184"/>
                      <a:pt x="1661520" y="973441"/>
                      <a:pt x="1360457" y="994221"/>
                    </a:cubicBezTo>
                    <a:cubicBezTo>
                      <a:pt x="1059394" y="1015002"/>
                      <a:pt x="405531" y="995069"/>
                      <a:pt x="165707" y="994221"/>
                    </a:cubicBezTo>
                    <a:cubicBezTo>
                      <a:pt x="81507" y="988004"/>
                      <a:pt x="-3196" y="941070"/>
                      <a:pt x="0" y="828514"/>
                    </a:cubicBezTo>
                    <a:cubicBezTo>
                      <a:pt x="-8234" y="685851"/>
                      <a:pt x="-1194" y="316559"/>
                      <a:pt x="0" y="165707"/>
                    </a:cubicBezTo>
                    <a:close/>
                  </a:path>
                  <a:path w="7756414" h="994221" stroke="0" extrusionOk="0">
                    <a:moveTo>
                      <a:pt x="0" y="165707"/>
                    </a:moveTo>
                    <a:cubicBezTo>
                      <a:pt x="21078" y="70651"/>
                      <a:pt x="73659" y="21656"/>
                      <a:pt x="165707" y="0"/>
                    </a:cubicBezTo>
                    <a:cubicBezTo>
                      <a:pt x="338517" y="14070"/>
                      <a:pt x="477719" y="8502"/>
                      <a:pt x="617957" y="0"/>
                    </a:cubicBezTo>
                    <a:cubicBezTo>
                      <a:pt x="758195" y="-8502"/>
                      <a:pt x="931133" y="1328"/>
                      <a:pt x="1070207" y="0"/>
                    </a:cubicBezTo>
                    <a:cubicBezTo>
                      <a:pt x="1209281" y="-1328"/>
                      <a:pt x="1429393" y="14578"/>
                      <a:pt x="1670957" y="0"/>
                    </a:cubicBezTo>
                    <a:cubicBezTo>
                      <a:pt x="1912521" y="-14578"/>
                      <a:pt x="2246561" y="-34252"/>
                      <a:pt x="2494457" y="0"/>
                    </a:cubicBezTo>
                    <a:cubicBezTo>
                      <a:pt x="2742353" y="34252"/>
                      <a:pt x="2763143" y="17816"/>
                      <a:pt x="2946707" y="0"/>
                    </a:cubicBezTo>
                    <a:cubicBezTo>
                      <a:pt x="3130271" y="-17816"/>
                      <a:pt x="3235026" y="-15888"/>
                      <a:pt x="3473207" y="0"/>
                    </a:cubicBezTo>
                    <a:cubicBezTo>
                      <a:pt x="3711388" y="15888"/>
                      <a:pt x="3751548" y="14362"/>
                      <a:pt x="3999707" y="0"/>
                    </a:cubicBezTo>
                    <a:cubicBezTo>
                      <a:pt x="4247866" y="-14362"/>
                      <a:pt x="4439098" y="-12737"/>
                      <a:pt x="4600457" y="0"/>
                    </a:cubicBezTo>
                    <a:cubicBezTo>
                      <a:pt x="4761816" y="12737"/>
                      <a:pt x="4987139" y="-13187"/>
                      <a:pt x="5275457" y="0"/>
                    </a:cubicBezTo>
                    <a:cubicBezTo>
                      <a:pt x="5563775" y="13187"/>
                      <a:pt x="5575861" y="9416"/>
                      <a:pt x="5727707" y="0"/>
                    </a:cubicBezTo>
                    <a:cubicBezTo>
                      <a:pt x="5879553" y="-9416"/>
                      <a:pt x="6015448" y="-8779"/>
                      <a:pt x="6254207" y="0"/>
                    </a:cubicBezTo>
                    <a:cubicBezTo>
                      <a:pt x="6492966" y="8779"/>
                      <a:pt x="6805286" y="-3354"/>
                      <a:pt x="7003457" y="0"/>
                    </a:cubicBezTo>
                    <a:cubicBezTo>
                      <a:pt x="7201628" y="3354"/>
                      <a:pt x="7299712" y="713"/>
                      <a:pt x="7590707" y="0"/>
                    </a:cubicBezTo>
                    <a:cubicBezTo>
                      <a:pt x="7680841" y="-11677"/>
                      <a:pt x="7755109" y="78159"/>
                      <a:pt x="7756414" y="165707"/>
                    </a:cubicBezTo>
                    <a:cubicBezTo>
                      <a:pt x="7726739" y="333879"/>
                      <a:pt x="7785011" y="504934"/>
                      <a:pt x="7756414" y="828514"/>
                    </a:cubicBezTo>
                    <a:cubicBezTo>
                      <a:pt x="7756355" y="917569"/>
                      <a:pt x="7673817" y="991537"/>
                      <a:pt x="7590707" y="994221"/>
                    </a:cubicBezTo>
                    <a:cubicBezTo>
                      <a:pt x="7423376" y="1007944"/>
                      <a:pt x="7244603" y="981386"/>
                      <a:pt x="7138457" y="994221"/>
                    </a:cubicBezTo>
                    <a:cubicBezTo>
                      <a:pt x="7032311" y="1007057"/>
                      <a:pt x="6760915" y="1020966"/>
                      <a:pt x="6389207" y="994221"/>
                    </a:cubicBezTo>
                    <a:cubicBezTo>
                      <a:pt x="6017499" y="967477"/>
                      <a:pt x="5915376" y="992540"/>
                      <a:pt x="5565707" y="994221"/>
                    </a:cubicBezTo>
                    <a:cubicBezTo>
                      <a:pt x="5216038" y="995902"/>
                      <a:pt x="4944231" y="1027351"/>
                      <a:pt x="4742207" y="994221"/>
                    </a:cubicBezTo>
                    <a:cubicBezTo>
                      <a:pt x="4540183" y="961091"/>
                      <a:pt x="4382581" y="998962"/>
                      <a:pt x="4067207" y="994221"/>
                    </a:cubicBezTo>
                    <a:cubicBezTo>
                      <a:pt x="3751833" y="989480"/>
                      <a:pt x="3606205" y="988908"/>
                      <a:pt x="3392207" y="994221"/>
                    </a:cubicBezTo>
                    <a:cubicBezTo>
                      <a:pt x="3178209" y="999534"/>
                      <a:pt x="2913718" y="989828"/>
                      <a:pt x="2791457" y="994221"/>
                    </a:cubicBezTo>
                    <a:cubicBezTo>
                      <a:pt x="2669196" y="998615"/>
                      <a:pt x="2508824" y="1002311"/>
                      <a:pt x="2264957" y="994221"/>
                    </a:cubicBezTo>
                    <a:cubicBezTo>
                      <a:pt x="2021090" y="986131"/>
                      <a:pt x="1943132" y="968296"/>
                      <a:pt x="1738457" y="994221"/>
                    </a:cubicBezTo>
                    <a:cubicBezTo>
                      <a:pt x="1533782" y="1020146"/>
                      <a:pt x="1394426" y="966969"/>
                      <a:pt x="1137707" y="994221"/>
                    </a:cubicBezTo>
                    <a:cubicBezTo>
                      <a:pt x="880988" y="1021474"/>
                      <a:pt x="372274" y="1041818"/>
                      <a:pt x="165707" y="994221"/>
                    </a:cubicBezTo>
                    <a:cubicBezTo>
                      <a:pt x="53643" y="993408"/>
                      <a:pt x="-3169" y="914351"/>
                      <a:pt x="0" y="828514"/>
                    </a:cubicBezTo>
                    <a:cubicBezTo>
                      <a:pt x="-22584" y="692093"/>
                      <a:pt x="-21713" y="415267"/>
                      <a:pt x="0" y="165707"/>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Cambria" panose="02040503050406030204" pitchFamily="18" charset="0"/>
                  <a:ea typeface="Cambria" panose="02040503050406030204" pitchFamily="18" charset="0"/>
                  <a:sym typeface="Arial"/>
                </a:endParaRPr>
              </a:p>
            </p:txBody>
          </p:sp>
          <p:sp>
            <p:nvSpPr>
              <p:cNvPr id="6" name="Hộp Văn bản 5">
                <a:extLst>
                  <a:ext uri="{FF2B5EF4-FFF2-40B4-BE49-F238E27FC236}">
                    <a16:creationId xmlns:a16="http://schemas.microsoft.com/office/drawing/2014/main" id="{4F668C79-3FE5-B361-3568-29DD0B6B3D5C}"/>
                  </a:ext>
                </a:extLst>
              </p:cNvPr>
              <p:cNvSpPr txBox="1"/>
              <p:nvPr/>
            </p:nvSpPr>
            <p:spPr>
              <a:xfrm>
                <a:off x="856075" y="3712963"/>
                <a:ext cx="7625243" cy="930927"/>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Tìm những từ ngữ chỉ cảm xúc của cún và giải thích vì sao cún có những cảm xúc đó.</a:t>
                </a:r>
              </a:p>
            </p:txBody>
          </p:sp>
        </p:grpSp>
        <p:pic>
          <p:nvPicPr>
            <p:cNvPr id="4" name="Hình ảnh 3">
              <a:extLst>
                <a:ext uri="{FF2B5EF4-FFF2-40B4-BE49-F238E27FC236}">
                  <a16:creationId xmlns:a16="http://schemas.microsoft.com/office/drawing/2014/main" id="{FAEDA0A6-9A33-F398-F111-336D3170CB72}"/>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9" name="Nhóm 8">
            <a:extLst>
              <a:ext uri="{FF2B5EF4-FFF2-40B4-BE49-F238E27FC236}">
                <a16:creationId xmlns:a16="http://schemas.microsoft.com/office/drawing/2014/main" id="{CA006E81-2C45-231C-9F1F-0EA01D0578BF}"/>
              </a:ext>
            </a:extLst>
          </p:cNvPr>
          <p:cNvGrpSpPr/>
          <p:nvPr/>
        </p:nvGrpSpPr>
        <p:grpSpPr>
          <a:xfrm>
            <a:off x="1201478" y="2413100"/>
            <a:ext cx="10313581" cy="3620749"/>
            <a:chOff x="1511884" y="2513305"/>
            <a:chExt cx="4067024" cy="1863605"/>
          </a:xfrm>
        </p:grpSpPr>
        <p:sp>
          <p:nvSpPr>
            <p:cNvPr id="10" name="Hình chữ nhật: Góc Tròn 9">
              <a:extLst>
                <a:ext uri="{FF2B5EF4-FFF2-40B4-BE49-F238E27FC236}">
                  <a16:creationId xmlns:a16="http://schemas.microsoft.com/office/drawing/2014/main" id="{D596E1B0-1165-D906-9C4E-9D561FF230C7}"/>
                </a:ext>
              </a:extLst>
            </p:cNvPr>
            <p:cNvSpPr/>
            <p:nvPr/>
          </p:nvSpPr>
          <p:spPr>
            <a:xfrm>
              <a:off x="1511884" y="2513305"/>
              <a:ext cx="4067024" cy="171910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mbria" panose="02040503050406030204" pitchFamily="18" charset="0"/>
                <a:ea typeface="Cambria" panose="02040503050406030204" pitchFamily="18" charset="0"/>
                <a:sym typeface="Arial"/>
              </a:endParaRPr>
            </a:p>
          </p:txBody>
        </p:sp>
        <p:sp>
          <p:nvSpPr>
            <p:cNvPr id="13" name="Hộp Văn bản 12">
              <a:extLst>
                <a:ext uri="{FF2B5EF4-FFF2-40B4-BE49-F238E27FC236}">
                  <a16:creationId xmlns:a16="http://schemas.microsoft.com/office/drawing/2014/main" id="{99C2E582-3C25-B6F6-C3B2-FB49B05B2A59}"/>
                </a:ext>
              </a:extLst>
            </p:cNvPr>
            <p:cNvSpPr txBox="1"/>
            <p:nvPr/>
          </p:nvSpPr>
          <p:spPr>
            <a:xfrm>
              <a:off x="1688059" y="2618525"/>
              <a:ext cx="3882755" cy="1758385"/>
            </a:xfrm>
            <a:prstGeom prst="rect">
              <a:avLst/>
            </a:prstGeom>
            <a:noFill/>
          </p:spPr>
          <p:txBody>
            <a:bodyPr wrap="square" rtlCol="0">
              <a:spAutoFit/>
            </a:bodyPr>
            <a:lstStyle/>
            <a:p>
              <a:pPr algn="just" defTabSz="1219170">
                <a:buClr>
                  <a:srgbClr val="000000"/>
                </a:buClr>
              </a:pPr>
              <a:r>
                <a:rPr lang="vi-VN" sz="3600" b="1" kern="0" dirty="0">
                  <a:solidFill>
                    <a:srgbClr val="002060"/>
                  </a:solidFill>
                  <a:latin typeface="Cambria" panose="02040503050406030204" pitchFamily="18" charset="0"/>
                  <a:ea typeface="Cambria" panose="02040503050406030204" pitchFamily="18" charset="0"/>
                  <a:cs typeface="Arial"/>
                  <a:sym typeface="Arial"/>
                </a:rPr>
                <a:t>Những từ ngữ chỉ cảm xúc của cún</a:t>
              </a:r>
              <a:r>
                <a:rPr lang="en-US" sz="3600" b="1" kern="0" dirty="0">
                  <a:solidFill>
                    <a:srgbClr val="002060"/>
                  </a:solidFill>
                  <a:latin typeface="Cambria" panose="02040503050406030204" pitchFamily="18" charset="0"/>
                  <a:ea typeface="Cambria" panose="02040503050406030204" pitchFamily="18" charset="0"/>
                  <a:cs typeface="Arial"/>
                  <a:sym typeface="Arial"/>
                </a:rPr>
                <a:t>:</a:t>
              </a:r>
            </a:p>
            <a:p>
              <a:pPr marL="571500" indent="-571500" algn="just" defTabSz="1219170">
                <a:buClr>
                  <a:srgbClr val="000000"/>
                </a:buClr>
                <a:buFont typeface="Arial" panose="020B0604020202020204" pitchFamily="34" charset="0"/>
                <a:buChar char="•"/>
              </a:pPr>
              <a:r>
                <a:rPr lang="vi-VN" sz="3600" b="1" i="1" kern="0" dirty="0">
                  <a:solidFill>
                    <a:srgbClr val="FF0000"/>
                  </a:solidFill>
                  <a:latin typeface="Cambria" panose="02040503050406030204" pitchFamily="18" charset="0"/>
                  <a:ea typeface="Cambria" panose="02040503050406030204" pitchFamily="18" charset="0"/>
                  <a:cs typeface="Arial"/>
                  <a:sym typeface="Arial"/>
                </a:rPr>
                <a:t>bực mình</a:t>
              </a:r>
              <a:r>
                <a:rPr lang="vi-VN" sz="3600" b="1" kern="0" dirty="0">
                  <a:solidFill>
                    <a:srgbClr val="002060"/>
                  </a:solidFill>
                  <a:latin typeface="Cambria" panose="02040503050406030204" pitchFamily="18" charset="0"/>
                  <a:ea typeface="Cambria" panose="02040503050406030204" pitchFamily="18" charset="0"/>
                  <a:cs typeface="Arial"/>
                  <a:sym typeface="Arial"/>
                </a:rPr>
                <a:t> (vì tò mò muốn biết về cuối dãy ph</a:t>
              </a:r>
              <a:r>
                <a:rPr lang="en-US" sz="3600" b="1" kern="0" dirty="0">
                  <a:solidFill>
                    <a:srgbClr val="002060"/>
                  </a:solidFill>
                  <a:latin typeface="Cambria" panose="02040503050406030204" pitchFamily="18" charset="0"/>
                  <a:ea typeface="Cambria" panose="02040503050406030204" pitchFamily="18" charset="0"/>
                  <a:cs typeface="Arial"/>
                  <a:sym typeface="Arial"/>
                </a:rPr>
                <a:t>ố</a:t>
              </a:r>
              <a:r>
                <a:rPr lang="vi-VN" sz="3600" b="1" kern="0" dirty="0">
                  <a:solidFill>
                    <a:srgbClr val="002060"/>
                  </a:solidFill>
                  <a:latin typeface="Cambria" panose="02040503050406030204" pitchFamily="18" charset="0"/>
                  <a:ea typeface="Cambria" panose="02040503050406030204" pitchFamily="18" charset="0"/>
                  <a:cs typeface="Arial"/>
                  <a:sym typeface="Arial"/>
                </a:rPr>
                <a:t> mà lại không được ra ngoài)</a:t>
              </a:r>
              <a:endParaRPr lang="en-US" sz="3600" b="1" kern="0" dirty="0">
                <a:solidFill>
                  <a:srgbClr val="002060"/>
                </a:solidFill>
                <a:latin typeface="Cambria" panose="02040503050406030204" pitchFamily="18" charset="0"/>
                <a:ea typeface="Cambria" panose="02040503050406030204" pitchFamily="18" charset="0"/>
                <a:cs typeface="Arial"/>
                <a:sym typeface="Arial"/>
              </a:endParaRPr>
            </a:p>
            <a:p>
              <a:pPr marL="571500" indent="-571500" algn="just" defTabSz="1219170">
                <a:buClr>
                  <a:srgbClr val="000000"/>
                </a:buClr>
                <a:buFont typeface="Arial" panose="020B0604020202020204" pitchFamily="34" charset="0"/>
                <a:buChar char="•"/>
              </a:pPr>
              <a:r>
                <a:rPr lang="en-US" sz="3600" b="1" i="1" kern="0" dirty="0">
                  <a:solidFill>
                    <a:srgbClr val="FF0000"/>
                  </a:solidFill>
                  <a:latin typeface="Cambria" panose="02040503050406030204" pitchFamily="18" charset="0"/>
                  <a:ea typeface="Cambria" panose="02040503050406030204" pitchFamily="18" charset="0"/>
                  <a:cs typeface="Arial"/>
                  <a:sym typeface="Arial"/>
                </a:rPr>
                <a:t>M</a:t>
              </a:r>
              <a:r>
                <a:rPr lang="vi-VN" sz="3600" b="1" i="1" kern="0" dirty="0">
                  <a:solidFill>
                    <a:srgbClr val="FF0000"/>
                  </a:solidFill>
                  <a:latin typeface="Cambria" panose="02040503050406030204" pitchFamily="18" charset="0"/>
                  <a:ea typeface="Cambria" panose="02040503050406030204" pitchFamily="18" charset="0"/>
                  <a:cs typeface="Arial"/>
                  <a:sym typeface="Arial"/>
                </a:rPr>
                <a:t>ừng rỡ </a:t>
              </a:r>
              <a:r>
                <a:rPr lang="vi-VN" sz="3600" b="1" kern="0" dirty="0">
                  <a:solidFill>
                    <a:srgbClr val="002060"/>
                  </a:solidFill>
                  <a:latin typeface="Cambria" panose="02040503050406030204" pitchFamily="18" charset="0"/>
                  <a:ea typeface="Cambria" panose="02040503050406030204" pitchFamily="18" charset="0"/>
                  <a:cs typeface="Arial"/>
                  <a:sym typeface="Arial"/>
                </a:rPr>
                <a:t>(vì được người nhà mở cổng cho ra ngoài, chạy đi khám phá dãy phố).</a:t>
              </a:r>
              <a:endParaRPr lang="en-US" sz="2800" kern="0" dirty="0">
                <a:solidFill>
                  <a:srgbClr val="002060"/>
                </a:solidFill>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206815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Cambria" panose="02040503050406030204" pitchFamily="18" charset="0"/>
              <a:ea typeface="Cambria" panose="02040503050406030204" pitchFamily="18" charset="0"/>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mbria" panose="02040503050406030204" pitchFamily="18" charset="0"/>
                <a:ea typeface="Cambria" panose="02040503050406030204" pitchFamily="18" charset="0"/>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algn="ctr" defTabSz="1219170">
                <a:buClr>
                  <a:srgbClr val="000000"/>
                </a:buClr>
              </a:pPr>
              <a:r>
                <a:rPr lang="vi-VN" sz="3733" kern="0" dirty="0">
                  <a:solidFill>
                    <a:prstClr val="black"/>
                  </a:solidFill>
                  <a:latin typeface="Cambria" panose="02040503050406030204" pitchFamily="18" charset="0"/>
                  <a:ea typeface="Cambria" panose="02040503050406030204" pitchFamily="18"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pic>
        <p:nvPicPr>
          <p:cNvPr id="5" name="Picture 4">
            <a:extLst>
              <a:ext uri="{FF2B5EF4-FFF2-40B4-BE49-F238E27FC236}">
                <a16:creationId xmlns:a16="http://schemas.microsoft.com/office/drawing/2014/main" id="{8D7AAF9C-5B43-59C8-7A7E-73A022E7800A}"/>
              </a:ext>
            </a:extLst>
          </p:cNvPr>
          <p:cNvPicPr>
            <a:picLocks noChangeAspect="1"/>
          </p:cNvPicPr>
          <p:nvPr/>
        </p:nvPicPr>
        <p:blipFill>
          <a:blip r:embed="rId5"/>
          <a:stretch>
            <a:fillRect/>
          </a:stretch>
        </p:blipFill>
        <p:spPr>
          <a:xfrm>
            <a:off x="1671144" y="2531843"/>
            <a:ext cx="9064575" cy="1546171"/>
          </a:xfrm>
          <a:prstGeom prst="rect">
            <a:avLst/>
          </a:prstGeom>
        </p:spPr>
      </p:pic>
      <p:grpSp>
        <p:nvGrpSpPr>
          <p:cNvPr id="6" name="Nhóm 8">
            <a:extLst>
              <a:ext uri="{FF2B5EF4-FFF2-40B4-BE49-F238E27FC236}">
                <a16:creationId xmlns:a16="http://schemas.microsoft.com/office/drawing/2014/main" id="{50CCD086-E14D-4150-C8D3-C4B7195E07BB}"/>
              </a:ext>
            </a:extLst>
          </p:cNvPr>
          <p:cNvGrpSpPr/>
          <p:nvPr/>
        </p:nvGrpSpPr>
        <p:grpSpPr>
          <a:xfrm>
            <a:off x="651641" y="4662310"/>
            <a:ext cx="11172496" cy="1696448"/>
            <a:chOff x="1511884" y="2513304"/>
            <a:chExt cx="4067024" cy="1864897"/>
          </a:xfrm>
        </p:grpSpPr>
        <p:sp>
          <p:nvSpPr>
            <p:cNvPr id="14" name="Hình chữ nhật: Góc Tròn 9">
              <a:extLst>
                <a:ext uri="{FF2B5EF4-FFF2-40B4-BE49-F238E27FC236}">
                  <a16:creationId xmlns:a16="http://schemas.microsoft.com/office/drawing/2014/main" id="{C93A79DC-A47C-F722-E70A-4B09D3C56245}"/>
                </a:ext>
              </a:extLst>
            </p:cNvPr>
            <p:cNvSpPr/>
            <p:nvPr/>
          </p:nvSpPr>
          <p:spPr>
            <a:xfrm>
              <a:off x="1511884" y="2513304"/>
              <a:ext cx="4067024" cy="18648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mbria" panose="02040503050406030204" pitchFamily="18" charset="0"/>
                <a:ea typeface="Cambria" panose="02040503050406030204" pitchFamily="18" charset="0"/>
                <a:sym typeface="Arial"/>
              </a:endParaRPr>
            </a:p>
          </p:txBody>
        </p:sp>
        <p:sp>
          <p:nvSpPr>
            <p:cNvPr id="15" name="Hộp Văn bản 12">
              <a:extLst>
                <a:ext uri="{FF2B5EF4-FFF2-40B4-BE49-F238E27FC236}">
                  <a16:creationId xmlns:a16="http://schemas.microsoft.com/office/drawing/2014/main" id="{95A69B98-4EDB-FF3C-D618-6CAA1F8D88D4}"/>
                </a:ext>
              </a:extLst>
            </p:cNvPr>
            <p:cNvSpPr txBox="1"/>
            <p:nvPr/>
          </p:nvSpPr>
          <p:spPr>
            <a:xfrm>
              <a:off x="1683297" y="2526560"/>
              <a:ext cx="3722526" cy="1725520"/>
            </a:xfrm>
            <a:prstGeom prst="rect">
              <a:avLst/>
            </a:prstGeom>
            <a:noFill/>
          </p:spPr>
          <p:txBody>
            <a:bodyPr wrap="square" rtlCol="0">
              <a:spAutoFit/>
            </a:bodyPr>
            <a:lstStyle/>
            <a:p>
              <a:pPr algn="just" defTabSz="1219170">
                <a:buClr>
                  <a:srgbClr val="000000"/>
                </a:buClr>
              </a:pPr>
              <a:r>
                <a:rPr lang="en-US" sz="3200" b="1" kern="0" dirty="0" err="1">
                  <a:solidFill>
                    <a:srgbClr val="FF0000"/>
                  </a:solidFill>
                  <a:latin typeface="Cambria" panose="02040503050406030204" pitchFamily="18" charset="0"/>
                  <a:ea typeface="Cambria" panose="02040503050406030204" pitchFamily="18" charset="0"/>
                  <a:cs typeface="Arial"/>
                  <a:sym typeface="Arial"/>
                </a:rPr>
                <a:t>Gợi</a:t>
              </a:r>
              <a:r>
                <a:rPr lang="en-US" sz="3200" b="1" kern="0" dirty="0">
                  <a:solidFill>
                    <a:srgbClr val="FF0000"/>
                  </a:solidFill>
                  <a:latin typeface="Cambria" panose="02040503050406030204" pitchFamily="18" charset="0"/>
                  <a:ea typeface="Cambria" panose="02040503050406030204" pitchFamily="18" charset="0"/>
                  <a:cs typeface="Arial"/>
                  <a:sym typeface="Arial"/>
                </a:rPr>
                <a:t> ý: </a:t>
              </a:r>
              <a:r>
                <a:rPr lang="vi-VN" sz="3200" b="1" kern="0" dirty="0">
                  <a:solidFill>
                    <a:srgbClr val="FF0000"/>
                  </a:solidFill>
                  <a:latin typeface="Cambria" panose="02040503050406030204" pitchFamily="18" charset="0"/>
                  <a:ea typeface="Cambria" panose="02040503050406030204" pitchFamily="18" charset="0"/>
                  <a:cs typeface="Arial"/>
                  <a:sym typeface="Arial"/>
                </a:rPr>
                <a:t>Dựa vào các cảnh vật mà cún nhìn thấy, em hãy tưởng tượng về con phố em đang đi có những gì? Những thứ đó sẽ được cảm nhận như thế nào?</a:t>
              </a:r>
              <a:endParaRPr lang="en-US" sz="2400" kern="0" dirty="0">
                <a:solidFill>
                  <a:prstClr val="black"/>
                </a:solidFill>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94718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1" name="Rectangle: Rounded Corners 7">
            <a:extLst>
              <a:ext uri="{FF2B5EF4-FFF2-40B4-BE49-F238E27FC236}">
                <a16:creationId xmlns:a16="http://schemas.microsoft.com/office/drawing/2014/main" id="{B15AE6BF-BA67-AE9D-2F10-4D9C5A3F42E8}"/>
              </a:ext>
            </a:extLst>
          </p:cNvPr>
          <p:cNvSpPr/>
          <p:nvPr/>
        </p:nvSpPr>
        <p:spPr>
          <a:xfrm>
            <a:off x="706706" y="2188685"/>
            <a:ext cx="10778588" cy="4485384"/>
          </a:xfrm>
          <a:custGeom>
            <a:avLst/>
            <a:gdLst>
              <a:gd name="connsiteX0" fmla="*/ 0 w 10778588"/>
              <a:gd name="connsiteY0" fmla="*/ 447282 h 4485384"/>
              <a:gd name="connsiteX1" fmla="*/ 447282 w 10778588"/>
              <a:gd name="connsiteY1" fmla="*/ 0 h 4485384"/>
              <a:gd name="connsiteX2" fmla="*/ 10331306 w 10778588"/>
              <a:gd name="connsiteY2" fmla="*/ 0 h 4485384"/>
              <a:gd name="connsiteX3" fmla="*/ 10778588 w 10778588"/>
              <a:gd name="connsiteY3" fmla="*/ 447282 h 4485384"/>
              <a:gd name="connsiteX4" fmla="*/ 10778588 w 10778588"/>
              <a:gd name="connsiteY4" fmla="*/ 4038102 h 4485384"/>
              <a:gd name="connsiteX5" fmla="*/ 10331306 w 10778588"/>
              <a:gd name="connsiteY5" fmla="*/ 4485384 h 4485384"/>
              <a:gd name="connsiteX6" fmla="*/ 447282 w 10778588"/>
              <a:gd name="connsiteY6" fmla="*/ 4485384 h 4485384"/>
              <a:gd name="connsiteX7" fmla="*/ 0 w 10778588"/>
              <a:gd name="connsiteY7" fmla="*/ 4038102 h 4485384"/>
              <a:gd name="connsiteX8" fmla="*/ 0 w 10778588"/>
              <a:gd name="connsiteY8" fmla="*/ 447282 h 448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8588" h="4485384" fill="none" extrusionOk="0">
                <a:moveTo>
                  <a:pt x="0" y="447282"/>
                </a:moveTo>
                <a:cubicBezTo>
                  <a:pt x="200" y="205660"/>
                  <a:pt x="207279" y="11788"/>
                  <a:pt x="447282" y="0"/>
                </a:cubicBezTo>
                <a:cubicBezTo>
                  <a:pt x="5325507" y="72427"/>
                  <a:pt x="5898463" y="61419"/>
                  <a:pt x="10331306" y="0"/>
                </a:cubicBezTo>
                <a:cubicBezTo>
                  <a:pt x="10572262" y="-41794"/>
                  <a:pt x="10736907" y="187648"/>
                  <a:pt x="10778588" y="447282"/>
                </a:cubicBezTo>
                <a:cubicBezTo>
                  <a:pt x="10879464" y="2045324"/>
                  <a:pt x="10671275" y="2260383"/>
                  <a:pt x="10778588" y="4038102"/>
                </a:cubicBezTo>
                <a:cubicBezTo>
                  <a:pt x="10780629" y="4274771"/>
                  <a:pt x="10566135" y="4471709"/>
                  <a:pt x="10331306" y="4485384"/>
                </a:cubicBezTo>
                <a:cubicBezTo>
                  <a:pt x="8053305" y="4515211"/>
                  <a:pt x="4036639" y="4406078"/>
                  <a:pt x="447282" y="4485384"/>
                </a:cubicBezTo>
                <a:cubicBezTo>
                  <a:pt x="236049" y="4481338"/>
                  <a:pt x="-15353" y="4288165"/>
                  <a:pt x="0" y="4038102"/>
                </a:cubicBezTo>
                <a:cubicBezTo>
                  <a:pt x="50037" y="2470296"/>
                  <a:pt x="770" y="1378444"/>
                  <a:pt x="0" y="447282"/>
                </a:cubicBezTo>
                <a:close/>
              </a:path>
              <a:path w="10778588" h="4485384" stroke="0" extrusionOk="0">
                <a:moveTo>
                  <a:pt x="0" y="447282"/>
                </a:moveTo>
                <a:cubicBezTo>
                  <a:pt x="13844" y="204029"/>
                  <a:pt x="209463" y="19185"/>
                  <a:pt x="447282" y="0"/>
                </a:cubicBezTo>
                <a:cubicBezTo>
                  <a:pt x="1584904" y="123000"/>
                  <a:pt x="7108331" y="-96860"/>
                  <a:pt x="10331306" y="0"/>
                </a:cubicBezTo>
                <a:cubicBezTo>
                  <a:pt x="10544797" y="-25559"/>
                  <a:pt x="10798997" y="159109"/>
                  <a:pt x="10778588" y="447282"/>
                </a:cubicBezTo>
                <a:cubicBezTo>
                  <a:pt x="10781761" y="1333970"/>
                  <a:pt x="10872855" y="3424598"/>
                  <a:pt x="10778588" y="4038102"/>
                </a:cubicBezTo>
                <a:cubicBezTo>
                  <a:pt x="10746847" y="4296628"/>
                  <a:pt x="10571623" y="4484286"/>
                  <a:pt x="10331306" y="4485384"/>
                </a:cubicBezTo>
                <a:cubicBezTo>
                  <a:pt x="5803813" y="4324677"/>
                  <a:pt x="3284155" y="4525051"/>
                  <a:pt x="447282" y="4485384"/>
                </a:cubicBezTo>
                <a:cubicBezTo>
                  <a:pt x="188347" y="4482979"/>
                  <a:pt x="-40585" y="4266743"/>
                  <a:pt x="0" y="4038102"/>
                </a:cubicBezTo>
                <a:cubicBezTo>
                  <a:pt x="32216" y="3244602"/>
                  <a:pt x="57206" y="1342754"/>
                  <a:pt x="0" y="447282"/>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7" name="Nhóm 6">
            <a:extLst>
              <a:ext uri="{FF2B5EF4-FFF2-40B4-BE49-F238E27FC236}">
                <a16:creationId xmlns:a16="http://schemas.microsoft.com/office/drawing/2014/main" id="{86AF26F4-7F01-1896-1791-A5835940AABF}"/>
              </a:ext>
            </a:extLst>
          </p:cNvPr>
          <p:cNvGrpSpPr/>
          <p:nvPr/>
        </p:nvGrpSpPr>
        <p:grpSpPr>
          <a:xfrm>
            <a:off x="115323" y="196027"/>
            <a:ext cx="12076677" cy="1560641"/>
            <a:chOff x="32218" y="4156380"/>
            <a:chExt cx="9057508" cy="1170481"/>
          </a:xfrm>
        </p:grpSpPr>
        <p:sp>
          <p:nvSpPr>
            <p:cNvPr id="8" name="Hình chữ nhật: Góc Tròn 7">
              <a:extLst>
                <a:ext uri="{FF2B5EF4-FFF2-40B4-BE49-F238E27FC236}">
                  <a16:creationId xmlns:a16="http://schemas.microsoft.com/office/drawing/2014/main" id="{D0E0EB28-038F-960D-E0DE-07E4801B53B2}"/>
                </a:ext>
              </a:extLst>
            </p:cNvPr>
            <p:cNvSpPr/>
            <p:nvPr/>
          </p:nvSpPr>
          <p:spPr>
            <a:xfrm>
              <a:off x="827240" y="4156380"/>
              <a:ext cx="8083941" cy="1170481"/>
            </a:xfrm>
            <a:custGeom>
              <a:avLst/>
              <a:gdLst>
                <a:gd name="connsiteX0" fmla="*/ 0 w 8083941"/>
                <a:gd name="connsiteY0" fmla="*/ 195084 h 1170481"/>
                <a:gd name="connsiteX1" fmla="*/ 195084 w 8083941"/>
                <a:gd name="connsiteY1" fmla="*/ 0 h 1170481"/>
                <a:gd name="connsiteX2" fmla="*/ 817580 w 8083941"/>
                <a:gd name="connsiteY2" fmla="*/ 0 h 1170481"/>
                <a:gd name="connsiteX3" fmla="*/ 1286201 w 8083941"/>
                <a:gd name="connsiteY3" fmla="*/ 0 h 1170481"/>
                <a:gd name="connsiteX4" fmla="*/ 1985635 w 8083941"/>
                <a:gd name="connsiteY4" fmla="*/ 0 h 1170481"/>
                <a:gd name="connsiteX5" fmla="*/ 2762006 w 8083941"/>
                <a:gd name="connsiteY5" fmla="*/ 0 h 1170481"/>
                <a:gd name="connsiteX6" fmla="*/ 3615316 w 8083941"/>
                <a:gd name="connsiteY6" fmla="*/ 0 h 1170481"/>
                <a:gd name="connsiteX7" fmla="*/ 4083937 w 8083941"/>
                <a:gd name="connsiteY7" fmla="*/ 0 h 1170481"/>
                <a:gd name="connsiteX8" fmla="*/ 4860308 w 8083941"/>
                <a:gd name="connsiteY8" fmla="*/ 0 h 1170481"/>
                <a:gd name="connsiteX9" fmla="*/ 5328929 w 8083941"/>
                <a:gd name="connsiteY9" fmla="*/ 0 h 1170481"/>
                <a:gd name="connsiteX10" fmla="*/ 5874487 w 8083941"/>
                <a:gd name="connsiteY10" fmla="*/ 0 h 1170481"/>
                <a:gd name="connsiteX11" fmla="*/ 6496984 w 8083941"/>
                <a:gd name="connsiteY11" fmla="*/ 0 h 1170481"/>
                <a:gd name="connsiteX12" fmla="*/ 6965604 w 8083941"/>
                <a:gd name="connsiteY12" fmla="*/ 0 h 1170481"/>
                <a:gd name="connsiteX13" fmla="*/ 7888857 w 8083941"/>
                <a:gd name="connsiteY13" fmla="*/ 0 h 1170481"/>
                <a:gd name="connsiteX14" fmla="*/ 8083941 w 8083941"/>
                <a:gd name="connsiteY14" fmla="*/ 195084 h 1170481"/>
                <a:gd name="connsiteX15" fmla="*/ 8083941 w 8083941"/>
                <a:gd name="connsiteY15" fmla="*/ 561831 h 1170481"/>
                <a:gd name="connsiteX16" fmla="*/ 8083941 w 8083941"/>
                <a:gd name="connsiteY16" fmla="*/ 975397 h 1170481"/>
                <a:gd name="connsiteX17" fmla="*/ 7888857 w 8083941"/>
                <a:gd name="connsiteY17" fmla="*/ 1170481 h 1170481"/>
                <a:gd name="connsiteX18" fmla="*/ 7035548 w 8083941"/>
                <a:gd name="connsiteY18" fmla="*/ 1170481 h 1170481"/>
                <a:gd name="connsiteX19" fmla="*/ 6336114 w 8083941"/>
                <a:gd name="connsiteY19" fmla="*/ 1170481 h 1170481"/>
                <a:gd name="connsiteX20" fmla="*/ 5790555 w 8083941"/>
                <a:gd name="connsiteY20" fmla="*/ 1170481 h 1170481"/>
                <a:gd name="connsiteX21" fmla="*/ 5321935 w 8083941"/>
                <a:gd name="connsiteY21" fmla="*/ 1170481 h 1170481"/>
                <a:gd name="connsiteX22" fmla="*/ 4699438 w 8083941"/>
                <a:gd name="connsiteY22" fmla="*/ 1170481 h 1170481"/>
                <a:gd name="connsiteX23" fmla="*/ 4230818 w 8083941"/>
                <a:gd name="connsiteY23" fmla="*/ 1170481 h 1170481"/>
                <a:gd name="connsiteX24" fmla="*/ 3454446 w 8083941"/>
                <a:gd name="connsiteY24" fmla="*/ 1170481 h 1170481"/>
                <a:gd name="connsiteX25" fmla="*/ 2601137 w 8083941"/>
                <a:gd name="connsiteY25" fmla="*/ 1170481 h 1170481"/>
                <a:gd name="connsiteX26" fmla="*/ 1824765 w 8083941"/>
                <a:gd name="connsiteY26" fmla="*/ 1170481 h 1170481"/>
                <a:gd name="connsiteX27" fmla="*/ 1356144 w 8083941"/>
                <a:gd name="connsiteY27" fmla="*/ 1170481 h 1170481"/>
                <a:gd name="connsiteX28" fmla="*/ 887524 w 8083941"/>
                <a:gd name="connsiteY28" fmla="*/ 1170481 h 1170481"/>
                <a:gd name="connsiteX29" fmla="*/ 195084 w 8083941"/>
                <a:gd name="connsiteY29" fmla="*/ 1170481 h 1170481"/>
                <a:gd name="connsiteX30" fmla="*/ 0 w 8083941"/>
                <a:gd name="connsiteY30" fmla="*/ 975397 h 1170481"/>
                <a:gd name="connsiteX31" fmla="*/ 0 w 8083941"/>
                <a:gd name="connsiteY31" fmla="*/ 593044 h 1170481"/>
                <a:gd name="connsiteX32" fmla="*/ 0 w 8083941"/>
                <a:gd name="connsiteY32" fmla="*/ 195084 h 117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83941" h="1170481" fill="none" extrusionOk="0">
                  <a:moveTo>
                    <a:pt x="0" y="195084"/>
                  </a:moveTo>
                  <a:cubicBezTo>
                    <a:pt x="2437" y="85322"/>
                    <a:pt x="77325" y="-3299"/>
                    <a:pt x="195084" y="0"/>
                  </a:cubicBezTo>
                  <a:cubicBezTo>
                    <a:pt x="402941" y="-21162"/>
                    <a:pt x="527475" y="-7301"/>
                    <a:pt x="817580" y="0"/>
                  </a:cubicBezTo>
                  <a:cubicBezTo>
                    <a:pt x="1107685" y="7301"/>
                    <a:pt x="1159638" y="-20064"/>
                    <a:pt x="1286201" y="0"/>
                  </a:cubicBezTo>
                  <a:cubicBezTo>
                    <a:pt x="1412764" y="20064"/>
                    <a:pt x="1660063" y="-5616"/>
                    <a:pt x="1985635" y="0"/>
                  </a:cubicBezTo>
                  <a:cubicBezTo>
                    <a:pt x="2311207" y="5616"/>
                    <a:pt x="2541375" y="27960"/>
                    <a:pt x="2762006" y="0"/>
                  </a:cubicBezTo>
                  <a:cubicBezTo>
                    <a:pt x="2982637" y="-27960"/>
                    <a:pt x="3211776" y="39943"/>
                    <a:pt x="3615316" y="0"/>
                  </a:cubicBezTo>
                  <a:cubicBezTo>
                    <a:pt x="4018856" y="-39943"/>
                    <a:pt x="3946588" y="9287"/>
                    <a:pt x="4083937" y="0"/>
                  </a:cubicBezTo>
                  <a:cubicBezTo>
                    <a:pt x="4221286" y="-9287"/>
                    <a:pt x="4690740" y="-24138"/>
                    <a:pt x="4860308" y="0"/>
                  </a:cubicBezTo>
                  <a:cubicBezTo>
                    <a:pt x="5029876" y="24138"/>
                    <a:pt x="5104959" y="22922"/>
                    <a:pt x="5328929" y="0"/>
                  </a:cubicBezTo>
                  <a:cubicBezTo>
                    <a:pt x="5552899" y="-22922"/>
                    <a:pt x="5694392" y="-20422"/>
                    <a:pt x="5874487" y="0"/>
                  </a:cubicBezTo>
                  <a:cubicBezTo>
                    <a:pt x="6054582" y="20422"/>
                    <a:pt x="6342468" y="14782"/>
                    <a:pt x="6496984" y="0"/>
                  </a:cubicBezTo>
                  <a:cubicBezTo>
                    <a:pt x="6651500" y="-14782"/>
                    <a:pt x="6770877" y="-11185"/>
                    <a:pt x="6965604" y="0"/>
                  </a:cubicBezTo>
                  <a:cubicBezTo>
                    <a:pt x="7160331" y="11185"/>
                    <a:pt x="7677124" y="-44441"/>
                    <a:pt x="7888857" y="0"/>
                  </a:cubicBezTo>
                  <a:cubicBezTo>
                    <a:pt x="7970518" y="-338"/>
                    <a:pt x="8081027" y="88972"/>
                    <a:pt x="8083941" y="195084"/>
                  </a:cubicBezTo>
                  <a:cubicBezTo>
                    <a:pt x="8084716" y="364618"/>
                    <a:pt x="8090037" y="464508"/>
                    <a:pt x="8083941" y="561831"/>
                  </a:cubicBezTo>
                  <a:cubicBezTo>
                    <a:pt x="8077845" y="659154"/>
                    <a:pt x="8101377" y="848253"/>
                    <a:pt x="8083941" y="975397"/>
                  </a:cubicBezTo>
                  <a:cubicBezTo>
                    <a:pt x="8081772" y="1090137"/>
                    <a:pt x="7995067" y="1194979"/>
                    <a:pt x="7888857" y="1170481"/>
                  </a:cubicBezTo>
                  <a:cubicBezTo>
                    <a:pt x="7463847" y="1175513"/>
                    <a:pt x="7262314" y="1199545"/>
                    <a:pt x="7035548" y="1170481"/>
                  </a:cubicBezTo>
                  <a:cubicBezTo>
                    <a:pt x="6808782" y="1141417"/>
                    <a:pt x="6608846" y="1140660"/>
                    <a:pt x="6336114" y="1170481"/>
                  </a:cubicBezTo>
                  <a:cubicBezTo>
                    <a:pt x="6063382" y="1200302"/>
                    <a:pt x="5909557" y="1157501"/>
                    <a:pt x="5790555" y="1170481"/>
                  </a:cubicBezTo>
                  <a:cubicBezTo>
                    <a:pt x="5671553" y="1183461"/>
                    <a:pt x="5543972" y="1174038"/>
                    <a:pt x="5321935" y="1170481"/>
                  </a:cubicBezTo>
                  <a:cubicBezTo>
                    <a:pt x="5099898" y="1166924"/>
                    <a:pt x="4943355" y="1150678"/>
                    <a:pt x="4699438" y="1170481"/>
                  </a:cubicBezTo>
                  <a:cubicBezTo>
                    <a:pt x="4455521" y="1190284"/>
                    <a:pt x="4395042" y="1168737"/>
                    <a:pt x="4230818" y="1170481"/>
                  </a:cubicBezTo>
                  <a:cubicBezTo>
                    <a:pt x="4066594" y="1172225"/>
                    <a:pt x="3789111" y="1147577"/>
                    <a:pt x="3454446" y="1170481"/>
                  </a:cubicBezTo>
                  <a:cubicBezTo>
                    <a:pt x="3119781" y="1193385"/>
                    <a:pt x="2848596" y="1128430"/>
                    <a:pt x="2601137" y="1170481"/>
                  </a:cubicBezTo>
                  <a:cubicBezTo>
                    <a:pt x="2353678" y="1212532"/>
                    <a:pt x="2144551" y="1188008"/>
                    <a:pt x="1824765" y="1170481"/>
                  </a:cubicBezTo>
                  <a:cubicBezTo>
                    <a:pt x="1504979" y="1152954"/>
                    <a:pt x="1559367" y="1186303"/>
                    <a:pt x="1356144" y="1170481"/>
                  </a:cubicBezTo>
                  <a:cubicBezTo>
                    <a:pt x="1152921" y="1154659"/>
                    <a:pt x="988845" y="1190996"/>
                    <a:pt x="887524" y="1170481"/>
                  </a:cubicBezTo>
                  <a:cubicBezTo>
                    <a:pt x="786203" y="1149966"/>
                    <a:pt x="423535" y="1145804"/>
                    <a:pt x="195084" y="1170481"/>
                  </a:cubicBezTo>
                  <a:cubicBezTo>
                    <a:pt x="107108" y="1165064"/>
                    <a:pt x="-14157" y="1097569"/>
                    <a:pt x="0" y="975397"/>
                  </a:cubicBezTo>
                  <a:cubicBezTo>
                    <a:pt x="16053" y="857171"/>
                    <a:pt x="-14919" y="747088"/>
                    <a:pt x="0" y="593044"/>
                  </a:cubicBezTo>
                  <a:cubicBezTo>
                    <a:pt x="14919" y="439000"/>
                    <a:pt x="2051" y="347777"/>
                    <a:pt x="0" y="195084"/>
                  </a:cubicBezTo>
                  <a:close/>
                </a:path>
                <a:path w="8083941" h="1170481" stroke="0" extrusionOk="0">
                  <a:moveTo>
                    <a:pt x="0" y="195084"/>
                  </a:moveTo>
                  <a:cubicBezTo>
                    <a:pt x="10337" y="85606"/>
                    <a:pt x="87207" y="5493"/>
                    <a:pt x="195084" y="0"/>
                  </a:cubicBezTo>
                  <a:cubicBezTo>
                    <a:pt x="397801" y="-23037"/>
                    <a:pt x="554476" y="-6065"/>
                    <a:pt x="663705" y="0"/>
                  </a:cubicBezTo>
                  <a:cubicBezTo>
                    <a:pt x="772934" y="6065"/>
                    <a:pt x="1035117" y="-7748"/>
                    <a:pt x="1132325" y="0"/>
                  </a:cubicBezTo>
                  <a:cubicBezTo>
                    <a:pt x="1229533" y="7748"/>
                    <a:pt x="1519516" y="-7160"/>
                    <a:pt x="1754822" y="0"/>
                  </a:cubicBezTo>
                  <a:cubicBezTo>
                    <a:pt x="1990128" y="7160"/>
                    <a:pt x="2194852" y="-11537"/>
                    <a:pt x="2608131" y="0"/>
                  </a:cubicBezTo>
                  <a:cubicBezTo>
                    <a:pt x="3021410" y="11537"/>
                    <a:pt x="2969618" y="13148"/>
                    <a:pt x="3076752" y="0"/>
                  </a:cubicBezTo>
                  <a:cubicBezTo>
                    <a:pt x="3183886" y="-13148"/>
                    <a:pt x="3372375" y="-17741"/>
                    <a:pt x="3622310" y="0"/>
                  </a:cubicBezTo>
                  <a:cubicBezTo>
                    <a:pt x="3872245" y="17741"/>
                    <a:pt x="4057980" y="-13362"/>
                    <a:pt x="4167869" y="0"/>
                  </a:cubicBezTo>
                  <a:cubicBezTo>
                    <a:pt x="4277758" y="13362"/>
                    <a:pt x="4556655" y="13120"/>
                    <a:pt x="4790365" y="0"/>
                  </a:cubicBezTo>
                  <a:cubicBezTo>
                    <a:pt x="5024075" y="-13120"/>
                    <a:pt x="5185093" y="-9094"/>
                    <a:pt x="5489799" y="0"/>
                  </a:cubicBezTo>
                  <a:cubicBezTo>
                    <a:pt x="5794505" y="9094"/>
                    <a:pt x="5749789" y="21940"/>
                    <a:pt x="5958419" y="0"/>
                  </a:cubicBezTo>
                  <a:cubicBezTo>
                    <a:pt x="6167049" y="-21940"/>
                    <a:pt x="6385609" y="13682"/>
                    <a:pt x="6503978" y="0"/>
                  </a:cubicBezTo>
                  <a:cubicBezTo>
                    <a:pt x="6622347" y="-13682"/>
                    <a:pt x="6910431" y="-38620"/>
                    <a:pt x="7280349" y="0"/>
                  </a:cubicBezTo>
                  <a:cubicBezTo>
                    <a:pt x="7650267" y="38620"/>
                    <a:pt x="7759587" y="19673"/>
                    <a:pt x="7888857" y="0"/>
                  </a:cubicBezTo>
                  <a:cubicBezTo>
                    <a:pt x="7994886" y="-14459"/>
                    <a:pt x="8078684" y="103329"/>
                    <a:pt x="8083941" y="195084"/>
                  </a:cubicBezTo>
                  <a:cubicBezTo>
                    <a:pt x="8064914" y="282047"/>
                    <a:pt x="8068529" y="442471"/>
                    <a:pt x="8083941" y="585241"/>
                  </a:cubicBezTo>
                  <a:cubicBezTo>
                    <a:pt x="8099353" y="728011"/>
                    <a:pt x="8066107" y="832631"/>
                    <a:pt x="8083941" y="975397"/>
                  </a:cubicBezTo>
                  <a:cubicBezTo>
                    <a:pt x="8096204" y="1081618"/>
                    <a:pt x="8001243" y="1171971"/>
                    <a:pt x="7888857" y="1170481"/>
                  </a:cubicBezTo>
                  <a:cubicBezTo>
                    <a:pt x="7540814" y="1176188"/>
                    <a:pt x="7324831" y="1179766"/>
                    <a:pt x="7035548" y="1170481"/>
                  </a:cubicBezTo>
                  <a:cubicBezTo>
                    <a:pt x="6746265" y="1161196"/>
                    <a:pt x="6367862" y="1198369"/>
                    <a:pt x="6182238" y="1170481"/>
                  </a:cubicBezTo>
                  <a:cubicBezTo>
                    <a:pt x="5996614" y="1142594"/>
                    <a:pt x="5594145" y="1143352"/>
                    <a:pt x="5328929" y="1170481"/>
                  </a:cubicBezTo>
                  <a:cubicBezTo>
                    <a:pt x="5063713" y="1197610"/>
                    <a:pt x="4933482" y="1154979"/>
                    <a:pt x="4629495" y="1170481"/>
                  </a:cubicBezTo>
                  <a:cubicBezTo>
                    <a:pt x="4325508" y="1185983"/>
                    <a:pt x="4143497" y="1154665"/>
                    <a:pt x="3930061" y="1170481"/>
                  </a:cubicBezTo>
                  <a:cubicBezTo>
                    <a:pt x="3716625" y="1186297"/>
                    <a:pt x="3472959" y="1165838"/>
                    <a:pt x="3307565" y="1170481"/>
                  </a:cubicBezTo>
                  <a:cubicBezTo>
                    <a:pt x="3142171" y="1175124"/>
                    <a:pt x="2887679" y="1191163"/>
                    <a:pt x="2762006" y="1170481"/>
                  </a:cubicBezTo>
                  <a:cubicBezTo>
                    <a:pt x="2636333" y="1149799"/>
                    <a:pt x="2377461" y="1193973"/>
                    <a:pt x="2216448" y="1170481"/>
                  </a:cubicBezTo>
                  <a:cubicBezTo>
                    <a:pt x="2055435" y="1146989"/>
                    <a:pt x="1749049" y="1188668"/>
                    <a:pt x="1593952" y="1170481"/>
                  </a:cubicBezTo>
                  <a:cubicBezTo>
                    <a:pt x="1438855" y="1152294"/>
                    <a:pt x="1096831" y="1160475"/>
                    <a:pt x="817580" y="1170481"/>
                  </a:cubicBezTo>
                  <a:cubicBezTo>
                    <a:pt x="538329" y="1180487"/>
                    <a:pt x="407705" y="1168868"/>
                    <a:pt x="195084" y="1170481"/>
                  </a:cubicBezTo>
                  <a:cubicBezTo>
                    <a:pt x="85576" y="1167362"/>
                    <a:pt x="-6953" y="1059190"/>
                    <a:pt x="0" y="975397"/>
                  </a:cubicBezTo>
                  <a:cubicBezTo>
                    <a:pt x="3243" y="899871"/>
                    <a:pt x="5205" y="774805"/>
                    <a:pt x="0" y="600847"/>
                  </a:cubicBezTo>
                  <a:cubicBezTo>
                    <a:pt x="-5205" y="426889"/>
                    <a:pt x="-17161" y="390801"/>
                    <a:pt x="0" y="195084"/>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Hộp Văn bản 10">
              <a:extLst>
                <a:ext uri="{FF2B5EF4-FFF2-40B4-BE49-F238E27FC236}">
                  <a16:creationId xmlns:a16="http://schemas.microsoft.com/office/drawing/2014/main" id="{BC175EF7-264A-3A7A-CDE6-9E0BEBA8C069}"/>
                </a:ext>
              </a:extLst>
            </p:cNvPr>
            <p:cNvSpPr txBox="1"/>
            <p:nvPr/>
          </p:nvSpPr>
          <p:spPr>
            <a:xfrm>
              <a:off x="574434" y="4264566"/>
              <a:ext cx="8515292" cy="93092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733"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sym typeface="Arial"/>
                </a:rPr>
                <a:t>Hãy tưởng tượng em cùng cún đi trên dãy phố trong bài đọc, em sẽ thấy những gì?</a:t>
              </a:r>
            </a:p>
          </p:txBody>
        </p:sp>
        <p:pic>
          <p:nvPicPr>
            <p:cNvPr id="12" name="Hình ảnh 11">
              <a:extLst>
                <a:ext uri="{FF2B5EF4-FFF2-40B4-BE49-F238E27FC236}">
                  <a16:creationId xmlns:a16="http://schemas.microsoft.com/office/drawing/2014/main" id="{CDEB4630-3203-F2BD-E06F-1A5752377E4C}"/>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aphicFrame>
        <p:nvGraphicFramePr>
          <p:cNvPr id="2" name="Table 1">
            <a:extLst>
              <a:ext uri="{FF2B5EF4-FFF2-40B4-BE49-F238E27FC236}">
                <a16:creationId xmlns:a16="http://schemas.microsoft.com/office/drawing/2014/main" id="{95AF5180-871A-76E5-D55B-A32CFB58FE33}"/>
              </a:ext>
            </a:extLst>
          </p:cNvPr>
          <p:cNvGraphicFramePr>
            <a:graphicFrameLocks noGrp="1"/>
          </p:cNvGraphicFramePr>
          <p:nvPr>
            <p:extLst>
              <p:ext uri="{D42A27DB-BD31-4B8C-83A1-F6EECF244321}">
                <p14:modId xmlns:p14="http://schemas.microsoft.com/office/powerpoint/2010/main" val="2057138714"/>
              </p:ext>
            </p:extLst>
          </p:nvPr>
        </p:nvGraphicFramePr>
        <p:xfrm>
          <a:off x="1261241" y="2343808"/>
          <a:ext cx="9921766" cy="4160060"/>
        </p:xfrm>
        <a:graphic>
          <a:graphicData uri="http://schemas.openxmlformats.org/drawingml/2006/table">
            <a:tbl>
              <a:tblPr firstRow="1" firstCol="1" bandRow="1">
                <a:tableStyleId>{00A15C55-8517-42AA-B614-E9B94910E393}</a:tableStyleId>
              </a:tblPr>
              <a:tblGrid>
                <a:gridCol w="4960883">
                  <a:extLst>
                    <a:ext uri="{9D8B030D-6E8A-4147-A177-3AD203B41FA5}">
                      <a16:colId xmlns:a16="http://schemas.microsoft.com/office/drawing/2014/main" val="3692381221"/>
                    </a:ext>
                  </a:extLst>
                </a:gridCol>
                <a:gridCol w="4960883">
                  <a:extLst>
                    <a:ext uri="{9D8B030D-6E8A-4147-A177-3AD203B41FA5}">
                      <a16:colId xmlns:a16="http://schemas.microsoft.com/office/drawing/2014/main" val="1281460175"/>
                    </a:ext>
                  </a:extLst>
                </a:gridCol>
              </a:tblGrid>
              <a:tr h="1813176">
                <a:tc>
                  <a:txBody>
                    <a:bodyPr/>
                    <a:lstStyle/>
                    <a:p>
                      <a:pPr marL="0" marR="0" algn="ctr">
                        <a:lnSpc>
                          <a:spcPct val="150000"/>
                        </a:lnSpc>
                        <a:spcBef>
                          <a:spcPts val="100"/>
                        </a:spcBef>
                        <a:spcAft>
                          <a:spcPts val="100"/>
                        </a:spcAft>
                      </a:pPr>
                      <a:r>
                        <a:rPr lang="vi-VN" sz="2400" kern="100" dirty="0">
                          <a:solidFill>
                            <a:srgbClr val="002060"/>
                          </a:solidFill>
                          <a:effectLst/>
                          <a:latin typeface="Cambria" panose="02040503050406030204" pitchFamily="18" charset="0"/>
                          <a:ea typeface="Cambria" panose="02040503050406030204" pitchFamily="18" charset="0"/>
                        </a:rPr>
                        <a:t>Nhìn</a:t>
                      </a:r>
                      <a:endParaRPr lang="en-US" sz="2000" kern="1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100"/>
                        </a:spcBef>
                        <a:spcAft>
                          <a:spcPts val="100"/>
                        </a:spcAft>
                      </a:pPr>
                      <a:r>
                        <a:rPr lang="vi-VN" sz="2400" b="0" kern="100" dirty="0">
                          <a:solidFill>
                            <a:srgbClr val="002060"/>
                          </a:solidFill>
                          <a:effectLst/>
                          <a:latin typeface="Cambria" panose="02040503050406030204" pitchFamily="18" charset="0"/>
                          <a:ea typeface="Cambria" panose="02040503050406030204" pitchFamily="18" charset="0"/>
                        </a:rPr>
                        <a:t>con đường, nhà, mái tôn, con đò, bãi bồi, cây cối, nhà cửa,...</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kern="100" dirty="0">
                          <a:solidFill>
                            <a:srgbClr val="002060"/>
                          </a:solidFill>
                          <a:effectLst/>
                          <a:latin typeface="Cambria" panose="02040503050406030204" pitchFamily="18" charset="0"/>
                          <a:ea typeface="Cambria" panose="02040503050406030204" pitchFamily="18" charset="0"/>
                        </a:rPr>
                        <a:t>Nghe</a:t>
                      </a:r>
                      <a:endParaRPr lang="en-US" sz="2000" kern="1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100"/>
                        </a:spcBef>
                        <a:spcAft>
                          <a:spcPts val="100"/>
                        </a:spcAft>
                      </a:pPr>
                      <a:r>
                        <a:rPr lang="vi-VN" sz="2400" b="0" kern="100" dirty="0">
                          <a:solidFill>
                            <a:srgbClr val="002060"/>
                          </a:solidFill>
                          <a:effectLst/>
                          <a:latin typeface="Cambria" panose="02040503050406030204" pitchFamily="18" charset="0"/>
                          <a:ea typeface="Cambria" panose="02040503050406030204" pitchFamily="18" charset="0"/>
                        </a:rPr>
                        <a:t>tiếng gió thổi, tiếng nước chảy êm đềm, tiếng cây cối xào xạc,...</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79557801"/>
                  </a:ext>
                </a:extLst>
              </a:tr>
              <a:tr h="2346884">
                <a:tc>
                  <a:txBody>
                    <a:bodyPr/>
                    <a:lstStyle/>
                    <a:p>
                      <a:pPr marL="0" marR="0" algn="ctr">
                        <a:lnSpc>
                          <a:spcPct val="150000"/>
                        </a:lnSpc>
                        <a:spcBef>
                          <a:spcPts val="100"/>
                        </a:spcBef>
                        <a:spcAft>
                          <a:spcPts val="100"/>
                        </a:spcAft>
                      </a:pPr>
                      <a:r>
                        <a:rPr lang="vi-VN" sz="2400" kern="100" dirty="0">
                          <a:solidFill>
                            <a:srgbClr val="002060"/>
                          </a:solidFill>
                          <a:effectLst/>
                          <a:latin typeface="Cambria" panose="02040503050406030204" pitchFamily="18" charset="0"/>
                          <a:ea typeface="Cambria" panose="02040503050406030204" pitchFamily="18" charset="0"/>
                        </a:rPr>
                        <a:t>Ngửi</a:t>
                      </a:r>
                      <a:endParaRPr lang="en-US" sz="2000" kern="1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100"/>
                        </a:spcBef>
                        <a:spcAft>
                          <a:spcPts val="100"/>
                        </a:spcAft>
                      </a:pPr>
                      <a:r>
                        <a:rPr lang="vi-VN" sz="2400" b="0" kern="100" dirty="0">
                          <a:solidFill>
                            <a:srgbClr val="002060"/>
                          </a:solidFill>
                          <a:effectLst/>
                          <a:latin typeface="Cambria" panose="02040503050406030204" pitchFamily="18" charset="0"/>
                          <a:ea typeface="Cambria" panose="02040503050406030204" pitchFamily="18" charset="0"/>
                        </a:rPr>
                        <a:t>mùi nước từ sông, mùi bùn đất khô trên đường,...</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50000"/>
                        </a:lnSpc>
                        <a:spcBef>
                          <a:spcPts val="100"/>
                        </a:spcBef>
                        <a:spcAft>
                          <a:spcPts val="100"/>
                        </a:spcAft>
                      </a:pPr>
                      <a:r>
                        <a:rPr lang="vi-VN" sz="2400" b="1" kern="100" dirty="0">
                          <a:solidFill>
                            <a:srgbClr val="002060"/>
                          </a:solidFill>
                          <a:effectLst/>
                          <a:latin typeface="Cambria" panose="02040503050406030204" pitchFamily="18" charset="0"/>
                          <a:ea typeface="Cambria" panose="02040503050406030204" pitchFamily="18" charset="0"/>
                        </a:rPr>
                        <a:t>Cảm xúc</a:t>
                      </a:r>
                      <a:endParaRPr lang="en-US" sz="2000" b="1" kern="1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100"/>
                        </a:spcBef>
                        <a:spcAft>
                          <a:spcPts val="100"/>
                        </a:spcAft>
                      </a:pPr>
                      <a:r>
                        <a:rPr lang="vi-VN" sz="2400" kern="100" dirty="0">
                          <a:solidFill>
                            <a:srgbClr val="002060"/>
                          </a:solidFill>
                          <a:effectLst/>
                          <a:latin typeface="Cambria" panose="02040503050406030204" pitchFamily="18" charset="0"/>
                          <a:ea typeface="Cambria" panose="02040503050406030204" pitchFamily="18" charset="0"/>
                        </a:rPr>
                        <a:t>vui vẻ, khoan khoái, thích thú, hài lòng,...hoặc khó chịu, chật chội, buồn tẻ,...</a:t>
                      </a:r>
                      <a:endParaRPr lang="en-US" sz="2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33094883"/>
                  </a:ext>
                </a:extLst>
              </a:tr>
            </a:tbl>
          </a:graphicData>
        </a:graphic>
      </p:graphicFrame>
    </p:spTree>
    <p:extLst>
      <p:ext uri="{BB962C8B-B14F-4D97-AF65-F5344CB8AC3E}">
        <p14:creationId xmlns:p14="http://schemas.microsoft.com/office/powerpoint/2010/main" val="130920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2CAA20-118B-C4C1-C484-CBB910F8DE55}"/>
              </a:ext>
            </a:extLst>
          </p:cNvPr>
          <p:cNvSpPr txBox="1">
            <a:spLocks noChangeArrowheads="1"/>
          </p:cNvSpPr>
          <p:nvPr/>
        </p:nvSpPr>
        <p:spPr bwMode="auto">
          <a:xfrm>
            <a:off x="831272" y="1412855"/>
            <a:ext cx="11360728" cy="2810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4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a:t>
            </a:r>
            <a:r>
              <a:rPr lang="en-US" altLang="en-US" sz="44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1: </a:t>
            </a:r>
            <a:r>
              <a:rPr lang="en-US" altLang="en-US" sz="44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Từ</a:t>
            </a:r>
            <a:r>
              <a:rPr lang="en-US" altLang="en-US" sz="44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4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đầu</a:t>
            </a:r>
            <a:r>
              <a:rPr lang="en-US" altLang="en-US" sz="44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4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Cún</a:t>
            </a:r>
            <a:r>
              <a:rPr lang="en-US" altLang="en-US" sz="44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4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vào</a:t>
            </a:r>
            <a:r>
              <a:rPr lang="en-US" altLang="en-US" sz="44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400" b="1" dirty="0" err="1">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nhà</a:t>
            </a:r>
            <a:r>
              <a:rPr lang="en-US" altLang="en-US" sz="4400" b="1" dirty="0">
                <a:solidFill>
                  <a:srgbClr val="C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a:t>
            </a:r>
          </a:p>
          <a:p>
            <a:pPr marL="761981" indent="-761981" defTabSz="1219170">
              <a:buClr>
                <a:srgbClr val="000000"/>
              </a:buClr>
              <a:buFont typeface="Wingdings" panose="05000000000000000000" pitchFamily="2" charset="2"/>
              <a:buChar char="q"/>
            </a:pPr>
            <a:r>
              <a:rPr lang="en-US" alt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a:t>
            </a:r>
            <a:r>
              <a:rPr lang="en-US" alt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2: </a:t>
            </a:r>
            <a:r>
              <a:rPr lang="en-US" alt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Tiếp</a:t>
            </a:r>
            <a:r>
              <a:rPr lang="en-US" alt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theo</a:t>
            </a:r>
            <a:r>
              <a:rPr lang="en-US" alt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vi-VN" sz="4400" b="1"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đến </a:t>
            </a:r>
            <a:r>
              <a:rPr lang="en-US" sz="4400" b="1"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ngẩng</a:t>
            </a:r>
            <a:r>
              <a:rPr lang="en-US" sz="4400" b="1"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400" b="1"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lên</a:t>
            </a:r>
            <a:r>
              <a:rPr lang="en-US" sz="4400" b="1"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sz="4400" b="1"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nhìn</a:t>
            </a:r>
            <a:r>
              <a:rPr lang="en-US" sz="4400" b="1"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400" b="1" dirty="0" err="1">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a:t>
            </a:r>
            <a:r>
              <a:rPr lang="en-US" altLang="en-US" sz="4400" b="1" dirty="0">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3: </a:t>
            </a:r>
            <a:r>
              <a:rPr lang="en-US" altLang="en-US" sz="4400" b="1" dirty="0" err="1">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Còn</a:t>
            </a:r>
            <a:r>
              <a:rPr lang="en-US" altLang="en-US" sz="4400" b="1" dirty="0">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4400" b="1" dirty="0" err="1">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lại</a:t>
            </a:r>
            <a:endParaRPr lang="en-US" altLang="en-US" sz="4400" b="1" dirty="0">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6" name="矩形: 圆角 30">
            <a:extLst>
              <a:ext uri="{FF2B5EF4-FFF2-40B4-BE49-F238E27FC236}">
                <a16:creationId xmlns:a16="http://schemas.microsoft.com/office/drawing/2014/main" id="{2571985D-4AFF-6016-32A1-B8DBC4B1A49F}"/>
              </a:ext>
            </a:extLst>
          </p:cNvPr>
          <p:cNvSpPr/>
          <p:nvPr/>
        </p:nvSpPr>
        <p:spPr>
          <a:xfrm>
            <a:off x="4438651" y="8506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Cambria" panose="02040503050406030204" pitchFamily="18" charset="0"/>
                <a:ea typeface="Cambria" panose="02040503050406030204" pitchFamily="18" charset="0"/>
                <a:cs typeface="Arial" panose="020B0604020202020204" pitchFamily="34" charset="0"/>
                <a:sym typeface="Arial" panose="020B0604020202020204"/>
              </a:rPr>
              <a:t>Chia đoạn</a:t>
            </a:r>
            <a:endParaRPr lang="zh-CN" altLang="en-US" sz="5400" b="1" dirty="0">
              <a:solidFill>
                <a:prstClr val="white"/>
              </a:solidFill>
              <a:latin typeface="Cambria" panose="02040503050406030204"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212039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4" name="Hình chữ nhật: Góc Tròn 42">
            <a:extLst>
              <a:ext uri="{FF2B5EF4-FFF2-40B4-BE49-F238E27FC236}">
                <a16:creationId xmlns:a16="http://schemas.microsoft.com/office/drawing/2014/main" id="{93B6848A-1787-D815-602D-14EA5C0AD41E}"/>
              </a:ext>
            </a:extLst>
          </p:cNvPr>
          <p:cNvSpPr/>
          <p:nvPr/>
        </p:nvSpPr>
        <p:spPr>
          <a:xfrm>
            <a:off x="2280982" y="926006"/>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9E9E9E"/>
              </a:solidFill>
              <a:effectLst/>
              <a:uLnTx/>
              <a:uFillTx/>
              <a:latin typeface="Cambria" panose="02040503050406030204" pitchFamily="18" charset="0"/>
              <a:ea typeface="Cambria" panose="02040503050406030204" pitchFamily="18" charset="0"/>
              <a:sym typeface="Arial" panose="020B0604020202020204"/>
            </a:endParaRPr>
          </a:p>
        </p:txBody>
      </p:sp>
      <p:sp>
        <p:nvSpPr>
          <p:cNvPr id="15" name="Hộp Văn bản 16">
            <a:extLst>
              <a:ext uri="{FF2B5EF4-FFF2-40B4-BE49-F238E27FC236}">
                <a16:creationId xmlns:a16="http://schemas.microsoft.com/office/drawing/2014/main" id="{9647CB66-144E-D5CC-D479-1DE5229EF5BA}"/>
              </a:ext>
            </a:extLst>
          </p:cNvPr>
          <p:cNvSpPr txBox="1"/>
          <p:nvPr/>
        </p:nvSpPr>
        <p:spPr>
          <a:xfrm>
            <a:off x="1980832" y="943011"/>
            <a:ext cx="83155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Nội</a:t>
            </a:r>
            <a:r>
              <a:rPr kumimoji="0" lang="en-US" sz="4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dung </a:t>
            </a:r>
            <a:r>
              <a:rPr kumimoji="0" lang="en-US" sz="4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chính</a:t>
            </a:r>
            <a:r>
              <a:rPr kumimoji="0" lang="en-US" sz="4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kumimoji="0" lang="en-US" sz="4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của</a:t>
            </a:r>
            <a:r>
              <a:rPr kumimoji="0" lang="en-US" sz="4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kumimoji="0" lang="en-US" sz="48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bài</a:t>
            </a:r>
            <a:endParaRPr kumimoji="0" lang="en-US" sz="4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grpSp>
        <p:nvGrpSpPr>
          <p:cNvPr id="16" name="Nhóm 38">
            <a:extLst>
              <a:ext uri="{FF2B5EF4-FFF2-40B4-BE49-F238E27FC236}">
                <a16:creationId xmlns:a16="http://schemas.microsoft.com/office/drawing/2014/main" id="{855CFFA9-AA9D-8F13-D6BE-1440841A52A3}"/>
              </a:ext>
            </a:extLst>
          </p:cNvPr>
          <p:cNvGrpSpPr/>
          <p:nvPr/>
        </p:nvGrpSpPr>
        <p:grpSpPr>
          <a:xfrm>
            <a:off x="457200" y="2416066"/>
            <a:ext cx="7784942" cy="3746610"/>
            <a:chOff x="391099" y="1979086"/>
            <a:chExt cx="8361802" cy="3379581"/>
          </a:xfrm>
          <a:solidFill>
            <a:schemeClr val="tx2">
              <a:lumMod val="20000"/>
              <a:lumOff val="80000"/>
            </a:schemeClr>
          </a:solidFill>
        </p:grpSpPr>
        <p:sp>
          <p:nvSpPr>
            <p:cNvPr id="17" name="Rectangle: Rounded Corners 11">
              <a:extLst>
                <a:ext uri="{FF2B5EF4-FFF2-40B4-BE49-F238E27FC236}">
                  <a16:creationId xmlns:a16="http://schemas.microsoft.com/office/drawing/2014/main" id="{D5BDC404-8313-33B3-689B-4A55EFE19E86}"/>
                </a:ext>
              </a:extLst>
            </p:cNvPr>
            <p:cNvSpPr/>
            <p:nvPr/>
          </p:nvSpPr>
          <p:spPr>
            <a:xfrm>
              <a:off x="391099" y="1979086"/>
              <a:ext cx="8361802" cy="3379581"/>
            </a:xfrm>
            <a:custGeom>
              <a:avLst/>
              <a:gdLst>
                <a:gd name="connsiteX0" fmla="*/ 0 w 8361802"/>
                <a:gd name="connsiteY0" fmla="*/ 337012 h 3379581"/>
                <a:gd name="connsiteX1" fmla="*/ 337012 w 8361802"/>
                <a:gd name="connsiteY1" fmla="*/ 0 h 3379581"/>
                <a:gd name="connsiteX2" fmla="*/ 8024790 w 8361802"/>
                <a:gd name="connsiteY2" fmla="*/ 0 h 3379581"/>
                <a:gd name="connsiteX3" fmla="*/ 8361802 w 8361802"/>
                <a:gd name="connsiteY3" fmla="*/ 337012 h 3379581"/>
                <a:gd name="connsiteX4" fmla="*/ 8361802 w 8361802"/>
                <a:gd name="connsiteY4" fmla="*/ 3042569 h 3379581"/>
                <a:gd name="connsiteX5" fmla="*/ 8024790 w 8361802"/>
                <a:gd name="connsiteY5" fmla="*/ 3379581 h 3379581"/>
                <a:gd name="connsiteX6" fmla="*/ 337012 w 8361802"/>
                <a:gd name="connsiteY6" fmla="*/ 3379581 h 3379581"/>
                <a:gd name="connsiteX7" fmla="*/ 0 w 8361802"/>
                <a:gd name="connsiteY7" fmla="*/ 3042569 h 3379581"/>
                <a:gd name="connsiteX8" fmla="*/ 0 w 8361802"/>
                <a:gd name="connsiteY8" fmla="*/ 337012 h 337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3379581" fill="none" extrusionOk="0">
                  <a:moveTo>
                    <a:pt x="0" y="337012"/>
                  </a:moveTo>
                  <a:cubicBezTo>
                    <a:pt x="820" y="173077"/>
                    <a:pt x="169227" y="30783"/>
                    <a:pt x="337012" y="0"/>
                  </a:cubicBezTo>
                  <a:cubicBezTo>
                    <a:pt x="2787964" y="72427"/>
                    <a:pt x="4648140" y="61419"/>
                    <a:pt x="8024790" y="0"/>
                  </a:cubicBezTo>
                  <a:cubicBezTo>
                    <a:pt x="8208541" y="-16356"/>
                    <a:pt x="8342179" y="144950"/>
                    <a:pt x="8361802" y="337012"/>
                  </a:cubicBezTo>
                  <a:cubicBezTo>
                    <a:pt x="8462678" y="1171946"/>
                    <a:pt x="8254489" y="2504140"/>
                    <a:pt x="8361802" y="3042569"/>
                  </a:cubicBezTo>
                  <a:cubicBezTo>
                    <a:pt x="8368981" y="3192263"/>
                    <a:pt x="8201632" y="3369172"/>
                    <a:pt x="8024790" y="3379581"/>
                  </a:cubicBezTo>
                  <a:cubicBezTo>
                    <a:pt x="5629780" y="3409408"/>
                    <a:pt x="4168430" y="3300275"/>
                    <a:pt x="337012" y="3379581"/>
                  </a:cubicBezTo>
                  <a:cubicBezTo>
                    <a:pt x="157097" y="3378879"/>
                    <a:pt x="-5038" y="3229692"/>
                    <a:pt x="0" y="3042569"/>
                  </a:cubicBezTo>
                  <a:cubicBezTo>
                    <a:pt x="50037" y="2473831"/>
                    <a:pt x="770" y="1136231"/>
                    <a:pt x="0" y="337012"/>
                  </a:cubicBezTo>
                  <a:close/>
                </a:path>
                <a:path w="8361802" h="3379581" stroke="0" extrusionOk="0">
                  <a:moveTo>
                    <a:pt x="0" y="337012"/>
                  </a:moveTo>
                  <a:cubicBezTo>
                    <a:pt x="13676" y="154613"/>
                    <a:pt x="152961" y="4326"/>
                    <a:pt x="337012" y="0"/>
                  </a:cubicBezTo>
                  <a:cubicBezTo>
                    <a:pt x="3011271" y="123000"/>
                    <a:pt x="5809460" y="-96860"/>
                    <a:pt x="8024790" y="0"/>
                  </a:cubicBezTo>
                  <a:cubicBezTo>
                    <a:pt x="8199862" y="-8426"/>
                    <a:pt x="8375888" y="122488"/>
                    <a:pt x="8361802" y="337012"/>
                  </a:cubicBezTo>
                  <a:cubicBezTo>
                    <a:pt x="8364975" y="1505938"/>
                    <a:pt x="8456069" y="2267600"/>
                    <a:pt x="8361802" y="3042569"/>
                  </a:cubicBezTo>
                  <a:cubicBezTo>
                    <a:pt x="8335495" y="3238227"/>
                    <a:pt x="8192928" y="3376637"/>
                    <a:pt x="8024790" y="3379581"/>
                  </a:cubicBezTo>
                  <a:cubicBezTo>
                    <a:pt x="6395817" y="3218874"/>
                    <a:pt x="2516850" y="3419248"/>
                    <a:pt x="337012" y="3379581"/>
                  </a:cubicBezTo>
                  <a:cubicBezTo>
                    <a:pt x="134930" y="3376359"/>
                    <a:pt x="-33126" y="3213689"/>
                    <a:pt x="0" y="3042569"/>
                  </a:cubicBezTo>
                  <a:cubicBezTo>
                    <a:pt x="32216" y="1828467"/>
                    <a:pt x="57206" y="1652424"/>
                    <a:pt x="0" y="337012"/>
                  </a:cubicBezTo>
                  <a:close/>
                </a:path>
              </a:pathLst>
            </a:custGeom>
            <a:solidFill>
              <a:schemeClr val="accent3">
                <a:lumMod val="20000"/>
                <a:lumOff val="80000"/>
              </a:schemeClr>
            </a:solidFill>
            <a:ln>
              <a:solidFill>
                <a:schemeClr val="accent1"/>
              </a:solidFill>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panose="020B0604020202020204"/>
              </a:endParaRPr>
            </a:p>
          </p:txBody>
        </p:sp>
        <p:sp>
          <p:nvSpPr>
            <p:cNvPr id="18" name="Hộp Văn bản 37">
              <a:extLst>
                <a:ext uri="{FF2B5EF4-FFF2-40B4-BE49-F238E27FC236}">
                  <a16:creationId xmlns:a16="http://schemas.microsoft.com/office/drawing/2014/main" id="{AC662B63-0462-BCB8-626B-E6962B36AA4C}"/>
                </a:ext>
              </a:extLst>
            </p:cNvPr>
            <p:cNvSpPr txBox="1"/>
            <p:nvPr/>
          </p:nvSpPr>
          <p:spPr>
            <a:xfrm>
              <a:off x="619507" y="2153358"/>
              <a:ext cx="7772455" cy="3192697"/>
            </a:xfrm>
            <a:prstGeom prst="rect">
              <a:avLst/>
            </a:prstGeom>
            <a:no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đọc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đề cập đến một chú cún sống trong một ngôi nhà nhỏ, chưa một lần đi hết dãy phố của mình.</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Với</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sự</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tò</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mò</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khao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khát</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khám</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phá</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cuộc</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sống</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bên</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ngoài</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Cún</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đã</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tận</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mắt</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nhìn</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thấy</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khung</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cảnh</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đẹp</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đẽ</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với</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bao </a:t>
              </a:r>
              <a:r>
                <a:rPr lang="en-US" sz="3200" b="1" dirty="0" err="1">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điều</a:t>
              </a:r>
              <a:r>
                <a:rPr lang="en-US" sz="3200" b="1"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200" b="1" i="0" dirty="0">
                  <a:solidFill>
                    <a:srgbClr val="000000"/>
                  </a:solidFill>
                  <a:effectLst/>
                  <a:latin typeface="Cambria" panose="02040503050406030204" pitchFamily="18" charset="0"/>
                  <a:ea typeface="Cambria" panose="02040503050406030204" pitchFamily="18" charset="0"/>
                </a:rPr>
                <a:t>mới lạ </a:t>
              </a:r>
              <a:r>
                <a:rPr lang="en-US" sz="3200" b="1" i="0" dirty="0" err="1">
                  <a:solidFill>
                    <a:srgbClr val="000000"/>
                  </a:solidFill>
                  <a:effectLst/>
                  <a:latin typeface="Cambria" panose="02040503050406030204" pitchFamily="18" charset="0"/>
                  <a:ea typeface="Cambria" panose="02040503050406030204" pitchFamily="18" charset="0"/>
                </a:rPr>
                <a:t>hiện</a:t>
              </a:r>
              <a:r>
                <a:rPr lang="en-US" sz="3200" b="1" i="0" dirty="0">
                  <a:solidFill>
                    <a:srgbClr val="000000"/>
                  </a:solidFill>
                  <a:effectLst/>
                  <a:latin typeface="Cambria" panose="02040503050406030204" pitchFamily="18" charset="0"/>
                  <a:ea typeface="Cambria" panose="02040503050406030204" pitchFamily="18" charset="0"/>
                </a:rPr>
                <a:t> </a:t>
              </a:r>
              <a:r>
                <a:rPr lang="vi-VN" sz="3200" b="1" i="0" dirty="0">
                  <a:solidFill>
                    <a:srgbClr val="000000"/>
                  </a:solidFill>
                  <a:effectLst/>
                  <a:latin typeface="Cambria" panose="02040503050406030204" pitchFamily="18" charset="0"/>
                  <a:ea typeface="Cambria" panose="02040503050406030204" pitchFamily="18" charset="0"/>
                </a:rPr>
                <a:t>ra trước mắt.</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20" name="Picture 19">
            <a:extLst>
              <a:ext uri="{FF2B5EF4-FFF2-40B4-BE49-F238E27FC236}">
                <a16:creationId xmlns:a16="http://schemas.microsoft.com/office/drawing/2014/main" id="{7F4E8BD3-74DF-12AA-E229-5D0DB16835E0}"/>
              </a:ext>
            </a:extLst>
          </p:cNvPr>
          <p:cNvPicPr>
            <a:picLocks noChangeAspect="1"/>
          </p:cNvPicPr>
          <p:nvPr/>
        </p:nvPicPr>
        <p:blipFill>
          <a:blip r:embed="rId4"/>
          <a:stretch>
            <a:fillRect/>
          </a:stretch>
        </p:blipFill>
        <p:spPr>
          <a:xfrm>
            <a:off x="8290363" y="2533971"/>
            <a:ext cx="3144891" cy="3203537"/>
          </a:xfrm>
          <a:prstGeom prst="rect">
            <a:avLst/>
          </a:prstGeom>
        </p:spPr>
      </p:pic>
    </p:spTree>
    <p:extLst>
      <p:ext uri="{BB962C8B-B14F-4D97-AF65-F5344CB8AC3E}">
        <p14:creationId xmlns:p14="http://schemas.microsoft.com/office/powerpoint/2010/main" val="352691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4"/>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69F14D1A-12A6-36C9-6CC7-31F755037DDE}"/>
              </a:ext>
            </a:extLst>
          </p:cNvPr>
          <p:cNvPicPr>
            <a:picLocks noChangeAspect="1"/>
          </p:cNvPicPr>
          <p:nvPr/>
        </p:nvPicPr>
        <p:blipFill>
          <a:blip r:embed="rId5"/>
          <a:stretch>
            <a:fillRect/>
          </a:stretch>
        </p:blipFill>
        <p:spPr>
          <a:xfrm>
            <a:off x="304078" y="1748693"/>
            <a:ext cx="4541914" cy="5273497"/>
          </a:xfrm>
          <a:prstGeom prst="rect">
            <a:avLst/>
          </a:prstGeom>
        </p:spPr>
      </p:pic>
    </p:spTree>
    <p:extLst>
      <p:ext uri="{BB962C8B-B14F-4D97-AF65-F5344CB8AC3E}">
        <p14:creationId xmlns:p14="http://schemas.microsoft.com/office/powerpoint/2010/main" val="382671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1288290" y="1546330"/>
            <a:ext cx="9903745" cy="4358407"/>
          </a:xfrm>
          <a:custGeom>
            <a:avLst/>
            <a:gdLst>
              <a:gd name="connsiteX0" fmla="*/ 0 w 9903745"/>
              <a:gd name="connsiteY0" fmla="*/ 434620 h 4358407"/>
              <a:gd name="connsiteX1" fmla="*/ 434620 w 9903745"/>
              <a:gd name="connsiteY1" fmla="*/ 0 h 4358407"/>
              <a:gd name="connsiteX2" fmla="*/ 9469125 w 9903745"/>
              <a:gd name="connsiteY2" fmla="*/ 0 h 4358407"/>
              <a:gd name="connsiteX3" fmla="*/ 9903745 w 9903745"/>
              <a:gd name="connsiteY3" fmla="*/ 434620 h 4358407"/>
              <a:gd name="connsiteX4" fmla="*/ 9903745 w 9903745"/>
              <a:gd name="connsiteY4" fmla="*/ 3923787 h 4358407"/>
              <a:gd name="connsiteX5" fmla="*/ 9469125 w 9903745"/>
              <a:gd name="connsiteY5" fmla="*/ 4358407 h 4358407"/>
              <a:gd name="connsiteX6" fmla="*/ 434620 w 9903745"/>
              <a:gd name="connsiteY6" fmla="*/ 4358407 h 4358407"/>
              <a:gd name="connsiteX7" fmla="*/ 0 w 9903745"/>
              <a:gd name="connsiteY7" fmla="*/ 3923787 h 4358407"/>
              <a:gd name="connsiteX8" fmla="*/ 0 w 9903745"/>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03745" h="4358407" fill="none" extrusionOk="0">
                <a:moveTo>
                  <a:pt x="0" y="434620"/>
                </a:moveTo>
                <a:cubicBezTo>
                  <a:pt x="1161" y="226022"/>
                  <a:pt x="209792" y="25520"/>
                  <a:pt x="434620" y="0"/>
                </a:cubicBezTo>
                <a:cubicBezTo>
                  <a:pt x="1495666" y="72427"/>
                  <a:pt x="7333563" y="61419"/>
                  <a:pt x="9469125" y="0"/>
                </a:cubicBezTo>
                <a:cubicBezTo>
                  <a:pt x="9707674" y="-10220"/>
                  <a:pt x="9877983" y="186794"/>
                  <a:pt x="9903745" y="434620"/>
                </a:cubicBezTo>
                <a:cubicBezTo>
                  <a:pt x="10004621" y="1408209"/>
                  <a:pt x="9796432" y="3138703"/>
                  <a:pt x="9903745" y="3923787"/>
                </a:cubicBezTo>
                <a:cubicBezTo>
                  <a:pt x="9911492" y="4124502"/>
                  <a:pt x="9699226" y="4347272"/>
                  <a:pt x="9469125" y="4358407"/>
                </a:cubicBezTo>
                <a:cubicBezTo>
                  <a:pt x="7753927" y="4388234"/>
                  <a:pt x="3836067" y="4279101"/>
                  <a:pt x="434620" y="4358407"/>
                </a:cubicBezTo>
                <a:cubicBezTo>
                  <a:pt x="216130" y="4355972"/>
                  <a:pt x="-39023" y="4171537"/>
                  <a:pt x="0" y="3923787"/>
                </a:cubicBezTo>
                <a:cubicBezTo>
                  <a:pt x="50037" y="2462825"/>
                  <a:pt x="770" y="2068815"/>
                  <a:pt x="0" y="434620"/>
                </a:cubicBezTo>
                <a:close/>
              </a:path>
              <a:path w="9903745" h="4358407" stroke="0" extrusionOk="0">
                <a:moveTo>
                  <a:pt x="0" y="434620"/>
                </a:moveTo>
                <a:cubicBezTo>
                  <a:pt x="11304" y="197667"/>
                  <a:pt x="214809" y="42134"/>
                  <a:pt x="434620" y="0"/>
                </a:cubicBezTo>
                <a:cubicBezTo>
                  <a:pt x="4545559" y="123000"/>
                  <a:pt x="6527211" y="-96860"/>
                  <a:pt x="9469125" y="0"/>
                </a:cubicBezTo>
                <a:cubicBezTo>
                  <a:pt x="9699226" y="-7570"/>
                  <a:pt x="9917385" y="167088"/>
                  <a:pt x="9903745" y="434620"/>
                </a:cubicBezTo>
                <a:cubicBezTo>
                  <a:pt x="9906918" y="1390295"/>
                  <a:pt x="9998012" y="3463320"/>
                  <a:pt x="9903745" y="3923787"/>
                </a:cubicBezTo>
                <a:cubicBezTo>
                  <a:pt x="9887206" y="4169813"/>
                  <a:pt x="9665571" y="4351273"/>
                  <a:pt x="9469125" y="4358407"/>
                </a:cubicBezTo>
                <a:cubicBezTo>
                  <a:pt x="6643785" y="4197700"/>
                  <a:pt x="4297611"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9" name="Nhóm 18">
            <a:extLst>
              <a:ext uri="{FF2B5EF4-FFF2-40B4-BE49-F238E27FC236}">
                <a16:creationId xmlns:a16="http://schemas.microsoft.com/office/drawing/2014/main" id="{BF2D8F2A-2C42-1F52-A1D5-0DA99E00D3E7}"/>
              </a:ext>
            </a:extLst>
          </p:cNvPr>
          <p:cNvGrpSpPr/>
          <p:nvPr/>
        </p:nvGrpSpPr>
        <p:grpSpPr>
          <a:xfrm>
            <a:off x="1498294" y="1994112"/>
            <a:ext cx="9731921" cy="1478280"/>
            <a:chOff x="1476260" y="1373232"/>
            <a:chExt cx="6945843" cy="1108710"/>
          </a:xfrm>
        </p:grpSpPr>
        <p:pic>
          <p:nvPicPr>
            <p:cNvPr id="12" name="Hình ảnh 11" descr="Ảnh có chứa đồ họa véc-tơ&#10;&#10;Mô tả được tạo tự động">
              <a:extLst>
                <a:ext uri="{FF2B5EF4-FFF2-40B4-BE49-F238E27FC236}">
                  <a16:creationId xmlns:a16="http://schemas.microsoft.com/office/drawing/2014/main" id="{44CF2473-B561-37B5-FFB8-A132948862BB}"/>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8" name="Hộp Văn bản 17">
              <a:extLst>
                <a:ext uri="{FF2B5EF4-FFF2-40B4-BE49-F238E27FC236}">
                  <a16:creationId xmlns:a16="http://schemas.microsoft.com/office/drawing/2014/main" id="{E9D1A757-DF21-D2BF-8551-7F5DB0B630A3}"/>
                </a:ext>
              </a:extLst>
            </p:cNvPr>
            <p:cNvSpPr txBox="1"/>
            <p:nvPr/>
          </p:nvSpPr>
          <p:spPr>
            <a:xfrm>
              <a:off x="2327366" y="1562296"/>
              <a:ext cx="6094737" cy="623248"/>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Đọc bài với giọng như thế nào?</a:t>
              </a:r>
              <a:endParaRPr lang="en-US" sz="4800" b="1" kern="0" dirty="0">
                <a:solidFill>
                  <a:srgbClr val="00B0F0"/>
                </a:solidFill>
                <a:latin typeface="Calibri"/>
                <a:cs typeface="Arial"/>
                <a:sym typeface="Arial"/>
              </a:endParaRPr>
            </a:p>
          </p:txBody>
        </p:sp>
      </p:grpSp>
      <p:grpSp>
        <p:nvGrpSpPr>
          <p:cNvPr id="20" name="Nhóm 19">
            <a:extLst>
              <a:ext uri="{FF2B5EF4-FFF2-40B4-BE49-F238E27FC236}">
                <a16:creationId xmlns:a16="http://schemas.microsoft.com/office/drawing/2014/main" id="{022FC4F2-68B9-4B14-DFE6-5E4A43C36C1F}"/>
              </a:ext>
            </a:extLst>
          </p:cNvPr>
          <p:cNvGrpSpPr/>
          <p:nvPr/>
        </p:nvGrpSpPr>
        <p:grpSpPr>
          <a:xfrm>
            <a:off x="1524942" y="3820681"/>
            <a:ext cx="9430439" cy="1702522"/>
            <a:chOff x="1476260" y="1373232"/>
            <a:chExt cx="7072829" cy="1276891"/>
          </a:xfrm>
        </p:grpSpPr>
        <p:pic>
          <p:nvPicPr>
            <p:cNvPr id="21" name="Hình ảnh 20" descr="Ảnh có chứa đồ họa véc-tơ&#10;&#10;Mô tả được tạo tự động">
              <a:extLst>
                <a:ext uri="{FF2B5EF4-FFF2-40B4-BE49-F238E27FC236}">
                  <a16:creationId xmlns:a16="http://schemas.microsoft.com/office/drawing/2014/main" id="{3A78EF8E-51D0-9D48-55EA-19F98BF3DCC8}"/>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22" name="Hộp Văn bản 21">
              <a:extLst>
                <a:ext uri="{FF2B5EF4-FFF2-40B4-BE49-F238E27FC236}">
                  <a16:creationId xmlns:a16="http://schemas.microsoft.com/office/drawing/2014/main" id="{495044F0-0876-F988-7D06-C120C01D7F38}"/>
                </a:ext>
              </a:extLst>
            </p:cNvPr>
            <p:cNvSpPr txBox="1"/>
            <p:nvPr/>
          </p:nvSpPr>
          <p:spPr>
            <a:xfrm>
              <a:off x="2300116" y="1472878"/>
              <a:ext cx="6248973" cy="1177245"/>
            </a:xfrm>
            <a:prstGeom prst="rect">
              <a:avLst/>
            </a:prstGeom>
            <a:noFill/>
          </p:spPr>
          <p:txBody>
            <a:bodyPr wrap="square" rtlCol="0">
              <a:spAutoFit/>
            </a:bodyPr>
            <a:lstStyle/>
            <a:p>
              <a:pPr algn="just" defTabSz="1219170">
                <a:buClr>
                  <a:srgbClr val="000000"/>
                </a:buClr>
              </a:pPr>
              <a:r>
                <a:rPr lang="vi-VN" sz="4800" b="1" kern="0" dirty="0">
                  <a:solidFill>
                    <a:srgbClr val="00B0F0"/>
                  </a:solidFill>
                  <a:latin typeface="Calibri"/>
                  <a:cs typeface="Arial"/>
                  <a:sym typeface="Arial"/>
                </a:rPr>
                <a:t>Khi đọc cần nhấn giọng ở các </a:t>
              </a:r>
            </a:p>
            <a:p>
              <a:pPr algn="just" defTabSz="1219170">
                <a:buClr>
                  <a:srgbClr val="000000"/>
                </a:buClr>
              </a:pPr>
              <a:r>
                <a:rPr lang="vi-VN" sz="4800" b="1" kern="0" dirty="0">
                  <a:solidFill>
                    <a:srgbClr val="00B0F0"/>
                  </a:solidFill>
                  <a:latin typeface="Calibri"/>
                  <a:cs typeface="Arial"/>
                  <a:sym typeface="Arial"/>
                </a:rPr>
                <a:t>từ ngữ nào?</a:t>
              </a:r>
              <a:endParaRPr lang="en-US" sz="4800" b="1" kern="0" dirty="0">
                <a:solidFill>
                  <a:srgbClr val="00B0F0"/>
                </a:solidFill>
                <a:latin typeface="Calibri"/>
                <a:cs typeface="Arial"/>
                <a:sym typeface="Arial"/>
              </a:endParaRPr>
            </a:p>
          </p:txBody>
        </p:sp>
      </p:grpSp>
      <p:pic>
        <p:nvPicPr>
          <p:cNvPr id="3" name="Picture 2">
            <a:extLst>
              <a:ext uri="{FF2B5EF4-FFF2-40B4-BE49-F238E27FC236}">
                <a16:creationId xmlns:a16="http://schemas.microsoft.com/office/drawing/2014/main" id="{C8114479-9E99-F0F0-A735-0D108C3CE428}"/>
              </a:ext>
            </a:extLst>
          </p:cNvPr>
          <p:cNvPicPr>
            <a:picLocks noChangeAspect="1"/>
          </p:cNvPicPr>
          <p:nvPr/>
        </p:nvPicPr>
        <p:blipFill>
          <a:blip r:embed="rId4"/>
          <a:stretch>
            <a:fillRect/>
          </a:stretch>
        </p:blipFill>
        <p:spPr>
          <a:xfrm>
            <a:off x="930680" y="118383"/>
            <a:ext cx="9931245" cy="1597290"/>
          </a:xfrm>
          <a:prstGeom prst="rect">
            <a:avLst/>
          </a:prstGeom>
        </p:spPr>
      </p:pic>
    </p:spTree>
    <p:extLst>
      <p:ext uri="{BB962C8B-B14F-4D97-AF65-F5344CB8AC3E}">
        <p14:creationId xmlns:p14="http://schemas.microsoft.com/office/powerpoint/2010/main" val="8227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F264E08E-02E8-B0DF-5796-7A2F274E72DF}"/>
              </a:ext>
            </a:extLst>
          </p:cNvPr>
          <p:cNvSpPr/>
          <p:nvPr/>
        </p:nvSpPr>
        <p:spPr>
          <a:xfrm>
            <a:off x="895435" y="1572894"/>
            <a:ext cx="10477123" cy="4358407"/>
          </a:xfrm>
          <a:custGeom>
            <a:avLst/>
            <a:gdLst>
              <a:gd name="connsiteX0" fmla="*/ 0 w 10477123"/>
              <a:gd name="connsiteY0" fmla="*/ 434620 h 4358407"/>
              <a:gd name="connsiteX1" fmla="*/ 434620 w 10477123"/>
              <a:gd name="connsiteY1" fmla="*/ 0 h 4358407"/>
              <a:gd name="connsiteX2" fmla="*/ 10042503 w 10477123"/>
              <a:gd name="connsiteY2" fmla="*/ 0 h 4358407"/>
              <a:gd name="connsiteX3" fmla="*/ 10477123 w 10477123"/>
              <a:gd name="connsiteY3" fmla="*/ 434620 h 4358407"/>
              <a:gd name="connsiteX4" fmla="*/ 10477123 w 10477123"/>
              <a:gd name="connsiteY4" fmla="*/ 3923787 h 4358407"/>
              <a:gd name="connsiteX5" fmla="*/ 10042503 w 10477123"/>
              <a:gd name="connsiteY5" fmla="*/ 4358407 h 4358407"/>
              <a:gd name="connsiteX6" fmla="*/ 434620 w 10477123"/>
              <a:gd name="connsiteY6" fmla="*/ 4358407 h 4358407"/>
              <a:gd name="connsiteX7" fmla="*/ 0 w 10477123"/>
              <a:gd name="connsiteY7" fmla="*/ 3923787 h 4358407"/>
              <a:gd name="connsiteX8" fmla="*/ 0 w 10477123"/>
              <a:gd name="connsiteY8" fmla="*/ 434620 h 4358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123" h="4358407" fill="none" extrusionOk="0">
                <a:moveTo>
                  <a:pt x="0" y="434620"/>
                </a:moveTo>
                <a:cubicBezTo>
                  <a:pt x="1161" y="226022"/>
                  <a:pt x="209792" y="25520"/>
                  <a:pt x="434620" y="0"/>
                </a:cubicBezTo>
                <a:cubicBezTo>
                  <a:pt x="1620992" y="72427"/>
                  <a:pt x="7545137" y="61419"/>
                  <a:pt x="10042503" y="0"/>
                </a:cubicBezTo>
                <a:cubicBezTo>
                  <a:pt x="10281052" y="-10220"/>
                  <a:pt x="10451361" y="186794"/>
                  <a:pt x="10477123" y="434620"/>
                </a:cubicBezTo>
                <a:cubicBezTo>
                  <a:pt x="10577999" y="1408209"/>
                  <a:pt x="10369810" y="3138703"/>
                  <a:pt x="10477123" y="3923787"/>
                </a:cubicBezTo>
                <a:cubicBezTo>
                  <a:pt x="10484870" y="4124502"/>
                  <a:pt x="10272604" y="4347272"/>
                  <a:pt x="10042503" y="4358407"/>
                </a:cubicBezTo>
                <a:cubicBezTo>
                  <a:pt x="7484531" y="4388234"/>
                  <a:pt x="3528075" y="4279101"/>
                  <a:pt x="434620" y="4358407"/>
                </a:cubicBezTo>
                <a:cubicBezTo>
                  <a:pt x="216130" y="4355972"/>
                  <a:pt x="-39023" y="4171537"/>
                  <a:pt x="0" y="3923787"/>
                </a:cubicBezTo>
                <a:cubicBezTo>
                  <a:pt x="50037" y="2462825"/>
                  <a:pt x="770" y="2068815"/>
                  <a:pt x="0" y="434620"/>
                </a:cubicBezTo>
                <a:close/>
              </a:path>
              <a:path w="10477123" h="4358407" stroke="0" extrusionOk="0">
                <a:moveTo>
                  <a:pt x="0" y="434620"/>
                </a:moveTo>
                <a:cubicBezTo>
                  <a:pt x="11304" y="197667"/>
                  <a:pt x="214809" y="42134"/>
                  <a:pt x="434620" y="0"/>
                </a:cubicBezTo>
                <a:cubicBezTo>
                  <a:pt x="2538735" y="123000"/>
                  <a:pt x="5981704" y="-96860"/>
                  <a:pt x="10042503" y="0"/>
                </a:cubicBezTo>
                <a:cubicBezTo>
                  <a:pt x="10272604" y="-7570"/>
                  <a:pt x="10490763" y="167088"/>
                  <a:pt x="10477123" y="434620"/>
                </a:cubicBezTo>
                <a:cubicBezTo>
                  <a:pt x="10480296" y="1390295"/>
                  <a:pt x="10571390" y="3463320"/>
                  <a:pt x="10477123" y="3923787"/>
                </a:cubicBezTo>
                <a:cubicBezTo>
                  <a:pt x="10460584" y="4169813"/>
                  <a:pt x="10238949" y="4351273"/>
                  <a:pt x="10042503" y="4358407"/>
                </a:cubicBezTo>
                <a:cubicBezTo>
                  <a:pt x="6373350" y="4197700"/>
                  <a:pt x="5098818" y="4398074"/>
                  <a:pt x="434620" y="4358407"/>
                </a:cubicBezTo>
                <a:cubicBezTo>
                  <a:pt x="155403" y="4350493"/>
                  <a:pt x="-22453" y="4153649"/>
                  <a:pt x="0" y="3923787"/>
                </a:cubicBezTo>
                <a:cubicBezTo>
                  <a:pt x="32216" y="3234962"/>
                  <a:pt x="57206" y="2144122"/>
                  <a:pt x="0" y="434620"/>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Cambria" panose="02040503050406030204" pitchFamily="18" charset="0"/>
              <a:ea typeface="Cambria" panose="02040503050406030204" pitchFamily="18" charset="0"/>
              <a:sym typeface="Arial"/>
            </a:endParaRPr>
          </a:p>
        </p:txBody>
      </p:sp>
      <p:grpSp>
        <p:nvGrpSpPr>
          <p:cNvPr id="25" name="Nhóm 24">
            <a:extLst>
              <a:ext uri="{FF2B5EF4-FFF2-40B4-BE49-F238E27FC236}">
                <a16:creationId xmlns:a16="http://schemas.microsoft.com/office/drawing/2014/main" id="{9D801DC8-2890-C9F2-A0D1-1C44D93960D9}"/>
              </a:ext>
            </a:extLst>
          </p:cNvPr>
          <p:cNvGrpSpPr/>
          <p:nvPr/>
        </p:nvGrpSpPr>
        <p:grpSpPr>
          <a:xfrm>
            <a:off x="1263639" y="2114883"/>
            <a:ext cx="9347859" cy="1583360"/>
            <a:chOff x="1166889" y="1603469"/>
            <a:chExt cx="7010894" cy="1187520"/>
          </a:xfrm>
        </p:grpSpPr>
        <p:sp>
          <p:nvSpPr>
            <p:cNvPr id="18" name="Hộp Văn bản 17">
              <a:extLst>
                <a:ext uri="{FF2B5EF4-FFF2-40B4-BE49-F238E27FC236}">
                  <a16:creationId xmlns:a16="http://schemas.microsoft.com/office/drawing/2014/main" id="{E9D1A757-DF21-D2BF-8551-7F5DB0B630A3}"/>
                </a:ext>
              </a:extLst>
            </p:cNvPr>
            <p:cNvSpPr txBox="1"/>
            <p:nvPr/>
          </p:nvSpPr>
          <p:spPr>
            <a:xfrm>
              <a:off x="2641411" y="1613744"/>
              <a:ext cx="5536372" cy="1177245"/>
            </a:xfrm>
            <a:prstGeom prst="rect">
              <a:avLst/>
            </a:prstGeom>
            <a:noFill/>
          </p:spPr>
          <p:txBody>
            <a:bodyPr wrap="square" rtlCol="0">
              <a:spAutoFit/>
            </a:bodyPr>
            <a:lstStyle/>
            <a:p>
              <a:pPr algn="just" defTabSz="1219170">
                <a:buClr>
                  <a:srgbClr val="000000"/>
                </a:buClr>
              </a:pPr>
              <a:r>
                <a:rPr lang="vi-VN" sz="4267" kern="0" dirty="0">
                  <a:solidFill>
                    <a:prstClr val="black"/>
                  </a:solidFill>
                  <a:latin typeface="Cambria" panose="02040503050406030204" pitchFamily="18" charset="0"/>
                  <a:ea typeface="Cambria" panose="02040503050406030204" pitchFamily="18" charset="0"/>
                  <a:cs typeface="Arial"/>
                  <a:sym typeface="Arial"/>
                </a:rPr>
                <a:t>Toàn</a:t>
              </a:r>
              <a:r>
                <a:rPr lang="vi-VN" sz="4800" kern="0" dirty="0">
                  <a:solidFill>
                    <a:prstClr val="black"/>
                  </a:solidFill>
                  <a:latin typeface="Cambria" panose="02040503050406030204" pitchFamily="18" charset="0"/>
                  <a:ea typeface="Cambria" panose="02040503050406030204" pitchFamily="18" charset="0"/>
                  <a:cs typeface="Arial"/>
                  <a:sym typeface="Arial"/>
                </a:rPr>
                <a:t> bài đọc giọng </a:t>
              </a:r>
              <a:r>
                <a:rPr lang="en-US" sz="4800" kern="0" dirty="0">
                  <a:solidFill>
                    <a:prstClr val="black"/>
                  </a:solidFill>
                  <a:latin typeface="Cambria" panose="02040503050406030204" pitchFamily="18" charset="0"/>
                  <a:ea typeface="Cambria" panose="02040503050406030204" pitchFamily="18" charset="0"/>
                  <a:cs typeface="Arial"/>
                  <a:sym typeface="Arial"/>
                </a:rPr>
                <a:t>thong </a:t>
              </a:r>
              <a:r>
                <a:rPr lang="en-US" sz="4800" kern="0" dirty="0" err="1">
                  <a:solidFill>
                    <a:prstClr val="black"/>
                  </a:solidFill>
                  <a:latin typeface="Cambria" panose="02040503050406030204" pitchFamily="18" charset="0"/>
                  <a:ea typeface="Cambria" panose="02040503050406030204" pitchFamily="18" charset="0"/>
                  <a:cs typeface="Arial"/>
                  <a:sym typeface="Arial"/>
                </a:rPr>
                <a:t>thả</a:t>
              </a:r>
              <a:r>
                <a:rPr lang="en-US" sz="4800" kern="0" dirty="0">
                  <a:solidFill>
                    <a:prstClr val="black"/>
                  </a:solidFill>
                  <a:latin typeface="Cambria" panose="02040503050406030204" pitchFamily="18" charset="0"/>
                  <a:ea typeface="Cambria" panose="02040503050406030204" pitchFamily="18" charset="0"/>
                  <a:cs typeface="Arial"/>
                  <a:sym typeface="Arial"/>
                </a:rPr>
                <a:t>, </a:t>
              </a:r>
              <a:r>
                <a:rPr lang="en-US" sz="4800" kern="0" dirty="0" err="1">
                  <a:solidFill>
                    <a:prstClr val="black"/>
                  </a:solidFill>
                  <a:latin typeface="Cambria" panose="02040503050406030204" pitchFamily="18" charset="0"/>
                  <a:ea typeface="Cambria" panose="02040503050406030204" pitchFamily="18" charset="0"/>
                  <a:cs typeface="Arial"/>
                  <a:sym typeface="Arial"/>
                </a:rPr>
                <a:t>tươi</a:t>
              </a:r>
              <a:r>
                <a:rPr lang="en-US" sz="4800" kern="0" dirty="0">
                  <a:solidFill>
                    <a:prstClr val="black"/>
                  </a:solidFill>
                  <a:latin typeface="Cambria" panose="02040503050406030204" pitchFamily="18" charset="0"/>
                  <a:ea typeface="Cambria" panose="02040503050406030204" pitchFamily="18" charset="0"/>
                  <a:cs typeface="Arial"/>
                  <a:sym typeface="Arial"/>
                </a:rPr>
                <a:t> </a:t>
              </a:r>
              <a:r>
                <a:rPr lang="en-US" sz="4800" kern="0" dirty="0" err="1">
                  <a:solidFill>
                    <a:prstClr val="black"/>
                  </a:solidFill>
                  <a:latin typeface="Cambria" panose="02040503050406030204" pitchFamily="18" charset="0"/>
                  <a:ea typeface="Cambria" panose="02040503050406030204" pitchFamily="18" charset="0"/>
                  <a:cs typeface="Arial"/>
                  <a:sym typeface="Arial"/>
                </a:rPr>
                <a:t>vui</a:t>
              </a:r>
              <a:endParaRPr lang="en-US" sz="4800" kern="0" dirty="0">
                <a:solidFill>
                  <a:prstClr val="black"/>
                </a:solidFill>
                <a:latin typeface="Cambria" panose="02040503050406030204" pitchFamily="18" charset="0"/>
                <a:ea typeface="Cambria" panose="02040503050406030204" pitchFamily="18" charset="0"/>
                <a:cs typeface="Arial"/>
                <a:sym typeface="Arial"/>
              </a:endParaRPr>
            </a:p>
          </p:txBody>
        </p:sp>
        <p:pic>
          <p:nvPicPr>
            <p:cNvPr id="24" name="Hình ảnh 23">
              <a:extLst>
                <a:ext uri="{FF2B5EF4-FFF2-40B4-BE49-F238E27FC236}">
                  <a16:creationId xmlns:a16="http://schemas.microsoft.com/office/drawing/2014/main" id="{1E2E34DA-B1BA-F4EB-9BD6-EAEDB528BFF3}"/>
                </a:ext>
              </a:extLst>
            </p:cNvPr>
            <p:cNvPicPr>
              <a:picLocks noChangeAspect="1"/>
            </p:cNvPicPr>
            <p:nvPr/>
          </p:nvPicPr>
          <p:blipFill>
            <a:blip r:embed="rId4"/>
            <a:stretch>
              <a:fillRect/>
            </a:stretch>
          </p:blipFill>
          <p:spPr>
            <a:xfrm>
              <a:off x="1166889" y="1603469"/>
              <a:ext cx="1339130" cy="1148744"/>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32" name="Nhóm 31">
            <a:extLst>
              <a:ext uri="{FF2B5EF4-FFF2-40B4-BE49-F238E27FC236}">
                <a16:creationId xmlns:a16="http://schemas.microsoft.com/office/drawing/2014/main" id="{4780DEE2-2678-96C4-E366-7CFE0438F99F}"/>
              </a:ext>
            </a:extLst>
          </p:cNvPr>
          <p:cNvGrpSpPr/>
          <p:nvPr/>
        </p:nvGrpSpPr>
        <p:grpSpPr>
          <a:xfrm>
            <a:off x="1263639" y="3976140"/>
            <a:ext cx="9853047" cy="1569660"/>
            <a:chOff x="947729" y="2982105"/>
            <a:chExt cx="7389785" cy="1177245"/>
          </a:xfrm>
        </p:grpSpPr>
        <p:sp>
          <p:nvSpPr>
            <p:cNvPr id="22" name="Hộp Văn bản 21">
              <a:extLst>
                <a:ext uri="{FF2B5EF4-FFF2-40B4-BE49-F238E27FC236}">
                  <a16:creationId xmlns:a16="http://schemas.microsoft.com/office/drawing/2014/main" id="{495044F0-0876-F988-7D06-C120C01D7F38}"/>
                </a:ext>
              </a:extLst>
            </p:cNvPr>
            <p:cNvSpPr txBox="1"/>
            <p:nvPr/>
          </p:nvSpPr>
          <p:spPr>
            <a:xfrm>
              <a:off x="2422251" y="2982105"/>
              <a:ext cx="5915263" cy="1177245"/>
            </a:xfrm>
            <a:prstGeom prst="rect">
              <a:avLst/>
            </a:prstGeom>
            <a:noFill/>
          </p:spPr>
          <p:txBody>
            <a:bodyPr wrap="square" rtlCol="0">
              <a:spAutoFit/>
            </a:bodyPr>
            <a:lstStyle/>
            <a:p>
              <a:pPr algn="just" defTabSz="1219170">
                <a:buClr>
                  <a:srgbClr val="000000"/>
                </a:buClr>
              </a:pPr>
              <a:r>
                <a:rPr lang="vi-VN" sz="4800" kern="0" dirty="0">
                  <a:solidFill>
                    <a:prstClr val="black"/>
                  </a:solidFill>
                  <a:latin typeface="Cambria" panose="02040503050406030204" pitchFamily="18" charset="0"/>
                  <a:ea typeface="Cambria" panose="02040503050406030204" pitchFamily="18" charset="0"/>
                  <a:cs typeface="Arial"/>
                  <a:sym typeface="Arial"/>
                </a:rPr>
                <a:t>Nhấn giọng ở các từ ngữ </a:t>
              </a:r>
              <a:r>
                <a:rPr lang="en-US" sz="4800" kern="0" dirty="0" err="1">
                  <a:solidFill>
                    <a:prstClr val="black"/>
                  </a:solidFill>
                  <a:latin typeface="Cambria" panose="02040503050406030204" pitchFamily="18" charset="0"/>
                  <a:ea typeface="Cambria" panose="02040503050406030204" pitchFamily="18" charset="0"/>
                  <a:cs typeface="Arial"/>
                  <a:sym typeface="Arial"/>
                </a:rPr>
                <a:t>giàu</a:t>
              </a:r>
              <a:r>
                <a:rPr lang="en-US" sz="4800" kern="0" dirty="0">
                  <a:solidFill>
                    <a:prstClr val="black"/>
                  </a:solidFill>
                  <a:latin typeface="Cambria" panose="02040503050406030204" pitchFamily="18" charset="0"/>
                  <a:ea typeface="Cambria" panose="02040503050406030204" pitchFamily="18" charset="0"/>
                  <a:cs typeface="Arial"/>
                  <a:sym typeface="Arial"/>
                </a:rPr>
                <a:t> </a:t>
              </a:r>
              <a:r>
                <a:rPr lang="en-US" sz="4800" kern="0" dirty="0" err="1">
                  <a:solidFill>
                    <a:prstClr val="black"/>
                  </a:solidFill>
                  <a:latin typeface="Cambria" panose="02040503050406030204" pitchFamily="18" charset="0"/>
                  <a:ea typeface="Cambria" panose="02040503050406030204" pitchFamily="18" charset="0"/>
                  <a:cs typeface="Arial"/>
                  <a:sym typeface="Arial"/>
                </a:rPr>
                <a:t>sắc</a:t>
              </a:r>
              <a:r>
                <a:rPr lang="en-US" sz="4800" kern="0" dirty="0">
                  <a:solidFill>
                    <a:prstClr val="black"/>
                  </a:solidFill>
                  <a:latin typeface="Cambria" panose="02040503050406030204" pitchFamily="18" charset="0"/>
                  <a:ea typeface="Cambria" panose="02040503050406030204" pitchFamily="18" charset="0"/>
                  <a:cs typeface="Arial"/>
                  <a:sym typeface="Arial"/>
                </a:rPr>
                <a:t> </a:t>
              </a:r>
              <a:r>
                <a:rPr lang="en-US" sz="4800" kern="0" dirty="0" err="1">
                  <a:solidFill>
                    <a:prstClr val="black"/>
                  </a:solidFill>
                  <a:latin typeface="Cambria" panose="02040503050406030204" pitchFamily="18" charset="0"/>
                  <a:ea typeface="Cambria" panose="02040503050406030204" pitchFamily="18" charset="0"/>
                  <a:cs typeface="Arial"/>
                  <a:sym typeface="Arial"/>
                </a:rPr>
                <a:t>gợi</a:t>
              </a:r>
              <a:r>
                <a:rPr lang="en-US" sz="4800" kern="0" dirty="0">
                  <a:solidFill>
                    <a:prstClr val="black"/>
                  </a:solidFill>
                  <a:latin typeface="Cambria" panose="02040503050406030204" pitchFamily="18" charset="0"/>
                  <a:ea typeface="Cambria" panose="02040503050406030204" pitchFamily="18" charset="0"/>
                  <a:cs typeface="Arial"/>
                  <a:sym typeface="Arial"/>
                </a:rPr>
                <a:t> </a:t>
              </a:r>
              <a:r>
                <a:rPr lang="en-US" sz="4800" kern="0" dirty="0" err="1">
                  <a:solidFill>
                    <a:prstClr val="black"/>
                  </a:solidFill>
                  <a:latin typeface="Cambria" panose="02040503050406030204" pitchFamily="18" charset="0"/>
                  <a:ea typeface="Cambria" panose="02040503050406030204" pitchFamily="18" charset="0"/>
                  <a:cs typeface="Arial"/>
                  <a:sym typeface="Arial"/>
                </a:rPr>
                <a:t>tả</a:t>
              </a:r>
              <a:r>
                <a:rPr lang="en-US" sz="4800" kern="0" dirty="0">
                  <a:solidFill>
                    <a:prstClr val="black"/>
                  </a:solidFill>
                  <a:latin typeface="Cambria" panose="02040503050406030204" pitchFamily="18" charset="0"/>
                  <a:ea typeface="Cambria" panose="02040503050406030204" pitchFamily="18" charset="0"/>
                  <a:cs typeface="Arial"/>
                  <a:sym typeface="Arial"/>
                </a:rPr>
                <a:t>, </a:t>
              </a:r>
              <a:r>
                <a:rPr lang="en-US" sz="4800" kern="0" dirty="0" err="1">
                  <a:solidFill>
                    <a:prstClr val="black"/>
                  </a:solidFill>
                  <a:latin typeface="Cambria" panose="02040503050406030204" pitchFamily="18" charset="0"/>
                  <a:ea typeface="Cambria" panose="02040503050406030204" pitchFamily="18" charset="0"/>
                  <a:cs typeface="Arial"/>
                  <a:sym typeface="Arial"/>
                </a:rPr>
                <a:t>gợi</a:t>
              </a:r>
              <a:r>
                <a:rPr lang="en-US" sz="4800" kern="0" dirty="0">
                  <a:solidFill>
                    <a:prstClr val="black"/>
                  </a:solidFill>
                  <a:latin typeface="Cambria" panose="02040503050406030204" pitchFamily="18" charset="0"/>
                  <a:ea typeface="Cambria" panose="02040503050406030204" pitchFamily="18" charset="0"/>
                  <a:cs typeface="Arial"/>
                  <a:sym typeface="Arial"/>
                </a:rPr>
                <a:t> </a:t>
              </a:r>
              <a:r>
                <a:rPr lang="en-US" sz="4800" kern="0" dirty="0" err="1">
                  <a:solidFill>
                    <a:prstClr val="black"/>
                  </a:solidFill>
                  <a:latin typeface="Cambria" panose="02040503050406030204" pitchFamily="18" charset="0"/>
                  <a:ea typeface="Cambria" panose="02040503050406030204" pitchFamily="18" charset="0"/>
                  <a:cs typeface="Arial"/>
                  <a:sym typeface="Arial"/>
                </a:rPr>
                <a:t>cảm</a:t>
              </a:r>
              <a:r>
                <a:rPr lang="en-US" sz="4800" kern="0" dirty="0">
                  <a:solidFill>
                    <a:prstClr val="black"/>
                  </a:solidFill>
                  <a:latin typeface="Cambria" panose="02040503050406030204" pitchFamily="18" charset="0"/>
                  <a:ea typeface="Cambria" panose="02040503050406030204" pitchFamily="18" charset="0"/>
                  <a:cs typeface="Arial"/>
                  <a:sym typeface="Arial"/>
                </a:rPr>
                <a:t>…</a:t>
              </a:r>
            </a:p>
          </p:txBody>
        </p:sp>
        <p:grpSp>
          <p:nvGrpSpPr>
            <p:cNvPr id="29" name="Nhóm 28">
              <a:extLst>
                <a:ext uri="{FF2B5EF4-FFF2-40B4-BE49-F238E27FC236}">
                  <a16:creationId xmlns:a16="http://schemas.microsoft.com/office/drawing/2014/main" id="{30C55BD4-A21A-8B39-D202-D5981C3705A7}"/>
                </a:ext>
              </a:extLst>
            </p:cNvPr>
            <p:cNvGrpSpPr/>
            <p:nvPr/>
          </p:nvGrpSpPr>
          <p:grpSpPr>
            <a:xfrm>
              <a:off x="947729" y="2982105"/>
              <a:ext cx="1339130" cy="1139731"/>
              <a:chOff x="947729" y="2982105"/>
              <a:chExt cx="1339130" cy="1139731"/>
            </a:xfrm>
          </p:grpSpPr>
          <p:sp>
            <p:nvSpPr>
              <p:cNvPr id="28" name="Hình chữ nhật: Góc Tròn 27">
                <a:extLst>
                  <a:ext uri="{FF2B5EF4-FFF2-40B4-BE49-F238E27FC236}">
                    <a16:creationId xmlns:a16="http://schemas.microsoft.com/office/drawing/2014/main" id="{B01F77BD-5181-6C54-7132-83CD7C2C28FB}"/>
                  </a:ext>
                </a:extLst>
              </p:cNvPr>
              <p:cNvSpPr/>
              <p:nvPr/>
            </p:nvSpPr>
            <p:spPr>
              <a:xfrm>
                <a:off x="947729" y="2982105"/>
                <a:ext cx="1339130" cy="1138469"/>
              </a:xfrm>
              <a:prstGeom prst="roundRect">
                <a:avLst>
                  <a:gd name="adj" fmla="val 662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Cambria" panose="02040503050406030204" pitchFamily="18" charset="0"/>
                  <a:ea typeface="Cambria" panose="02040503050406030204" pitchFamily="18" charset="0"/>
                  <a:sym typeface="Arial"/>
                </a:endParaRPr>
              </a:p>
            </p:txBody>
          </p:sp>
          <p:pic>
            <p:nvPicPr>
              <p:cNvPr id="27" name="Hình ảnh 26">
                <a:extLst>
                  <a:ext uri="{FF2B5EF4-FFF2-40B4-BE49-F238E27FC236}">
                    <a16:creationId xmlns:a16="http://schemas.microsoft.com/office/drawing/2014/main" id="{E6073807-5512-F61E-2137-0942A5A3F354}"/>
                  </a:ext>
                </a:extLst>
              </p:cNvPr>
              <p:cNvPicPr>
                <a:picLocks noChangeAspect="1"/>
              </p:cNvPicPr>
              <p:nvPr/>
            </p:nvPicPr>
            <p:blipFill rotWithShape="1">
              <a:blip r:embed="rId5"/>
              <a:srcRect l="68625" t="50000" r="5240" b="8000"/>
              <a:stretch/>
            </p:blipFill>
            <p:spPr>
              <a:xfrm>
                <a:off x="1020412" y="3042701"/>
                <a:ext cx="1193764" cy="1079135"/>
              </a:xfrm>
              <a:prstGeom prst="rect">
                <a:avLst/>
              </a:prstGeom>
              <a:ln>
                <a:noFill/>
              </a:ln>
            </p:spPr>
          </p:pic>
        </p:grpSp>
      </p:grpSp>
      <p:pic>
        <p:nvPicPr>
          <p:cNvPr id="3" name="Picture 2">
            <a:extLst>
              <a:ext uri="{FF2B5EF4-FFF2-40B4-BE49-F238E27FC236}">
                <a16:creationId xmlns:a16="http://schemas.microsoft.com/office/drawing/2014/main" id="{7809B1D3-50D6-5628-FD47-BCFAB6A30DD1}"/>
              </a:ext>
            </a:extLst>
          </p:cNvPr>
          <p:cNvPicPr>
            <a:picLocks noChangeAspect="1"/>
          </p:cNvPicPr>
          <p:nvPr/>
        </p:nvPicPr>
        <p:blipFill>
          <a:blip r:embed="rId6"/>
          <a:stretch>
            <a:fillRect/>
          </a:stretch>
        </p:blipFill>
        <p:spPr>
          <a:xfrm>
            <a:off x="1388369" y="220933"/>
            <a:ext cx="9931245" cy="1609483"/>
          </a:xfrm>
          <a:prstGeom prst="rect">
            <a:avLst/>
          </a:prstGeom>
        </p:spPr>
      </p:pic>
    </p:spTree>
    <p:extLst>
      <p:ext uri="{BB962C8B-B14F-4D97-AF65-F5344CB8AC3E}">
        <p14:creationId xmlns:p14="http://schemas.microsoft.com/office/powerpoint/2010/main" val="318669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E908B7-C753-2EBC-4ACE-1AF0E85D0649}"/>
              </a:ext>
            </a:extLst>
          </p:cNvPr>
          <p:cNvPicPr>
            <a:picLocks noChangeAspect="1"/>
          </p:cNvPicPr>
          <p:nvPr/>
        </p:nvPicPr>
        <p:blipFill>
          <a:blip r:embed="rId3"/>
          <a:stretch>
            <a:fillRect/>
          </a:stretch>
        </p:blipFill>
        <p:spPr>
          <a:xfrm>
            <a:off x="9267825" y="3996253"/>
            <a:ext cx="2924175" cy="2978705"/>
          </a:xfrm>
          <a:prstGeom prst="rect">
            <a:avLst/>
          </a:prstGeom>
        </p:spPr>
      </p:pic>
      <p:sp>
        <p:nvSpPr>
          <p:cNvPr id="16" name="TextBox 15">
            <a:extLst>
              <a:ext uri="{FF2B5EF4-FFF2-40B4-BE49-F238E27FC236}">
                <a16:creationId xmlns:a16="http://schemas.microsoft.com/office/drawing/2014/main" id="{4EB9D621-F8A5-F025-EED6-FED64B70B2A8}"/>
              </a:ext>
            </a:extLst>
          </p:cNvPr>
          <p:cNvSpPr txBox="1"/>
          <p:nvPr/>
        </p:nvSpPr>
        <p:spPr>
          <a:xfrm>
            <a:off x="523875" y="697983"/>
            <a:ext cx="10553699"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Nằm cuộn tròn trên chiếc chổi rơm đầu hè, cún nghĩ: “Ở cuối dãy phố có gì nhỉ?". Đầu tiên vì tò mò. Rồi tò mò chuyển thành bực mình. Bực đến nỗi, đang nằm yên cún bỗng ngẩng cổ lên sủa: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Ắng! 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Người lớn tưởng có khách, nhìn ra sân. Sân vắng hoe. Chỉ có chiếc lá mít vừa rụng, quay quay trước mũi cún.</a:t>
            </a:r>
          </a:p>
        </p:txBody>
      </p:sp>
      <p:pic>
        <p:nvPicPr>
          <p:cNvPr id="18" name="Picture 17">
            <a:extLst>
              <a:ext uri="{FF2B5EF4-FFF2-40B4-BE49-F238E27FC236}">
                <a16:creationId xmlns:a16="http://schemas.microsoft.com/office/drawing/2014/main" id="{1C81ED49-83A6-4BD2-74DF-0AAB23B2AE8F}"/>
              </a:ext>
            </a:extLst>
          </p:cNvPr>
          <p:cNvPicPr>
            <a:picLocks noChangeAspect="1"/>
          </p:cNvPicPr>
          <p:nvPr/>
        </p:nvPicPr>
        <p:blipFill>
          <a:blip r:embed="rId4"/>
          <a:stretch>
            <a:fillRect/>
          </a:stretch>
        </p:blipFill>
        <p:spPr>
          <a:xfrm>
            <a:off x="6921795" y="5530174"/>
            <a:ext cx="2365080" cy="1511458"/>
          </a:xfrm>
          <a:prstGeom prst="rect">
            <a:avLst/>
          </a:prstGeom>
        </p:spPr>
      </p:pic>
      <p:pic>
        <p:nvPicPr>
          <p:cNvPr id="20" name="Picture 19">
            <a:extLst>
              <a:ext uri="{FF2B5EF4-FFF2-40B4-BE49-F238E27FC236}">
                <a16:creationId xmlns:a16="http://schemas.microsoft.com/office/drawing/2014/main" id="{AD3EDCE4-9127-9514-5CAD-DB9601CE58E3}"/>
              </a:ext>
            </a:extLst>
          </p:cNvPr>
          <p:cNvPicPr>
            <a:picLocks noChangeAspect="1"/>
          </p:cNvPicPr>
          <p:nvPr/>
        </p:nvPicPr>
        <p:blipFill>
          <a:blip r:embed="rId5"/>
          <a:stretch>
            <a:fillRect/>
          </a:stretch>
        </p:blipFill>
        <p:spPr>
          <a:xfrm>
            <a:off x="4078062" y="292190"/>
            <a:ext cx="3731075" cy="640135"/>
          </a:xfrm>
          <a:prstGeom prst="rect">
            <a:avLst/>
          </a:prstGeom>
        </p:spPr>
      </p:pic>
    </p:spTree>
    <p:extLst>
      <p:ext uri="{BB962C8B-B14F-4D97-AF65-F5344CB8AC3E}">
        <p14:creationId xmlns:p14="http://schemas.microsoft.com/office/powerpoint/2010/main" val="4022691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EB9D621-F8A5-F025-EED6-FED64B70B2A8}"/>
              </a:ext>
            </a:extLst>
          </p:cNvPr>
          <p:cNvSpPr txBox="1"/>
          <p:nvPr/>
        </p:nvSpPr>
        <p:spPr>
          <a:xfrm>
            <a:off x="476250" y="302359"/>
            <a:ext cx="1109662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Bao nhiêu điều mới lạ mở oà ra trước mắt.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Cuối dãy phố của cún, bên trái là bắt đầu một dãy phố khác. Bên phải là bến sông với con đò đang trôi ra xa bờ. Trước mặt, dọc bờ sông bên kia: làng quê với những bãi bờ, cây cối, nhà cửa.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Cún đứng một mình trên đường, hết nhìn trước mặt lại ngó sang trái, sang phải.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Giờ thì cún hiểu. Phố tiếp phố. Làng tiếp làng. Bến sông này nối dài tới bến sông khác... Cuối con phố của cún là những chân trời mở ra vô tận. Những chân trời đang chờ cún lớn lên từng ngày.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(Theo Trần Đức Tiến)</a:t>
            </a:r>
          </a:p>
        </p:txBody>
      </p:sp>
    </p:spTree>
    <p:extLst>
      <p:ext uri="{BB962C8B-B14F-4D97-AF65-F5344CB8AC3E}">
        <p14:creationId xmlns:p14="http://schemas.microsoft.com/office/powerpoint/2010/main" val="3785391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6"/>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7"/>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spid="4098" name="TextBox1" r:id="rId2" imgW="5686560" imgH="1152360"/>
        </mc:Choice>
        <mc:Fallback>
          <p:control name="TextBox1" r:id="rId2" imgW="5686560" imgH="11523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8"/>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Hình ảnh 3" descr="Ảnh có chứa đồ chơi, búp bê&#10;&#10;Mô tả được tạo tự động">
            <a:extLst>
              <a:ext uri="{FF2B5EF4-FFF2-40B4-BE49-F238E27FC236}">
                <a16:creationId xmlns:a16="http://schemas.microsoft.com/office/drawing/2014/main" id="{6B598A28-EC5C-FEBB-FE78-06CA29756CDE}"/>
              </a:ext>
            </a:extLst>
          </p:cNvPr>
          <p:cNvPicPr>
            <a:picLocks noChangeAspect="1"/>
          </p:cNvPicPr>
          <p:nvPr/>
        </p:nvPicPr>
        <p:blipFill>
          <a:blip r:embed="rId3"/>
          <a:stretch>
            <a:fillRect/>
          </a:stretch>
        </p:blipFill>
        <p:spPr>
          <a:xfrm>
            <a:off x="4257945" y="1007314"/>
            <a:ext cx="7377777" cy="5460317"/>
          </a:xfrm>
          <a:prstGeom prst="rect">
            <a:avLst/>
          </a:prstGeom>
        </p:spPr>
      </p:pic>
      <p:pic>
        <p:nvPicPr>
          <p:cNvPr id="2" name="Picture 1">
            <a:extLst>
              <a:ext uri="{FF2B5EF4-FFF2-40B4-BE49-F238E27FC236}">
                <a16:creationId xmlns:a16="http://schemas.microsoft.com/office/drawing/2014/main" id="{9AFE0FEC-4F26-92AA-A5A2-52E30859FD02}"/>
              </a:ext>
            </a:extLst>
          </p:cNvPr>
          <p:cNvPicPr>
            <a:picLocks noChangeAspect="1"/>
          </p:cNvPicPr>
          <p:nvPr/>
        </p:nvPicPr>
        <p:blipFill>
          <a:blip r:embed="rId4"/>
          <a:stretch>
            <a:fillRect/>
          </a:stretch>
        </p:blipFill>
        <p:spPr>
          <a:xfrm>
            <a:off x="439760" y="1874817"/>
            <a:ext cx="4669941" cy="5273497"/>
          </a:xfrm>
          <a:prstGeom prst="rect">
            <a:avLst/>
          </a:prstGeom>
        </p:spPr>
      </p:pic>
    </p:spTree>
    <p:extLst>
      <p:ext uri="{BB962C8B-B14F-4D97-AF65-F5344CB8AC3E}">
        <p14:creationId xmlns:p14="http://schemas.microsoft.com/office/powerpoint/2010/main" val="320387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800" kern="0" dirty="0">
              <a:solidFill>
                <a:prstClr val="white"/>
              </a:solidFill>
              <a:latin typeface="等线" panose="020F0502020204030204"/>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807914"/>
            </a:xfrm>
            <a:prstGeom prst="rect">
              <a:avLst/>
            </a:prstGeom>
            <a:noFill/>
          </p:spPr>
          <p:txBody>
            <a:bodyPr wrap="square" rtlCol="0">
              <a:spAutoFit/>
            </a:bodyPr>
            <a:lstStyle/>
            <a:p>
              <a:pPr algn="just" defTabSz="1219170">
                <a:buClr>
                  <a:srgbClr val="000000"/>
                </a:buClr>
              </a:pPr>
              <a:r>
                <a:rPr lang="en-US" sz="3200" b="1" kern="0" dirty="0">
                  <a:solidFill>
                    <a:srgbClr val="000000"/>
                  </a:solidFill>
                  <a:latin typeface="Calibri"/>
                  <a:cs typeface="Arial"/>
                  <a:sym typeface="Arial"/>
                </a:rPr>
                <a:t>1. </a:t>
              </a:r>
              <a:r>
                <a:rPr lang="vi-VN" sz="3200" b="1" kern="0" dirty="0">
                  <a:solidFill>
                    <a:srgbClr val="000000"/>
                  </a:solidFill>
                  <a:latin typeface="Calibri"/>
                  <a:cs typeface="Arial"/>
                  <a:sym typeface="Arial"/>
                </a:rPr>
                <a:t>Tìm các câu văn có sử dụng dấu hai chấm trong bài đọc và cho biết công dụng của cá</a:t>
              </a:r>
              <a:r>
                <a:rPr lang="en-US" sz="3200" b="1" kern="0" dirty="0">
                  <a:solidFill>
                    <a:srgbClr val="000000"/>
                  </a:solidFill>
                  <a:latin typeface="Calibri"/>
                  <a:cs typeface="Arial"/>
                  <a:sym typeface="Arial"/>
                </a:rPr>
                <a:t>c</a:t>
              </a:r>
              <a:r>
                <a:rPr lang="vi-VN" sz="3200" b="1" kern="0" dirty="0">
                  <a:solidFill>
                    <a:srgbClr val="000000"/>
                  </a:solidFill>
                  <a:latin typeface="Calibri"/>
                  <a:cs typeface="Arial"/>
                  <a:sym typeface="Arial"/>
                </a:rPr>
                <a:t> dấu hai chấm đó.</a:t>
              </a:r>
              <a:endParaRPr lang="en-US" sz="3200" b="1" kern="0" dirty="0">
                <a:solidFill>
                  <a:srgbClr val="000000"/>
                </a:solidFill>
                <a:latin typeface="Calibri"/>
                <a:cs typeface="Arial"/>
                <a:sym typeface="Arial"/>
              </a:endParaRPr>
            </a:p>
          </p:txBody>
        </p:sp>
      </p:grpSp>
      <p:grpSp>
        <p:nvGrpSpPr>
          <p:cNvPr id="3" name="Nhóm 30">
            <a:extLst>
              <a:ext uri="{FF2B5EF4-FFF2-40B4-BE49-F238E27FC236}">
                <a16:creationId xmlns:a16="http://schemas.microsoft.com/office/drawing/2014/main" id="{F72E105A-99A1-988C-E3CD-5FD70D349EE5}"/>
              </a:ext>
            </a:extLst>
          </p:cNvPr>
          <p:cNvGrpSpPr/>
          <p:nvPr/>
        </p:nvGrpSpPr>
        <p:grpSpPr>
          <a:xfrm>
            <a:off x="8523890" y="1598696"/>
            <a:ext cx="2953408" cy="2216559"/>
            <a:chOff x="-1231307" y="3615772"/>
            <a:chExt cx="3056071" cy="1936910"/>
          </a:xfrm>
        </p:grpSpPr>
        <p:sp>
          <p:nvSpPr>
            <p:cNvPr id="4" name="Hình chữ nhật: Góc Tròn 29">
              <a:extLst>
                <a:ext uri="{FF2B5EF4-FFF2-40B4-BE49-F238E27FC236}">
                  <a16:creationId xmlns:a16="http://schemas.microsoft.com/office/drawing/2014/main" id="{865703FA-D5DD-C38E-E949-968B741712A0}"/>
                </a:ext>
              </a:extLst>
            </p:cNvPr>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extLst>
                <a:ext uri="{C807C97D-BFC1-408E-A445-0C87EB9F89A2}">
                  <ask:lineSketchStyleProps xmlns:ask="http://schemas.microsoft.com/office/drawing/2018/sketchyshapes" xmlns="" sd="365901072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n-US"/>
            </a:p>
          </p:txBody>
        </p:sp>
        <p:pic>
          <p:nvPicPr>
            <p:cNvPr id="5" name="Hình ảnh 27">
              <a:extLst>
                <a:ext uri="{FF2B5EF4-FFF2-40B4-BE49-F238E27FC236}">
                  <a16:creationId xmlns:a16="http://schemas.microsoft.com/office/drawing/2014/main" id="{C3AA8E8C-4CC4-4A3E-D766-E238E4AEF615}"/>
                </a:ext>
              </a:extLst>
            </p:cNvPr>
            <p:cNvPicPr>
              <a:picLocks noChangeAspect="1"/>
            </p:cNvPicPr>
            <p:nvPr/>
          </p:nvPicPr>
          <p:blipFill>
            <a:blip r:embed="rId4"/>
            <a:stretch>
              <a:fillRect/>
            </a:stretch>
          </p:blipFill>
          <p:spPr>
            <a:xfrm>
              <a:off x="-1231307" y="3615772"/>
              <a:ext cx="3056071" cy="1936910"/>
            </a:xfrm>
            <a:prstGeom prst="rect">
              <a:avLst/>
            </a:prstGeom>
          </p:spPr>
        </p:pic>
      </p:grpSp>
      <p:graphicFrame>
        <p:nvGraphicFramePr>
          <p:cNvPr id="6" name="Table 5">
            <a:extLst>
              <a:ext uri="{FF2B5EF4-FFF2-40B4-BE49-F238E27FC236}">
                <a16:creationId xmlns:a16="http://schemas.microsoft.com/office/drawing/2014/main" id="{141AB5DF-F968-89EF-222A-D31EA8EDD36A}"/>
              </a:ext>
            </a:extLst>
          </p:cNvPr>
          <p:cNvGraphicFramePr>
            <a:graphicFrameLocks noGrp="1"/>
          </p:cNvGraphicFramePr>
          <p:nvPr>
            <p:extLst>
              <p:ext uri="{D42A27DB-BD31-4B8C-83A1-F6EECF244321}">
                <p14:modId xmlns:p14="http://schemas.microsoft.com/office/powerpoint/2010/main" val="47234192"/>
              </p:ext>
            </p:extLst>
          </p:nvPr>
        </p:nvGraphicFramePr>
        <p:xfrm>
          <a:off x="620110" y="1725886"/>
          <a:ext cx="11277600" cy="4940235"/>
        </p:xfrm>
        <a:graphic>
          <a:graphicData uri="http://schemas.openxmlformats.org/drawingml/2006/table">
            <a:tbl>
              <a:tblPr firstRow="1" firstCol="1" bandRow="1">
                <a:tableStyleId>{7DF18680-E054-41AD-8BC1-D1AEF772440D}</a:tableStyleId>
              </a:tblPr>
              <a:tblGrid>
                <a:gridCol w="5638800">
                  <a:extLst>
                    <a:ext uri="{9D8B030D-6E8A-4147-A177-3AD203B41FA5}">
                      <a16:colId xmlns:a16="http://schemas.microsoft.com/office/drawing/2014/main" val="3069983268"/>
                    </a:ext>
                  </a:extLst>
                </a:gridCol>
                <a:gridCol w="5638800">
                  <a:extLst>
                    <a:ext uri="{9D8B030D-6E8A-4147-A177-3AD203B41FA5}">
                      <a16:colId xmlns:a16="http://schemas.microsoft.com/office/drawing/2014/main" val="3075085905"/>
                    </a:ext>
                  </a:extLst>
                </a:gridCol>
              </a:tblGrid>
              <a:tr h="521061">
                <a:tc>
                  <a:txBody>
                    <a:bodyPr/>
                    <a:lstStyle/>
                    <a:p>
                      <a:pPr marL="0" marR="0" algn="ctr">
                        <a:lnSpc>
                          <a:spcPct val="150000"/>
                        </a:lnSpc>
                        <a:spcBef>
                          <a:spcPts val="100"/>
                        </a:spcBef>
                        <a:spcAft>
                          <a:spcPts val="100"/>
                        </a:spcAft>
                      </a:pPr>
                      <a:r>
                        <a:rPr lang="vi-VN" sz="2800" kern="100" dirty="0">
                          <a:solidFill>
                            <a:srgbClr val="002060"/>
                          </a:solidFill>
                          <a:effectLst/>
                        </a:rPr>
                        <a:t>Câu có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marR="0" algn="ctr">
                        <a:lnSpc>
                          <a:spcPct val="150000"/>
                        </a:lnSpc>
                        <a:spcBef>
                          <a:spcPts val="100"/>
                        </a:spcBef>
                        <a:spcAft>
                          <a:spcPts val="100"/>
                        </a:spcAft>
                      </a:pPr>
                      <a:r>
                        <a:rPr lang="vi-VN" sz="2800" kern="100" dirty="0">
                          <a:solidFill>
                            <a:srgbClr val="002060"/>
                          </a:solidFill>
                          <a:effectLst/>
                        </a:rPr>
                        <a:t>Công dụng của dấu hai chấm</a:t>
                      </a:r>
                      <a:endParaRPr lang="en-US" sz="18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4266391230"/>
                  </a:ext>
                </a:extLst>
              </a:tr>
              <a:tr h="796287">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69530"/>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3551427"/>
                  </a:ext>
                </a:extLst>
              </a:tr>
              <a:tr h="1360842">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3907601"/>
                  </a:ext>
                </a:extLst>
              </a:tr>
              <a:tr h="1071513">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50000"/>
                        </a:lnSpc>
                        <a:spcBef>
                          <a:spcPts val="100"/>
                        </a:spcBef>
                        <a:spcAft>
                          <a:spcPts val="100"/>
                        </a:spcAft>
                      </a:pPr>
                      <a:endParaRPr lang="en-US" sz="14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1161" marR="6116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4671248"/>
                  </a:ext>
                </a:extLst>
              </a:tr>
            </a:tbl>
          </a:graphicData>
        </a:graphic>
      </p:graphicFrame>
      <p:sp>
        <p:nvSpPr>
          <p:cNvPr id="7" name="TextBox 6">
            <a:extLst>
              <a:ext uri="{FF2B5EF4-FFF2-40B4-BE49-F238E27FC236}">
                <a16:creationId xmlns:a16="http://schemas.microsoft.com/office/drawing/2014/main" id="{51F161EF-7270-4229-E7F9-057321C10896}"/>
              </a:ext>
            </a:extLst>
          </p:cNvPr>
          <p:cNvSpPr txBox="1"/>
          <p:nvPr/>
        </p:nvSpPr>
        <p:spPr>
          <a:xfrm>
            <a:off x="693683" y="2270234"/>
            <a:ext cx="5423338" cy="830997"/>
          </a:xfrm>
          <a:prstGeom prst="rect">
            <a:avLst/>
          </a:prstGeom>
          <a:noFill/>
        </p:spPr>
        <p:txBody>
          <a:bodyPr wrap="square" rtlCol="0">
            <a:spAutoFit/>
          </a:bodyPr>
          <a:lstStyle/>
          <a:p>
            <a:r>
              <a:rPr lang="vi-VN" sz="2400" dirty="0">
                <a:solidFill>
                  <a:srgbClr val="002060"/>
                </a:solidFill>
              </a:rPr>
              <a:t>Mỗi lần chú định ra cổng là người lớn trong nhà lại nhắc: “Cún, vào nhà!”.</a:t>
            </a:r>
            <a:endParaRPr lang="en-US" sz="2400" dirty="0">
              <a:solidFill>
                <a:srgbClr val="002060"/>
              </a:solidFill>
            </a:endParaRPr>
          </a:p>
        </p:txBody>
      </p:sp>
      <p:sp>
        <p:nvSpPr>
          <p:cNvPr id="8" name="TextBox 7">
            <a:extLst>
              <a:ext uri="{FF2B5EF4-FFF2-40B4-BE49-F238E27FC236}">
                <a16:creationId xmlns:a16="http://schemas.microsoft.com/office/drawing/2014/main" id="{3680D0A5-1BB3-398C-0196-4668460F33B5}"/>
              </a:ext>
            </a:extLst>
          </p:cNvPr>
          <p:cNvSpPr txBox="1"/>
          <p:nvPr/>
        </p:nvSpPr>
        <p:spPr>
          <a:xfrm>
            <a:off x="6032938" y="2417379"/>
            <a:ext cx="5938344" cy="461665"/>
          </a:xfrm>
          <a:prstGeom prst="rect">
            <a:avLst/>
          </a:prstGeom>
          <a:noFill/>
        </p:spPr>
        <p:txBody>
          <a:bodyPr wrap="square" rtlCol="0">
            <a:spAutoFit/>
          </a:bodyPr>
          <a:lstStyle/>
          <a:p>
            <a:pPr algn="ctr"/>
            <a:r>
              <a:rPr lang="vi-VN" sz="2400" b="1" dirty="0">
                <a:solidFill>
                  <a:srgbClr val="FF0000"/>
                </a:solidFill>
              </a:rPr>
              <a:t>Đánh dấu lời nói của nhân vật</a:t>
            </a:r>
            <a:endParaRPr lang="en-US" sz="2400" b="1" dirty="0">
              <a:solidFill>
                <a:srgbClr val="FF0000"/>
              </a:solidFill>
            </a:endParaRPr>
          </a:p>
        </p:txBody>
      </p:sp>
      <p:sp>
        <p:nvSpPr>
          <p:cNvPr id="9" name="TextBox 8">
            <a:extLst>
              <a:ext uri="{FF2B5EF4-FFF2-40B4-BE49-F238E27FC236}">
                <a16:creationId xmlns:a16="http://schemas.microsoft.com/office/drawing/2014/main" id="{658679A6-ADB6-E22D-0EF8-7D2A36EA9975}"/>
              </a:ext>
            </a:extLst>
          </p:cNvPr>
          <p:cNvSpPr txBox="1"/>
          <p:nvPr/>
        </p:nvSpPr>
        <p:spPr>
          <a:xfrm>
            <a:off x="714703" y="3142592"/>
            <a:ext cx="5423338" cy="830997"/>
          </a:xfrm>
          <a:prstGeom prst="rect">
            <a:avLst/>
          </a:prstGeom>
          <a:noFill/>
        </p:spPr>
        <p:txBody>
          <a:bodyPr wrap="square" rtlCol="0">
            <a:spAutoFit/>
          </a:bodyPr>
          <a:lstStyle/>
          <a:p>
            <a:pPr algn="just"/>
            <a:r>
              <a:rPr lang="vi-VN" sz="2400" dirty="0">
                <a:solidFill>
                  <a:srgbClr val="002060"/>
                </a:solidFill>
              </a:rPr>
              <a:t>Nằm cuộn tròn trên chiếc chổi rơm đầu h</a:t>
            </a:r>
            <a:r>
              <a:rPr lang="en-US" sz="2400" dirty="0">
                <a:solidFill>
                  <a:srgbClr val="002060"/>
                </a:solidFill>
              </a:rPr>
              <a:t>è</a:t>
            </a:r>
            <a:r>
              <a:rPr lang="vi-VN" sz="2400" dirty="0">
                <a:solidFill>
                  <a:srgbClr val="002060"/>
                </a:solidFill>
              </a:rPr>
              <a:t>, cảm nghĩ: “Ở cuối dãy phố có gì nhỉ?”.</a:t>
            </a:r>
            <a:endParaRPr lang="en-US" sz="2400" dirty="0">
              <a:solidFill>
                <a:srgbClr val="002060"/>
              </a:solidFill>
            </a:endParaRPr>
          </a:p>
        </p:txBody>
      </p:sp>
      <p:sp>
        <p:nvSpPr>
          <p:cNvPr id="10" name="TextBox 9">
            <a:extLst>
              <a:ext uri="{FF2B5EF4-FFF2-40B4-BE49-F238E27FC236}">
                <a16:creationId xmlns:a16="http://schemas.microsoft.com/office/drawing/2014/main" id="{B278DB72-A900-A1C3-CAFE-563C8FCA3CA5}"/>
              </a:ext>
            </a:extLst>
          </p:cNvPr>
          <p:cNvSpPr txBox="1"/>
          <p:nvPr/>
        </p:nvSpPr>
        <p:spPr>
          <a:xfrm>
            <a:off x="5948856" y="3279228"/>
            <a:ext cx="5938344" cy="461665"/>
          </a:xfrm>
          <a:prstGeom prst="rect">
            <a:avLst/>
          </a:prstGeom>
          <a:noFill/>
        </p:spPr>
        <p:txBody>
          <a:bodyPr wrap="square" rtlCol="0">
            <a:spAutoFit/>
          </a:bodyPr>
          <a:lstStyle/>
          <a:p>
            <a:pPr algn="ctr"/>
            <a:r>
              <a:rPr lang="vi-VN" sz="2400" b="1" dirty="0">
                <a:solidFill>
                  <a:srgbClr val="FF0000"/>
                </a:solidFill>
              </a:rPr>
              <a:t>Đánh dấu lời nói của nhân vật</a:t>
            </a:r>
            <a:endParaRPr lang="en-US" sz="2400" b="1" dirty="0">
              <a:solidFill>
                <a:srgbClr val="FF0000"/>
              </a:solidFill>
            </a:endParaRPr>
          </a:p>
        </p:txBody>
      </p:sp>
      <p:sp>
        <p:nvSpPr>
          <p:cNvPr id="21" name="TextBox 20">
            <a:extLst>
              <a:ext uri="{FF2B5EF4-FFF2-40B4-BE49-F238E27FC236}">
                <a16:creationId xmlns:a16="http://schemas.microsoft.com/office/drawing/2014/main" id="{934B4321-FC7A-AAE8-1FF0-FE63AF11CFA0}"/>
              </a:ext>
            </a:extLst>
          </p:cNvPr>
          <p:cNvSpPr txBox="1"/>
          <p:nvPr/>
        </p:nvSpPr>
        <p:spPr>
          <a:xfrm>
            <a:off x="714703" y="4246178"/>
            <a:ext cx="5423338" cy="1200329"/>
          </a:xfrm>
          <a:prstGeom prst="rect">
            <a:avLst/>
          </a:prstGeom>
          <a:noFill/>
        </p:spPr>
        <p:txBody>
          <a:bodyPr wrap="square" rtlCol="0">
            <a:spAutoFit/>
          </a:bodyPr>
          <a:lstStyle/>
          <a:p>
            <a:pPr algn="just"/>
            <a:r>
              <a:rPr lang="vi-VN" sz="2400" dirty="0">
                <a:solidFill>
                  <a:srgbClr val="002060"/>
                </a:solidFill>
              </a:rPr>
              <a:t>Bực đến nỗi, đang nằm yên cún bỗng ngẩng cổ lên sủa:</a:t>
            </a:r>
          </a:p>
          <a:p>
            <a:pPr algn="just"/>
            <a:r>
              <a:rPr lang="vi-VN" sz="2400" dirty="0">
                <a:solidFill>
                  <a:srgbClr val="002060"/>
                </a:solidFill>
              </a:rPr>
              <a:t>– </a:t>
            </a:r>
            <a:r>
              <a:rPr lang="en-US" sz="2400" dirty="0">
                <a:solidFill>
                  <a:srgbClr val="002060"/>
                </a:solidFill>
              </a:rPr>
              <a:t>Ắ</a:t>
            </a:r>
            <a:r>
              <a:rPr lang="vi-VN" sz="2400" dirty="0">
                <a:solidFill>
                  <a:srgbClr val="002060"/>
                </a:solidFill>
              </a:rPr>
              <a:t>ng! </a:t>
            </a:r>
            <a:r>
              <a:rPr lang="en-US" sz="2400" dirty="0">
                <a:solidFill>
                  <a:srgbClr val="002060"/>
                </a:solidFill>
              </a:rPr>
              <a:t>Ắ</a:t>
            </a:r>
            <a:r>
              <a:rPr lang="vi-VN" sz="2400" dirty="0">
                <a:solidFill>
                  <a:srgbClr val="002060"/>
                </a:solidFill>
              </a:rPr>
              <a:t>ng!...</a:t>
            </a:r>
          </a:p>
        </p:txBody>
      </p:sp>
      <p:sp>
        <p:nvSpPr>
          <p:cNvPr id="22" name="TextBox 21">
            <a:extLst>
              <a:ext uri="{FF2B5EF4-FFF2-40B4-BE49-F238E27FC236}">
                <a16:creationId xmlns:a16="http://schemas.microsoft.com/office/drawing/2014/main" id="{DE7786EB-7F09-7F12-6396-3196DDAC2477}"/>
              </a:ext>
            </a:extLst>
          </p:cNvPr>
          <p:cNvSpPr txBox="1"/>
          <p:nvPr/>
        </p:nvSpPr>
        <p:spPr>
          <a:xfrm>
            <a:off x="7104993" y="4372302"/>
            <a:ext cx="5423338" cy="461665"/>
          </a:xfrm>
          <a:prstGeom prst="rect">
            <a:avLst/>
          </a:prstGeom>
          <a:noFill/>
        </p:spPr>
        <p:txBody>
          <a:bodyPr wrap="square" rtlCol="0">
            <a:spAutoFit/>
          </a:bodyPr>
          <a:lstStyle/>
          <a:p>
            <a:pPr algn="just"/>
            <a:r>
              <a:rPr lang="vi-VN" sz="2400" b="1" dirty="0">
                <a:solidFill>
                  <a:srgbClr val="FF0000"/>
                </a:solidFill>
              </a:rPr>
              <a:t>Đánh dấu lời nói của nhân vật</a:t>
            </a:r>
          </a:p>
        </p:txBody>
      </p:sp>
      <p:sp>
        <p:nvSpPr>
          <p:cNvPr id="23" name="TextBox 22">
            <a:extLst>
              <a:ext uri="{FF2B5EF4-FFF2-40B4-BE49-F238E27FC236}">
                <a16:creationId xmlns:a16="http://schemas.microsoft.com/office/drawing/2014/main" id="{22240A24-8442-3B8C-0B21-8E32239631BC}"/>
              </a:ext>
            </a:extLst>
          </p:cNvPr>
          <p:cNvSpPr txBox="1"/>
          <p:nvPr/>
        </p:nvSpPr>
        <p:spPr>
          <a:xfrm>
            <a:off x="767255" y="5507419"/>
            <a:ext cx="5423338" cy="830997"/>
          </a:xfrm>
          <a:prstGeom prst="rect">
            <a:avLst/>
          </a:prstGeom>
          <a:noFill/>
        </p:spPr>
        <p:txBody>
          <a:bodyPr wrap="square" rtlCol="0">
            <a:spAutoFit/>
          </a:bodyPr>
          <a:lstStyle/>
          <a:p>
            <a:pPr algn="just"/>
            <a:r>
              <a:rPr lang="vi-VN" sz="2400" dirty="0">
                <a:solidFill>
                  <a:srgbClr val="002060"/>
                </a:solidFill>
              </a:rPr>
              <a:t>Trước mặt, dọc bờ sông bên kia: làng quê với những bãi bờ, cây cối, nhà cửa</a:t>
            </a:r>
          </a:p>
        </p:txBody>
      </p:sp>
      <p:sp>
        <p:nvSpPr>
          <p:cNvPr id="24" name="TextBox 23">
            <a:extLst>
              <a:ext uri="{FF2B5EF4-FFF2-40B4-BE49-F238E27FC236}">
                <a16:creationId xmlns:a16="http://schemas.microsoft.com/office/drawing/2014/main" id="{4095F624-71D5-62EC-AEED-9D6916F6ABC5}"/>
              </a:ext>
            </a:extLst>
          </p:cNvPr>
          <p:cNvSpPr txBox="1"/>
          <p:nvPr/>
        </p:nvSpPr>
        <p:spPr>
          <a:xfrm>
            <a:off x="6348248" y="5686095"/>
            <a:ext cx="5423338" cy="830997"/>
          </a:xfrm>
          <a:prstGeom prst="rect">
            <a:avLst/>
          </a:prstGeom>
          <a:noFill/>
        </p:spPr>
        <p:txBody>
          <a:bodyPr wrap="square" rtlCol="0">
            <a:spAutoFit/>
          </a:bodyPr>
          <a:lstStyle/>
          <a:p>
            <a:pPr algn="just"/>
            <a:r>
              <a:rPr lang="vi-VN" sz="2400" b="1">
                <a:solidFill>
                  <a:srgbClr val="FF0000"/>
                </a:solidFill>
              </a:rPr>
              <a:t>Đánh dấu phần giải thích, thuyết minh cho phần trước đó.</a:t>
            </a:r>
            <a:endParaRPr lang="vi-VN" sz="2400" b="1" dirty="0">
              <a:solidFill>
                <a:srgbClr val="FF0000"/>
              </a:solidFill>
            </a:endParaRPr>
          </a:p>
        </p:txBody>
      </p:sp>
    </p:spTree>
    <p:extLst>
      <p:ext uri="{BB962C8B-B14F-4D97-AF65-F5344CB8AC3E}">
        <p14:creationId xmlns:p14="http://schemas.microsoft.com/office/powerpoint/2010/main" val="157567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down)">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P spid="9" grpId="0"/>
      <p:bldP spid="10" grpId="0"/>
      <p:bldP spid="21" grpId="0"/>
      <p:bldP spid="22"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33FA2A27-13BC-A8DC-4902-8A448B28A800}"/>
              </a:ext>
            </a:extLst>
          </p:cNvPr>
          <p:cNvSpPr/>
          <p:nvPr/>
        </p:nvSpPr>
        <p:spPr>
          <a:xfrm>
            <a:off x="458120" y="294290"/>
            <a:ext cx="11275760" cy="6358757"/>
          </a:xfrm>
          <a:custGeom>
            <a:avLst/>
            <a:gdLst>
              <a:gd name="connsiteX0" fmla="*/ 0 w 11275760"/>
              <a:gd name="connsiteY0" fmla="*/ 634095 h 6358757"/>
              <a:gd name="connsiteX1" fmla="*/ 634095 w 11275760"/>
              <a:gd name="connsiteY1" fmla="*/ 0 h 6358757"/>
              <a:gd name="connsiteX2" fmla="*/ 10641665 w 11275760"/>
              <a:gd name="connsiteY2" fmla="*/ 0 h 6358757"/>
              <a:gd name="connsiteX3" fmla="*/ 11275760 w 11275760"/>
              <a:gd name="connsiteY3" fmla="*/ 634095 h 6358757"/>
              <a:gd name="connsiteX4" fmla="*/ 11275760 w 11275760"/>
              <a:gd name="connsiteY4" fmla="*/ 5724662 h 6358757"/>
              <a:gd name="connsiteX5" fmla="*/ 10641665 w 11275760"/>
              <a:gd name="connsiteY5" fmla="*/ 6358757 h 6358757"/>
              <a:gd name="connsiteX6" fmla="*/ 634095 w 11275760"/>
              <a:gd name="connsiteY6" fmla="*/ 6358757 h 6358757"/>
              <a:gd name="connsiteX7" fmla="*/ 0 w 11275760"/>
              <a:gd name="connsiteY7" fmla="*/ 5724662 h 6358757"/>
              <a:gd name="connsiteX8" fmla="*/ 0 w 11275760"/>
              <a:gd name="connsiteY8" fmla="*/ 634095 h 6358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75760" h="6358757" fill="none" extrusionOk="0">
                <a:moveTo>
                  <a:pt x="0" y="634095"/>
                </a:moveTo>
                <a:cubicBezTo>
                  <a:pt x="1597" y="327127"/>
                  <a:pt x="309259" y="42570"/>
                  <a:pt x="634095" y="0"/>
                </a:cubicBezTo>
                <a:cubicBezTo>
                  <a:pt x="4289353" y="72427"/>
                  <a:pt x="6444252" y="61419"/>
                  <a:pt x="10641665" y="0"/>
                </a:cubicBezTo>
                <a:cubicBezTo>
                  <a:pt x="10984503" y="-50686"/>
                  <a:pt x="11263981" y="280331"/>
                  <a:pt x="11275760" y="634095"/>
                </a:cubicBezTo>
                <a:cubicBezTo>
                  <a:pt x="11376636" y="1329639"/>
                  <a:pt x="11168447" y="3508993"/>
                  <a:pt x="11275760" y="5724662"/>
                </a:cubicBezTo>
                <a:cubicBezTo>
                  <a:pt x="11279232" y="6057242"/>
                  <a:pt x="10979115" y="6344463"/>
                  <a:pt x="10641665" y="6358757"/>
                </a:cubicBezTo>
                <a:cubicBezTo>
                  <a:pt x="8596738" y="6388584"/>
                  <a:pt x="2752839" y="6279451"/>
                  <a:pt x="634095" y="6358757"/>
                </a:cubicBezTo>
                <a:cubicBezTo>
                  <a:pt x="322415" y="6354402"/>
                  <a:pt x="-10399" y="6076919"/>
                  <a:pt x="0" y="5724662"/>
                </a:cubicBezTo>
                <a:cubicBezTo>
                  <a:pt x="50037" y="4116666"/>
                  <a:pt x="770" y="2863674"/>
                  <a:pt x="0" y="634095"/>
                </a:cubicBezTo>
                <a:close/>
              </a:path>
              <a:path w="11275760" h="6358757" stroke="0" extrusionOk="0">
                <a:moveTo>
                  <a:pt x="0" y="634095"/>
                </a:moveTo>
                <a:cubicBezTo>
                  <a:pt x="46388" y="296538"/>
                  <a:pt x="308304" y="50858"/>
                  <a:pt x="634095" y="0"/>
                </a:cubicBezTo>
                <a:cubicBezTo>
                  <a:pt x="5342335" y="123000"/>
                  <a:pt x="8840994" y="-96860"/>
                  <a:pt x="10641665" y="0"/>
                </a:cubicBezTo>
                <a:cubicBezTo>
                  <a:pt x="10956889" y="-26657"/>
                  <a:pt x="11297237" y="240595"/>
                  <a:pt x="11275760" y="634095"/>
                </a:cubicBezTo>
                <a:cubicBezTo>
                  <a:pt x="11278933" y="1231887"/>
                  <a:pt x="11370027" y="4385255"/>
                  <a:pt x="11275760" y="5724662"/>
                </a:cubicBezTo>
                <a:cubicBezTo>
                  <a:pt x="11214852" y="6096929"/>
                  <a:pt x="10930306" y="6348682"/>
                  <a:pt x="10641665" y="6358757"/>
                </a:cubicBezTo>
                <a:cubicBezTo>
                  <a:pt x="6348216" y="6198050"/>
                  <a:pt x="4372854" y="6398424"/>
                  <a:pt x="634095" y="6358757"/>
                </a:cubicBezTo>
                <a:cubicBezTo>
                  <a:pt x="261126" y="6354158"/>
                  <a:pt x="-30049" y="6061250"/>
                  <a:pt x="0" y="5724662"/>
                </a:cubicBezTo>
                <a:cubicBezTo>
                  <a:pt x="32216" y="3615671"/>
                  <a:pt x="57206" y="1624750"/>
                  <a:pt x="0" y="634095"/>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等线" panose="020F0502020204030204"/>
              <a:ea typeface="+mn-ea"/>
              <a:cs typeface="+mn-cs"/>
              <a:sym typeface="Arial"/>
            </a:endParaRPr>
          </a:p>
        </p:txBody>
      </p:sp>
      <p:grpSp>
        <p:nvGrpSpPr>
          <p:cNvPr id="12" name="Nhóm 11">
            <a:extLst>
              <a:ext uri="{FF2B5EF4-FFF2-40B4-BE49-F238E27FC236}">
                <a16:creationId xmlns:a16="http://schemas.microsoft.com/office/drawing/2014/main" id="{F645BEBE-AF08-8A54-A1CE-A1D1A413B296}"/>
              </a:ext>
            </a:extLst>
          </p:cNvPr>
          <p:cNvGrpSpPr/>
          <p:nvPr/>
        </p:nvGrpSpPr>
        <p:grpSpPr>
          <a:xfrm>
            <a:off x="450693" y="292942"/>
            <a:ext cx="10519445" cy="1478280"/>
            <a:chOff x="1476260" y="1373232"/>
            <a:chExt cx="7507913" cy="1108710"/>
          </a:xfrm>
        </p:grpSpPr>
        <p:pic>
          <p:nvPicPr>
            <p:cNvPr id="13" name="Hình ảnh 12" descr="Ảnh có chứa đồ họa véc-tơ&#10;&#10;Mô tả được tạo tự động">
              <a:extLst>
                <a:ext uri="{FF2B5EF4-FFF2-40B4-BE49-F238E27FC236}">
                  <a16:creationId xmlns:a16="http://schemas.microsoft.com/office/drawing/2014/main" id="{A342EB8D-98F4-A4B6-71AF-3FF1408A3854}"/>
                </a:ext>
              </a:extLst>
            </p:cNvPr>
            <p:cNvPicPr>
              <a:picLocks noChangeAspect="1"/>
            </p:cNvPicPr>
            <p:nvPr/>
          </p:nvPicPr>
          <p:blipFill rotWithShape="1">
            <a:blip r:embed="rId3"/>
            <a:srcRect l="11892" t="54446" r="70500" b="3428"/>
            <a:stretch/>
          </p:blipFill>
          <p:spPr>
            <a:xfrm>
              <a:off x="1476260" y="1373232"/>
              <a:ext cx="823856" cy="1108710"/>
            </a:xfrm>
            <a:prstGeom prst="rect">
              <a:avLst/>
            </a:prstGeom>
          </p:spPr>
        </p:pic>
        <p:sp>
          <p:nvSpPr>
            <p:cNvPr id="14" name="Hộp Văn bản 13">
              <a:extLst>
                <a:ext uri="{FF2B5EF4-FFF2-40B4-BE49-F238E27FC236}">
                  <a16:creationId xmlns:a16="http://schemas.microsoft.com/office/drawing/2014/main" id="{9E9EBCDB-985D-1EDA-5E7A-E1D95D3E538E}"/>
                </a:ext>
              </a:extLst>
            </p:cNvPr>
            <p:cNvSpPr txBox="1"/>
            <p:nvPr/>
          </p:nvSpPr>
          <p:spPr>
            <a:xfrm>
              <a:off x="2309811" y="1461518"/>
              <a:ext cx="6674362" cy="992579"/>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Tìm</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ngữ</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có</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thể</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thay</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thế</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cho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từ</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mừng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rỡ</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yên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ắng</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p>
          </p:txBody>
        </p:sp>
      </p:grpSp>
      <p:graphicFrame>
        <p:nvGraphicFramePr>
          <p:cNvPr id="11" name="Table 10">
            <a:extLst>
              <a:ext uri="{FF2B5EF4-FFF2-40B4-BE49-F238E27FC236}">
                <a16:creationId xmlns:a16="http://schemas.microsoft.com/office/drawing/2014/main" id="{4A3936FC-E69A-088D-9198-A2253C6A4714}"/>
              </a:ext>
            </a:extLst>
          </p:cNvPr>
          <p:cNvGraphicFramePr>
            <a:graphicFrameLocks noGrp="1"/>
          </p:cNvGraphicFramePr>
          <p:nvPr>
            <p:extLst>
              <p:ext uri="{D42A27DB-BD31-4B8C-83A1-F6EECF244321}">
                <p14:modId xmlns:p14="http://schemas.microsoft.com/office/powerpoint/2010/main" val="1947986423"/>
              </p:ext>
            </p:extLst>
          </p:nvPr>
        </p:nvGraphicFramePr>
        <p:xfrm>
          <a:off x="1639613" y="2280745"/>
          <a:ext cx="9007366" cy="3773214"/>
        </p:xfrm>
        <a:graphic>
          <a:graphicData uri="http://schemas.openxmlformats.org/drawingml/2006/table">
            <a:tbl>
              <a:tblPr firstRow="1" firstCol="1" bandRow="1">
                <a:tableStyleId>{7DF18680-E054-41AD-8BC1-D1AEF772440D}</a:tableStyleId>
              </a:tblPr>
              <a:tblGrid>
                <a:gridCol w="4503683">
                  <a:extLst>
                    <a:ext uri="{9D8B030D-6E8A-4147-A177-3AD203B41FA5}">
                      <a16:colId xmlns:a16="http://schemas.microsoft.com/office/drawing/2014/main" val="2967313350"/>
                    </a:ext>
                  </a:extLst>
                </a:gridCol>
                <a:gridCol w="4503683">
                  <a:extLst>
                    <a:ext uri="{9D8B030D-6E8A-4147-A177-3AD203B41FA5}">
                      <a16:colId xmlns:a16="http://schemas.microsoft.com/office/drawing/2014/main" val="3310053813"/>
                    </a:ext>
                  </a:extLst>
                </a:gridCol>
              </a:tblGrid>
              <a:tr h="1886607">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“mừng rỡ”</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marL="0" marR="0" algn="ctr">
                        <a:lnSpc>
                          <a:spcPct val="150000"/>
                        </a:lnSpc>
                        <a:spcBef>
                          <a:spcPts val="100"/>
                        </a:spcBef>
                        <a:spcAft>
                          <a:spcPts val="100"/>
                        </a:spcAft>
                      </a:pPr>
                      <a:r>
                        <a:rPr lang="vi-VN" sz="3600" kern="100" dirty="0">
                          <a:solidFill>
                            <a:srgbClr val="002060"/>
                          </a:solidFill>
                          <a:effectLst/>
                        </a:rPr>
                        <a:t>Từ ngữ thay thế cho “yên ắng”</a:t>
                      </a: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58095358"/>
                  </a:ext>
                </a:extLst>
              </a:tr>
              <a:tr h="1886607">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100"/>
                        </a:spcBef>
                        <a:spcAft>
                          <a:spcPts val="100"/>
                        </a:spcAft>
                      </a:pPr>
                      <a:endParaRPr lang="en-US" sz="3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29680836"/>
                  </a:ext>
                </a:extLst>
              </a:tr>
            </a:tbl>
          </a:graphicData>
        </a:graphic>
      </p:graphicFrame>
      <p:sp>
        <p:nvSpPr>
          <p:cNvPr id="15" name="TextBox 14">
            <a:extLst>
              <a:ext uri="{FF2B5EF4-FFF2-40B4-BE49-F238E27FC236}">
                <a16:creationId xmlns:a16="http://schemas.microsoft.com/office/drawing/2014/main" id="{7A1402DE-5951-D1C2-A260-6CCF37CA9D10}"/>
              </a:ext>
            </a:extLst>
          </p:cNvPr>
          <p:cNvSpPr txBox="1"/>
          <p:nvPr/>
        </p:nvSpPr>
        <p:spPr>
          <a:xfrm>
            <a:off x="1923393" y="4445876"/>
            <a:ext cx="4014952" cy="1323439"/>
          </a:xfrm>
          <a:prstGeom prst="rect">
            <a:avLst/>
          </a:prstGeom>
          <a:noFill/>
        </p:spPr>
        <p:txBody>
          <a:bodyPr wrap="square" rtlCol="0">
            <a:spAutoFit/>
          </a:bodyPr>
          <a:lstStyle/>
          <a:p>
            <a:pPr algn="just"/>
            <a:r>
              <a:rPr lang="en-US" sz="4000" b="1" dirty="0" err="1">
                <a:solidFill>
                  <a:srgbClr val="EC224D"/>
                </a:solidFill>
              </a:rPr>
              <a:t>vui</a:t>
            </a:r>
            <a:r>
              <a:rPr lang="en-US" sz="4000" b="1" dirty="0">
                <a:solidFill>
                  <a:srgbClr val="EC224D"/>
                </a:solidFill>
              </a:rPr>
              <a:t> </a:t>
            </a:r>
            <a:r>
              <a:rPr lang="en-US" sz="4000" b="1" dirty="0" err="1">
                <a:solidFill>
                  <a:srgbClr val="EC224D"/>
                </a:solidFill>
              </a:rPr>
              <a:t>mừng</a:t>
            </a:r>
            <a:r>
              <a:rPr lang="en-US" sz="4000" b="1" dirty="0">
                <a:solidFill>
                  <a:srgbClr val="EC224D"/>
                </a:solidFill>
              </a:rPr>
              <a:t>, </a:t>
            </a:r>
            <a:r>
              <a:rPr lang="en-US" sz="4000" b="1" dirty="0" err="1">
                <a:solidFill>
                  <a:srgbClr val="EC224D"/>
                </a:solidFill>
              </a:rPr>
              <a:t>vui</a:t>
            </a:r>
            <a:r>
              <a:rPr lang="en-US" sz="4000" b="1" dirty="0">
                <a:solidFill>
                  <a:srgbClr val="EC224D"/>
                </a:solidFill>
              </a:rPr>
              <a:t> </a:t>
            </a:r>
            <a:r>
              <a:rPr lang="en-US" sz="4000" b="1" dirty="0" err="1">
                <a:solidFill>
                  <a:srgbClr val="EC224D"/>
                </a:solidFill>
              </a:rPr>
              <a:t>vẻ</a:t>
            </a:r>
            <a:r>
              <a:rPr lang="en-US" sz="4000" b="1" dirty="0">
                <a:solidFill>
                  <a:srgbClr val="EC224D"/>
                </a:solidFill>
              </a:rPr>
              <a:t>,....</a:t>
            </a:r>
          </a:p>
        </p:txBody>
      </p:sp>
      <p:sp>
        <p:nvSpPr>
          <p:cNvPr id="18" name="TextBox 17">
            <a:extLst>
              <a:ext uri="{FF2B5EF4-FFF2-40B4-BE49-F238E27FC236}">
                <a16:creationId xmlns:a16="http://schemas.microsoft.com/office/drawing/2014/main" id="{767B4403-A6C3-1574-A827-B7F85AE990E4}"/>
              </a:ext>
            </a:extLst>
          </p:cNvPr>
          <p:cNvSpPr txBox="1"/>
          <p:nvPr/>
        </p:nvSpPr>
        <p:spPr>
          <a:xfrm>
            <a:off x="6526925" y="4445876"/>
            <a:ext cx="4014952" cy="1200329"/>
          </a:xfrm>
          <a:prstGeom prst="rect">
            <a:avLst/>
          </a:prstGeom>
          <a:noFill/>
        </p:spPr>
        <p:txBody>
          <a:bodyPr wrap="square" rtlCol="0">
            <a:spAutoFit/>
          </a:bodyPr>
          <a:lstStyle/>
          <a:p>
            <a:pPr algn="just"/>
            <a:r>
              <a:rPr lang="en-US" sz="3600" b="1" dirty="0" err="1">
                <a:solidFill>
                  <a:srgbClr val="EC224D"/>
                </a:solidFill>
              </a:rPr>
              <a:t>yên</a:t>
            </a:r>
            <a:r>
              <a:rPr lang="en-US" sz="3600" b="1" dirty="0">
                <a:solidFill>
                  <a:srgbClr val="EC224D"/>
                </a:solidFill>
              </a:rPr>
              <a:t> </a:t>
            </a:r>
            <a:r>
              <a:rPr lang="en-US" sz="3600" b="1" dirty="0" err="1">
                <a:solidFill>
                  <a:srgbClr val="EC224D"/>
                </a:solidFill>
              </a:rPr>
              <a:t>tĩnh</a:t>
            </a:r>
            <a:r>
              <a:rPr lang="en-US" sz="3600" b="1" dirty="0">
                <a:solidFill>
                  <a:srgbClr val="EC224D"/>
                </a:solidFill>
              </a:rPr>
              <a:t>, </a:t>
            </a:r>
            <a:r>
              <a:rPr lang="en-US" sz="3600" b="1" dirty="0" err="1">
                <a:solidFill>
                  <a:srgbClr val="EC224D"/>
                </a:solidFill>
              </a:rPr>
              <a:t>yên</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im</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lặng</a:t>
            </a:r>
            <a:r>
              <a:rPr lang="en-US" sz="3600" b="1" dirty="0">
                <a:solidFill>
                  <a:srgbClr val="EC224D"/>
                </a:solidFill>
              </a:rPr>
              <a:t> </a:t>
            </a:r>
            <a:r>
              <a:rPr lang="en-US" sz="3600" b="1" dirty="0" err="1">
                <a:solidFill>
                  <a:srgbClr val="EC224D"/>
                </a:solidFill>
              </a:rPr>
              <a:t>yên</a:t>
            </a:r>
            <a:r>
              <a:rPr lang="en-US" sz="3600" b="1" dirty="0">
                <a:solidFill>
                  <a:srgbClr val="EC224D"/>
                </a:solidFill>
              </a:rPr>
              <a:t>,...</a:t>
            </a:r>
          </a:p>
        </p:txBody>
      </p:sp>
    </p:spTree>
    <p:extLst>
      <p:ext uri="{BB962C8B-B14F-4D97-AF65-F5344CB8AC3E}">
        <p14:creationId xmlns:p14="http://schemas.microsoft.com/office/powerpoint/2010/main" val="222104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wipe(down)">
                                      <p:cBhvr>
                                        <p:cTn id="26" dur="500"/>
                                        <p:tgtEl>
                                          <p:spTgt spid="15">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wipe(down)">
                                      <p:cBhvr>
                                        <p:cTn id="31"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云形 3">
            <a:extLst>
              <a:ext uri="{FF2B5EF4-FFF2-40B4-BE49-F238E27FC236}">
                <a16:creationId xmlns:a16="http://schemas.microsoft.com/office/drawing/2014/main" id="{475C6290-42C0-C455-6B4C-DB170866F3A5}"/>
              </a:ext>
            </a:extLst>
          </p:cNvPr>
          <p:cNvSpPr/>
          <p:nvPr/>
        </p:nvSpPr>
        <p:spPr>
          <a:xfrm>
            <a:off x="5485649" y="506093"/>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cũ</a:t>
            </a:r>
            <a:r>
              <a:rPr kumimoji="0" lang="en-US" altLang="zh-C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kĩ</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pic>
        <p:nvPicPr>
          <p:cNvPr id="3" name="图片 10">
            <a:extLst>
              <a:ext uri="{FF2B5EF4-FFF2-40B4-BE49-F238E27FC236}">
                <a16:creationId xmlns:a16="http://schemas.microsoft.com/office/drawing/2014/main" id="{B8D49B27-2E82-90AF-32F8-42167CBE739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387186" y="2471937"/>
            <a:ext cx="4056957" cy="3412492"/>
          </a:xfrm>
          <a:prstGeom prst="rect">
            <a:avLst/>
          </a:prstGeom>
        </p:spPr>
      </p:pic>
      <p:sp>
        <p:nvSpPr>
          <p:cNvPr id="7" name="云形 3">
            <a:extLst>
              <a:ext uri="{FF2B5EF4-FFF2-40B4-BE49-F238E27FC236}">
                <a16:creationId xmlns:a16="http://schemas.microsoft.com/office/drawing/2014/main" id="{E86ABAF4-EE17-2C26-D774-D22E9A8CD2A6}"/>
              </a:ext>
            </a:extLst>
          </p:cNvPr>
          <p:cNvSpPr/>
          <p:nvPr/>
        </p:nvSpPr>
        <p:spPr>
          <a:xfrm>
            <a:off x="8087937" y="1414778"/>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lầy</a:t>
            </a:r>
            <a:r>
              <a:rPr kumimoji="0" lang="en-US" altLang="zh-C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lội</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8" name="云形 3">
            <a:extLst>
              <a:ext uri="{FF2B5EF4-FFF2-40B4-BE49-F238E27FC236}">
                <a16:creationId xmlns:a16="http://schemas.microsoft.com/office/drawing/2014/main" id="{93870361-EC30-64B4-32F4-73C8DDEC85B3}"/>
              </a:ext>
            </a:extLst>
          </p:cNvPr>
          <p:cNvSpPr/>
          <p:nvPr/>
        </p:nvSpPr>
        <p:spPr>
          <a:xfrm>
            <a:off x="4420177" y="2491422"/>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đến</a:t>
            </a:r>
            <a:r>
              <a:rPr lang="en-US" altLang="zh-CN" sz="3200" b="1"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 </a:t>
            </a:r>
            <a:r>
              <a:rPr lang="en-US" altLang="zh-CN" sz="3200" b="1"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nỗi</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9" name="云形 3">
            <a:extLst>
              <a:ext uri="{FF2B5EF4-FFF2-40B4-BE49-F238E27FC236}">
                <a16:creationId xmlns:a16="http://schemas.microsoft.com/office/drawing/2014/main" id="{501A8DA7-277A-7EB8-B5DB-0AE378DEF4AA}"/>
              </a:ext>
            </a:extLst>
          </p:cNvPr>
          <p:cNvSpPr/>
          <p:nvPr/>
        </p:nvSpPr>
        <p:spPr>
          <a:xfrm>
            <a:off x="8138073" y="3209924"/>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ngẩng</a:t>
            </a:r>
            <a:r>
              <a:rPr kumimoji="0" lang="en-US" altLang="zh-C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lên</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10" name="云形 3">
            <a:extLst>
              <a:ext uri="{FF2B5EF4-FFF2-40B4-BE49-F238E27FC236}">
                <a16:creationId xmlns:a16="http://schemas.microsoft.com/office/drawing/2014/main" id="{CB5364C6-8942-2CE4-6729-9F48820C014E}"/>
              </a:ext>
            </a:extLst>
          </p:cNvPr>
          <p:cNvSpPr/>
          <p:nvPr/>
        </p:nvSpPr>
        <p:spPr>
          <a:xfrm>
            <a:off x="5414788" y="4447424"/>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bãi</a:t>
            </a:r>
            <a:r>
              <a:rPr kumimoji="0" lang="en-US" altLang="zh-CN"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 </a:t>
            </a:r>
            <a:r>
              <a:rPr kumimoji="0" lang="en-US" altLang="zh-CN"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ea"/>
              </a:rPr>
              <a:t>bờ</a:t>
            </a:r>
            <a:endParaRPr kumimoji="0" lang="zh-CN" altLang="en-US" sz="3200" b="1" i="0" u="none" strike="noStrike" kern="1200" cap="none" spc="0" normalizeH="0" baseline="0" noProof="0" dirty="0">
              <a:ln>
                <a:noFill/>
              </a:ln>
              <a:solidFill>
                <a:prstClr val="white"/>
              </a:solidFill>
              <a:effectLst/>
              <a:uLnTx/>
              <a:uFillTx/>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pic>
        <p:nvPicPr>
          <p:cNvPr id="11" name="Picture 10">
            <a:extLst>
              <a:ext uri="{FF2B5EF4-FFF2-40B4-BE49-F238E27FC236}">
                <a16:creationId xmlns:a16="http://schemas.microsoft.com/office/drawing/2014/main" id="{DA92DED5-032A-D53C-DDDD-22EF4A904A44}"/>
              </a:ext>
            </a:extLst>
          </p:cNvPr>
          <p:cNvPicPr>
            <a:picLocks noChangeAspect="1"/>
          </p:cNvPicPr>
          <p:nvPr/>
        </p:nvPicPr>
        <p:blipFill>
          <a:blip r:embed="rId4"/>
          <a:stretch>
            <a:fillRect/>
          </a:stretch>
        </p:blipFill>
        <p:spPr>
          <a:xfrm>
            <a:off x="446117" y="1488725"/>
            <a:ext cx="4968671" cy="1457070"/>
          </a:xfrm>
          <a:prstGeom prst="rect">
            <a:avLst/>
          </a:prstGeom>
        </p:spPr>
      </p:pic>
    </p:spTree>
    <p:extLst>
      <p:ext uri="{BB962C8B-B14F-4D97-AF65-F5344CB8AC3E}">
        <p14:creationId xmlns:p14="http://schemas.microsoft.com/office/powerpoint/2010/main" val="421343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ppt_w</p:attrName>
                                        </p:attrNameLst>
                                      </p:cBhvr>
                                      <p:tavLst>
                                        <p:tav tm="0">
                                          <p:val>
                                            <p:fltVal val="0"/>
                                          </p:val>
                                        </p:tav>
                                        <p:tav tm="100000">
                                          <p:val>
                                            <p:strVal val="#ppt_w"/>
                                          </p:val>
                                        </p:tav>
                                      </p:tavLst>
                                    </p:anim>
                                    <p:anim calcmode="lin" valueType="num">
                                      <p:cBhvr>
                                        <p:cTn id="40" dur="500" fill="hold"/>
                                        <p:tgtEl>
                                          <p:spTgt spid="9"/>
                                        </p:tgtEl>
                                        <p:attrNameLst>
                                          <p:attrName>ppt_h</p:attrName>
                                        </p:attrNameLst>
                                      </p:cBhvr>
                                      <p:tavLst>
                                        <p:tav tm="0">
                                          <p:val>
                                            <p:fltVal val="0"/>
                                          </p:val>
                                        </p:tav>
                                        <p:tav tm="100000">
                                          <p:val>
                                            <p:strVal val="#ppt_h"/>
                                          </p:val>
                                        </p:tav>
                                      </p:tavLst>
                                    </p:anim>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7" grpId="0" bldLvl="0" animBg="1"/>
      <p:bldP spid="8" grpId="0" bldLvl="0" animBg="1"/>
      <p:bldP spid="9" grpId="0" bldLvl="0" animBg="1"/>
      <p:bldP spid="10"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4E4A714-7904-AB31-E48C-897A85C59AB8}"/>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5F092E3-E1F2-0F71-1A08-E86C852C25F3}"/>
              </a:ext>
            </a:extLst>
          </p:cNvPr>
          <p:cNvSpPr/>
          <p:nvPr/>
        </p:nvSpPr>
        <p:spPr>
          <a:xfrm>
            <a:off x="276225" y="171451"/>
            <a:ext cx="11591925" cy="6400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Freeform 2">
            <a:extLst>
              <a:ext uri="{FF2B5EF4-FFF2-40B4-BE49-F238E27FC236}">
                <a16:creationId xmlns:a16="http://schemas.microsoft.com/office/drawing/2014/main" id="{D2992DFE-A3B3-5E7C-3B86-70E185622055}"/>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2750" b="-78525"/>
            </a:stretch>
          </a:blipFill>
        </p:spPr>
        <p:txBody>
          <a:bodyPr/>
          <a:lstStyle/>
          <a:p>
            <a:endParaRPr lang="en-US"/>
          </a:p>
        </p:txBody>
      </p:sp>
      <p:sp>
        <p:nvSpPr>
          <p:cNvPr id="6" name="Freeform 3">
            <a:extLst>
              <a:ext uri="{FF2B5EF4-FFF2-40B4-BE49-F238E27FC236}">
                <a16:creationId xmlns:a16="http://schemas.microsoft.com/office/drawing/2014/main" id="{67D33FD4-70B3-B472-CEC5-CC42B151AD79}"/>
              </a:ext>
            </a:extLst>
          </p:cNvPr>
          <p:cNvSpPr/>
          <p:nvPr/>
        </p:nvSpPr>
        <p:spPr>
          <a:xfrm rot="402165" flipH="1" flipV="1">
            <a:off x="2853977" y="4373840"/>
            <a:ext cx="5937761" cy="2675628"/>
          </a:xfrm>
          <a:custGeom>
            <a:avLst/>
            <a:gdLst/>
            <a:ahLst/>
            <a:cxnLst/>
            <a:rect l="l" t="t" r="r" b="b"/>
            <a:pathLst>
              <a:path w="8906642" h="4013442">
                <a:moveTo>
                  <a:pt x="8906643" y="4013442"/>
                </a:moveTo>
                <a:lnTo>
                  <a:pt x="0" y="4013442"/>
                </a:lnTo>
                <a:lnTo>
                  <a:pt x="0" y="0"/>
                </a:lnTo>
                <a:lnTo>
                  <a:pt x="8906643" y="0"/>
                </a:lnTo>
                <a:lnTo>
                  <a:pt x="8906643" y="4013442"/>
                </a:lnTo>
                <a:close/>
              </a:path>
            </a:pathLst>
          </a:custGeom>
          <a:blipFill>
            <a:blip r:embed="rId4"/>
            <a:stretch>
              <a:fillRect t="-80958" b="-31807"/>
            </a:stretch>
          </a:blipFill>
        </p:spPr>
        <p:txBody>
          <a:bodyPr/>
          <a:lstStyle/>
          <a:p>
            <a:endParaRPr lang="en-US"/>
          </a:p>
        </p:txBody>
      </p:sp>
      <p:sp>
        <p:nvSpPr>
          <p:cNvPr id="12" name="Freeform 6">
            <a:extLst>
              <a:ext uri="{FF2B5EF4-FFF2-40B4-BE49-F238E27FC236}">
                <a16:creationId xmlns:a16="http://schemas.microsoft.com/office/drawing/2014/main" id="{AE0EA4D6-0C21-857C-5BA3-849BB1E75EA0}"/>
              </a:ext>
            </a:extLst>
          </p:cNvPr>
          <p:cNvSpPr/>
          <p:nvPr/>
        </p:nvSpPr>
        <p:spPr>
          <a:xfrm rot="404114" flipH="1" flipV="1">
            <a:off x="9828908" y="-794324"/>
            <a:ext cx="3146637" cy="2513377"/>
          </a:xfrm>
          <a:custGeom>
            <a:avLst/>
            <a:gdLst/>
            <a:ahLst/>
            <a:cxnLst/>
            <a:rect l="l" t="t" r="r" b="b"/>
            <a:pathLst>
              <a:path w="4719956" h="3770065">
                <a:moveTo>
                  <a:pt x="4719957" y="3770065"/>
                </a:moveTo>
                <a:lnTo>
                  <a:pt x="0" y="3770065"/>
                </a:lnTo>
                <a:lnTo>
                  <a:pt x="0" y="0"/>
                </a:lnTo>
                <a:lnTo>
                  <a:pt x="4719957" y="0"/>
                </a:lnTo>
                <a:lnTo>
                  <a:pt x="4719957" y="3770065"/>
                </a:lnTo>
                <a:close/>
              </a:path>
            </a:pathLst>
          </a:custGeom>
          <a:blipFill>
            <a:blip r:embed="rId5"/>
            <a:stretch>
              <a:fillRect/>
            </a:stretch>
          </a:blipFill>
        </p:spPr>
        <p:txBody>
          <a:bodyPr/>
          <a:lstStyle/>
          <a:p>
            <a:endParaRPr lang="en-US"/>
          </a:p>
        </p:txBody>
      </p:sp>
      <p:sp>
        <p:nvSpPr>
          <p:cNvPr id="13" name="Freeform 7">
            <a:extLst>
              <a:ext uri="{FF2B5EF4-FFF2-40B4-BE49-F238E27FC236}">
                <a16:creationId xmlns:a16="http://schemas.microsoft.com/office/drawing/2014/main" id="{A86113A9-016F-CEC4-3DEB-17A10BF36852}"/>
              </a:ext>
            </a:extLst>
          </p:cNvPr>
          <p:cNvSpPr/>
          <p:nvPr/>
        </p:nvSpPr>
        <p:spPr>
          <a:xfrm flipH="1">
            <a:off x="-171128" y="1149181"/>
            <a:ext cx="4856679" cy="1209755"/>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4" name="Freeform 13">
            <a:extLst>
              <a:ext uri="{FF2B5EF4-FFF2-40B4-BE49-F238E27FC236}">
                <a16:creationId xmlns:a16="http://schemas.microsoft.com/office/drawing/2014/main" id="{249AA750-2B65-8AEF-6711-28BACC0F0B57}"/>
              </a:ext>
            </a:extLst>
          </p:cNvPr>
          <p:cNvSpPr/>
          <p:nvPr/>
        </p:nvSpPr>
        <p:spPr>
          <a:xfrm rot="848852">
            <a:off x="-188388" y="4114416"/>
            <a:ext cx="12568776" cy="5152128"/>
          </a:xfrm>
          <a:custGeom>
            <a:avLst/>
            <a:gdLst/>
            <a:ahLst/>
            <a:cxnLst/>
            <a:rect l="l" t="t" r="r" b="b"/>
            <a:pathLst>
              <a:path w="18853164" h="7728192">
                <a:moveTo>
                  <a:pt x="0" y="0"/>
                </a:moveTo>
                <a:lnTo>
                  <a:pt x="18853164" y="0"/>
                </a:lnTo>
                <a:lnTo>
                  <a:pt x="18853164" y="7728192"/>
                </a:lnTo>
                <a:lnTo>
                  <a:pt x="0" y="7728192"/>
                </a:lnTo>
                <a:lnTo>
                  <a:pt x="0" y="0"/>
                </a:lnTo>
                <a:close/>
              </a:path>
            </a:pathLst>
          </a:custGeom>
          <a:blipFill>
            <a:blip r:embed="rId8"/>
            <a:stretch>
              <a:fillRect b="-19537"/>
            </a:stretch>
          </a:blipFill>
        </p:spPr>
        <p:txBody>
          <a:bodyPr/>
          <a:lstStyle/>
          <a:p>
            <a:endParaRPr lang="en-US"/>
          </a:p>
        </p:txBody>
      </p:sp>
      <p:sp>
        <p:nvSpPr>
          <p:cNvPr id="15" name="Freeform 16">
            <a:extLst>
              <a:ext uri="{FF2B5EF4-FFF2-40B4-BE49-F238E27FC236}">
                <a16:creationId xmlns:a16="http://schemas.microsoft.com/office/drawing/2014/main" id="{945C73F6-8B9C-1138-CF5B-B4F0A00DE981}"/>
              </a:ext>
            </a:extLst>
          </p:cNvPr>
          <p:cNvSpPr/>
          <p:nvPr/>
        </p:nvSpPr>
        <p:spPr>
          <a:xfrm rot="-10800000" flipH="1">
            <a:off x="-1129619" y="-970172"/>
            <a:ext cx="3225593" cy="2576442"/>
          </a:xfrm>
          <a:custGeom>
            <a:avLst/>
            <a:gdLst/>
            <a:ahLst/>
            <a:cxnLst/>
            <a:rect l="l" t="t" r="r" b="b"/>
            <a:pathLst>
              <a:path w="4838389" h="3864663">
                <a:moveTo>
                  <a:pt x="4838389" y="0"/>
                </a:moveTo>
                <a:lnTo>
                  <a:pt x="0" y="0"/>
                </a:lnTo>
                <a:lnTo>
                  <a:pt x="0" y="3864663"/>
                </a:lnTo>
                <a:lnTo>
                  <a:pt x="4838389" y="3864663"/>
                </a:lnTo>
                <a:lnTo>
                  <a:pt x="4838389" y="0"/>
                </a:lnTo>
                <a:close/>
              </a:path>
            </a:pathLst>
          </a:custGeom>
          <a:blipFill>
            <a:blip r:embed="rId5"/>
            <a:stretch>
              <a:fillRect/>
            </a:stretch>
          </a:blipFill>
        </p:spPr>
        <p:txBody>
          <a:bodyPr/>
          <a:lstStyle/>
          <a:p>
            <a:endParaRPr lang="en-US"/>
          </a:p>
        </p:txBody>
      </p:sp>
      <p:sp>
        <p:nvSpPr>
          <p:cNvPr id="16" name="Freeform 18">
            <a:extLst>
              <a:ext uri="{FF2B5EF4-FFF2-40B4-BE49-F238E27FC236}">
                <a16:creationId xmlns:a16="http://schemas.microsoft.com/office/drawing/2014/main" id="{1226D6E7-598F-1C62-2DC3-040753681583}"/>
              </a:ext>
            </a:extLst>
          </p:cNvPr>
          <p:cNvSpPr/>
          <p:nvPr/>
        </p:nvSpPr>
        <p:spPr>
          <a:xfrm rot="6804806" flipH="1" flipV="1">
            <a:off x="10188357" y="-761601"/>
            <a:ext cx="1557820" cy="2779129"/>
          </a:xfrm>
          <a:custGeom>
            <a:avLst/>
            <a:gdLst/>
            <a:ahLst/>
            <a:cxnLst/>
            <a:rect l="l" t="t" r="r" b="b"/>
            <a:pathLst>
              <a:path w="2336730" h="4168693">
                <a:moveTo>
                  <a:pt x="2336730" y="4168693"/>
                </a:moveTo>
                <a:lnTo>
                  <a:pt x="0" y="4168693"/>
                </a:lnTo>
                <a:lnTo>
                  <a:pt x="0" y="0"/>
                </a:lnTo>
                <a:lnTo>
                  <a:pt x="2336730" y="0"/>
                </a:lnTo>
                <a:lnTo>
                  <a:pt x="2336730" y="4168693"/>
                </a:lnTo>
                <a:close/>
              </a:path>
            </a:pathLst>
          </a:custGeom>
          <a:blipFill>
            <a:blip r:embed="rId4"/>
            <a:stretch>
              <a:fillRect l="-16488" t="-107937" r="-273145" b="-1460"/>
            </a:stretch>
          </a:blipFill>
        </p:spPr>
        <p:txBody>
          <a:bodyPr/>
          <a:lstStyle/>
          <a:p>
            <a:endParaRPr lang="en-US"/>
          </a:p>
        </p:txBody>
      </p:sp>
      <p:sp>
        <p:nvSpPr>
          <p:cNvPr id="17" name="Freeform 19">
            <a:extLst>
              <a:ext uri="{FF2B5EF4-FFF2-40B4-BE49-F238E27FC236}">
                <a16:creationId xmlns:a16="http://schemas.microsoft.com/office/drawing/2014/main" id="{D1F7DC47-F36F-0A31-C3AD-4B12981736DE}"/>
              </a:ext>
            </a:extLst>
          </p:cNvPr>
          <p:cNvSpPr/>
          <p:nvPr/>
        </p:nvSpPr>
        <p:spPr>
          <a:xfrm rot="6804806" flipH="1">
            <a:off x="805749" y="-1507320"/>
            <a:ext cx="1557820" cy="2779129"/>
          </a:xfrm>
          <a:custGeom>
            <a:avLst/>
            <a:gdLst/>
            <a:ahLst/>
            <a:cxnLst/>
            <a:rect l="l" t="t" r="r" b="b"/>
            <a:pathLst>
              <a:path w="2336730" h="4168693">
                <a:moveTo>
                  <a:pt x="2336730" y="0"/>
                </a:moveTo>
                <a:lnTo>
                  <a:pt x="0" y="0"/>
                </a:lnTo>
                <a:lnTo>
                  <a:pt x="0" y="4168692"/>
                </a:lnTo>
                <a:lnTo>
                  <a:pt x="2336730" y="4168692"/>
                </a:lnTo>
                <a:lnTo>
                  <a:pt x="2336730" y="0"/>
                </a:lnTo>
                <a:close/>
              </a:path>
            </a:pathLst>
          </a:custGeom>
          <a:blipFill>
            <a:blip r:embed="rId4"/>
            <a:stretch>
              <a:fillRect l="-16488" t="-107937" r="-273145" b="-1460"/>
            </a:stretch>
          </a:blipFill>
        </p:spPr>
        <p:txBody>
          <a:bodyPr/>
          <a:lstStyle/>
          <a:p>
            <a:endParaRPr lang="en-US"/>
          </a:p>
        </p:txBody>
      </p:sp>
      <p:sp>
        <p:nvSpPr>
          <p:cNvPr id="18" name="TextBox 10">
            <a:extLst>
              <a:ext uri="{FF2B5EF4-FFF2-40B4-BE49-F238E27FC236}">
                <a16:creationId xmlns:a16="http://schemas.microsoft.com/office/drawing/2014/main" id="{E284E8FC-7E07-2011-234D-26F703A68DD4}"/>
              </a:ext>
            </a:extLst>
          </p:cNvPr>
          <p:cNvSpPr txBox="1"/>
          <p:nvPr/>
        </p:nvSpPr>
        <p:spPr>
          <a:xfrm>
            <a:off x="3678727" y="558029"/>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sp>
        <p:nvSpPr>
          <p:cNvPr id="19" name="TextBox 10">
            <a:extLst>
              <a:ext uri="{FF2B5EF4-FFF2-40B4-BE49-F238E27FC236}">
                <a16:creationId xmlns:a16="http://schemas.microsoft.com/office/drawing/2014/main" id="{103C77EE-7B5B-D9A8-C48E-5BE28F66D702}"/>
              </a:ext>
            </a:extLst>
          </p:cNvPr>
          <p:cNvSpPr txBox="1"/>
          <p:nvPr/>
        </p:nvSpPr>
        <p:spPr>
          <a:xfrm>
            <a:off x="5665731" y="546991"/>
            <a:ext cx="3067719" cy="1667123"/>
          </a:xfrm>
          <a:prstGeom prst="rect">
            <a:avLst/>
          </a:prstGeom>
        </p:spPr>
        <p:txBody>
          <a:bodyPr wrap="square" lIns="0" tIns="0" rIns="0" bIns="0" rtlCol="0" anchor="t">
            <a:spAutoFit/>
          </a:bodyPr>
          <a:lstStyle/>
          <a:p>
            <a:pPr algn="ctr" defTabSz="609630">
              <a:lnSpc>
                <a:spcPts val="13021"/>
              </a:lnSpc>
            </a:pPr>
            <a:r>
              <a:rPr lang="vi-VN" sz="9301" spc="139" dirty="0">
                <a:solidFill>
                  <a:srgbClr val="FFFFFF"/>
                </a:solidFill>
                <a:latin typeface="TT Knickerbockers Script"/>
              </a:rPr>
              <a:t>.</a:t>
            </a:r>
            <a:endParaRPr lang="en-US" sz="9301" spc="139" dirty="0">
              <a:solidFill>
                <a:srgbClr val="FFFFFF"/>
              </a:solidFill>
              <a:latin typeface="TT Knickerbockers Script"/>
            </a:endParaRPr>
          </a:p>
        </p:txBody>
      </p:sp>
      <p:sp>
        <p:nvSpPr>
          <p:cNvPr id="20" name="Google Shape;276;p7">
            <a:extLst>
              <a:ext uri="{FF2B5EF4-FFF2-40B4-BE49-F238E27FC236}">
                <a16:creationId xmlns:a16="http://schemas.microsoft.com/office/drawing/2014/main" id="{0D0DD9B2-57CF-B702-10FF-16174D9064A7}"/>
              </a:ext>
            </a:extLst>
          </p:cNvPr>
          <p:cNvSpPr/>
          <p:nvPr/>
        </p:nvSpPr>
        <p:spPr>
          <a:xfrm>
            <a:off x="1211009" y="2033557"/>
            <a:ext cx="10066591" cy="2230099"/>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defTabSz="609630"/>
            <a:r>
              <a:rPr lang="vi-VN" sz="4400" i="1" dirty="0">
                <a:solidFill>
                  <a:prstClr val="white"/>
                </a:solidFill>
                <a:latin typeface="Cambria" panose="02040503050406030204" pitchFamily="18" charset="0"/>
                <a:ea typeface="Cambria" panose="02040503050406030204" pitchFamily="18" charset="0"/>
              </a:rPr>
              <a:t> Từ cổng nhà,/ còn nhìn thấy dãy phố/ với những mái tôn cũ kĩ/ và con đường lầy lội mùa mưa;</a:t>
            </a:r>
            <a:endParaRPr lang="en-US" sz="4400" dirty="0">
              <a:solidFill>
                <a:prstClr val="white"/>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E00BAC1F-AC30-08D6-CCAF-8CCDEEE31AC4}"/>
              </a:ext>
            </a:extLst>
          </p:cNvPr>
          <p:cNvPicPr>
            <a:picLocks noChangeAspect="1"/>
          </p:cNvPicPr>
          <p:nvPr/>
        </p:nvPicPr>
        <p:blipFill>
          <a:blip r:embed="rId9"/>
          <a:stretch>
            <a:fillRect/>
          </a:stretch>
        </p:blipFill>
        <p:spPr>
          <a:xfrm>
            <a:off x="2620193" y="170021"/>
            <a:ext cx="6986622" cy="1847248"/>
          </a:xfrm>
          <a:prstGeom prst="rect">
            <a:avLst/>
          </a:prstGeom>
        </p:spPr>
      </p:pic>
      <p:sp>
        <p:nvSpPr>
          <p:cNvPr id="22" name="Google Shape;276;p7">
            <a:extLst>
              <a:ext uri="{FF2B5EF4-FFF2-40B4-BE49-F238E27FC236}">
                <a16:creationId xmlns:a16="http://schemas.microsoft.com/office/drawing/2014/main" id="{F57B5970-397E-457C-D324-FF99388978D8}"/>
              </a:ext>
            </a:extLst>
          </p:cNvPr>
          <p:cNvSpPr/>
          <p:nvPr/>
        </p:nvSpPr>
        <p:spPr>
          <a:xfrm>
            <a:off x="1031358" y="4457780"/>
            <a:ext cx="10664456" cy="2145039"/>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60950" tIns="60950" rIns="60950" bIns="60950" anchor="ctr" anchorCtr="0">
            <a:noAutofit/>
          </a:bodyPr>
          <a:lstStyle/>
          <a:p>
            <a:pPr defTabSz="609630"/>
            <a:r>
              <a:rPr lang="vi-VN" sz="4400" i="1" dirty="0">
                <a:solidFill>
                  <a:prstClr val="white"/>
                </a:solidFill>
                <a:latin typeface="Cambria" panose="02040503050406030204" pitchFamily="18" charset="0"/>
                <a:ea typeface="Cambria" panose="02040503050406030204" pitchFamily="18" charset="0"/>
              </a:rPr>
              <a:t>Trước mặt,/ dọc bờ sông bên kia/ làng quê với những bài bờ,/ cây cối,/ nhà cửa.</a:t>
            </a:r>
            <a:endParaRPr lang="en-US" sz="4400"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5411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139AB-C457-BFD5-4303-9C5AA0664B8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049D548-D7E1-7DD5-9770-A5C4F96A617F}"/>
              </a:ext>
            </a:extLst>
          </p:cNvPr>
          <p:cNvPicPr>
            <a:picLocks noChangeAspect="1"/>
          </p:cNvPicPr>
          <p:nvPr/>
        </p:nvPicPr>
        <p:blipFill>
          <a:blip r:embed="rId2"/>
          <a:stretch>
            <a:fillRect/>
          </a:stretch>
        </p:blipFill>
        <p:spPr>
          <a:xfrm>
            <a:off x="3561907" y="162551"/>
            <a:ext cx="6684486" cy="1051874"/>
          </a:xfrm>
          <a:prstGeom prst="rect">
            <a:avLst/>
          </a:prstGeom>
        </p:spPr>
      </p:pic>
      <p:sp>
        <p:nvSpPr>
          <p:cNvPr id="2" name="TextBox 9">
            <a:extLst>
              <a:ext uri="{FF2B5EF4-FFF2-40B4-BE49-F238E27FC236}">
                <a16:creationId xmlns:a16="http://schemas.microsoft.com/office/drawing/2014/main" id="{D7419C78-063B-8D5E-F20A-C6A8F399BF6F}"/>
              </a:ext>
            </a:extLst>
          </p:cNvPr>
          <p:cNvSpPr txBox="1">
            <a:spLocks noChangeArrowheads="1"/>
          </p:cNvSpPr>
          <p:nvPr/>
        </p:nvSpPr>
        <p:spPr bwMode="auto">
          <a:xfrm>
            <a:off x="1740122" y="5684136"/>
            <a:ext cx="8959850" cy="954088"/>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a:spcBef>
                <a:spcPct val="0"/>
              </a:spcBef>
              <a:buFontTx/>
              <a:buNone/>
              <a:defRPr/>
            </a:pPr>
            <a:r>
              <a:rPr lang="vi-VN" altLang="en-US" sz="2800" b="1" dirty="0">
                <a:solidFill>
                  <a:srgbClr val="202122"/>
                </a:solidFill>
                <a:latin typeface="Cambria" panose="02040503050406030204" pitchFamily="18" charset="0"/>
                <a:ea typeface="Cambria" panose="02040503050406030204" pitchFamily="18" charset="0"/>
              </a:rPr>
              <a:t>Chân trời</a:t>
            </a:r>
            <a:r>
              <a:rPr lang="vi-VN" altLang="en-US" sz="2800" dirty="0">
                <a:solidFill>
                  <a:srgbClr val="202122"/>
                </a:solidFill>
                <a:latin typeface="Cambria" panose="02040503050406030204" pitchFamily="18" charset="0"/>
                <a:ea typeface="Cambria" panose="02040503050406030204" pitchFamily="18" charset="0"/>
              </a:rPr>
              <a:t> (hoặc </a:t>
            </a:r>
            <a:r>
              <a:rPr lang="vi-VN" altLang="en-US" sz="2800" b="1" dirty="0">
                <a:solidFill>
                  <a:srgbClr val="202122"/>
                </a:solidFill>
                <a:latin typeface="Cambria" panose="02040503050406030204" pitchFamily="18" charset="0"/>
                <a:ea typeface="Cambria" panose="02040503050406030204" pitchFamily="18" charset="0"/>
              </a:rPr>
              <a:t>đường chân trời</a:t>
            </a:r>
            <a:r>
              <a:rPr lang="vi-VN" altLang="en-US" sz="2800" dirty="0">
                <a:solidFill>
                  <a:srgbClr val="202122"/>
                </a:solidFill>
                <a:latin typeface="Cambria" panose="02040503050406030204" pitchFamily="18" charset="0"/>
                <a:ea typeface="Cambria" panose="02040503050406030204" pitchFamily="18" charset="0"/>
              </a:rPr>
              <a:t>) là một đường có thể nhìn thấy rõ ràng phân cách mặt đất với bầu trời</a:t>
            </a:r>
            <a:endParaRPr lang="en-US" altLang="en-US" sz="2800" dirty="0">
              <a:latin typeface="Cambria" panose="02040503050406030204" pitchFamily="18" charset="0"/>
              <a:ea typeface="Cambria" panose="02040503050406030204" pitchFamily="18" charset="0"/>
            </a:endParaRPr>
          </a:p>
        </p:txBody>
      </p:sp>
      <p:pic>
        <p:nvPicPr>
          <p:cNvPr id="3" name="Picture 11">
            <a:extLst>
              <a:ext uri="{FF2B5EF4-FFF2-40B4-BE49-F238E27FC236}">
                <a16:creationId xmlns:a16="http://schemas.microsoft.com/office/drawing/2014/main" id="{E70AD961-D081-F35D-775F-C62282868F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8289" y="1151925"/>
            <a:ext cx="7827778" cy="4313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37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a:extLst>
              <a:ext uri="{FF2B5EF4-FFF2-40B4-BE49-F238E27FC236}">
                <a16:creationId xmlns:a16="http://schemas.microsoft.com/office/drawing/2014/main" id="{030469DF-BA39-59CD-3CB2-EE0989C244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732" y="1095154"/>
            <a:ext cx="8024563" cy="474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a:extLst>
              <a:ext uri="{FF2B5EF4-FFF2-40B4-BE49-F238E27FC236}">
                <a16:creationId xmlns:a16="http://schemas.microsoft.com/office/drawing/2014/main" id="{5DA71DA8-79FC-AD2B-8966-0ED0160A0F44}"/>
              </a:ext>
            </a:extLst>
          </p:cNvPr>
          <p:cNvSpPr txBox="1">
            <a:spLocks noChangeArrowheads="1"/>
          </p:cNvSpPr>
          <p:nvPr/>
        </p:nvSpPr>
        <p:spPr bwMode="auto">
          <a:xfrm>
            <a:off x="3147237" y="5946554"/>
            <a:ext cx="9154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r>
              <a:rPr lang="en-US" altLang="en-US" sz="3600" b="1" dirty="0" err="1">
                <a:solidFill>
                  <a:srgbClr val="202122"/>
                </a:solidFill>
                <a:latin typeface="Cambria" panose="02040503050406030204" pitchFamily="18" charset="0"/>
                <a:ea typeface="Cambria" panose="02040503050406030204" pitchFamily="18" charset="0"/>
                <a:cs typeface="Times New Roman" panose="02020603050405020304" pitchFamily="18" charset="0"/>
              </a:rPr>
              <a:t>Vắng</a:t>
            </a:r>
            <a:r>
              <a:rPr lang="en-US" altLang="en-US" sz="3600" b="1" dirty="0">
                <a:solidFill>
                  <a:srgbClr val="202122"/>
                </a:solidFill>
                <a:latin typeface="Cambria" panose="02040503050406030204" pitchFamily="18" charset="0"/>
                <a:ea typeface="Cambria" panose="02040503050406030204" pitchFamily="18" charset="0"/>
                <a:cs typeface="Times New Roman" panose="02020603050405020304" pitchFamily="18" charset="0"/>
              </a:rPr>
              <a:t> hoe: </a:t>
            </a:r>
            <a:r>
              <a:rPr lang="en-US" altLang="en-US" sz="3600" dirty="0" err="1">
                <a:solidFill>
                  <a:srgbClr val="202122"/>
                </a:solidFill>
                <a:latin typeface="Cambria" panose="02040503050406030204" pitchFamily="18" charset="0"/>
                <a:ea typeface="Cambria" panose="02040503050406030204" pitchFamily="18" charset="0"/>
                <a:cs typeface="Times New Roman" panose="02020603050405020304" pitchFamily="18" charset="0"/>
              </a:rPr>
              <a:t>vắng</a:t>
            </a:r>
            <a:r>
              <a:rPr lang="en-US" altLang="en-US" sz="3600" dirty="0">
                <a:solidFill>
                  <a:srgbClr val="202122"/>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202122"/>
                </a:solidFill>
                <a:latin typeface="Cambria" panose="02040503050406030204" pitchFamily="18" charset="0"/>
                <a:ea typeface="Cambria" panose="02040503050406030204" pitchFamily="18" charset="0"/>
                <a:cs typeface="Times New Roman" panose="02020603050405020304" pitchFamily="18" charset="0"/>
              </a:rPr>
              <a:t>không</a:t>
            </a:r>
            <a:r>
              <a:rPr lang="en-US" altLang="en-US" sz="3600" dirty="0">
                <a:solidFill>
                  <a:srgbClr val="202122"/>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202122"/>
                </a:solidFill>
                <a:latin typeface="Cambria" panose="02040503050406030204" pitchFamily="18" charset="0"/>
                <a:ea typeface="Cambria" panose="02040503050406030204" pitchFamily="18" charset="0"/>
                <a:cs typeface="Times New Roman" panose="02020603050405020304" pitchFamily="18" charset="0"/>
              </a:rPr>
              <a:t>có</a:t>
            </a:r>
            <a:r>
              <a:rPr lang="en-US" altLang="en-US" sz="3600" dirty="0">
                <a:solidFill>
                  <a:srgbClr val="202122"/>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dirty="0" err="1">
                <a:solidFill>
                  <a:srgbClr val="202122"/>
                </a:solidFill>
                <a:latin typeface="Cambria" panose="02040503050406030204" pitchFamily="18" charset="0"/>
                <a:ea typeface="Cambria" panose="02040503050406030204" pitchFamily="18" charset="0"/>
                <a:cs typeface="Times New Roman" panose="02020603050405020304" pitchFamily="18" charset="0"/>
              </a:rPr>
              <a:t>người</a:t>
            </a:r>
            <a:endParaRPr lang="en-US" altLang="en-US" sz="36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6EF83C6-8BE2-C390-1A37-6F27CCA28843}"/>
              </a:ext>
            </a:extLst>
          </p:cNvPr>
          <p:cNvPicPr>
            <a:picLocks noChangeAspect="1"/>
          </p:cNvPicPr>
          <p:nvPr/>
        </p:nvPicPr>
        <p:blipFill>
          <a:blip r:embed="rId3"/>
          <a:stretch>
            <a:fillRect/>
          </a:stretch>
        </p:blipFill>
        <p:spPr>
          <a:xfrm>
            <a:off x="3561907" y="162551"/>
            <a:ext cx="6684486" cy="1051874"/>
          </a:xfrm>
          <a:prstGeom prst="rect">
            <a:avLst/>
          </a:prstGeom>
        </p:spPr>
      </p:pic>
    </p:spTree>
    <p:extLst>
      <p:ext uri="{BB962C8B-B14F-4D97-AF65-F5344CB8AC3E}">
        <p14:creationId xmlns:p14="http://schemas.microsoft.com/office/powerpoint/2010/main" val="76341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595066" y="2514441"/>
            <a:ext cx="10934781" cy="4132465"/>
          </a:xfrm>
          <a:custGeom>
            <a:avLst/>
            <a:gdLst>
              <a:gd name="connsiteX0" fmla="*/ 0 w 10934781"/>
              <a:gd name="connsiteY0" fmla="*/ 688758 h 4132465"/>
              <a:gd name="connsiteX1" fmla="*/ 688758 w 10934781"/>
              <a:gd name="connsiteY1" fmla="*/ 0 h 4132465"/>
              <a:gd name="connsiteX2" fmla="*/ 1275847 w 10934781"/>
              <a:gd name="connsiteY2" fmla="*/ 0 h 4132465"/>
              <a:gd name="connsiteX3" fmla="*/ 2149654 w 10934781"/>
              <a:gd name="connsiteY3" fmla="*/ 0 h 4132465"/>
              <a:gd name="connsiteX4" fmla="*/ 2641171 w 10934781"/>
              <a:gd name="connsiteY4" fmla="*/ 0 h 4132465"/>
              <a:gd name="connsiteX5" fmla="*/ 3228260 w 10934781"/>
              <a:gd name="connsiteY5" fmla="*/ 0 h 4132465"/>
              <a:gd name="connsiteX6" fmla="*/ 3719776 w 10934781"/>
              <a:gd name="connsiteY6" fmla="*/ 0 h 4132465"/>
              <a:gd name="connsiteX7" fmla="*/ 4498011 w 10934781"/>
              <a:gd name="connsiteY7" fmla="*/ 0 h 4132465"/>
              <a:gd name="connsiteX8" fmla="*/ 5276245 w 10934781"/>
              <a:gd name="connsiteY8" fmla="*/ 0 h 4132465"/>
              <a:gd name="connsiteX9" fmla="*/ 6054480 w 10934781"/>
              <a:gd name="connsiteY9" fmla="*/ 0 h 4132465"/>
              <a:gd name="connsiteX10" fmla="*/ 6450423 w 10934781"/>
              <a:gd name="connsiteY10" fmla="*/ 0 h 4132465"/>
              <a:gd name="connsiteX11" fmla="*/ 6846367 w 10934781"/>
              <a:gd name="connsiteY11" fmla="*/ 0 h 4132465"/>
              <a:gd name="connsiteX12" fmla="*/ 7529029 w 10934781"/>
              <a:gd name="connsiteY12" fmla="*/ 0 h 4132465"/>
              <a:gd name="connsiteX13" fmla="*/ 8307264 w 10934781"/>
              <a:gd name="connsiteY13" fmla="*/ 0 h 4132465"/>
              <a:gd name="connsiteX14" fmla="*/ 8703207 w 10934781"/>
              <a:gd name="connsiteY14" fmla="*/ 0 h 4132465"/>
              <a:gd name="connsiteX15" fmla="*/ 9577014 w 10934781"/>
              <a:gd name="connsiteY15" fmla="*/ 0 h 4132465"/>
              <a:gd name="connsiteX16" fmla="*/ 10246023 w 10934781"/>
              <a:gd name="connsiteY16" fmla="*/ 0 h 4132465"/>
              <a:gd name="connsiteX17" fmla="*/ 10934781 w 10934781"/>
              <a:gd name="connsiteY17" fmla="*/ 688758 h 4132465"/>
              <a:gd name="connsiteX18" fmla="*/ 10934781 w 10934781"/>
              <a:gd name="connsiteY18" fmla="*/ 1294847 h 4132465"/>
              <a:gd name="connsiteX19" fmla="*/ 10934781 w 10934781"/>
              <a:gd name="connsiteY19" fmla="*/ 2038683 h 4132465"/>
              <a:gd name="connsiteX20" fmla="*/ 10934781 w 10934781"/>
              <a:gd name="connsiteY20" fmla="*/ 2782519 h 4132465"/>
              <a:gd name="connsiteX21" fmla="*/ 10934781 w 10934781"/>
              <a:gd name="connsiteY21" fmla="*/ 3443707 h 4132465"/>
              <a:gd name="connsiteX22" fmla="*/ 10246023 w 10934781"/>
              <a:gd name="connsiteY22" fmla="*/ 4132465 h 4132465"/>
              <a:gd name="connsiteX23" fmla="*/ 9850079 w 10934781"/>
              <a:gd name="connsiteY23" fmla="*/ 4132465 h 4132465"/>
              <a:gd name="connsiteX24" fmla="*/ 9454135 w 10934781"/>
              <a:gd name="connsiteY24" fmla="*/ 4132465 h 4132465"/>
              <a:gd name="connsiteX25" fmla="*/ 9058191 w 10934781"/>
              <a:gd name="connsiteY25" fmla="*/ 4132465 h 4132465"/>
              <a:gd name="connsiteX26" fmla="*/ 8279957 w 10934781"/>
              <a:gd name="connsiteY26" fmla="*/ 4132465 h 4132465"/>
              <a:gd name="connsiteX27" fmla="*/ 7788441 w 10934781"/>
              <a:gd name="connsiteY27" fmla="*/ 4132465 h 4132465"/>
              <a:gd name="connsiteX28" fmla="*/ 7201351 w 10934781"/>
              <a:gd name="connsiteY28" fmla="*/ 4132465 h 4132465"/>
              <a:gd name="connsiteX29" fmla="*/ 6518690 w 10934781"/>
              <a:gd name="connsiteY29" fmla="*/ 4132465 h 4132465"/>
              <a:gd name="connsiteX30" fmla="*/ 6027173 w 10934781"/>
              <a:gd name="connsiteY30" fmla="*/ 4132465 h 4132465"/>
              <a:gd name="connsiteX31" fmla="*/ 5535657 w 10934781"/>
              <a:gd name="connsiteY31" fmla="*/ 4132465 h 4132465"/>
              <a:gd name="connsiteX32" fmla="*/ 5139713 w 10934781"/>
              <a:gd name="connsiteY32" fmla="*/ 4132465 h 4132465"/>
              <a:gd name="connsiteX33" fmla="*/ 4552624 w 10934781"/>
              <a:gd name="connsiteY33" fmla="*/ 4132465 h 4132465"/>
              <a:gd name="connsiteX34" fmla="*/ 3774389 w 10934781"/>
              <a:gd name="connsiteY34" fmla="*/ 4132465 h 4132465"/>
              <a:gd name="connsiteX35" fmla="*/ 3091727 w 10934781"/>
              <a:gd name="connsiteY35" fmla="*/ 4132465 h 4132465"/>
              <a:gd name="connsiteX36" fmla="*/ 2600211 w 10934781"/>
              <a:gd name="connsiteY36" fmla="*/ 4132465 h 4132465"/>
              <a:gd name="connsiteX37" fmla="*/ 2204267 w 10934781"/>
              <a:gd name="connsiteY37" fmla="*/ 4132465 h 4132465"/>
              <a:gd name="connsiteX38" fmla="*/ 1330460 w 10934781"/>
              <a:gd name="connsiteY38" fmla="*/ 4132465 h 4132465"/>
              <a:gd name="connsiteX39" fmla="*/ 688758 w 10934781"/>
              <a:gd name="connsiteY39" fmla="*/ 4132465 h 4132465"/>
              <a:gd name="connsiteX40" fmla="*/ 0 w 10934781"/>
              <a:gd name="connsiteY40" fmla="*/ 3443707 h 4132465"/>
              <a:gd name="connsiteX41" fmla="*/ 0 w 10934781"/>
              <a:gd name="connsiteY41" fmla="*/ 2782519 h 4132465"/>
              <a:gd name="connsiteX42" fmla="*/ 0 w 10934781"/>
              <a:gd name="connsiteY42" fmla="*/ 2066233 h 4132465"/>
              <a:gd name="connsiteX43" fmla="*/ 0 w 10934781"/>
              <a:gd name="connsiteY43" fmla="*/ 1432594 h 4132465"/>
              <a:gd name="connsiteX44" fmla="*/ 0 w 10934781"/>
              <a:gd name="connsiteY44" fmla="*/ 688758 h 4132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934781" h="4132465" fill="none" extrusionOk="0">
                <a:moveTo>
                  <a:pt x="0" y="688758"/>
                </a:moveTo>
                <a:cubicBezTo>
                  <a:pt x="-1115" y="290916"/>
                  <a:pt x="295300" y="-5709"/>
                  <a:pt x="688758" y="0"/>
                </a:cubicBezTo>
                <a:cubicBezTo>
                  <a:pt x="849578" y="7944"/>
                  <a:pt x="1102182" y="2684"/>
                  <a:pt x="1275847" y="0"/>
                </a:cubicBezTo>
                <a:cubicBezTo>
                  <a:pt x="1449512" y="-2684"/>
                  <a:pt x="1972959" y="-17845"/>
                  <a:pt x="2149654" y="0"/>
                </a:cubicBezTo>
                <a:cubicBezTo>
                  <a:pt x="2326349" y="17845"/>
                  <a:pt x="2473871" y="-17869"/>
                  <a:pt x="2641171" y="0"/>
                </a:cubicBezTo>
                <a:cubicBezTo>
                  <a:pt x="2808471" y="17869"/>
                  <a:pt x="3006403" y="-5862"/>
                  <a:pt x="3228260" y="0"/>
                </a:cubicBezTo>
                <a:cubicBezTo>
                  <a:pt x="3450117" y="5862"/>
                  <a:pt x="3603011" y="20475"/>
                  <a:pt x="3719776" y="0"/>
                </a:cubicBezTo>
                <a:cubicBezTo>
                  <a:pt x="3836541" y="-20475"/>
                  <a:pt x="4191547" y="-18233"/>
                  <a:pt x="4498011" y="0"/>
                </a:cubicBezTo>
                <a:cubicBezTo>
                  <a:pt x="4804475" y="18233"/>
                  <a:pt x="5116709" y="14855"/>
                  <a:pt x="5276245" y="0"/>
                </a:cubicBezTo>
                <a:cubicBezTo>
                  <a:pt x="5435781" y="-14855"/>
                  <a:pt x="5792360" y="-11350"/>
                  <a:pt x="6054480" y="0"/>
                </a:cubicBezTo>
                <a:cubicBezTo>
                  <a:pt x="6316600" y="11350"/>
                  <a:pt x="6271830" y="-1214"/>
                  <a:pt x="6450423" y="0"/>
                </a:cubicBezTo>
                <a:cubicBezTo>
                  <a:pt x="6629016" y="1214"/>
                  <a:pt x="6655262" y="7647"/>
                  <a:pt x="6846367" y="0"/>
                </a:cubicBezTo>
                <a:cubicBezTo>
                  <a:pt x="7037472" y="-7647"/>
                  <a:pt x="7208630" y="-830"/>
                  <a:pt x="7529029" y="0"/>
                </a:cubicBezTo>
                <a:cubicBezTo>
                  <a:pt x="7849428" y="830"/>
                  <a:pt x="7935011" y="-26544"/>
                  <a:pt x="8307264" y="0"/>
                </a:cubicBezTo>
                <a:cubicBezTo>
                  <a:pt x="8679517" y="26544"/>
                  <a:pt x="8612723" y="3799"/>
                  <a:pt x="8703207" y="0"/>
                </a:cubicBezTo>
                <a:cubicBezTo>
                  <a:pt x="8793691" y="-3799"/>
                  <a:pt x="9388313" y="39672"/>
                  <a:pt x="9577014" y="0"/>
                </a:cubicBezTo>
                <a:cubicBezTo>
                  <a:pt x="9765715" y="-39672"/>
                  <a:pt x="9924991" y="-27467"/>
                  <a:pt x="10246023" y="0"/>
                </a:cubicBezTo>
                <a:cubicBezTo>
                  <a:pt x="10616429" y="19740"/>
                  <a:pt x="10955649" y="293625"/>
                  <a:pt x="10934781" y="688758"/>
                </a:cubicBezTo>
                <a:cubicBezTo>
                  <a:pt x="10914638" y="867178"/>
                  <a:pt x="10944758" y="1159901"/>
                  <a:pt x="10934781" y="1294847"/>
                </a:cubicBezTo>
                <a:cubicBezTo>
                  <a:pt x="10924804" y="1429793"/>
                  <a:pt x="10948355" y="1667742"/>
                  <a:pt x="10934781" y="2038683"/>
                </a:cubicBezTo>
                <a:cubicBezTo>
                  <a:pt x="10921207" y="2409624"/>
                  <a:pt x="10955765" y="2523476"/>
                  <a:pt x="10934781" y="2782519"/>
                </a:cubicBezTo>
                <a:cubicBezTo>
                  <a:pt x="10913797" y="3041562"/>
                  <a:pt x="10924611" y="3163155"/>
                  <a:pt x="10934781" y="3443707"/>
                </a:cubicBezTo>
                <a:cubicBezTo>
                  <a:pt x="10947626" y="3912930"/>
                  <a:pt x="10638292" y="4134364"/>
                  <a:pt x="10246023" y="4132465"/>
                </a:cubicBezTo>
                <a:cubicBezTo>
                  <a:pt x="10116159" y="4152245"/>
                  <a:pt x="10012479" y="4150780"/>
                  <a:pt x="9850079" y="4132465"/>
                </a:cubicBezTo>
                <a:cubicBezTo>
                  <a:pt x="9687679" y="4114150"/>
                  <a:pt x="9612793" y="4129102"/>
                  <a:pt x="9454135" y="4132465"/>
                </a:cubicBezTo>
                <a:cubicBezTo>
                  <a:pt x="9295477" y="4135828"/>
                  <a:pt x="9234171" y="4149406"/>
                  <a:pt x="9058191" y="4132465"/>
                </a:cubicBezTo>
                <a:cubicBezTo>
                  <a:pt x="8882211" y="4115524"/>
                  <a:pt x="8489829" y="4135818"/>
                  <a:pt x="8279957" y="4132465"/>
                </a:cubicBezTo>
                <a:cubicBezTo>
                  <a:pt x="8070085" y="4129112"/>
                  <a:pt x="8026721" y="4113508"/>
                  <a:pt x="7788441" y="4132465"/>
                </a:cubicBezTo>
                <a:cubicBezTo>
                  <a:pt x="7550161" y="4151422"/>
                  <a:pt x="7334921" y="4126268"/>
                  <a:pt x="7201351" y="4132465"/>
                </a:cubicBezTo>
                <a:cubicBezTo>
                  <a:pt x="7067781" y="4138663"/>
                  <a:pt x="6744874" y="4137191"/>
                  <a:pt x="6518690" y="4132465"/>
                </a:cubicBezTo>
                <a:cubicBezTo>
                  <a:pt x="6292506" y="4127739"/>
                  <a:pt x="6168892" y="4144658"/>
                  <a:pt x="6027173" y="4132465"/>
                </a:cubicBezTo>
                <a:cubicBezTo>
                  <a:pt x="5885454" y="4120272"/>
                  <a:pt x="5732423" y="4143281"/>
                  <a:pt x="5535657" y="4132465"/>
                </a:cubicBezTo>
                <a:cubicBezTo>
                  <a:pt x="5338891" y="4121649"/>
                  <a:pt x="5219672" y="4152002"/>
                  <a:pt x="5139713" y="4132465"/>
                </a:cubicBezTo>
                <a:cubicBezTo>
                  <a:pt x="5059754" y="4112928"/>
                  <a:pt x="4792253" y="4114001"/>
                  <a:pt x="4552624" y="4132465"/>
                </a:cubicBezTo>
                <a:cubicBezTo>
                  <a:pt x="4312995" y="4150929"/>
                  <a:pt x="4011601" y="4131108"/>
                  <a:pt x="3774389" y="4132465"/>
                </a:cubicBezTo>
                <a:cubicBezTo>
                  <a:pt x="3537177" y="4133822"/>
                  <a:pt x="3275238" y="4108540"/>
                  <a:pt x="3091727" y="4132465"/>
                </a:cubicBezTo>
                <a:cubicBezTo>
                  <a:pt x="2908216" y="4156390"/>
                  <a:pt x="2702232" y="4119476"/>
                  <a:pt x="2600211" y="4132465"/>
                </a:cubicBezTo>
                <a:cubicBezTo>
                  <a:pt x="2498190" y="4145454"/>
                  <a:pt x="2306929" y="4147625"/>
                  <a:pt x="2204267" y="4132465"/>
                </a:cubicBezTo>
                <a:cubicBezTo>
                  <a:pt x="2101605" y="4117305"/>
                  <a:pt x="1715646" y="4117566"/>
                  <a:pt x="1330460" y="4132465"/>
                </a:cubicBezTo>
                <a:cubicBezTo>
                  <a:pt x="945274" y="4147364"/>
                  <a:pt x="955323" y="4111609"/>
                  <a:pt x="688758" y="4132465"/>
                </a:cubicBezTo>
                <a:cubicBezTo>
                  <a:pt x="385682" y="4130632"/>
                  <a:pt x="43430" y="3772076"/>
                  <a:pt x="0" y="3443707"/>
                </a:cubicBezTo>
                <a:cubicBezTo>
                  <a:pt x="14993" y="3264084"/>
                  <a:pt x="5433" y="3005723"/>
                  <a:pt x="0" y="2782519"/>
                </a:cubicBezTo>
                <a:cubicBezTo>
                  <a:pt x="-5433" y="2559315"/>
                  <a:pt x="27560" y="2270679"/>
                  <a:pt x="0" y="2066233"/>
                </a:cubicBezTo>
                <a:cubicBezTo>
                  <a:pt x="-27560" y="1861787"/>
                  <a:pt x="19220" y="1706363"/>
                  <a:pt x="0" y="1432594"/>
                </a:cubicBezTo>
                <a:cubicBezTo>
                  <a:pt x="-19220" y="1158825"/>
                  <a:pt x="31846" y="997470"/>
                  <a:pt x="0" y="688758"/>
                </a:cubicBezTo>
                <a:close/>
              </a:path>
              <a:path w="10934781" h="4132465" stroke="0" extrusionOk="0">
                <a:moveTo>
                  <a:pt x="0" y="688758"/>
                </a:moveTo>
                <a:cubicBezTo>
                  <a:pt x="-67725" y="279009"/>
                  <a:pt x="311054" y="68866"/>
                  <a:pt x="688758" y="0"/>
                </a:cubicBezTo>
                <a:cubicBezTo>
                  <a:pt x="853609" y="23422"/>
                  <a:pt x="1127156" y="2212"/>
                  <a:pt x="1275847" y="0"/>
                </a:cubicBezTo>
                <a:cubicBezTo>
                  <a:pt x="1424538" y="-2212"/>
                  <a:pt x="1672522" y="-9105"/>
                  <a:pt x="2054082" y="0"/>
                </a:cubicBezTo>
                <a:cubicBezTo>
                  <a:pt x="2435642" y="9105"/>
                  <a:pt x="2344735" y="-981"/>
                  <a:pt x="2450025" y="0"/>
                </a:cubicBezTo>
                <a:cubicBezTo>
                  <a:pt x="2555315" y="981"/>
                  <a:pt x="2991656" y="38760"/>
                  <a:pt x="3228260" y="0"/>
                </a:cubicBezTo>
                <a:cubicBezTo>
                  <a:pt x="3464865" y="-38760"/>
                  <a:pt x="3427934" y="-13856"/>
                  <a:pt x="3624204" y="0"/>
                </a:cubicBezTo>
                <a:cubicBezTo>
                  <a:pt x="3820474" y="13856"/>
                  <a:pt x="4082941" y="22725"/>
                  <a:pt x="4402438" y="0"/>
                </a:cubicBezTo>
                <a:cubicBezTo>
                  <a:pt x="4721935" y="-22725"/>
                  <a:pt x="4947120" y="-18517"/>
                  <a:pt x="5085100" y="0"/>
                </a:cubicBezTo>
                <a:cubicBezTo>
                  <a:pt x="5223080" y="18517"/>
                  <a:pt x="5554371" y="-12439"/>
                  <a:pt x="5672189" y="0"/>
                </a:cubicBezTo>
                <a:cubicBezTo>
                  <a:pt x="5790007" y="12439"/>
                  <a:pt x="6016560" y="23029"/>
                  <a:pt x="6354851" y="0"/>
                </a:cubicBezTo>
                <a:cubicBezTo>
                  <a:pt x="6693142" y="-23029"/>
                  <a:pt x="6897344" y="804"/>
                  <a:pt x="7133085" y="0"/>
                </a:cubicBezTo>
                <a:cubicBezTo>
                  <a:pt x="7368826" y="-804"/>
                  <a:pt x="7610968" y="24040"/>
                  <a:pt x="7815747" y="0"/>
                </a:cubicBezTo>
                <a:cubicBezTo>
                  <a:pt x="8020526" y="-24040"/>
                  <a:pt x="8070710" y="-11132"/>
                  <a:pt x="8307264" y="0"/>
                </a:cubicBezTo>
                <a:cubicBezTo>
                  <a:pt x="8543818" y="11132"/>
                  <a:pt x="8697235" y="-14180"/>
                  <a:pt x="8798780" y="0"/>
                </a:cubicBezTo>
                <a:cubicBezTo>
                  <a:pt x="8900325" y="14180"/>
                  <a:pt x="9157743" y="-17704"/>
                  <a:pt x="9290296" y="0"/>
                </a:cubicBezTo>
                <a:cubicBezTo>
                  <a:pt x="9422849" y="17704"/>
                  <a:pt x="9988409" y="-1902"/>
                  <a:pt x="10246023" y="0"/>
                </a:cubicBezTo>
                <a:cubicBezTo>
                  <a:pt x="10667195" y="76009"/>
                  <a:pt x="10901067" y="370255"/>
                  <a:pt x="10934781" y="688758"/>
                </a:cubicBezTo>
                <a:cubicBezTo>
                  <a:pt x="10910171" y="882017"/>
                  <a:pt x="10924962" y="1169243"/>
                  <a:pt x="10934781" y="1405045"/>
                </a:cubicBezTo>
                <a:cubicBezTo>
                  <a:pt x="10944600" y="1640847"/>
                  <a:pt x="10910914" y="1895543"/>
                  <a:pt x="10934781" y="2066233"/>
                </a:cubicBezTo>
                <a:cubicBezTo>
                  <a:pt x="10958648" y="2236923"/>
                  <a:pt x="10906818" y="2556732"/>
                  <a:pt x="10934781" y="2754970"/>
                </a:cubicBezTo>
                <a:cubicBezTo>
                  <a:pt x="10962744" y="2953208"/>
                  <a:pt x="10950640" y="3179153"/>
                  <a:pt x="10934781" y="3443707"/>
                </a:cubicBezTo>
                <a:cubicBezTo>
                  <a:pt x="10892945" y="3859512"/>
                  <a:pt x="10638486" y="4147278"/>
                  <a:pt x="10246023" y="4132465"/>
                </a:cubicBezTo>
                <a:cubicBezTo>
                  <a:pt x="10067867" y="4151802"/>
                  <a:pt x="9784698" y="4114796"/>
                  <a:pt x="9563361" y="4132465"/>
                </a:cubicBezTo>
                <a:cubicBezTo>
                  <a:pt x="9342024" y="4150134"/>
                  <a:pt x="9284672" y="4151232"/>
                  <a:pt x="9071845" y="4132465"/>
                </a:cubicBezTo>
                <a:cubicBezTo>
                  <a:pt x="8859018" y="4113698"/>
                  <a:pt x="8684471" y="4118971"/>
                  <a:pt x="8484756" y="4132465"/>
                </a:cubicBezTo>
                <a:cubicBezTo>
                  <a:pt x="8285041" y="4145959"/>
                  <a:pt x="8119360" y="4113712"/>
                  <a:pt x="7897666" y="4132465"/>
                </a:cubicBezTo>
                <a:cubicBezTo>
                  <a:pt x="7675972" y="4151219"/>
                  <a:pt x="7666445" y="4136417"/>
                  <a:pt x="7501723" y="4132465"/>
                </a:cubicBezTo>
                <a:cubicBezTo>
                  <a:pt x="7337001" y="4128513"/>
                  <a:pt x="7249817" y="4142440"/>
                  <a:pt x="7105779" y="4132465"/>
                </a:cubicBezTo>
                <a:cubicBezTo>
                  <a:pt x="6961741" y="4122490"/>
                  <a:pt x="6887138" y="4112896"/>
                  <a:pt x="6709835" y="4132465"/>
                </a:cubicBezTo>
                <a:cubicBezTo>
                  <a:pt x="6532532" y="4152034"/>
                  <a:pt x="6365838" y="4147008"/>
                  <a:pt x="6122746" y="4132465"/>
                </a:cubicBezTo>
                <a:cubicBezTo>
                  <a:pt x="5879654" y="4117922"/>
                  <a:pt x="5669469" y="4127988"/>
                  <a:pt x="5440084" y="4132465"/>
                </a:cubicBezTo>
                <a:cubicBezTo>
                  <a:pt x="5210699" y="4136942"/>
                  <a:pt x="4855049" y="4094530"/>
                  <a:pt x="4566277" y="4132465"/>
                </a:cubicBezTo>
                <a:cubicBezTo>
                  <a:pt x="4277505" y="4170400"/>
                  <a:pt x="4134468" y="4148324"/>
                  <a:pt x="3883615" y="4132465"/>
                </a:cubicBezTo>
                <a:cubicBezTo>
                  <a:pt x="3632762" y="4116606"/>
                  <a:pt x="3599589" y="4147769"/>
                  <a:pt x="3487671" y="4132465"/>
                </a:cubicBezTo>
                <a:cubicBezTo>
                  <a:pt x="3375753" y="4117161"/>
                  <a:pt x="2964844" y="4101286"/>
                  <a:pt x="2709437" y="4132465"/>
                </a:cubicBezTo>
                <a:cubicBezTo>
                  <a:pt x="2454030" y="4163644"/>
                  <a:pt x="2405400" y="4128001"/>
                  <a:pt x="2217920" y="4132465"/>
                </a:cubicBezTo>
                <a:cubicBezTo>
                  <a:pt x="2030440" y="4136929"/>
                  <a:pt x="1653731" y="4128368"/>
                  <a:pt x="1439686" y="4132465"/>
                </a:cubicBezTo>
                <a:cubicBezTo>
                  <a:pt x="1225641" y="4136562"/>
                  <a:pt x="1023488" y="4152698"/>
                  <a:pt x="688758" y="4132465"/>
                </a:cubicBezTo>
                <a:cubicBezTo>
                  <a:pt x="262182" y="4132162"/>
                  <a:pt x="-69195" y="3759383"/>
                  <a:pt x="0" y="3443707"/>
                </a:cubicBezTo>
                <a:cubicBezTo>
                  <a:pt x="19183" y="3169431"/>
                  <a:pt x="15886" y="2997453"/>
                  <a:pt x="0" y="2837618"/>
                </a:cubicBezTo>
                <a:cubicBezTo>
                  <a:pt x="-15886" y="2677783"/>
                  <a:pt x="-6550" y="2293667"/>
                  <a:pt x="0" y="2121331"/>
                </a:cubicBezTo>
                <a:cubicBezTo>
                  <a:pt x="6550" y="1948995"/>
                  <a:pt x="24316" y="1706609"/>
                  <a:pt x="0" y="1460144"/>
                </a:cubicBezTo>
                <a:cubicBezTo>
                  <a:pt x="-24316" y="1213679"/>
                  <a:pt x="16184" y="928043"/>
                  <a:pt x="0" y="68875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rPr>
              <a:t>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Có chú cún sống trong ngôi nhà nhỏ. Từ cổng nhà, cún nhìn thấy dãy phố với những mái tôn cũ kĩ và con đường lầy lội mùa mưa. Từ đầu phố tới cuối phố chỉ vài trăm mét, nhưng cún chưa một lần đi hết dãy phố của mình. Đường vẫn còn lội, mà cún thì quá nhỏ. Mỗi lần chú định ra cổng là người lớn trong nhà lại nhắc: “Cún, vào nhà!".</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294573" y="1359900"/>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1026" name="TextBox1" r:id="rId2" imgW="5286240" imgH="1790640"/>
        </mc:Choice>
        <mc:Fallback>
          <p:control name="TextBox1" r:id="rId2"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25086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138223" y="2364829"/>
            <a:ext cx="11769997" cy="4282078"/>
          </a:xfrm>
          <a:custGeom>
            <a:avLst/>
            <a:gdLst>
              <a:gd name="connsiteX0" fmla="*/ 0 w 11769997"/>
              <a:gd name="connsiteY0" fmla="*/ 440412 h 4282078"/>
              <a:gd name="connsiteX1" fmla="*/ 440412 w 11769997"/>
              <a:gd name="connsiteY1" fmla="*/ 0 h 4282078"/>
              <a:gd name="connsiteX2" fmla="*/ 1012094 w 11769997"/>
              <a:gd name="connsiteY2" fmla="*/ 0 h 4282078"/>
              <a:gd name="connsiteX3" fmla="*/ 1801559 w 11769997"/>
              <a:gd name="connsiteY3" fmla="*/ 0 h 4282078"/>
              <a:gd name="connsiteX4" fmla="*/ 2155457 w 11769997"/>
              <a:gd name="connsiteY4" fmla="*/ 0 h 4282078"/>
              <a:gd name="connsiteX5" fmla="*/ 2509355 w 11769997"/>
              <a:gd name="connsiteY5" fmla="*/ 0 h 4282078"/>
              <a:gd name="connsiteX6" fmla="*/ 3189928 w 11769997"/>
              <a:gd name="connsiteY6" fmla="*/ 0 h 4282078"/>
              <a:gd name="connsiteX7" fmla="*/ 3979393 w 11769997"/>
              <a:gd name="connsiteY7" fmla="*/ 0 h 4282078"/>
              <a:gd name="connsiteX8" fmla="*/ 4333291 w 11769997"/>
              <a:gd name="connsiteY8" fmla="*/ 0 h 4282078"/>
              <a:gd name="connsiteX9" fmla="*/ 5231648 w 11769997"/>
              <a:gd name="connsiteY9" fmla="*/ 0 h 4282078"/>
              <a:gd name="connsiteX10" fmla="*/ 5803330 w 11769997"/>
              <a:gd name="connsiteY10" fmla="*/ 0 h 4282078"/>
              <a:gd name="connsiteX11" fmla="*/ 6375011 w 11769997"/>
              <a:gd name="connsiteY11" fmla="*/ 0 h 4282078"/>
              <a:gd name="connsiteX12" fmla="*/ 6728909 w 11769997"/>
              <a:gd name="connsiteY12" fmla="*/ 0 h 4282078"/>
              <a:gd name="connsiteX13" fmla="*/ 7518374 w 11769997"/>
              <a:gd name="connsiteY13" fmla="*/ 0 h 4282078"/>
              <a:gd name="connsiteX14" fmla="*/ 8416731 w 11769997"/>
              <a:gd name="connsiteY14" fmla="*/ 0 h 4282078"/>
              <a:gd name="connsiteX15" fmla="*/ 9315088 w 11769997"/>
              <a:gd name="connsiteY15" fmla="*/ 0 h 4282078"/>
              <a:gd name="connsiteX16" fmla="*/ 10104553 w 11769997"/>
              <a:gd name="connsiteY16" fmla="*/ 0 h 4282078"/>
              <a:gd name="connsiteX17" fmla="*/ 11329585 w 11769997"/>
              <a:gd name="connsiteY17" fmla="*/ 0 h 4282078"/>
              <a:gd name="connsiteX18" fmla="*/ 11769997 w 11769997"/>
              <a:gd name="connsiteY18" fmla="*/ 440412 h 4282078"/>
              <a:gd name="connsiteX19" fmla="*/ 11769997 w 11769997"/>
              <a:gd name="connsiteY19" fmla="*/ 1188688 h 4282078"/>
              <a:gd name="connsiteX20" fmla="*/ 11769997 w 11769997"/>
              <a:gd name="connsiteY20" fmla="*/ 1766901 h 4282078"/>
              <a:gd name="connsiteX21" fmla="*/ 11769997 w 11769997"/>
              <a:gd name="connsiteY21" fmla="*/ 2481164 h 4282078"/>
              <a:gd name="connsiteX22" fmla="*/ 11769997 w 11769997"/>
              <a:gd name="connsiteY22" fmla="*/ 3093390 h 4282078"/>
              <a:gd name="connsiteX23" fmla="*/ 11769997 w 11769997"/>
              <a:gd name="connsiteY23" fmla="*/ 3841666 h 4282078"/>
              <a:gd name="connsiteX24" fmla="*/ 11329585 w 11769997"/>
              <a:gd name="connsiteY24" fmla="*/ 4282078 h 4282078"/>
              <a:gd name="connsiteX25" fmla="*/ 10649012 w 11769997"/>
              <a:gd name="connsiteY25" fmla="*/ 4282078 h 4282078"/>
              <a:gd name="connsiteX26" fmla="*/ 10295114 w 11769997"/>
              <a:gd name="connsiteY26" fmla="*/ 4282078 h 4282078"/>
              <a:gd name="connsiteX27" fmla="*/ 9723432 w 11769997"/>
              <a:gd name="connsiteY27" fmla="*/ 4282078 h 4282078"/>
              <a:gd name="connsiteX28" fmla="*/ 8933967 w 11769997"/>
              <a:gd name="connsiteY28" fmla="*/ 4282078 h 4282078"/>
              <a:gd name="connsiteX29" fmla="*/ 8253394 w 11769997"/>
              <a:gd name="connsiteY29" fmla="*/ 4282078 h 4282078"/>
              <a:gd name="connsiteX30" fmla="*/ 7790604 w 11769997"/>
              <a:gd name="connsiteY30" fmla="*/ 4282078 h 4282078"/>
              <a:gd name="connsiteX31" fmla="*/ 7436706 w 11769997"/>
              <a:gd name="connsiteY31" fmla="*/ 4282078 h 4282078"/>
              <a:gd name="connsiteX32" fmla="*/ 6538349 w 11769997"/>
              <a:gd name="connsiteY32" fmla="*/ 4282078 h 4282078"/>
              <a:gd name="connsiteX33" fmla="*/ 5966667 w 11769997"/>
              <a:gd name="connsiteY33" fmla="*/ 4282078 h 4282078"/>
              <a:gd name="connsiteX34" fmla="*/ 5177202 w 11769997"/>
              <a:gd name="connsiteY34" fmla="*/ 4282078 h 4282078"/>
              <a:gd name="connsiteX35" fmla="*/ 4823304 w 11769997"/>
              <a:gd name="connsiteY35" fmla="*/ 4282078 h 4282078"/>
              <a:gd name="connsiteX36" fmla="*/ 4360514 w 11769997"/>
              <a:gd name="connsiteY36" fmla="*/ 4282078 h 4282078"/>
              <a:gd name="connsiteX37" fmla="*/ 3571049 w 11769997"/>
              <a:gd name="connsiteY37" fmla="*/ 4282078 h 4282078"/>
              <a:gd name="connsiteX38" fmla="*/ 3108259 w 11769997"/>
              <a:gd name="connsiteY38" fmla="*/ 4282078 h 4282078"/>
              <a:gd name="connsiteX39" fmla="*/ 2645470 w 11769997"/>
              <a:gd name="connsiteY39" fmla="*/ 4282078 h 4282078"/>
              <a:gd name="connsiteX40" fmla="*/ 1856004 w 11769997"/>
              <a:gd name="connsiteY40" fmla="*/ 4282078 h 4282078"/>
              <a:gd name="connsiteX41" fmla="*/ 1284323 w 11769997"/>
              <a:gd name="connsiteY41" fmla="*/ 4282078 h 4282078"/>
              <a:gd name="connsiteX42" fmla="*/ 440412 w 11769997"/>
              <a:gd name="connsiteY42" fmla="*/ 4282078 h 4282078"/>
              <a:gd name="connsiteX43" fmla="*/ 0 w 11769997"/>
              <a:gd name="connsiteY43" fmla="*/ 3841666 h 4282078"/>
              <a:gd name="connsiteX44" fmla="*/ 0 w 11769997"/>
              <a:gd name="connsiteY44" fmla="*/ 3195428 h 4282078"/>
              <a:gd name="connsiteX45" fmla="*/ 0 w 11769997"/>
              <a:gd name="connsiteY45" fmla="*/ 2583202 h 4282078"/>
              <a:gd name="connsiteX46" fmla="*/ 0 w 11769997"/>
              <a:gd name="connsiteY46" fmla="*/ 1902951 h 4282078"/>
              <a:gd name="connsiteX47" fmla="*/ 0 w 11769997"/>
              <a:gd name="connsiteY47" fmla="*/ 1222700 h 4282078"/>
              <a:gd name="connsiteX48" fmla="*/ 0 w 11769997"/>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769997" h="4282078" fill="none" extrusionOk="0">
                <a:moveTo>
                  <a:pt x="0" y="440412"/>
                </a:moveTo>
                <a:cubicBezTo>
                  <a:pt x="-33623" y="224533"/>
                  <a:pt x="202001" y="48336"/>
                  <a:pt x="440412" y="0"/>
                </a:cubicBezTo>
                <a:cubicBezTo>
                  <a:pt x="693496" y="17078"/>
                  <a:pt x="883506" y="-522"/>
                  <a:pt x="1012094" y="0"/>
                </a:cubicBezTo>
                <a:cubicBezTo>
                  <a:pt x="1140682" y="522"/>
                  <a:pt x="1475840" y="-31869"/>
                  <a:pt x="1801559" y="0"/>
                </a:cubicBezTo>
                <a:cubicBezTo>
                  <a:pt x="2127278" y="31869"/>
                  <a:pt x="2052496" y="1399"/>
                  <a:pt x="2155457" y="0"/>
                </a:cubicBezTo>
                <a:cubicBezTo>
                  <a:pt x="2258418" y="-1399"/>
                  <a:pt x="2433258" y="-199"/>
                  <a:pt x="2509355" y="0"/>
                </a:cubicBezTo>
                <a:cubicBezTo>
                  <a:pt x="2585452" y="199"/>
                  <a:pt x="2986633" y="-28670"/>
                  <a:pt x="3189928" y="0"/>
                </a:cubicBezTo>
                <a:cubicBezTo>
                  <a:pt x="3393223" y="28670"/>
                  <a:pt x="3634502" y="3461"/>
                  <a:pt x="3979393" y="0"/>
                </a:cubicBezTo>
                <a:cubicBezTo>
                  <a:pt x="4324284" y="-3461"/>
                  <a:pt x="4246333" y="-10167"/>
                  <a:pt x="4333291" y="0"/>
                </a:cubicBezTo>
                <a:cubicBezTo>
                  <a:pt x="4420249" y="10167"/>
                  <a:pt x="4917975" y="-13972"/>
                  <a:pt x="5231648" y="0"/>
                </a:cubicBezTo>
                <a:cubicBezTo>
                  <a:pt x="5545321" y="13972"/>
                  <a:pt x="5657332" y="-18946"/>
                  <a:pt x="5803330" y="0"/>
                </a:cubicBezTo>
                <a:cubicBezTo>
                  <a:pt x="5949328" y="18946"/>
                  <a:pt x="6256026" y="-21416"/>
                  <a:pt x="6375011" y="0"/>
                </a:cubicBezTo>
                <a:cubicBezTo>
                  <a:pt x="6493996" y="21416"/>
                  <a:pt x="6576252" y="-15705"/>
                  <a:pt x="6728909" y="0"/>
                </a:cubicBezTo>
                <a:cubicBezTo>
                  <a:pt x="6881566" y="15705"/>
                  <a:pt x="7145661" y="-27049"/>
                  <a:pt x="7518374" y="0"/>
                </a:cubicBezTo>
                <a:cubicBezTo>
                  <a:pt x="7891087" y="27049"/>
                  <a:pt x="8121911" y="42262"/>
                  <a:pt x="8416731" y="0"/>
                </a:cubicBezTo>
                <a:cubicBezTo>
                  <a:pt x="8711551" y="-42262"/>
                  <a:pt x="8967850" y="18658"/>
                  <a:pt x="9315088" y="0"/>
                </a:cubicBezTo>
                <a:cubicBezTo>
                  <a:pt x="9662326" y="-18658"/>
                  <a:pt x="9734142" y="-36603"/>
                  <a:pt x="10104553" y="0"/>
                </a:cubicBezTo>
                <a:cubicBezTo>
                  <a:pt x="10474964" y="36603"/>
                  <a:pt x="10726892" y="12048"/>
                  <a:pt x="11329585" y="0"/>
                </a:cubicBezTo>
                <a:cubicBezTo>
                  <a:pt x="11529384" y="-14829"/>
                  <a:pt x="11745614" y="195256"/>
                  <a:pt x="11769997" y="440412"/>
                </a:cubicBezTo>
                <a:cubicBezTo>
                  <a:pt x="11758205" y="758418"/>
                  <a:pt x="11767863" y="940399"/>
                  <a:pt x="11769997" y="1188688"/>
                </a:cubicBezTo>
                <a:cubicBezTo>
                  <a:pt x="11772131" y="1436977"/>
                  <a:pt x="11758979" y="1599837"/>
                  <a:pt x="11769997" y="1766901"/>
                </a:cubicBezTo>
                <a:cubicBezTo>
                  <a:pt x="11781015" y="1933965"/>
                  <a:pt x="11751980" y="2330843"/>
                  <a:pt x="11769997" y="2481164"/>
                </a:cubicBezTo>
                <a:cubicBezTo>
                  <a:pt x="11788014" y="2631485"/>
                  <a:pt x="11760410" y="2818179"/>
                  <a:pt x="11769997" y="3093390"/>
                </a:cubicBezTo>
                <a:cubicBezTo>
                  <a:pt x="11779584" y="3368601"/>
                  <a:pt x="11782774" y="3662629"/>
                  <a:pt x="11769997" y="3841666"/>
                </a:cubicBezTo>
                <a:cubicBezTo>
                  <a:pt x="11717803" y="4082625"/>
                  <a:pt x="11531581" y="4281171"/>
                  <a:pt x="11329585" y="4282078"/>
                </a:cubicBezTo>
                <a:cubicBezTo>
                  <a:pt x="11110826" y="4302279"/>
                  <a:pt x="10905240" y="4313098"/>
                  <a:pt x="10649012" y="4282078"/>
                </a:cubicBezTo>
                <a:cubicBezTo>
                  <a:pt x="10392784" y="4251058"/>
                  <a:pt x="10433352" y="4277015"/>
                  <a:pt x="10295114" y="4282078"/>
                </a:cubicBezTo>
                <a:cubicBezTo>
                  <a:pt x="10156876" y="4287141"/>
                  <a:pt x="9937182" y="4271028"/>
                  <a:pt x="9723432" y="4282078"/>
                </a:cubicBezTo>
                <a:cubicBezTo>
                  <a:pt x="9509682" y="4293128"/>
                  <a:pt x="9141760" y="4298211"/>
                  <a:pt x="8933967" y="4282078"/>
                </a:cubicBezTo>
                <a:cubicBezTo>
                  <a:pt x="8726174" y="4265945"/>
                  <a:pt x="8562759" y="4289068"/>
                  <a:pt x="8253394" y="4282078"/>
                </a:cubicBezTo>
                <a:cubicBezTo>
                  <a:pt x="7944029" y="4275088"/>
                  <a:pt x="7993178" y="4299500"/>
                  <a:pt x="7790604" y="4282078"/>
                </a:cubicBezTo>
                <a:cubicBezTo>
                  <a:pt x="7588030" y="4264657"/>
                  <a:pt x="7572103" y="4291479"/>
                  <a:pt x="7436706" y="4282078"/>
                </a:cubicBezTo>
                <a:cubicBezTo>
                  <a:pt x="7301309" y="4272677"/>
                  <a:pt x="6833282" y="4321394"/>
                  <a:pt x="6538349" y="4282078"/>
                </a:cubicBezTo>
                <a:cubicBezTo>
                  <a:pt x="6243416" y="4242762"/>
                  <a:pt x="6096433" y="4300822"/>
                  <a:pt x="5966667" y="4282078"/>
                </a:cubicBezTo>
                <a:cubicBezTo>
                  <a:pt x="5836901" y="4263334"/>
                  <a:pt x="5530753" y="4311864"/>
                  <a:pt x="5177202" y="4282078"/>
                </a:cubicBezTo>
                <a:cubicBezTo>
                  <a:pt x="4823652" y="4252292"/>
                  <a:pt x="4987258" y="4277979"/>
                  <a:pt x="4823304" y="4282078"/>
                </a:cubicBezTo>
                <a:cubicBezTo>
                  <a:pt x="4659350" y="4286177"/>
                  <a:pt x="4587033" y="4300830"/>
                  <a:pt x="4360514" y="4282078"/>
                </a:cubicBezTo>
                <a:cubicBezTo>
                  <a:pt x="4133995" y="4263327"/>
                  <a:pt x="3773531" y="4261019"/>
                  <a:pt x="3571049" y="4282078"/>
                </a:cubicBezTo>
                <a:cubicBezTo>
                  <a:pt x="3368568" y="4303137"/>
                  <a:pt x="3287589" y="4283962"/>
                  <a:pt x="3108259" y="4282078"/>
                </a:cubicBezTo>
                <a:cubicBezTo>
                  <a:pt x="2928929" y="4280195"/>
                  <a:pt x="2816814" y="4276939"/>
                  <a:pt x="2645470" y="4282078"/>
                </a:cubicBezTo>
                <a:cubicBezTo>
                  <a:pt x="2474126" y="4287217"/>
                  <a:pt x="2102588" y="4263400"/>
                  <a:pt x="1856004" y="4282078"/>
                </a:cubicBezTo>
                <a:cubicBezTo>
                  <a:pt x="1609420" y="4300756"/>
                  <a:pt x="1533501" y="4264976"/>
                  <a:pt x="1284323" y="4282078"/>
                </a:cubicBezTo>
                <a:cubicBezTo>
                  <a:pt x="1035145" y="4299180"/>
                  <a:pt x="795967" y="4248297"/>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769997" h="4282078" stroke="0" extrusionOk="0">
                <a:moveTo>
                  <a:pt x="0" y="440412"/>
                </a:moveTo>
                <a:cubicBezTo>
                  <a:pt x="-13388" y="191375"/>
                  <a:pt x="198284" y="28319"/>
                  <a:pt x="440412" y="0"/>
                </a:cubicBezTo>
                <a:cubicBezTo>
                  <a:pt x="604826" y="26597"/>
                  <a:pt x="798893" y="-9014"/>
                  <a:pt x="1012094" y="0"/>
                </a:cubicBezTo>
                <a:cubicBezTo>
                  <a:pt x="1225295" y="9014"/>
                  <a:pt x="1483767" y="-23689"/>
                  <a:pt x="1801559" y="0"/>
                </a:cubicBezTo>
                <a:cubicBezTo>
                  <a:pt x="2119351" y="23689"/>
                  <a:pt x="1985130" y="5121"/>
                  <a:pt x="2155457" y="0"/>
                </a:cubicBezTo>
                <a:cubicBezTo>
                  <a:pt x="2325784" y="-5121"/>
                  <a:pt x="2694603" y="-594"/>
                  <a:pt x="2944922" y="0"/>
                </a:cubicBezTo>
                <a:cubicBezTo>
                  <a:pt x="3195242" y="594"/>
                  <a:pt x="3176074" y="5393"/>
                  <a:pt x="3298820" y="0"/>
                </a:cubicBezTo>
                <a:cubicBezTo>
                  <a:pt x="3421566" y="-5393"/>
                  <a:pt x="3783526" y="-4495"/>
                  <a:pt x="4088285" y="0"/>
                </a:cubicBezTo>
                <a:cubicBezTo>
                  <a:pt x="4393044" y="4495"/>
                  <a:pt x="4538377" y="-11015"/>
                  <a:pt x="4768858" y="0"/>
                </a:cubicBezTo>
                <a:cubicBezTo>
                  <a:pt x="4999339" y="11015"/>
                  <a:pt x="5166251" y="-22756"/>
                  <a:pt x="5340540" y="0"/>
                </a:cubicBezTo>
                <a:cubicBezTo>
                  <a:pt x="5514829" y="22756"/>
                  <a:pt x="5853953" y="-2629"/>
                  <a:pt x="6021113" y="0"/>
                </a:cubicBezTo>
                <a:cubicBezTo>
                  <a:pt x="6188273" y="2629"/>
                  <a:pt x="6435916" y="-37681"/>
                  <a:pt x="6810578" y="0"/>
                </a:cubicBezTo>
                <a:cubicBezTo>
                  <a:pt x="7185240" y="37681"/>
                  <a:pt x="7331179" y="-22637"/>
                  <a:pt x="7491152" y="0"/>
                </a:cubicBezTo>
                <a:cubicBezTo>
                  <a:pt x="7651125" y="22637"/>
                  <a:pt x="7856444" y="-19272"/>
                  <a:pt x="7953941" y="0"/>
                </a:cubicBezTo>
                <a:cubicBezTo>
                  <a:pt x="8051438" y="19272"/>
                  <a:pt x="8265482" y="18216"/>
                  <a:pt x="8416731" y="0"/>
                </a:cubicBezTo>
                <a:cubicBezTo>
                  <a:pt x="8567980" y="-18216"/>
                  <a:pt x="8765275" y="-1745"/>
                  <a:pt x="8879521" y="0"/>
                </a:cubicBezTo>
                <a:cubicBezTo>
                  <a:pt x="8993767" y="1745"/>
                  <a:pt x="9130648" y="-2097"/>
                  <a:pt x="9342311" y="0"/>
                </a:cubicBezTo>
                <a:cubicBezTo>
                  <a:pt x="9553974" y="2097"/>
                  <a:pt x="9943790" y="36131"/>
                  <a:pt x="10131776" y="0"/>
                </a:cubicBezTo>
                <a:cubicBezTo>
                  <a:pt x="10319762" y="-36131"/>
                  <a:pt x="10460903" y="1659"/>
                  <a:pt x="10594566" y="0"/>
                </a:cubicBezTo>
                <a:cubicBezTo>
                  <a:pt x="10728229" y="-1659"/>
                  <a:pt x="11000337" y="-269"/>
                  <a:pt x="11329585" y="0"/>
                </a:cubicBezTo>
                <a:cubicBezTo>
                  <a:pt x="11570427" y="11625"/>
                  <a:pt x="11790076" y="153270"/>
                  <a:pt x="11769997" y="440412"/>
                </a:cubicBezTo>
                <a:cubicBezTo>
                  <a:pt x="11749824" y="787129"/>
                  <a:pt x="11746880" y="908030"/>
                  <a:pt x="11769997" y="1154675"/>
                </a:cubicBezTo>
                <a:cubicBezTo>
                  <a:pt x="11793114" y="1401320"/>
                  <a:pt x="11787997" y="1512237"/>
                  <a:pt x="11769997" y="1868939"/>
                </a:cubicBezTo>
                <a:cubicBezTo>
                  <a:pt x="11751997" y="2225641"/>
                  <a:pt x="11764417" y="2260173"/>
                  <a:pt x="11769997" y="2583202"/>
                </a:cubicBezTo>
                <a:cubicBezTo>
                  <a:pt x="11775577" y="2906231"/>
                  <a:pt x="11769179" y="2956922"/>
                  <a:pt x="11769997" y="3161415"/>
                </a:cubicBezTo>
                <a:cubicBezTo>
                  <a:pt x="11770815" y="3365908"/>
                  <a:pt x="11795531" y="3666564"/>
                  <a:pt x="11769997" y="3841666"/>
                </a:cubicBezTo>
                <a:cubicBezTo>
                  <a:pt x="11780749" y="4071621"/>
                  <a:pt x="11550668" y="4295488"/>
                  <a:pt x="11329585" y="4282078"/>
                </a:cubicBezTo>
                <a:cubicBezTo>
                  <a:pt x="11186903" y="4304888"/>
                  <a:pt x="10959995" y="4285995"/>
                  <a:pt x="10866795" y="4282078"/>
                </a:cubicBezTo>
                <a:cubicBezTo>
                  <a:pt x="10773595" y="4278162"/>
                  <a:pt x="10682927" y="4278390"/>
                  <a:pt x="10512897" y="4282078"/>
                </a:cubicBezTo>
                <a:cubicBezTo>
                  <a:pt x="10342867" y="4285766"/>
                  <a:pt x="10240718" y="4270347"/>
                  <a:pt x="10158999" y="4282078"/>
                </a:cubicBezTo>
                <a:cubicBezTo>
                  <a:pt x="10077280" y="4293809"/>
                  <a:pt x="9750859" y="4260115"/>
                  <a:pt x="9587317" y="4282078"/>
                </a:cubicBezTo>
                <a:cubicBezTo>
                  <a:pt x="9423775" y="4304041"/>
                  <a:pt x="9156124" y="4292343"/>
                  <a:pt x="8906744" y="4282078"/>
                </a:cubicBezTo>
                <a:cubicBezTo>
                  <a:pt x="8657364" y="4271813"/>
                  <a:pt x="8378846" y="4322365"/>
                  <a:pt x="8008387" y="4282078"/>
                </a:cubicBezTo>
                <a:cubicBezTo>
                  <a:pt x="7637928" y="4241791"/>
                  <a:pt x="7661654" y="4271091"/>
                  <a:pt x="7327814" y="4282078"/>
                </a:cubicBezTo>
                <a:cubicBezTo>
                  <a:pt x="6993974" y="4293065"/>
                  <a:pt x="7046970" y="4275521"/>
                  <a:pt x="6973916" y="4282078"/>
                </a:cubicBezTo>
                <a:cubicBezTo>
                  <a:pt x="6900862" y="4288635"/>
                  <a:pt x="6438234" y="4288918"/>
                  <a:pt x="6184451" y="4282078"/>
                </a:cubicBezTo>
                <a:cubicBezTo>
                  <a:pt x="5930669" y="4275238"/>
                  <a:pt x="5851641" y="4271463"/>
                  <a:pt x="5721661" y="4282078"/>
                </a:cubicBezTo>
                <a:cubicBezTo>
                  <a:pt x="5591681" y="4292694"/>
                  <a:pt x="5106252" y="4264950"/>
                  <a:pt x="4932196" y="4282078"/>
                </a:cubicBezTo>
                <a:cubicBezTo>
                  <a:pt x="4758140" y="4299206"/>
                  <a:pt x="4453719" y="4315802"/>
                  <a:pt x="4251623" y="4282078"/>
                </a:cubicBezTo>
                <a:cubicBezTo>
                  <a:pt x="4049527" y="4248354"/>
                  <a:pt x="3897952" y="4265000"/>
                  <a:pt x="3788833" y="4282078"/>
                </a:cubicBezTo>
                <a:cubicBezTo>
                  <a:pt x="3679714" y="4299157"/>
                  <a:pt x="3214736" y="4307992"/>
                  <a:pt x="2890476" y="4282078"/>
                </a:cubicBezTo>
                <a:cubicBezTo>
                  <a:pt x="2566216" y="4256164"/>
                  <a:pt x="2530490" y="4283384"/>
                  <a:pt x="2318794" y="4282078"/>
                </a:cubicBezTo>
                <a:cubicBezTo>
                  <a:pt x="2107098" y="4280772"/>
                  <a:pt x="1751461" y="4317132"/>
                  <a:pt x="1529329" y="4282078"/>
                </a:cubicBezTo>
                <a:cubicBezTo>
                  <a:pt x="1307197" y="4247024"/>
                  <a:pt x="911994" y="4279255"/>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700" dirty="0">
                <a:solidFill>
                  <a:prstClr val="black"/>
                </a:solidFill>
                <a:latin typeface="Cambria" panose="02040503050406030204" pitchFamily="18" charset="0"/>
                <a:ea typeface="Cambria" panose="02040503050406030204" pitchFamily="18" charset="0"/>
              </a:rPr>
              <a:t> Nằm cuộn tròn trên chiếc chổi rơm đầu hè, cún nghĩ: “Ở cuối dãy phố có gì nhỉ?". Đầu tiên vì tò mò. Rồi tò mò chuyển thành bực mình. Bực đến nỗi, đang nằm yên cún bỗng ngẩng cổ lên sủa:</a:t>
            </a:r>
          </a:p>
          <a:p>
            <a:pPr lvl="0" algn="just" defTabSz="914377"/>
            <a:r>
              <a:rPr lang="vi-VN" sz="2700" dirty="0">
                <a:solidFill>
                  <a:prstClr val="black"/>
                </a:solidFill>
                <a:latin typeface="Cambria" panose="02040503050406030204" pitchFamily="18" charset="0"/>
                <a:ea typeface="Cambria" panose="02040503050406030204" pitchFamily="18" charset="0"/>
              </a:rPr>
              <a:t>  - Ắng! Ắng!...</a:t>
            </a:r>
          </a:p>
          <a:p>
            <a:pPr lvl="0" algn="just" defTabSz="914377"/>
            <a:r>
              <a:rPr lang="vi-VN" sz="2700" dirty="0">
                <a:solidFill>
                  <a:prstClr val="black"/>
                </a:solidFill>
                <a:latin typeface="Cambria" panose="02040503050406030204" pitchFamily="18" charset="0"/>
                <a:ea typeface="Cambria" panose="02040503050406030204" pitchFamily="18" charset="0"/>
              </a:rPr>
              <a:t>   Người lớn tưởng có khách, nhìn ra sân. Sân vắng hoe. Chỉ có chiếc lá mít vừa rụng, quay quay trước mũi cún.</a:t>
            </a:r>
            <a:endParaRPr lang="en-US" sz="2700" dirty="0">
              <a:solidFill>
                <a:prstClr val="black"/>
              </a:solidFill>
              <a:latin typeface="Cambria" panose="02040503050406030204" pitchFamily="18" charset="0"/>
              <a:ea typeface="Cambria" panose="02040503050406030204" pitchFamily="18" charset="0"/>
            </a:endParaRPr>
          </a:p>
          <a:p>
            <a:pPr lvl="0" algn="just" defTabSz="914377"/>
            <a:r>
              <a:rPr lang="en-US" sz="2700" dirty="0">
                <a:solidFill>
                  <a:prstClr val="black"/>
                </a:solidFill>
                <a:latin typeface="Cambria" panose="02040503050406030204" pitchFamily="18" charset="0"/>
                <a:ea typeface="Cambria" panose="02040503050406030204" pitchFamily="18" charset="0"/>
              </a:rPr>
              <a:t>   </a:t>
            </a:r>
            <a:r>
              <a:rPr lang="vi-VN" sz="2700" dirty="0">
                <a:solidFill>
                  <a:prstClr val="black"/>
                </a:solidFill>
                <a:latin typeface="Cambria" panose="02040503050406030204" pitchFamily="18" charset="0"/>
                <a:ea typeface="Cambria" panose="02040503050406030204" pitchFamily="18" charset="0"/>
              </a:rPr>
              <a:t>Một sáng trời đẹp, người nhà mở cổng cho cún ra ngoài. Cún mừng rỡ nhảy xuống sân rồi chạy vụt đi. Con đường trước nhà khô ráo sau trận gió đêm. Chú cứ thế phóng một mạch qua dãy phố yên ắng. Con đường dốc dần lên cao. Khi một cơn gió mát bất chợt ùa đến, cún dừng lại và ngẩng lên nhìn.</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2</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0" name="TextBox1" r:id="rId2" imgW="5286240" imgH="1790640"/>
        </mc:Choice>
        <mc:Fallback>
          <p:control name="TextBox1" r:id="rId2"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27845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D28B7D-C04B-7A38-EB49-D212EFA46C05}"/>
              </a:ext>
            </a:extLst>
          </p:cNvPr>
          <p:cNvSpPr/>
          <p:nvPr/>
        </p:nvSpPr>
        <p:spPr>
          <a:xfrm>
            <a:off x="273269" y="2364829"/>
            <a:ext cx="11634951" cy="4282078"/>
          </a:xfrm>
          <a:custGeom>
            <a:avLst/>
            <a:gdLst>
              <a:gd name="connsiteX0" fmla="*/ 0 w 11634951"/>
              <a:gd name="connsiteY0" fmla="*/ 440412 h 4282078"/>
              <a:gd name="connsiteX1" fmla="*/ 440412 w 11634951"/>
              <a:gd name="connsiteY1" fmla="*/ 0 h 4282078"/>
              <a:gd name="connsiteX2" fmla="*/ 1005004 w 11634951"/>
              <a:gd name="connsiteY2" fmla="*/ 0 h 4282078"/>
              <a:gd name="connsiteX3" fmla="*/ 1784678 w 11634951"/>
              <a:gd name="connsiteY3" fmla="*/ 0 h 4282078"/>
              <a:gd name="connsiteX4" fmla="*/ 2134187 w 11634951"/>
              <a:gd name="connsiteY4" fmla="*/ 0 h 4282078"/>
              <a:gd name="connsiteX5" fmla="*/ 2483696 w 11634951"/>
              <a:gd name="connsiteY5" fmla="*/ 0 h 4282078"/>
              <a:gd name="connsiteX6" fmla="*/ 3155829 w 11634951"/>
              <a:gd name="connsiteY6" fmla="*/ 0 h 4282078"/>
              <a:gd name="connsiteX7" fmla="*/ 3935503 w 11634951"/>
              <a:gd name="connsiteY7" fmla="*/ 0 h 4282078"/>
              <a:gd name="connsiteX8" fmla="*/ 4285012 w 11634951"/>
              <a:gd name="connsiteY8" fmla="*/ 0 h 4282078"/>
              <a:gd name="connsiteX9" fmla="*/ 5172228 w 11634951"/>
              <a:gd name="connsiteY9" fmla="*/ 0 h 4282078"/>
              <a:gd name="connsiteX10" fmla="*/ 5736820 w 11634951"/>
              <a:gd name="connsiteY10" fmla="*/ 0 h 4282078"/>
              <a:gd name="connsiteX11" fmla="*/ 6301411 w 11634951"/>
              <a:gd name="connsiteY11" fmla="*/ 0 h 4282078"/>
              <a:gd name="connsiteX12" fmla="*/ 6650920 w 11634951"/>
              <a:gd name="connsiteY12" fmla="*/ 0 h 4282078"/>
              <a:gd name="connsiteX13" fmla="*/ 7430595 w 11634951"/>
              <a:gd name="connsiteY13" fmla="*/ 0 h 4282078"/>
              <a:gd name="connsiteX14" fmla="*/ 8317810 w 11634951"/>
              <a:gd name="connsiteY14" fmla="*/ 0 h 4282078"/>
              <a:gd name="connsiteX15" fmla="*/ 9205026 w 11634951"/>
              <a:gd name="connsiteY15" fmla="*/ 0 h 4282078"/>
              <a:gd name="connsiteX16" fmla="*/ 9984700 w 11634951"/>
              <a:gd name="connsiteY16" fmla="*/ 0 h 4282078"/>
              <a:gd name="connsiteX17" fmla="*/ 11194539 w 11634951"/>
              <a:gd name="connsiteY17" fmla="*/ 0 h 4282078"/>
              <a:gd name="connsiteX18" fmla="*/ 11634951 w 11634951"/>
              <a:gd name="connsiteY18" fmla="*/ 440412 h 4282078"/>
              <a:gd name="connsiteX19" fmla="*/ 11634951 w 11634951"/>
              <a:gd name="connsiteY19" fmla="*/ 1188688 h 4282078"/>
              <a:gd name="connsiteX20" fmla="*/ 11634951 w 11634951"/>
              <a:gd name="connsiteY20" fmla="*/ 1766901 h 4282078"/>
              <a:gd name="connsiteX21" fmla="*/ 11634951 w 11634951"/>
              <a:gd name="connsiteY21" fmla="*/ 2481164 h 4282078"/>
              <a:gd name="connsiteX22" fmla="*/ 11634951 w 11634951"/>
              <a:gd name="connsiteY22" fmla="*/ 3093390 h 4282078"/>
              <a:gd name="connsiteX23" fmla="*/ 11634951 w 11634951"/>
              <a:gd name="connsiteY23" fmla="*/ 3841666 h 4282078"/>
              <a:gd name="connsiteX24" fmla="*/ 11194539 w 11634951"/>
              <a:gd name="connsiteY24" fmla="*/ 4282078 h 4282078"/>
              <a:gd name="connsiteX25" fmla="*/ 10522406 w 11634951"/>
              <a:gd name="connsiteY25" fmla="*/ 4282078 h 4282078"/>
              <a:gd name="connsiteX26" fmla="*/ 10172897 w 11634951"/>
              <a:gd name="connsiteY26" fmla="*/ 4282078 h 4282078"/>
              <a:gd name="connsiteX27" fmla="*/ 9608305 w 11634951"/>
              <a:gd name="connsiteY27" fmla="*/ 4282078 h 4282078"/>
              <a:gd name="connsiteX28" fmla="*/ 8828631 w 11634951"/>
              <a:gd name="connsiteY28" fmla="*/ 4282078 h 4282078"/>
              <a:gd name="connsiteX29" fmla="*/ 8156498 w 11634951"/>
              <a:gd name="connsiteY29" fmla="*/ 4282078 h 4282078"/>
              <a:gd name="connsiteX30" fmla="*/ 7699448 w 11634951"/>
              <a:gd name="connsiteY30" fmla="*/ 4282078 h 4282078"/>
              <a:gd name="connsiteX31" fmla="*/ 7349939 w 11634951"/>
              <a:gd name="connsiteY31" fmla="*/ 4282078 h 4282078"/>
              <a:gd name="connsiteX32" fmla="*/ 6462723 w 11634951"/>
              <a:gd name="connsiteY32" fmla="*/ 4282078 h 4282078"/>
              <a:gd name="connsiteX33" fmla="*/ 5898131 w 11634951"/>
              <a:gd name="connsiteY33" fmla="*/ 4282078 h 4282078"/>
              <a:gd name="connsiteX34" fmla="*/ 5118457 w 11634951"/>
              <a:gd name="connsiteY34" fmla="*/ 4282078 h 4282078"/>
              <a:gd name="connsiteX35" fmla="*/ 4768948 w 11634951"/>
              <a:gd name="connsiteY35" fmla="*/ 4282078 h 4282078"/>
              <a:gd name="connsiteX36" fmla="*/ 4311898 w 11634951"/>
              <a:gd name="connsiteY36" fmla="*/ 4282078 h 4282078"/>
              <a:gd name="connsiteX37" fmla="*/ 3532224 w 11634951"/>
              <a:gd name="connsiteY37" fmla="*/ 4282078 h 4282078"/>
              <a:gd name="connsiteX38" fmla="*/ 3075173 w 11634951"/>
              <a:gd name="connsiteY38" fmla="*/ 4282078 h 4282078"/>
              <a:gd name="connsiteX39" fmla="*/ 2618123 w 11634951"/>
              <a:gd name="connsiteY39" fmla="*/ 4282078 h 4282078"/>
              <a:gd name="connsiteX40" fmla="*/ 1838449 w 11634951"/>
              <a:gd name="connsiteY40" fmla="*/ 4282078 h 4282078"/>
              <a:gd name="connsiteX41" fmla="*/ 1273857 w 11634951"/>
              <a:gd name="connsiteY41" fmla="*/ 4282078 h 4282078"/>
              <a:gd name="connsiteX42" fmla="*/ 440412 w 11634951"/>
              <a:gd name="connsiteY42" fmla="*/ 4282078 h 4282078"/>
              <a:gd name="connsiteX43" fmla="*/ 0 w 11634951"/>
              <a:gd name="connsiteY43" fmla="*/ 3841666 h 4282078"/>
              <a:gd name="connsiteX44" fmla="*/ 0 w 11634951"/>
              <a:gd name="connsiteY44" fmla="*/ 3195428 h 4282078"/>
              <a:gd name="connsiteX45" fmla="*/ 0 w 11634951"/>
              <a:gd name="connsiteY45" fmla="*/ 2583202 h 4282078"/>
              <a:gd name="connsiteX46" fmla="*/ 0 w 11634951"/>
              <a:gd name="connsiteY46" fmla="*/ 1902951 h 4282078"/>
              <a:gd name="connsiteX47" fmla="*/ 0 w 11634951"/>
              <a:gd name="connsiteY47" fmla="*/ 1222700 h 4282078"/>
              <a:gd name="connsiteX48" fmla="*/ 0 w 11634951"/>
              <a:gd name="connsiteY48" fmla="*/ 440412 h 428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282078" fill="none" extrusionOk="0">
                <a:moveTo>
                  <a:pt x="0" y="440412"/>
                </a:moveTo>
                <a:cubicBezTo>
                  <a:pt x="-33623" y="224533"/>
                  <a:pt x="202001" y="48336"/>
                  <a:pt x="440412" y="0"/>
                </a:cubicBezTo>
                <a:cubicBezTo>
                  <a:pt x="718951" y="25401"/>
                  <a:pt x="751270" y="20863"/>
                  <a:pt x="1005004" y="0"/>
                </a:cubicBezTo>
                <a:cubicBezTo>
                  <a:pt x="1258738" y="-20863"/>
                  <a:pt x="1483267" y="-20167"/>
                  <a:pt x="1784678" y="0"/>
                </a:cubicBezTo>
                <a:cubicBezTo>
                  <a:pt x="2086089" y="20167"/>
                  <a:pt x="1996639" y="-12538"/>
                  <a:pt x="2134187" y="0"/>
                </a:cubicBezTo>
                <a:cubicBezTo>
                  <a:pt x="2271735" y="12538"/>
                  <a:pt x="2383997" y="14292"/>
                  <a:pt x="2483696" y="0"/>
                </a:cubicBezTo>
                <a:cubicBezTo>
                  <a:pt x="2583395" y="-14292"/>
                  <a:pt x="2834849" y="-4265"/>
                  <a:pt x="3155829" y="0"/>
                </a:cubicBezTo>
                <a:cubicBezTo>
                  <a:pt x="3476809" y="4265"/>
                  <a:pt x="3699936" y="-15839"/>
                  <a:pt x="3935503" y="0"/>
                </a:cubicBezTo>
                <a:cubicBezTo>
                  <a:pt x="4171070" y="15839"/>
                  <a:pt x="4114766" y="-10910"/>
                  <a:pt x="4285012" y="0"/>
                </a:cubicBezTo>
                <a:cubicBezTo>
                  <a:pt x="4455258" y="10910"/>
                  <a:pt x="4860935" y="-7740"/>
                  <a:pt x="5172228" y="0"/>
                </a:cubicBezTo>
                <a:cubicBezTo>
                  <a:pt x="5483521" y="7740"/>
                  <a:pt x="5569335" y="-17752"/>
                  <a:pt x="5736820" y="0"/>
                </a:cubicBezTo>
                <a:cubicBezTo>
                  <a:pt x="5904305" y="17752"/>
                  <a:pt x="6124467" y="-26775"/>
                  <a:pt x="6301411" y="0"/>
                </a:cubicBezTo>
                <a:cubicBezTo>
                  <a:pt x="6478355" y="26775"/>
                  <a:pt x="6515682" y="1444"/>
                  <a:pt x="6650920" y="0"/>
                </a:cubicBezTo>
                <a:cubicBezTo>
                  <a:pt x="6786158" y="-1444"/>
                  <a:pt x="7245189" y="-22698"/>
                  <a:pt x="7430595" y="0"/>
                </a:cubicBezTo>
                <a:cubicBezTo>
                  <a:pt x="7616001" y="22698"/>
                  <a:pt x="7930417" y="4143"/>
                  <a:pt x="8317810" y="0"/>
                </a:cubicBezTo>
                <a:cubicBezTo>
                  <a:pt x="8705204" y="-4143"/>
                  <a:pt x="8889001" y="36753"/>
                  <a:pt x="9205026" y="0"/>
                </a:cubicBezTo>
                <a:cubicBezTo>
                  <a:pt x="9521051" y="-36753"/>
                  <a:pt x="9660787" y="14122"/>
                  <a:pt x="9984700" y="0"/>
                </a:cubicBezTo>
                <a:cubicBezTo>
                  <a:pt x="10308613" y="-14122"/>
                  <a:pt x="10617201" y="581"/>
                  <a:pt x="11194539" y="0"/>
                </a:cubicBezTo>
                <a:cubicBezTo>
                  <a:pt x="11394338" y="-14829"/>
                  <a:pt x="11610568" y="195256"/>
                  <a:pt x="11634951" y="440412"/>
                </a:cubicBezTo>
                <a:cubicBezTo>
                  <a:pt x="11623159" y="758418"/>
                  <a:pt x="11632817" y="940399"/>
                  <a:pt x="11634951" y="1188688"/>
                </a:cubicBezTo>
                <a:cubicBezTo>
                  <a:pt x="11637085" y="1436977"/>
                  <a:pt x="11623933" y="1599837"/>
                  <a:pt x="11634951" y="1766901"/>
                </a:cubicBezTo>
                <a:cubicBezTo>
                  <a:pt x="11645969" y="1933965"/>
                  <a:pt x="11616934" y="2330843"/>
                  <a:pt x="11634951" y="2481164"/>
                </a:cubicBezTo>
                <a:cubicBezTo>
                  <a:pt x="11652968" y="2631485"/>
                  <a:pt x="11625364" y="2818179"/>
                  <a:pt x="11634951" y="3093390"/>
                </a:cubicBezTo>
                <a:cubicBezTo>
                  <a:pt x="11644538" y="3368601"/>
                  <a:pt x="11647728" y="3662629"/>
                  <a:pt x="11634951" y="3841666"/>
                </a:cubicBezTo>
                <a:cubicBezTo>
                  <a:pt x="11582757" y="4082625"/>
                  <a:pt x="11396535" y="4281171"/>
                  <a:pt x="11194539" y="4282078"/>
                </a:cubicBezTo>
                <a:cubicBezTo>
                  <a:pt x="10983162" y="4305106"/>
                  <a:pt x="10853499" y="4287890"/>
                  <a:pt x="10522406" y="4282078"/>
                </a:cubicBezTo>
                <a:cubicBezTo>
                  <a:pt x="10191313" y="4276266"/>
                  <a:pt x="10321294" y="4284455"/>
                  <a:pt x="10172897" y="4282078"/>
                </a:cubicBezTo>
                <a:cubicBezTo>
                  <a:pt x="10024500" y="4279701"/>
                  <a:pt x="9770360" y="4290166"/>
                  <a:pt x="9608305" y="4282078"/>
                </a:cubicBezTo>
                <a:cubicBezTo>
                  <a:pt x="9446250" y="4273990"/>
                  <a:pt x="9140540" y="4302227"/>
                  <a:pt x="8828631" y="4282078"/>
                </a:cubicBezTo>
                <a:cubicBezTo>
                  <a:pt x="8516722" y="4261929"/>
                  <a:pt x="8320616" y="4304814"/>
                  <a:pt x="8156498" y="4282078"/>
                </a:cubicBezTo>
                <a:cubicBezTo>
                  <a:pt x="7992380" y="4259342"/>
                  <a:pt x="7881568" y="4271754"/>
                  <a:pt x="7699448" y="4282078"/>
                </a:cubicBezTo>
                <a:cubicBezTo>
                  <a:pt x="7517328" y="4292403"/>
                  <a:pt x="7476512" y="4289008"/>
                  <a:pt x="7349939" y="4282078"/>
                </a:cubicBezTo>
                <a:cubicBezTo>
                  <a:pt x="7223366" y="4275148"/>
                  <a:pt x="6892495" y="4241722"/>
                  <a:pt x="6462723" y="4282078"/>
                </a:cubicBezTo>
                <a:cubicBezTo>
                  <a:pt x="6032951" y="4322434"/>
                  <a:pt x="6023433" y="4261991"/>
                  <a:pt x="5898131" y="4282078"/>
                </a:cubicBezTo>
                <a:cubicBezTo>
                  <a:pt x="5772829" y="4302165"/>
                  <a:pt x="5426337" y="4285140"/>
                  <a:pt x="5118457" y="4282078"/>
                </a:cubicBezTo>
                <a:cubicBezTo>
                  <a:pt x="4810577" y="4279016"/>
                  <a:pt x="4860578" y="4275268"/>
                  <a:pt x="4768948" y="4282078"/>
                </a:cubicBezTo>
                <a:cubicBezTo>
                  <a:pt x="4677318" y="4288888"/>
                  <a:pt x="4425689" y="4261621"/>
                  <a:pt x="4311898" y="4282078"/>
                </a:cubicBezTo>
                <a:cubicBezTo>
                  <a:pt x="4198107" y="4302536"/>
                  <a:pt x="3908313" y="4290734"/>
                  <a:pt x="3532224" y="4282078"/>
                </a:cubicBezTo>
                <a:cubicBezTo>
                  <a:pt x="3156135" y="4273422"/>
                  <a:pt x="3170041" y="4302463"/>
                  <a:pt x="3075173" y="4282078"/>
                </a:cubicBezTo>
                <a:cubicBezTo>
                  <a:pt x="2980305" y="4261693"/>
                  <a:pt x="2712002" y="4281709"/>
                  <a:pt x="2618123" y="4282078"/>
                </a:cubicBezTo>
                <a:cubicBezTo>
                  <a:pt x="2524244" y="4282448"/>
                  <a:pt x="2112673" y="4264146"/>
                  <a:pt x="1838449" y="4282078"/>
                </a:cubicBezTo>
                <a:cubicBezTo>
                  <a:pt x="1564225" y="4300010"/>
                  <a:pt x="1462253" y="4280468"/>
                  <a:pt x="1273857" y="4282078"/>
                </a:cubicBezTo>
                <a:cubicBezTo>
                  <a:pt x="1085461" y="4283688"/>
                  <a:pt x="649654" y="4303341"/>
                  <a:pt x="440412" y="4282078"/>
                </a:cubicBezTo>
                <a:cubicBezTo>
                  <a:pt x="234807" y="4263532"/>
                  <a:pt x="18600" y="4111099"/>
                  <a:pt x="0" y="3841666"/>
                </a:cubicBezTo>
                <a:cubicBezTo>
                  <a:pt x="28364" y="3625451"/>
                  <a:pt x="19926" y="3327699"/>
                  <a:pt x="0" y="3195428"/>
                </a:cubicBezTo>
                <a:cubicBezTo>
                  <a:pt x="-19926" y="3063157"/>
                  <a:pt x="-22984" y="2774404"/>
                  <a:pt x="0" y="2583202"/>
                </a:cubicBezTo>
                <a:cubicBezTo>
                  <a:pt x="22984" y="2392000"/>
                  <a:pt x="-9244" y="2172544"/>
                  <a:pt x="0" y="1902951"/>
                </a:cubicBezTo>
                <a:cubicBezTo>
                  <a:pt x="9244" y="1633358"/>
                  <a:pt x="24767" y="1479748"/>
                  <a:pt x="0" y="1222700"/>
                </a:cubicBezTo>
                <a:cubicBezTo>
                  <a:pt x="-24767" y="965652"/>
                  <a:pt x="18145" y="815212"/>
                  <a:pt x="0" y="440412"/>
                </a:cubicBezTo>
                <a:close/>
              </a:path>
              <a:path w="11634951" h="4282078" stroke="0" extrusionOk="0">
                <a:moveTo>
                  <a:pt x="0" y="440412"/>
                </a:moveTo>
                <a:cubicBezTo>
                  <a:pt x="-13388" y="191375"/>
                  <a:pt x="198284" y="28319"/>
                  <a:pt x="440412" y="0"/>
                </a:cubicBezTo>
                <a:cubicBezTo>
                  <a:pt x="605623" y="1884"/>
                  <a:pt x="776782" y="7262"/>
                  <a:pt x="1005004" y="0"/>
                </a:cubicBezTo>
                <a:cubicBezTo>
                  <a:pt x="1233226" y="-7262"/>
                  <a:pt x="1426067" y="35882"/>
                  <a:pt x="1784678" y="0"/>
                </a:cubicBezTo>
                <a:cubicBezTo>
                  <a:pt x="2143289" y="-35882"/>
                  <a:pt x="2009364" y="-5604"/>
                  <a:pt x="2134187" y="0"/>
                </a:cubicBezTo>
                <a:cubicBezTo>
                  <a:pt x="2259010" y="5604"/>
                  <a:pt x="2595537" y="21342"/>
                  <a:pt x="2913861" y="0"/>
                </a:cubicBezTo>
                <a:cubicBezTo>
                  <a:pt x="3232185" y="-21342"/>
                  <a:pt x="3155956" y="7465"/>
                  <a:pt x="3263370" y="0"/>
                </a:cubicBezTo>
                <a:cubicBezTo>
                  <a:pt x="3370784" y="-7465"/>
                  <a:pt x="3882954" y="274"/>
                  <a:pt x="4043045" y="0"/>
                </a:cubicBezTo>
                <a:cubicBezTo>
                  <a:pt x="4203137" y="-274"/>
                  <a:pt x="4478637" y="-8160"/>
                  <a:pt x="4715177" y="0"/>
                </a:cubicBezTo>
                <a:cubicBezTo>
                  <a:pt x="4951717" y="8160"/>
                  <a:pt x="5012407" y="-23003"/>
                  <a:pt x="5279769" y="0"/>
                </a:cubicBezTo>
                <a:cubicBezTo>
                  <a:pt x="5547131" y="23003"/>
                  <a:pt x="5704569" y="-6034"/>
                  <a:pt x="5951902" y="0"/>
                </a:cubicBezTo>
                <a:cubicBezTo>
                  <a:pt x="6199235" y="6034"/>
                  <a:pt x="6468069" y="16282"/>
                  <a:pt x="6731576" y="0"/>
                </a:cubicBezTo>
                <a:cubicBezTo>
                  <a:pt x="6995083" y="-16282"/>
                  <a:pt x="7167053" y="27193"/>
                  <a:pt x="7403709" y="0"/>
                </a:cubicBezTo>
                <a:cubicBezTo>
                  <a:pt x="7640365" y="-27193"/>
                  <a:pt x="7726583" y="-12773"/>
                  <a:pt x="7860760" y="0"/>
                </a:cubicBezTo>
                <a:cubicBezTo>
                  <a:pt x="7994937" y="12773"/>
                  <a:pt x="8122083" y="11120"/>
                  <a:pt x="8317810" y="0"/>
                </a:cubicBezTo>
                <a:cubicBezTo>
                  <a:pt x="8513537" y="-11120"/>
                  <a:pt x="8599476" y="16978"/>
                  <a:pt x="8774860" y="0"/>
                </a:cubicBezTo>
                <a:cubicBezTo>
                  <a:pt x="8950244" y="-16978"/>
                  <a:pt x="9046389" y="-12831"/>
                  <a:pt x="9231911" y="0"/>
                </a:cubicBezTo>
                <a:cubicBezTo>
                  <a:pt x="9417433" y="12831"/>
                  <a:pt x="9776052" y="38129"/>
                  <a:pt x="10011585" y="0"/>
                </a:cubicBezTo>
                <a:cubicBezTo>
                  <a:pt x="10247118" y="-38129"/>
                  <a:pt x="10348230" y="-13538"/>
                  <a:pt x="10468635" y="0"/>
                </a:cubicBezTo>
                <a:cubicBezTo>
                  <a:pt x="10589040" y="13538"/>
                  <a:pt x="10933646" y="-16256"/>
                  <a:pt x="11194539" y="0"/>
                </a:cubicBezTo>
                <a:cubicBezTo>
                  <a:pt x="11435381" y="11625"/>
                  <a:pt x="11655030" y="153270"/>
                  <a:pt x="11634951" y="440412"/>
                </a:cubicBezTo>
                <a:cubicBezTo>
                  <a:pt x="11614778" y="787129"/>
                  <a:pt x="11611834" y="908030"/>
                  <a:pt x="11634951" y="1154675"/>
                </a:cubicBezTo>
                <a:cubicBezTo>
                  <a:pt x="11658068" y="1401320"/>
                  <a:pt x="11652951" y="1512237"/>
                  <a:pt x="11634951" y="1868939"/>
                </a:cubicBezTo>
                <a:cubicBezTo>
                  <a:pt x="11616951" y="2225641"/>
                  <a:pt x="11629371" y="2260173"/>
                  <a:pt x="11634951" y="2583202"/>
                </a:cubicBezTo>
                <a:cubicBezTo>
                  <a:pt x="11640531" y="2906231"/>
                  <a:pt x="11634133" y="2956922"/>
                  <a:pt x="11634951" y="3161415"/>
                </a:cubicBezTo>
                <a:cubicBezTo>
                  <a:pt x="11635769" y="3365908"/>
                  <a:pt x="11660485" y="3666564"/>
                  <a:pt x="11634951" y="3841666"/>
                </a:cubicBezTo>
                <a:cubicBezTo>
                  <a:pt x="11645703" y="4071621"/>
                  <a:pt x="11415622" y="4295488"/>
                  <a:pt x="11194539" y="4282078"/>
                </a:cubicBezTo>
                <a:cubicBezTo>
                  <a:pt x="11043555" y="4282197"/>
                  <a:pt x="10859347" y="4287407"/>
                  <a:pt x="10737489" y="4282078"/>
                </a:cubicBezTo>
                <a:cubicBezTo>
                  <a:pt x="10615631" y="4276750"/>
                  <a:pt x="10542091" y="4279883"/>
                  <a:pt x="10387979" y="4282078"/>
                </a:cubicBezTo>
                <a:cubicBezTo>
                  <a:pt x="10233867" y="4284274"/>
                  <a:pt x="10192096" y="4285751"/>
                  <a:pt x="10038470" y="4282078"/>
                </a:cubicBezTo>
                <a:cubicBezTo>
                  <a:pt x="9884844" y="4278405"/>
                  <a:pt x="9690061" y="4295981"/>
                  <a:pt x="9473879" y="4282078"/>
                </a:cubicBezTo>
                <a:cubicBezTo>
                  <a:pt x="9257697" y="4268175"/>
                  <a:pt x="8999328" y="4274868"/>
                  <a:pt x="8801746" y="4282078"/>
                </a:cubicBezTo>
                <a:cubicBezTo>
                  <a:pt x="8604164" y="4289288"/>
                  <a:pt x="8249309" y="4262039"/>
                  <a:pt x="7914530" y="4282078"/>
                </a:cubicBezTo>
                <a:cubicBezTo>
                  <a:pt x="7579751" y="4302117"/>
                  <a:pt x="7424457" y="4278129"/>
                  <a:pt x="7242397" y="4282078"/>
                </a:cubicBezTo>
                <a:cubicBezTo>
                  <a:pt x="7060337" y="4286027"/>
                  <a:pt x="7065233" y="4288805"/>
                  <a:pt x="6892888" y="4282078"/>
                </a:cubicBezTo>
                <a:cubicBezTo>
                  <a:pt x="6720543" y="4275351"/>
                  <a:pt x="6299570" y="4305863"/>
                  <a:pt x="6113214" y="4282078"/>
                </a:cubicBezTo>
                <a:cubicBezTo>
                  <a:pt x="5926858" y="4258293"/>
                  <a:pt x="5803238" y="4275490"/>
                  <a:pt x="5656164" y="4282078"/>
                </a:cubicBezTo>
                <a:cubicBezTo>
                  <a:pt x="5509090" y="4288667"/>
                  <a:pt x="5253794" y="4316456"/>
                  <a:pt x="4876489" y="4282078"/>
                </a:cubicBezTo>
                <a:cubicBezTo>
                  <a:pt x="4499184" y="4247700"/>
                  <a:pt x="4414792" y="4303559"/>
                  <a:pt x="4204356" y="4282078"/>
                </a:cubicBezTo>
                <a:cubicBezTo>
                  <a:pt x="3993920" y="4260597"/>
                  <a:pt x="3876809" y="4276243"/>
                  <a:pt x="3747306" y="4282078"/>
                </a:cubicBezTo>
                <a:cubicBezTo>
                  <a:pt x="3617803" y="4287914"/>
                  <a:pt x="3071189" y="4246241"/>
                  <a:pt x="2860091" y="4282078"/>
                </a:cubicBezTo>
                <a:cubicBezTo>
                  <a:pt x="2648994" y="4317915"/>
                  <a:pt x="2502648" y="4275546"/>
                  <a:pt x="2295499" y="4282078"/>
                </a:cubicBezTo>
                <a:cubicBezTo>
                  <a:pt x="2088350" y="4288610"/>
                  <a:pt x="1901357" y="4314604"/>
                  <a:pt x="1515825" y="4282078"/>
                </a:cubicBezTo>
                <a:cubicBezTo>
                  <a:pt x="1130293" y="4249552"/>
                  <a:pt x="848525" y="4332053"/>
                  <a:pt x="440412" y="4282078"/>
                </a:cubicBezTo>
                <a:cubicBezTo>
                  <a:pt x="229782" y="4238335"/>
                  <a:pt x="17207" y="4118851"/>
                  <a:pt x="0" y="3841666"/>
                </a:cubicBezTo>
                <a:cubicBezTo>
                  <a:pt x="26531" y="3645265"/>
                  <a:pt x="-16614" y="3394965"/>
                  <a:pt x="0" y="3263453"/>
                </a:cubicBezTo>
                <a:cubicBezTo>
                  <a:pt x="16614" y="3131941"/>
                  <a:pt x="-6685" y="2824666"/>
                  <a:pt x="0" y="2617215"/>
                </a:cubicBezTo>
                <a:cubicBezTo>
                  <a:pt x="6685" y="2409764"/>
                  <a:pt x="-25673" y="2076390"/>
                  <a:pt x="0" y="1868939"/>
                </a:cubicBezTo>
                <a:cubicBezTo>
                  <a:pt x="25673" y="1661488"/>
                  <a:pt x="-1280" y="1480648"/>
                  <a:pt x="0" y="1256713"/>
                </a:cubicBezTo>
                <a:cubicBezTo>
                  <a:pt x="1280" y="1032778"/>
                  <a:pt x="-28260" y="763976"/>
                  <a:pt x="0" y="440412"/>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gd name="adj" fmla="val 10285"/>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Bao nhiêu điều mới lạ mở oà ra trước mắt.</a:t>
            </a:r>
          </a:p>
          <a:p>
            <a:pPr lvl="0" algn="just" defTabSz="914377"/>
            <a:r>
              <a:rPr lang="vi-VN" sz="2800" dirty="0">
                <a:solidFill>
                  <a:prstClr val="black"/>
                </a:solidFill>
                <a:latin typeface="Cambria" panose="02040503050406030204" pitchFamily="18" charset="0"/>
                <a:ea typeface="Cambria" panose="02040503050406030204" pitchFamily="18" charset="0"/>
              </a:rPr>
              <a:t>   Cuối dãy phố của cún, bên trái là bắt đầu một dãy phố khác. Bên phải là bến sông với con đò đang trôi ra xa bờ. Trước mặt, dọc bờ sông bên kia: làng quê với những bãi bờ, cây cối, nhà cửa.</a:t>
            </a:r>
          </a:p>
          <a:p>
            <a:pPr lvl="0" algn="just" defTabSz="914377"/>
            <a:r>
              <a:rPr lang="vi-VN" sz="2800" dirty="0">
                <a:solidFill>
                  <a:prstClr val="black"/>
                </a:solidFill>
                <a:latin typeface="Cambria" panose="02040503050406030204" pitchFamily="18" charset="0"/>
                <a:ea typeface="Cambria" panose="02040503050406030204" pitchFamily="18" charset="0"/>
              </a:rPr>
              <a:t>Cún đứng một mình trên đường, hết nhìn trước mặt lại ngó sang trái, sang phải.</a:t>
            </a:r>
          </a:p>
          <a:p>
            <a:pPr lvl="0" algn="just" defTabSz="914377"/>
            <a:r>
              <a:rPr lang="vi-VN" sz="2800" dirty="0">
                <a:solidFill>
                  <a:prstClr val="black"/>
                </a:solidFill>
                <a:latin typeface="Cambria" panose="02040503050406030204" pitchFamily="18" charset="0"/>
                <a:ea typeface="Cambria" panose="02040503050406030204" pitchFamily="18" charset="0"/>
              </a:rPr>
              <a:t>   Giờ thì cún hiểu. Phố tiếp phố. Làng tiếp làng. Bến sông này nối dài tới bến sông khác... Cuối con phố của cún là những chân trời mở ra vô tận. Những chân trời đang chờ cún lớn lên từng ngày.</a:t>
            </a:r>
          </a:p>
        </p:txBody>
      </p:sp>
      <p:sp>
        <p:nvSpPr>
          <p:cNvPr id="9" name="Rectangle: Diagonal Corners Rounded 8">
            <a:extLst>
              <a:ext uri="{FF2B5EF4-FFF2-40B4-BE49-F238E27FC236}">
                <a16:creationId xmlns:a16="http://schemas.microsoft.com/office/drawing/2014/main" id="{D0B16871-BA67-F7A6-6992-197F091BD309}"/>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xmln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3</a:t>
            </a:r>
          </a:p>
        </p:txBody>
      </p:sp>
      <p:pic>
        <p:nvPicPr>
          <p:cNvPr id="10" name="Picture 9">
            <a:extLst>
              <a:ext uri="{FF2B5EF4-FFF2-40B4-BE49-F238E27FC236}">
                <a16:creationId xmlns:a16="http://schemas.microsoft.com/office/drawing/2014/main" id="{90A6E0AA-C114-EE81-313E-25F1CA90C0DB}"/>
              </a:ext>
            </a:extLst>
          </p:cNvPr>
          <p:cNvPicPr>
            <a:picLocks noChangeAspect="1"/>
          </p:cNvPicPr>
          <p:nvPr/>
        </p:nvPicPr>
        <p:blipFill>
          <a:blip r:embed="rId6"/>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4" name="TextBox1" r:id="rId2" imgW="5286240" imgH="1790640"/>
        </mc:Choice>
        <mc:Fallback>
          <p:control name="TextBox1" r:id="rId2" imgW="5286240" imgH="1790640">
            <p:pic>
              <p:nvPicPr>
                <p:cNvPr id="19" name="TextBox1">
                  <a:extLst>
                    <a:ext uri="{FF2B5EF4-FFF2-40B4-BE49-F238E27FC236}">
                      <a16:creationId xmlns:a16="http://schemas.microsoft.com/office/drawing/2014/main" id="{7CBD64D3-91AA-96FB-E4E8-F11105DEA029}"/>
                    </a:ext>
                  </a:extLst>
                </p:cNvPr>
                <p:cNvPicPr>
                  <a:picLocks/>
                </p:cNvPicPr>
                <p:nvPr/>
              </p:nvPicPr>
              <p:blipFill>
                <a:blip r:embed="rId7"/>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75705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TotalTime>
  <Words>1908</Words>
  <Application>Microsoft Office PowerPoint</Application>
  <PresentationFormat>Widescreen</PresentationFormat>
  <Paragraphs>113</Paragraphs>
  <Slides>29</Slides>
  <Notes>16</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29</vt:i4>
      </vt:variant>
    </vt:vector>
  </HeadingPairs>
  <TitlesOfParts>
    <vt:vector size="47" baseType="lpstr">
      <vt:lpstr>Arial</vt:lpstr>
      <vt:lpstr>Calibri</vt:lpstr>
      <vt:lpstr>Calibri Light</vt:lpstr>
      <vt:lpstr>Cambria</vt:lpstr>
      <vt:lpstr>Chango</vt:lpstr>
      <vt:lpstr>等线</vt:lpstr>
      <vt:lpstr>Montserrat</vt:lpstr>
      <vt:lpstr>Segoe UI Historic</vt:lpstr>
      <vt:lpstr>Source Han Sans CN Regular</vt:lpstr>
      <vt:lpstr>SVN-Poky's</vt:lpstr>
      <vt:lpstr>Times New Roman</vt:lpstr>
      <vt:lpstr>TT Knickerbockers Script</vt:lpstr>
      <vt:lpstr>Wingdings</vt:lpstr>
      <vt:lpstr>字魂27号-布丁体</vt:lpstr>
      <vt:lpstr>Funny Air Travel MK Plan by Slidesgo</vt:lpstr>
      <vt:lpstr>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113</cp:revision>
  <dcterms:created xsi:type="dcterms:W3CDTF">2023-08-06T03:04:44Z</dcterms:created>
  <dcterms:modified xsi:type="dcterms:W3CDTF">2025-12-20T08:22:46Z</dcterms:modified>
</cp:coreProperties>
</file>