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7" r:id="rId2"/>
  </p:sldMasterIdLst>
  <p:notesMasterIdLst>
    <p:notesMasterId r:id="rId33"/>
  </p:notesMasterIdLst>
  <p:sldIdLst>
    <p:sldId id="304" r:id="rId3"/>
    <p:sldId id="11695" r:id="rId4"/>
    <p:sldId id="11693" r:id="rId5"/>
    <p:sldId id="261" r:id="rId6"/>
    <p:sldId id="496" r:id="rId7"/>
    <p:sldId id="546" r:id="rId8"/>
    <p:sldId id="547" r:id="rId9"/>
    <p:sldId id="548" r:id="rId10"/>
    <p:sldId id="549" r:id="rId11"/>
    <p:sldId id="318" r:id="rId12"/>
    <p:sldId id="544" r:id="rId13"/>
    <p:sldId id="545" r:id="rId14"/>
    <p:sldId id="492" r:id="rId15"/>
    <p:sldId id="493" r:id="rId16"/>
    <p:sldId id="498" r:id="rId17"/>
    <p:sldId id="272" r:id="rId18"/>
    <p:sldId id="499" r:id="rId19"/>
    <p:sldId id="500" r:id="rId20"/>
    <p:sldId id="501" r:id="rId21"/>
    <p:sldId id="502" r:id="rId22"/>
    <p:sldId id="279" r:id="rId23"/>
    <p:sldId id="550" r:id="rId24"/>
    <p:sldId id="551" r:id="rId25"/>
    <p:sldId id="552" r:id="rId26"/>
    <p:sldId id="512" r:id="rId27"/>
    <p:sldId id="555" r:id="rId28"/>
    <p:sldId id="554" r:id="rId29"/>
    <p:sldId id="553" r:id="rId30"/>
    <p:sldId id="556" r:id="rId31"/>
    <p:sldId id="5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823" autoAdjust="0"/>
  </p:normalViewPr>
  <p:slideViewPr>
    <p:cSldViewPr snapToGrid="0">
      <p:cViewPr varScale="1">
        <p:scale>
          <a:sx n="113" d="100"/>
          <a:sy n="113"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6408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10</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0379-76FC-F595-ABF6-C099495F18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D1F87-3C40-5A51-9618-7CC3711E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0415F-0CBA-84AE-2A05-76A1707FE66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5" name="Footer Placeholder 4">
            <a:extLst>
              <a:ext uri="{FF2B5EF4-FFF2-40B4-BE49-F238E27FC236}">
                <a16:creationId xmlns:a16="http://schemas.microsoft.com/office/drawing/2014/main" id="{5DBE3B8D-A270-DD16-924C-B6BE6FF82B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E2A839-9374-2D0F-5FA9-FE3E8A699E72}"/>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20927261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F1A3-8657-EE84-545F-08460CDE29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70F1D8-F9EC-1352-2E5D-71127E0DB8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87601-7231-086B-6B95-C9EC7276124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5" name="Footer Placeholder 4">
            <a:extLst>
              <a:ext uri="{FF2B5EF4-FFF2-40B4-BE49-F238E27FC236}">
                <a16:creationId xmlns:a16="http://schemas.microsoft.com/office/drawing/2014/main" id="{F3BB9143-DCE7-CFE3-73DE-6AEBECD715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BDB78-1BE8-51E4-2468-1FDCEA2C5B8B}"/>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89324021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3809-4FB6-27FD-2DEF-83DFE3EF2E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0B7B8-E361-1A83-5CD7-942AF669BE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34BB3-01F7-0EA8-566D-7B4839C1B051}"/>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5" name="Footer Placeholder 4">
            <a:extLst>
              <a:ext uri="{FF2B5EF4-FFF2-40B4-BE49-F238E27FC236}">
                <a16:creationId xmlns:a16="http://schemas.microsoft.com/office/drawing/2014/main" id="{8ABD0BCD-6FC6-15B6-9128-F36FB14A4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4AD2FC-C333-94A9-1555-291569E8F1B3}"/>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87872269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E3C8-0989-C2BC-F63C-5ECB97D3F5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44F6AD-0DE7-32B6-42E3-70F36ADD33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1443C-8526-9F88-E0D3-720B72ABE5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80886-BB6F-186C-334A-E74BD5EB3314}"/>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6" name="Footer Placeholder 5">
            <a:extLst>
              <a:ext uri="{FF2B5EF4-FFF2-40B4-BE49-F238E27FC236}">
                <a16:creationId xmlns:a16="http://schemas.microsoft.com/office/drawing/2014/main" id="{E3A22769-33C2-AEFD-AD5B-A04DCAEEB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913285-B5A4-08AB-3AA8-94A3D3F01619}"/>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37430624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02EE-A043-6A5A-F3C3-5D0FBE92E3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7A591D-9043-0D7F-B882-495CD67F02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961D4E-6ED5-B6C9-BA43-FA74FC32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A6B0F-CA12-B619-3545-94B4DB1329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53BBDA-1723-DF54-531C-981EED6A1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2D69E-1204-E279-D111-AF3F8FF3533C}"/>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8" name="Footer Placeholder 7">
            <a:extLst>
              <a:ext uri="{FF2B5EF4-FFF2-40B4-BE49-F238E27FC236}">
                <a16:creationId xmlns:a16="http://schemas.microsoft.com/office/drawing/2014/main" id="{D31C6440-5DBD-F3C0-4268-6DDDFC17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9026CA-D997-31E2-D562-832E55606E91}"/>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75788637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2F56-A199-D794-524E-BCDD9031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A8B3E8-44DF-9C30-0196-CF010018D184}"/>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4" name="Footer Placeholder 3">
            <a:extLst>
              <a:ext uri="{FF2B5EF4-FFF2-40B4-BE49-F238E27FC236}">
                <a16:creationId xmlns:a16="http://schemas.microsoft.com/office/drawing/2014/main" id="{CCA42F4D-9B4A-2542-0134-49FA527298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A0CF886-3EA8-0E35-AE9D-E338B100A966}"/>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722948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4F787-D084-B024-196B-894B99CD3E50}"/>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3" name="Footer Placeholder 2">
            <a:extLst>
              <a:ext uri="{FF2B5EF4-FFF2-40B4-BE49-F238E27FC236}">
                <a16:creationId xmlns:a16="http://schemas.microsoft.com/office/drawing/2014/main" id="{8D792B0D-ED42-1AF6-EBAA-08F4842B2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A578724-6D41-BF62-2C2F-8529DFD84DD5}"/>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577234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4513-B2E3-2369-2FBD-C01E128DDC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52EBB-1BCA-7523-0B12-C57BAE41608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EAD41F-EDEF-79D7-D135-CC0A4C09E6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B15AE-9745-7446-1DB6-FC2B29FE37C0}"/>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6" name="Footer Placeholder 5">
            <a:extLst>
              <a:ext uri="{FF2B5EF4-FFF2-40B4-BE49-F238E27FC236}">
                <a16:creationId xmlns:a16="http://schemas.microsoft.com/office/drawing/2014/main" id="{829FADF5-AD90-BF53-2F71-2327D50B72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463914-BEC6-6DAD-A677-CD8B2F32BC3F}"/>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27842999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53D8-7648-1855-EB6C-20781EA28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F43E91-6990-8367-741E-871878D52AA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533EB-E2CA-DACA-7344-D658DDEE32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0204-6968-856D-2332-4F6A64DE30D3}"/>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6" name="Footer Placeholder 5">
            <a:extLst>
              <a:ext uri="{FF2B5EF4-FFF2-40B4-BE49-F238E27FC236}">
                <a16:creationId xmlns:a16="http://schemas.microsoft.com/office/drawing/2014/main" id="{DB45F557-FA09-CA23-6428-BB8F39D79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F4A593-474D-E57E-908C-AEDE64DFD7F7}"/>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741895505"/>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E451-350F-0B5F-C3A0-459788FBC5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E0EBB-1B29-3DAB-5577-262C0B722F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56254-8E9E-5D5E-3F63-0EF7085F57A5}"/>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5" name="Footer Placeholder 4">
            <a:extLst>
              <a:ext uri="{FF2B5EF4-FFF2-40B4-BE49-F238E27FC236}">
                <a16:creationId xmlns:a16="http://schemas.microsoft.com/office/drawing/2014/main" id="{42256E58-3F1A-3E0E-FD0E-9CE1E73324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EBB03C-D9D9-3E20-C355-ECAB5F13E90C}"/>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69260673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450D8-34E6-AFA8-4E88-660D99BFF6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8D9D8-1A93-EC45-D2F7-F4CFD95C78B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4D81F-6D33-7D0E-5713-3A5D6F06EBA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20/12/2025</a:t>
            </a:fld>
            <a:endParaRPr lang="en-US"/>
          </a:p>
        </p:txBody>
      </p:sp>
      <p:sp>
        <p:nvSpPr>
          <p:cNvPr id="5" name="Footer Placeholder 4">
            <a:extLst>
              <a:ext uri="{FF2B5EF4-FFF2-40B4-BE49-F238E27FC236}">
                <a16:creationId xmlns:a16="http://schemas.microsoft.com/office/drawing/2014/main" id="{B8478F1A-8739-0DCF-EE51-90F59C02B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7A4ECD-43D5-3D4F-162F-91BE9471B4BE}"/>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83443136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324475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465E2667-DAA0-283F-BB86-2BE8782392A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a:extLst>
              <a:ext uri="{FF2B5EF4-FFF2-40B4-BE49-F238E27FC236}">
                <a16:creationId xmlns:a16="http://schemas.microsoft.com/office/drawing/2014/main" id="{9803327C-87EF-55CC-84B2-0EA55D470A77}"/>
              </a:ext>
            </a:extLst>
          </p:cNvPr>
          <p:cNvPicPr>
            <a:picLocks noChangeAspect="1"/>
          </p:cNvPicPr>
          <p:nvPr userDrawn="1"/>
        </p:nvPicPr>
        <p:blipFill>
          <a:blip r:embed="rId17"/>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3D4E61A2-87ED-6383-9200-A7D2B90B3064}"/>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5" name="Picture 4" descr="A round pink circle with white text and a black background&#10;&#10;AI-generated content may be incorrect.">
            <a:extLst>
              <a:ext uri="{FF2B5EF4-FFF2-40B4-BE49-F238E27FC236}">
                <a16:creationId xmlns:a16="http://schemas.microsoft.com/office/drawing/2014/main" id="{D483F195-9098-86BB-3BAA-8ECAC648D89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70" r:id="rId6"/>
    <p:sldLayoutId id="2147483671" r:id="rId7"/>
    <p:sldLayoutId id="2147483672" r:id="rId8"/>
    <p:sldLayoutId id="2147483674" r:id="rId9"/>
    <p:sldLayoutId id="2147483676" r:id="rId10"/>
    <p:sldLayoutId id="2147483677" r:id="rId11"/>
    <p:sldLayoutId id="2147483678" r:id="rId12"/>
    <p:sldLayoutId id="2147483679" r:id="rId13"/>
    <p:sldLayoutId id="21474836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926FB1C-6636-451B-1B0A-061592596634}"/>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F5A2D31B-A14F-5D85-C7CC-485EE11369F5}"/>
              </a:ext>
            </a:extLst>
          </p:cNvPr>
          <p:cNvPicPr>
            <a:picLocks noChangeAspect="1"/>
          </p:cNvPicPr>
          <p:nvPr userDrawn="1"/>
        </p:nvPicPr>
        <p:blipFill>
          <a:blip r:embed="rId15"/>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DEEDD818-3C88-9310-F4E9-D5A93EB266C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20122500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2.wmf"/><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0.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30.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30.xml"/><Relationship Id="rId5" Type="http://schemas.openxmlformats.org/officeDocument/2006/relationships/image" Target="../media/image37.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30.xml"/><Relationship Id="rId5" Type="http://schemas.microsoft.com/office/2007/relationships/hdphoto" Target="../media/hdphoto8.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5.xml"/><Relationship Id="rId7" Type="http://schemas.microsoft.com/office/2007/relationships/hdphoto" Target="../media/hdphoto8.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png"/><Relationship Id="rId5" Type="http://schemas.openxmlformats.org/officeDocument/2006/relationships/image" Target="../media/image32.jpg"/><Relationship Id="rId10" Type="http://schemas.openxmlformats.org/officeDocument/2006/relationships/slide" Target="slide30.xml"/><Relationship Id="rId4" Type="http://schemas.openxmlformats.org/officeDocument/2006/relationships/notesSlide" Target="../notesSlides/notesSlide17.xml"/><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0.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jpe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9600B85-18CB-1EA8-2D33-3F78D8DE9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5341" y="333252"/>
            <a:ext cx="7800008" cy="5887850"/>
          </a:xfrm>
          <a:prstGeom prst="rect">
            <a:avLst/>
          </a:prstGeom>
        </p:spPr>
      </p:pic>
      <p:pic>
        <p:nvPicPr>
          <p:cNvPr id="3" name="Picture 2">
            <a:extLst>
              <a:ext uri="{FF2B5EF4-FFF2-40B4-BE49-F238E27FC236}">
                <a16:creationId xmlns:a16="http://schemas.microsoft.com/office/drawing/2014/main" id="{4D2CBEC3-D00C-DC27-1A42-25BCA88B0E4B}"/>
              </a:ext>
            </a:extLst>
          </p:cNvPr>
          <p:cNvPicPr>
            <a:picLocks noChangeAspect="1"/>
          </p:cNvPicPr>
          <p:nvPr/>
        </p:nvPicPr>
        <p:blipFill>
          <a:blip r:embed="rId3"/>
          <a:stretch>
            <a:fillRect/>
          </a:stretch>
        </p:blipFill>
        <p:spPr>
          <a:xfrm>
            <a:off x="3177804" y="675363"/>
            <a:ext cx="6346486" cy="564538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947EFD6-4C9C-984D-B732-D3CE6A61E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2295394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581735" cy="4024826"/>
          </a:xfrm>
          <a:custGeom>
            <a:avLst/>
            <a:gdLst>
              <a:gd name="connsiteX0" fmla="*/ 0 w 11581735"/>
              <a:gd name="connsiteY0" fmla="*/ 670818 h 4024826"/>
              <a:gd name="connsiteX1" fmla="*/ 670818 w 11581735"/>
              <a:gd name="connsiteY1" fmla="*/ 0 h 4024826"/>
              <a:gd name="connsiteX2" fmla="*/ 1046288 w 11581735"/>
              <a:gd name="connsiteY2" fmla="*/ 0 h 4024826"/>
              <a:gd name="connsiteX3" fmla="*/ 1626561 w 11581735"/>
              <a:gd name="connsiteY3" fmla="*/ 0 h 4024826"/>
              <a:gd name="connsiteX4" fmla="*/ 2104432 w 11581735"/>
              <a:gd name="connsiteY4" fmla="*/ 0 h 4024826"/>
              <a:gd name="connsiteX5" fmla="*/ 2889506 w 11581735"/>
              <a:gd name="connsiteY5" fmla="*/ 0 h 4024826"/>
              <a:gd name="connsiteX6" fmla="*/ 3674580 w 11581735"/>
              <a:gd name="connsiteY6" fmla="*/ 0 h 4024826"/>
              <a:gd name="connsiteX7" fmla="*/ 4459655 w 11581735"/>
              <a:gd name="connsiteY7" fmla="*/ 0 h 4024826"/>
              <a:gd name="connsiteX8" fmla="*/ 4835125 w 11581735"/>
              <a:gd name="connsiteY8" fmla="*/ 0 h 4024826"/>
              <a:gd name="connsiteX9" fmla="*/ 5210595 w 11581735"/>
              <a:gd name="connsiteY9" fmla="*/ 0 h 4024826"/>
              <a:gd name="connsiteX10" fmla="*/ 5893268 w 11581735"/>
              <a:gd name="connsiteY10" fmla="*/ 0 h 4024826"/>
              <a:gd name="connsiteX11" fmla="*/ 6678343 w 11581735"/>
              <a:gd name="connsiteY11" fmla="*/ 0 h 4024826"/>
              <a:gd name="connsiteX12" fmla="*/ 7053813 w 11581735"/>
              <a:gd name="connsiteY12" fmla="*/ 0 h 4024826"/>
              <a:gd name="connsiteX13" fmla="*/ 7941288 w 11581735"/>
              <a:gd name="connsiteY13" fmla="*/ 0 h 4024826"/>
              <a:gd name="connsiteX14" fmla="*/ 8521561 w 11581735"/>
              <a:gd name="connsiteY14" fmla="*/ 0 h 4024826"/>
              <a:gd name="connsiteX15" fmla="*/ 9101833 w 11581735"/>
              <a:gd name="connsiteY15" fmla="*/ 0 h 4024826"/>
              <a:gd name="connsiteX16" fmla="*/ 9477303 w 11581735"/>
              <a:gd name="connsiteY16" fmla="*/ 0 h 4024826"/>
              <a:gd name="connsiteX17" fmla="*/ 10262377 w 11581735"/>
              <a:gd name="connsiteY17" fmla="*/ 0 h 4024826"/>
              <a:gd name="connsiteX18" fmla="*/ 10910917 w 11581735"/>
              <a:gd name="connsiteY18" fmla="*/ 0 h 4024826"/>
              <a:gd name="connsiteX19" fmla="*/ 11581735 w 11581735"/>
              <a:gd name="connsiteY19" fmla="*/ 670818 h 4024826"/>
              <a:gd name="connsiteX20" fmla="*/ 11581735 w 11581735"/>
              <a:gd name="connsiteY20" fmla="*/ 1368447 h 4024826"/>
              <a:gd name="connsiteX21" fmla="*/ 11581735 w 11581735"/>
              <a:gd name="connsiteY21" fmla="*/ 2039245 h 4024826"/>
              <a:gd name="connsiteX22" fmla="*/ 11581735 w 11581735"/>
              <a:gd name="connsiteY22" fmla="*/ 2629547 h 4024826"/>
              <a:gd name="connsiteX23" fmla="*/ 11581735 w 11581735"/>
              <a:gd name="connsiteY23" fmla="*/ 3354008 h 4024826"/>
              <a:gd name="connsiteX24" fmla="*/ 10910917 w 11581735"/>
              <a:gd name="connsiteY24" fmla="*/ 4024826 h 4024826"/>
              <a:gd name="connsiteX25" fmla="*/ 10330645 w 11581735"/>
              <a:gd name="connsiteY25" fmla="*/ 4024826 h 4024826"/>
              <a:gd name="connsiteX26" fmla="*/ 9750372 w 11581735"/>
              <a:gd name="connsiteY26" fmla="*/ 4024826 h 4024826"/>
              <a:gd name="connsiteX27" fmla="*/ 9067699 w 11581735"/>
              <a:gd name="connsiteY27" fmla="*/ 4024826 h 4024826"/>
              <a:gd name="connsiteX28" fmla="*/ 8589828 w 11581735"/>
              <a:gd name="connsiteY28" fmla="*/ 4024826 h 4024826"/>
              <a:gd name="connsiteX29" fmla="*/ 8111957 w 11581735"/>
              <a:gd name="connsiteY29" fmla="*/ 4024826 h 4024826"/>
              <a:gd name="connsiteX30" fmla="*/ 7736486 w 11581735"/>
              <a:gd name="connsiteY30" fmla="*/ 4024826 h 4024826"/>
              <a:gd name="connsiteX31" fmla="*/ 7156214 w 11581735"/>
              <a:gd name="connsiteY31" fmla="*/ 4024826 h 4024826"/>
              <a:gd name="connsiteX32" fmla="*/ 6371140 w 11581735"/>
              <a:gd name="connsiteY32" fmla="*/ 4024826 h 4024826"/>
              <a:gd name="connsiteX33" fmla="*/ 5688467 w 11581735"/>
              <a:gd name="connsiteY33" fmla="*/ 4024826 h 4024826"/>
              <a:gd name="connsiteX34" fmla="*/ 5210595 w 11581735"/>
              <a:gd name="connsiteY34" fmla="*/ 4024826 h 4024826"/>
              <a:gd name="connsiteX35" fmla="*/ 4835125 w 11581735"/>
              <a:gd name="connsiteY35" fmla="*/ 4024826 h 4024826"/>
              <a:gd name="connsiteX36" fmla="*/ 3947650 w 11581735"/>
              <a:gd name="connsiteY36" fmla="*/ 4024826 h 4024826"/>
              <a:gd name="connsiteX37" fmla="*/ 3367377 w 11581735"/>
              <a:gd name="connsiteY37" fmla="*/ 4024826 h 4024826"/>
              <a:gd name="connsiteX38" fmla="*/ 2582303 w 11581735"/>
              <a:gd name="connsiteY38" fmla="*/ 4024826 h 4024826"/>
              <a:gd name="connsiteX39" fmla="*/ 2206833 w 11581735"/>
              <a:gd name="connsiteY39" fmla="*/ 4024826 h 4024826"/>
              <a:gd name="connsiteX40" fmla="*/ 1728962 w 11581735"/>
              <a:gd name="connsiteY40" fmla="*/ 4024826 h 4024826"/>
              <a:gd name="connsiteX41" fmla="*/ 670818 w 11581735"/>
              <a:gd name="connsiteY41" fmla="*/ 4024826 h 4024826"/>
              <a:gd name="connsiteX42" fmla="*/ 0 w 11581735"/>
              <a:gd name="connsiteY42" fmla="*/ 3354008 h 4024826"/>
              <a:gd name="connsiteX43" fmla="*/ 0 w 11581735"/>
              <a:gd name="connsiteY43" fmla="*/ 2763706 h 4024826"/>
              <a:gd name="connsiteX44" fmla="*/ 0 w 11581735"/>
              <a:gd name="connsiteY44" fmla="*/ 2119741 h 4024826"/>
              <a:gd name="connsiteX45" fmla="*/ 0 w 11581735"/>
              <a:gd name="connsiteY45" fmla="*/ 1422111 h 4024826"/>
              <a:gd name="connsiteX46" fmla="*/ 0 w 11581735"/>
              <a:gd name="connsiteY46" fmla="*/ 670818 h 4024826"/>
              <a:gd name="connsiteX0" fmla="*/ 0 w 11581735"/>
              <a:gd name="connsiteY0" fmla="*/ 670818 h 4024826"/>
              <a:gd name="connsiteX1" fmla="*/ 670818 w 11581735"/>
              <a:gd name="connsiteY1" fmla="*/ 0 h 4024826"/>
              <a:gd name="connsiteX2" fmla="*/ 1251090 w 11581735"/>
              <a:gd name="connsiteY2" fmla="*/ 0 h 4024826"/>
              <a:gd name="connsiteX3" fmla="*/ 2036165 w 11581735"/>
              <a:gd name="connsiteY3" fmla="*/ 0 h 4024826"/>
              <a:gd name="connsiteX4" fmla="*/ 2411635 w 11581735"/>
              <a:gd name="connsiteY4" fmla="*/ 0 h 4024826"/>
              <a:gd name="connsiteX5" fmla="*/ 3196709 w 11581735"/>
              <a:gd name="connsiteY5" fmla="*/ 0 h 4024826"/>
              <a:gd name="connsiteX6" fmla="*/ 3572179 w 11581735"/>
              <a:gd name="connsiteY6" fmla="*/ 0 h 4024826"/>
              <a:gd name="connsiteX7" fmla="*/ 4357254 w 11581735"/>
              <a:gd name="connsiteY7" fmla="*/ 0 h 4024826"/>
              <a:gd name="connsiteX8" fmla="*/ 5039927 w 11581735"/>
              <a:gd name="connsiteY8" fmla="*/ 0 h 4024826"/>
              <a:gd name="connsiteX9" fmla="*/ 5620199 w 11581735"/>
              <a:gd name="connsiteY9" fmla="*/ 0 h 4024826"/>
              <a:gd name="connsiteX10" fmla="*/ 6302872 w 11581735"/>
              <a:gd name="connsiteY10" fmla="*/ 0 h 4024826"/>
              <a:gd name="connsiteX11" fmla="*/ 7087947 w 11581735"/>
              <a:gd name="connsiteY11" fmla="*/ 0 h 4024826"/>
              <a:gd name="connsiteX12" fmla="*/ 7770620 w 11581735"/>
              <a:gd name="connsiteY12" fmla="*/ 0 h 4024826"/>
              <a:gd name="connsiteX13" fmla="*/ 8248491 w 11581735"/>
              <a:gd name="connsiteY13" fmla="*/ 0 h 4024826"/>
              <a:gd name="connsiteX14" fmla="*/ 8726363 w 11581735"/>
              <a:gd name="connsiteY14" fmla="*/ 0 h 4024826"/>
              <a:gd name="connsiteX15" fmla="*/ 9204234 w 11581735"/>
              <a:gd name="connsiteY15" fmla="*/ 0 h 4024826"/>
              <a:gd name="connsiteX16" fmla="*/ 9682105 w 11581735"/>
              <a:gd name="connsiteY16" fmla="*/ 0 h 4024826"/>
              <a:gd name="connsiteX17" fmla="*/ 10910917 w 11581735"/>
              <a:gd name="connsiteY17" fmla="*/ 0 h 4024826"/>
              <a:gd name="connsiteX18" fmla="*/ 11581735 w 11581735"/>
              <a:gd name="connsiteY18" fmla="*/ 670818 h 4024826"/>
              <a:gd name="connsiteX19" fmla="*/ 11581735 w 11581735"/>
              <a:gd name="connsiteY19" fmla="*/ 1368447 h 4024826"/>
              <a:gd name="connsiteX20" fmla="*/ 11581735 w 11581735"/>
              <a:gd name="connsiteY20" fmla="*/ 2039245 h 4024826"/>
              <a:gd name="connsiteX21" fmla="*/ 11581735 w 11581735"/>
              <a:gd name="connsiteY21" fmla="*/ 2710042 h 4024826"/>
              <a:gd name="connsiteX22" fmla="*/ 11581735 w 11581735"/>
              <a:gd name="connsiteY22" fmla="*/ 3354008 h 4024826"/>
              <a:gd name="connsiteX23" fmla="*/ 10910917 w 11581735"/>
              <a:gd name="connsiteY23" fmla="*/ 4024826 h 4024826"/>
              <a:gd name="connsiteX24" fmla="*/ 10330645 w 11581735"/>
              <a:gd name="connsiteY24" fmla="*/ 4024826 h 4024826"/>
              <a:gd name="connsiteX25" fmla="*/ 9750372 w 11581735"/>
              <a:gd name="connsiteY25" fmla="*/ 4024826 h 4024826"/>
              <a:gd name="connsiteX26" fmla="*/ 9170100 w 11581735"/>
              <a:gd name="connsiteY26" fmla="*/ 4024826 h 4024826"/>
              <a:gd name="connsiteX27" fmla="*/ 8794630 w 11581735"/>
              <a:gd name="connsiteY27" fmla="*/ 4024826 h 4024826"/>
              <a:gd name="connsiteX28" fmla="*/ 8419160 w 11581735"/>
              <a:gd name="connsiteY28" fmla="*/ 4024826 h 4024826"/>
              <a:gd name="connsiteX29" fmla="*/ 8043689 w 11581735"/>
              <a:gd name="connsiteY29" fmla="*/ 4024826 h 4024826"/>
              <a:gd name="connsiteX30" fmla="*/ 7463417 w 11581735"/>
              <a:gd name="connsiteY30" fmla="*/ 4024826 h 4024826"/>
              <a:gd name="connsiteX31" fmla="*/ 6780744 w 11581735"/>
              <a:gd name="connsiteY31" fmla="*/ 4024826 h 4024826"/>
              <a:gd name="connsiteX32" fmla="*/ 5893268 w 11581735"/>
              <a:gd name="connsiteY32" fmla="*/ 4024826 h 4024826"/>
              <a:gd name="connsiteX33" fmla="*/ 5210595 w 11581735"/>
              <a:gd name="connsiteY33" fmla="*/ 4024826 h 4024826"/>
              <a:gd name="connsiteX34" fmla="*/ 4835125 w 11581735"/>
              <a:gd name="connsiteY34" fmla="*/ 4024826 h 4024826"/>
              <a:gd name="connsiteX35" fmla="*/ 4050051 w 11581735"/>
              <a:gd name="connsiteY35" fmla="*/ 4024826 h 4024826"/>
              <a:gd name="connsiteX36" fmla="*/ 3572179 w 11581735"/>
              <a:gd name="connsiteY36" fmla="*/ 4024826 h 4024826"/>
              <a:gd name="connsiteX37" fmla="*/ 2787105 w 11581735"/>
              <a:gd name="connsiteY37" fmla="*/ 4024826 h 4024826"/>
              <a:gd name="connsiteX38" fmla="*/ 2104432 w 11581735"/>
              <a:gd name="connsiteY38" fmla="*/ 4024826 h 4024826"/>
              <a:gd name="connsiteX39" fmla="*/ 1626561 w 11581735"/>
              <a:gd name="connsiteY39" fmla="*/ 4024826 h 4024826"/>
              <a:gd name="connsiteX40" fmla="*/ 670818 w 11581735"/>
              <a:gd name="connsiteY40" fmla="*/ 4024826 h 4024826"/>
              <a:gd name="connsiteX41" fmla="*/ 0 w 11581735"/>
              <a:gd name="connsiteY41" fmla="*/ 3354008 h 4024826"/>
              <a:gd name="connsiteX42" fmla="*/ 0 w 11581735"/>
              <a:gd name="connsiteY42" fmla="*/ 2763706 h 4024826"/>
              <a:gd name="connsiteX43" fmla="*/ 0 w 11581735"/>
              <a:gd name="connsiteY43" fmla="*/ 2039245 h 4024826"/>
              <a:gd name="connsiteX44" fmla="*/ 0 w 11581735"/>
              <a:gd name="connsiteY44" fmla="*/ 1448943 h 4024826"/>
              <a:gd name="connsiteX45" fmla="*/ 0 w 11581735"/>
              <a:gd name="connsiteY45"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4024826" fill="none" extrusionOk="0">
                <a:moveTo>
                  <a:pt x="0" y="670818"/>
                </a:moveTo>
                <a:cubicBezTo>
                  <a:pt x="-35476" y="279895"/>
                  <a:pt x="288177" y="-41585"/>
                  <a:pt x="670818" y="0"/>
                </a:cubicBezTo>
                <a:cubicBezTo>
                  <a:pt x="776914" y="-29367"/>
                  <a:pt x="911131" y="8670"/>
                  <a:pt x="1046288" y="0"/>
                </a:cubicBezTo>
                <a:cubicBezTo>
                  <a:pt x="1170354" y="34516"/>
                  <a:pt x="1454670" y="10711"/>
                  <a:pt x="1626561" y="0"/>
                </a:cubicBezTo>
                <a:cubicBezTo>
                  <a:pt x="1795679" y="-10851"/>
                  <a:pt x="1980012" y="44245"/>
                  <a:pt x="2104432" y="0"/>
                </a:cubicBezTo>
                <a:cubicBezTo>
                  <a:pt x="2182035" y="-27613"/>
                  <a:pt x="2668111" y="-20696"/>
                  <a:pt x="2889506" y="0"/>
                </a:cubicBezTo>
                <a:cubicBezTo>
                  <a:pt x="3064660" y="-12121"/>
                  <a:pt x="3336965" y="-40533"/>
                  <a:pt x="3674580" y="0"/>
                </a:cubicBezTo>
                <a:cubicBezTo>
                  <a:pt x="4030498" y="57714"/>
                  <a:pt x="4178547" y="-21514"/>
                  <a:pt x="4459655" y="0"/>
                </a:cubicBezTo>
                <a:cubicBezTo>
                  <a:pt x="4746245" y="33123"/>
                  <a:pt x="4734933" y="20222"/>
                  <a:pt x="4835125" y="0"/>
                </a:cubicBezTo>
                <a:cubicBezTo>
                  <a:pt x="4932854" y="10616"/>
                  <a:pt x="5089170" y="-20188"/>
                  <a:pt x="5210595" y="0"/>
                </a:cubicBezTo>
                <a:cubicBezTo>
                  <a:pt x="5333299" y="8197"/>
                  <a:pt x="5741637" y="-32021"/>
                  <a:pt x="5893268" y="0"/>
                </a:cubicBezTo>
                <a:cubicBezTo>
                  <a:pt x="5988678" y="17644"/>
                  <a:pt x="6285556" y="-16469"/>
                  <a:pt x="6678343" y="0"/>
                </a:cubicBezTo>
                <a:cubicBezTo>
                  <a:pt x="7070154" y="24675"/>
                  <a:pt x="6912241" y="8620"/>
                  <a:pt x="7053813" y="0"/>
                </a:cubicBezTo>
                <a:cubicBezTo>
                  <a:pt x="7217808" y="17444"/>
                  <a:pt x="7637223" y="6916"/>
                  <a:pt x="7941288" y="0"/>
                </a:cubicBezTo>
                <a:cubicBezTo>
                  <a:pt x="8197977" y="-8879"/>
                  <a:pt x="8356766" y="-24485"/>
                  <a:pt x="8521561" y="0"/>
                </a:cubicBezTo>
                <a:cubicBezTo>
                  <a:pt x="8700983" y="14452"/>
                  <a:pt x="8882775" y="-38972"/>
                  <a:pt x="9101833" y="0"/>
                </a:cubicBezTo>
                <a:cubicBezTo>
                  <a:pt x="9303730" y="4355"/>
                  <a:pt x="9352611" y="-10241"/>
                  <a:pt x="9477303" y="0"/>
                </a:cubicBezTo>
                <a:cubicBezTo>
                  <a:pt x="9641212" y="38341"/>
                  <a:pt x="9921150" y="-51313"/>
                  <a:pt x="10262377" y="0"/>
                </a:cubicBezTo>
                <a:cubicBezTo>
                  <a:pt x="10629876" y="38497"/>
                  <a:pt x="10651280" y="3261"/>
                  <a:pt x="10910917" y="0"/>
                </a:cubicBezTo>
                <a:cubicBezTo>
                  <a:pt x="11162237" y="-7083"/>
                  <a:pt x="11618092" y="293359"/>
                  <a:pt x="11581735" y="670818"/>
                </a:cubicBezTo>
                <a:cubicBezTo>
                  <a:pt x="11575627" y="1003310"/>
                  <a:pt x="11557989" y="1125570"/>
                  <a:pt x="11581735" y="1368447"/>
                </a:cubicBezTo>
                <a:cubicBezTo>
                  <a:pt x="11614388" y="1615758"/>
                  <a:pt x="11608195" y="1896288"/>
                  <a:pt x="11581735" y="2039245"/>
                </a:cubicBezTo>
                <a:cubicBezTo>
                  <a:pt x="11542855" y="2201722"/>
                  <a:pt x="11586717" y="2433947"/>
                  <a:pt x="11581735" y="2629547"/>
                </a:cubicBezTo>
                <a:cubicBezTo>
                  <a:pt x="11591567" y="2770849"/>
                  <a:pt x="11636178" y="3002356"/>
                  <a:pt x="11581735" y="3354008"/>
                </a:cubicBezTo>
                <a:cubicBezTo>
                  <a:pt x="11550699" y="3667914"/>
                  <a:pt x="11194387" y="4010946"/>
                  <a:pt x="10910917" y="4024826"/>
                </a:cubicBezTo>
                <a:cubicBezTo>
                  <a:pt x="10686797" y="4057911"/>
                  <a:pt x="10466085" y="4024999"/>
                  <a:pt x="10330645" y="4024826"/>
                </a:cubicBezTo>
                <a:cubicBezTo>
                  <a:pt x="10202481" y="4027953"/>
                  <a:pt x="9978606" y="4018843"/>
                  <a:pt x="9750372" y="4024826"/>
                </a:cubicBezTo>
                <a:cubicBezTo>
                  <a:pt x="9485244" y="3970095"/>
                  <a:pt x="9293103" y="4037431"/>
                  <a:pt x="9067699" y="4024826"/>
                </a:cubicBezTo>
                <a:cubicBezTo>
                  <a:pt x="8848062" y="4036508"/>
                  <a:pt x="8727264" y="4022133"/>
                  <a:pt x="8589828" y="4024826"/>
                </a:cubicBezTo>
                <a:cubicBezTo>
                  <a:pt x="8478441" y="4047415"/>
                  <a:pt x="8310804" y="4003825"/>
                  <a:pt x="8111957" y="4024826"/>
                </a:cubicBezTo>
                <a:cubicBezTo>
                  <a:pt x="7915845" y="4031203"/>
                  <a:pt x="7914430" y="4013839"/>
                  <a:pt x="7736486" y="4024826"/>
                </a:cubicBezTo>
                <a:cubicBezTo>
                  <a:pt x="7561890" y="4029879"/>
                  <a:pt x="7412985" y="3988710"/>
                  <a:pt x="7156214" y="4024826"/>
                </a:cubicBezTo>
                <a:cubicBezTo>
                  <a:pt x="6915425" y="4030522"/>
                  <a:pt x="6591588" y="3951855"/>
                  <a:pt x="6371140" y="4024826"/>
                </a:cubicBezTo>
                <a:cubicBezTo>
                  <a:pt x="6160401" y="4082716"/>
                  <a:pt x="5878753" y="4059695"/>
                  <a:pt x="5688467" y="4024826"/>
                </a:cubicBezTo>
                <a:cubicBezTo>
                  <a:pt x="5484171" y="4032213"/>
                  <a:pt x="5438666" y="4047018"/>
                  <a:pt x="5210595" y="4024826"/>
                </a:cubicBezTo>
                <a:cubicBezTo>
                  <a:pt x="4995168" y="3988367"/>
                  <a:pt x="4928702" y="4032791"/>
                  <a:pt x="4835125" y="4024826"/>
                </a:cubicBezTo>
                <a:cubicBezTo>
                  <a:pt x="4743482" y="4030798"/>
                  <a:pt x="4164494" y="3969697"/>
                  <a:pt x="3947650" y="4024826"/>
                </a:cubicBezTo>
                <a:cubicBezTo>
                  <a:pt x="3704285" y="4060511"/>
                  <a:pt x="3544241" y="4028459"/>
                  <a:pt x="3367377" y="4024826"/>
                </a:cubicBezTo>
                <a:cubicBezTo>
                  <a:pt x="3278139" y="4046164"/>
                  <a:pt x="2963610" y="3963565"/>
                  <a:pt x="2582303" y="4024826"/>
                </a:cubicBezTo>
                <a:cubicBezTo>
                  <a:pt x="2174997" y="4009482"/>
                  <a:pt x="2401629" y="4055189"/>
                  <a:pt x="2206833" y="4024826"/>
                </a:cubicBezTo>
                <a:cubicBezTo>
                  <a:pt x="2033368" y="4022443"/>
                  <a:pt x="1907102" y="4023861"/>
                  <a:pt x="1728962" y="4024826"/>
                </a:cubicBezTo>
                <a:cubicBezTo>
                  <a:pt x="1549892" y="4099727"/>
                  <a:pt x="943286" y="4055808"/>
                  <a:pt x="670818" y="4024826"/>
                </a:cubicBezTo>
                <a:cubicBezTo>
                  <a:pt x="252227" y="3967724"/>
                  <a:pt x="-16314" y="3779529"/>
                  <a:pt x="0" y="3354008"/>
                </a:cubicBezTo>
                <a:cubicBezTo>
                  <a:pt x="-9505" y="3195826"/>
                  <a:pt x="-10052" y="2869643"/>
                  <a:pt x="0" y="2763706"/>
                </a:cubicBezTo>
                <a:cubicBezTo>
                  <a:pt x="37913" y="2649451"/>
                  <a:pt x="-18343" y="2315464"/>
                  <a:pt x="0" y="2119741"/>
                </a:cubicBezTo>
                <a:cubicBezTo>
                  <a:pt x="50892" y="1920050"/>
                  <a:pt x="-13412" y="1679287"/>
                  <a:pt x="0" y="1422111"/>
                </a:cubicBezTo>
                <a:cubicBezTo>
                  <a:pt x="12955" y="1194776"/>
                  <a:pt x="-3442" y="1047763"/>
                  <a:pt x="0" y="670818"/>
                </a:cubicBezTo>
                <a:close/>
              </a:path>
              <a:path w="11581735" h="4024826" stroke="0" extrusionOk="0">
                <a:moveTo>
                  <a:pt x="0" y="670818"/>
                </a:moveTo>
                <a:cubicBezTo>
                  <a:pt x="47158" y="360097"/>
                  <a:pt x="328817" y="-17386"/>
                  <a:pt x="670818" y="0"/>
                </a:cubicBezTo>
                <a:cubicBezTo>
                  <a:pt x="840367" y="37904"/>
                  <a:pt x="965704" y="7587"/>
                  <a:pt x="1251090" y="0"/>
                </a:cubicBezTo>
                <a:cubicBezTo>
                  <a:pt x="1551741" y="-58022"/>
                  <a:pt x="1852538" y="-30782"/>
                  <a:pt x="2036165" y="0"/>
                </a:cubicBezTo>
                <a:cubicBezTo>
                  <a:pt x="2209480" y="51634"/>
                  <a:pt x="2308571" y="-12679"/>
                  <a:pt x="2411635" y="0"/>
                </a:cubicBezTo>
                <a:cubicBezTo>
                  <a:pt x="2473595" y="-17769"/>
                  <a:pt x="2889386" y="-12212"/>
                  <a:pt x="3196709" y="0"/>
                </a:cubicBezTo>
                <a:cubicBezTo>
                  <a:pt x="3461575" y="881"/>
                  <a:pt x="3432514" y="-8829"/>
                  <a:pt x="3572179" y="0"/>
                </a:cubicBezTo>
                <a:cubicBezTo>
                  <a:pt x="3706102" y="34231"/>
                  <a:pt x="3968763" y="78685"/>
                  <a:pt x="4357254" y="0"/>
                </a:cubicBezTo>
                <a:cubicBezTo>
                  <a:pt x="4708209" y="-17420"/>
                  <a:pt x="4837488" y="-11521"/>
                  <a:pt x="5039927" y="0"/>
                </a:cubicBezTo>
                <a:cubicBezTo>
                  <a:pt x="5248835" y="-8050"/>
                  <a:pt x="5468780" y="45090"/>
                  <a:pt x="5620199" y="0"/>
                </a:cubicBezTo>
                <a:cubicBezTo>
                  <a:pt x="5803520" y="-37491"/>
                  <a:pt x="6115761" y="41941"/>
                  <a:pt x="6302872" y="0"/>
                </a:cubicBezTo>
                <a:cubicBezTo>
                  <a:pt x="6456688" y="-26303"/>
                  <a:pt x="6728387" y="-10328"/>
                  <a:pt x="7087947" y="0"/>
                </a:cubicBezTo>
                <a:cubicBezTo>
                  <a:pt x="7482088" y="31841"/>
                  <a:pt x="7514234" y="-7996"/>
                  <a:pt x="7770620" y="0"/>
                </a:cubicBezTo>
                <a:cubicBezTo>
                  <a:pt x="8029695" y="12449"/>
                  <a:pt x="8050049" y="-25210"/>
                  <a:pt x="8248491" y="0"/>
                </a:cubicBezTo>
                <a:cubicBezTo>
                  <a:pt x="8441065" y="14453"/>
                  <a:pt x="8534137" y="3913"/>
                  <a:pt x="8726363" y="0"/>
                </a:cubicBezTo>
                <a:cubicBezTo>
                  <a:pt x="8913280" y="6208"/>
                  <a:pt x="9065908" y="8102"/>
                  <a:pt x="9204234" y="0"/>
                </a:cubicBezTo>
                <a:cubicBezTo>
                  <a:pt x="9334058" y="3082"/>
                  <a:pt x="9528679" y="47326"/>
                  <a:pt x="9682105" y="0"/>
                </a:cubicBezTo>
                <a:cubicBezTo>
                  <a:pt x="9927389" y="-58781"/>
                  <a:pt x="10528124" y="12479"/>
                  <a:pt x="10910917" y="0"/>
                </a:cubicBezTo>
                <a:cubicBezTo>
                  <a:pt x="11295663" y="19536"/>
                  <a:pt x="11570580" y="351564"/>
                  <a:pt x="11581735" y="670818"/>
                </a:cubicBezTo>
                <a:cubicBezTo>
                  <a:pt x="11581467" y="830082"/>
                  <a:pt x="11537099" y="1132101"/>
                  <a:pt x="11581735" y="1368447"/>
                </a:cubicBezTo>
                <a:cubicBezTo>
                  <a:pt x="11595573" y="1589002"/>
                  <a:pt x="11591485" y="1877630"/>
                  <a:pt x="11581735" y="2039245"/>
                </a:cubicBezTo>
                <a:cubicBezTo>
                  <a:pt x="11540732" y="2231213"/>
                  <a:pt x="11562938" y="2497159"/>
                  <a:pt x="11581735" y="2710042"/>
                </a:cubicBezTo>
                <a:cubicBezTo>
                  <a:pt x="11533638" y="2948833"/>
                  <a:pt x="11596814" y="3200164"/>
                  <a:pt x="11581735" y="3354008"/>
                </a:cubicBezTo>
                <a:cubicBezTo>
                  <a:pt x="11539897" y="3606873"/>
                  <a:pt x="11189699" y="4110428"/>
                  <a:pt x="10910917" y="4024826"/>
                </a:cubicBezTo>
                <a:cubicBezTo>
                  <a:pt x="10716484" y="4064888"/>
                  <a:pt x="10626047" y="4012120"/>
                  <a:pt x="10330645" y="4024826"/>
                </a:cubicBezTo>
                <a:cubicBezTo>
                  <a:pt x="10045458" y="4032117"/>
                  <a:pt x="10001781" y="4025334"/>
                  <a:pt x="9750372" y="4024826"/>
                </a:cubicBezTo>
                <a:cubicBezTo>
                  <a:pt x="9522426" y="4022146"/>
                  <a:pt x="9413027" y="4024573"/>
                  <a:pt x="9170100" y="4024826"/>
                </a:cubicBezTo>
                <a:cubicBezTo>
                  <a:pt x="8925547" y="4038534"/>
                  <a:pt x="8908795" y="4013767"/>
                  <a:pt x="8794630" y="4024826"/>
                </a:cubicBezTo>
                <a:cubicBezTo>
                  <a:pt x="8675612" y="4031845"/>
                  <a:pt x="8594637" y="4029105"/>
                  <a:pt x="8419160" y="4024826"/>
                </a:cubicBezTo>
                <a:cubicBezTo>
                  <a:pt x="8318703" y="4024592"/>
                  <a:pt x="8188459" y="4011323"/>
                  <a:pt x="8043689" y="4024826"/>
                </a:cubicBezTo>
                <a:cubicBezTo>
                  <a:pt x="7920885" y="3993719"/>
                  <a:pt x="7624641" y="3996426"/>
                  <a:pt x="7463417" y="4024826"/>
                </a:cubicBezTo>
                <a:cubicBezTo>
                  <a:pt x="7357457" y="4094053"/>
                  <a:pt x="7022969" y="4020801"/>
                  <a:pt x="6780744" y="4024826"/>
                </a:cubicBezTo>
                <a:cubicBezTo>
                  <a:pt x="6491462" y="4044042"/>
                  <a:pt x="6220870" y="4051561"/>
                  <a:pt x="5893268" y="4024826"/>
                </a:cubicBezTo>
                <a:cubicBezTo>
                  <a:pt x="5606430" y="4004673"/>
                  <a:pt x="5495551" y="4023086"/>
                  <a:pt x="5210595" y="4024826"/>
                </a:cubicBezTo>
                <a:cubicBezTo>
                  <a:pt x="4918154" y="4038362"/>
                  <a:pt x="4948500" y="4014558"/>
                  <a:pt x="4835125" y="4024826"/>
                </a:cubicBezTo>
                <a:cubicBezTo>
                  <a:pt x="4724896" y="4011519"/>
                  <a:pt x="4405879" y="4052675"/>
                  <a:pt x="4050051" y="4024826"/>
                </a:cubicBezTo>
                <a:cubicBezTo>
                  <a:pt x="3734479" y="4005748"/>
                  <a:pt x="3718193" y="4026845"/>
                  <a:pt x="3572179" y="4024826"/>
                </a:cubicBezTo>
                <a:cubicBezTo>
                  <a:pt x="3427397" y="4005440"/>
                  <a:pt x="2997281" y="4039185"/>
                  <a:pt x="2787105" y="4024826"/>
                </a:cubicBezTo>
                <a:cubicBezTo>
                  <a:pt x="2576357" y="4046974"/>
                  <a:pt x="2428406" y="4022449"/>
                  <a:pt x="2104432" y="4024826"/>
                </a:cubicBezTo>
                <a:cubicBezTo>
                  <a:pt x="1783642" y="4001765"/>
                  <a:pt x="1730454" y="3999931"/>
                  <a:pt x="1626561" y="4024826"/>
                </a:cubicBezTo>
                <a:cubicBezTo>
                  <a:pt x="1519810" y="4004174"/>
                  <a:pt x="875453" y="3972787"/>
                  <a:pt x="670818" y="4024826"/>
                </a:cubicBezTo>
                <a:cubicBezTo>
                  <a:pt x="196476" y="3974124"/>
                  <a:pt x="33403" y="3708519"/>
                  <a:pt x="0" y="3354008"/>
                </a:cubicBezTo>
                <a:cubicBezTo>
                  <a:pt x="24750" y="3145272"/>
                  <a:pt x="8998" y="2981514"/>
                  <a:pt x="0" y="2763706"/>
                </a:cubicBezTo>
                <a:cubicBezTo>
                  <a:pt x="17829" y="2531735"/>
                  <a:pt x="42747" y="2325623"/>
                  <a:pt x="0" y="2039245"/>
                </a:cubicBezTo>
                <a:cubicBezTo>
                  <a:pt x="-31864" y="1749738"/>
                  <a:pt x="18237" y="1690097"/>
                  <a:pt x="0" y="1448943"/>
                </a:cubicBezTo>
                <a:cubicBezTo>
                  <a:pt x="-5413" y="1243499"/>
                  <a:pt x="-4506" y="824544"/>
                  <a:pt x="0" y="670818"/>
                </a:cubicBezTo>
                <a:close/>
              </a:path>
              <a:path w="11581735" h="4024826" fill="none" stroke="0" extrusionOk="0">
                <a:moveTo>
                  <a:pt x="0" y="670818"/>
                </a:moveTo>
                <a:cubicBezTo>
                  <a:pt x="-121162" y="291090"/>
                  <a:pt x="273016" y="49453"/>
                  <a:pt x="670818" y="0"/>
                </a:cubicBezTo>
                <a:cubicBezTo>
                  <a:pt x="750571" y="-25875"/>
                  <a:pt x="919296" y="-28633"/>
                  <a:pt x="1046288" y="0"/>
                </a:cubicBezTo>
                <a:cubicBezTo>
                  <a:pt x="1172223" y="-5734"/>
                  <a:pt x="1450116" y="8898"/>
                  <a:pt x="1626561" y="0"/>
                </a:cubicBezTo>
                <a:cubicBezTo>
                  <a:pt x="1817094" y="-9027"/>
                  <a:pt x="1996838" y="32133"/>
                  <a:pt x="2104432" y="0"/>
                </a:cubicBezTo>
                <a:cubicBezTo>
                  <a:pt x="2225652" y="-13494"/>
                  <a:pt x="2700069" y="54602"/>
                  <a:pt x="2889506" y="0"/>
                </a:cubicBezTo>
                <a:cubicBezTo>
                  <a:pt x="3112393" y="-39072"/>
                  <a:pt x="3322116" y="-30663"/>
                  <a:pt x="3674580" y="0"/>
                </a:cubicBezTo>
                <a:cubicBezTo>
                  <a:pt x="4051720" y="67956"/>
                  <a:pt x="4158048" y="-22763"/>
                  <a:pt x="4459655" y="0"/>
                </a:cubicBezTo>
                <a:cubicBezTo>
                  <a:pt x="4746052" y="33646"/>
                  <a:pt x="4734727" y="15064"/>
                  <a:pt x="4835125" y="0"/>
                </a:cubicBezTo>
                <a:cubicBezTo>
                  <a:pt x="4937549" y="-10630"/>
                  <a:pt x="5080992" y="-11271"/>
                  <a:pt x="5210595" y="0"/>
                </a:cubicBezTo>
                <a:cubicBezTo>
                  <a:pt x="5340273" y="10320"/>
                  <a:pt x="5767516" y="14804"/>
                  <a:pt x="5893268" y="0"/>
                </a:cubicBezTo>
                <a:cubicBezTo>
                  <a:pt x="5996925" y="41474"/>
                  <a:pt x="6361184" y="-61616"/>
                  <a:pt x="6678343" y="0"/>
                </a:cubicBezTo>
                <a:cubicBezTo>
                  <a:pt x="7046728" y="44633"/>
                  <a:pt x="6875175" y="-8576"/>
                  <a:pt x="7053813" y="0"/>
                </a:cubicBezTo>
                <a:cubicBezTo>
                  <a:pt x="7165960" y="63194"/>
                  <a:pt x="7690615" y="24749"/>
                  <a:pt x="7941288" y="0"/>
                </a:cubicBezTo>
                <a:cubicBezTo>
                  <a:pt x="8189859" y="-19153"/>
                  <a:pt x="8382198" y="-3585"/>
                  <a:pt x="8521561" y="0"/>
                </a:cubicBezTo>
                <a:cubicBezTo>
                  <a:pt x="8730726" y="1126"/>
                  <a:pt x="8891411" y="-6607"/>
                  <a:pt x="9101833" y="0"/>
                </a:cubicBezTo>
                <a:cubicBezTo>
                  <a:pt x="9301963" y="8677"/>
                  <a:pt x="9347571" y="-13309"/>
                  <a:pt x="9477303" y="0"/>
                </a:cubicBezTo>
                <a:cubicBezTo>
                  <a:pt x="9591836" y="50613"/>
                  <a:pt x="9917034" y="31561"/>
                  <a:pt x="10262377" y="0"/>
                </a:cubicBezTo>
                <a:cubicBezTo>
                  <a:pt x="10623662" y="37501"/>
                  <a:pt x="10662848" y="706"/>
                  <a:pt x="10910917" y="0"/>
                </a:cubicBezTo>
                <a:cubicBezTo>
                  <a:pt x="11178284" y="-48956"/>
                  <a:pt x="11523774" y="320981"/>
                  <a:pt x="11581735" y="670818"/>
                </a:cubicBezTo>
                <a:cubicBezTo>
                  <a:pt x="11612184" y="984427"/>
                  <a:pt x="11554834" y="1105823"/>
                  <a:pt x="11581735" y="1368447"/>
                </a:cubicBezTo>
                <a:cubicBezTo>
                  <a:pt x="11614019" y="1625666"/>
                  <a:pt x="11589416" y="1909225"/>
                  <a:pt x="11581735" y="2039245"/>
                </a:cubicBezTo>
                <a:cubicBezTo>
                  <a:pt x="11566225" y="2163178"/>
                  <a:pt x="11637573" y="2489968"/>
                  <a:pt x="11581735" y="2629547"/>
                </a:cubicBezTo>
                <a:cubicBezTo>
                  <a:pt x="11586361" y="2851692"/>
                  <a:pt x="11645459" y="3032515"/>
                  <a:pt x="11581735" y="3354008"/>
                </a:cubicBezTo>
                <a:cubicBezTo>
                  <a:pt x="11576646" y="3685947"/>
                  <a:pt x="11254113" y="4019104"/>
                  <a:pt x="10910917" y="4024826"/>
                </a:cubicBezTo>
                <a:cubicBezTo>
                  <a:pt x="10700099" y="4056003"/>
                  <a:pt x="10453318" y="3995882"/>
                  <a:pt x="10330645" y="4024826"/>
                </a:cubicBezTo>
                <a:cubicBezTo>
                  <a:pt x="10242444" y="4012039"/>
                  <a:pt x="10009123" y="4074930"/>
                  <a:pt x="9750372" y="4024826"/>
                </a:cubicBezTo>
                <a:cubicBezTo>
                  <a:pt x="9493395" y="4014857"/>
                  <a:pt x="9294916" y="4015763"/>
                  <a:pt x="9067699" y="4024826"/>
                </a:cubicBezTo>
                <a:cubicBezTo>
                  <a:pt x="8846087" y="4029695"/>
                  <a:pt x="8716319" y="4032713"/>
                  <a:pt x="8589828" y="4024826"/>
                </a:cubicBezTo>
                <a:cubicBezTo>
                  <a:pt x="8443838" y="3996827"/>
                  <a:pt x="8304583" y="4014678"/>
                  <a:pt x="8111957" y="4024826"/>
                </a:cubicBezTo>
                <a:cubicBezTo>
                  <a:pt x="7914887" y="4034503"/>
                  <a:pt x="7913868" y="4014039"/>
                  <a:pt x="7736486" y="4024826"/>
                </a:cubicBezTo>
                <a:cubicBezTo>
                  <a:pt x="7549156" y="4027163"/>
                  <a:pt x="7389183" y="3990107"/>
                  <a:pt x="7156214" y="4024826"/>
                </a:cubicBezTo>
                <a:cubicBezTo>
                  <a:pt x="6925615" y="4076491"/>
                  <a:pt x="6593690" y="3998225"/>
                  <a:pt x="6371140" y="4024826"/>
                </a:cubicBezTo>
                <a:cubicBezTo>
                  <a:pt x="6141201" y="4050407"/>
                  <a:pt x="5926102" y="4004953"/>
                  <a:pt x="5688467" y="4024826"/>
                </a:cubicBezTo>
                <a:cubicBezTo>
                  <a:pt x="5475424" y="4024687"/>
                  <a:pt x="5409368" y="4051710"/>
                  <a:pt x="5210595" y="4024826"/>
                </a:cubicBezTo>
                <a:cubicBezTo>
                  <a:pt x="4983317" y="4012750"/>
                  <a:pt x="4924039" y="4020702"/>
                  <a:pt x="4835125" y="4024826"/>
                </a:cubicBezTo>
                <a:cubicBezTo>
                  <a:pt x="4753659" y="4038704"/>
                  <a:pt x="4182477" y="4009408"/>
                  <a:pt x="3947650" y="4024826"/>
                </a:cubicBezTo>
                <a:cubicBezTo>
                  <a:pt x="3744978" y="4037008"/>
                  <a:pt x="3541493" y="4042412"/>
                  <a:pt x="3367377" y="4024826"/>
                </a:cubicBezTo>
                <a:cubicBezTo>
                  <a:pt x="3223749" y="3969764"/>
                  <a:pt x="2915530" y="3994812"/>
                  <a:pt x="2582303" y="4024826"/>
                </a:cubicBezTo>
                <a:cubicBezTo>
                  <a:pt x="2220885" y="4060057"/>
                  <a:pt x="2392506" y="4000837"/>
                  <a:pt x="2206833" y="4024826"/>
                </a:cubicBezTo>
                <a:cubicBezTo>
                  <a:pt x="2022449" y="4008481"/>
                  <a:pt x="1904338" y="3987846"/>
                  <a:pt x="1728962" y="4024826"/>
                </a:cubicBezTo>
                <a:cubicBezTo>
                  <a:pt x="1519035" y="4047441"/>
                  <a:pt x="891419" y="3985355"/>
                  <a:pt x="670818" y="4024826"/>
                </a:cubicBezTo>
                <a:cubicBezTo>
                  <a:pt x="294688" y="4023114"/>
                  <a:pt x="-130654" y="3697128"/>
                  <a:pt x="0" y="3354008"/>
                </a:cubicBezTo>
                <a:cubicBezTo>
                  <a:pt x="-28090" y="3227820"/>
                  <a:pt x="-24933" y="2863223"/>
                  <a:pt x="0" y="2763706"/>
                </a:cubicBezTo>
                <a:cubicBezTo>
                  <a:pt x="47548" y="2614964"/>
                  <a:pt x="-62342" y="2340736"/>
                  <a:pt x="0" y="2119741"/>
                </a:cubicBezTo>
                <a:cubicBezTo>
                  <a:pt x="6406" y="1901579"/>
                  <a:pt x="43478" y="1673035"/>
                  <a:pt x="0" y="1422111"/>
                </a:cubicBezTo>
                <a:cubicBezTo>
                  <a:pt x="14952" y="1185111"/>
                  <a:pt x="12571" y="1051783"/>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581735"/>
                      <a:gd name="connsiteY0" fmla="*/ 670818 h 4024826"/>
                      <a:gd name="connsiteX1" fmla="*/ 670818 w 11581735"/>
                      <a:gd name="connsiteY1" fmla="*/ 0 h 4024826"/>
                      <a:gd name="connsiteX2" fmla="*/ 1046288 w 11581735"/>
                      <a:gd name="connsiteY2" fmla="*/ 0 h 4024826"/>
                      <a:gd name="connsiteX3" fmla="*/ 1626561 w 11581735"/>
                      <a:gd name="connsiteY3" fmla="*/ 0 h 4024826"/>
                      <a:gd name="connsiteX4" fmla="*/ 2104432 w 11581735"/>
                      <a:gd name="connsiteY4" fmla="*/ 0 h 4024826"/>
                      <a:gd name="connsiteX5" fmla="*/ 2889506 w 11581735"/>
                      <a:gd name="connsiteY5" fmla="*/ 0 h 4024826"/>
                      <a:gd name="connsiteX6" fmla="*/ 3674580 w 11581735"/>
                      <a:gd name="connsiteY6" fmla="*/ 0 h 4024826"/>
                      <a:gd name="connsiteX7" fmla="*/ 4459655 w 11581735"/>
                      <a:gd name="connsiteY7" fmla="*/ 0 h 4024826"/>
                      <a:gd name="connsiteX8" fmla="*/ 4835125 w 11581735"/>
                      <a:gd name="connsiteY8" fmla="*/ 0 h 4024826"/>
                      <a:gd name="connsiteX9" fmla="*/ 5210595 w 11581735"/>
                      <a:gd name="connsiteY9" fmla="*/ 0 h 4024826"/>
                      <a:gd name="connsiteX10" fmla="*/ 5893268 w 11581735"/>
                      <a:gd name="connsiteY10" fmla="*/ 0 h 4024826"/>
                      <a:gd name="connsiteX11" fmla="*/ 6678343 w 11581735"/>
                      <a:gd name="connsiteY11" fmla="*/ 0 h 4024826"/>
                      <a:gd name="connsiteX12" fmla="*/ 7053813 w 11581735"/>
                      <a:gd name="connsiteY12" fmla="*/ 0 h 4024826"/>
                      <a:gd name="connsiteX13" fmla="*/ 7941288 w 11581735"/>
                      <a:gd name="connsiteY13" fmla="*/ 0 h 4024826"/>
                      <a:gd name="connsiteX14" fmla="*/ 8521561 w 11581735"/>
                      <a:gd name="connsiteY14" fmla="*/ 0 h 4024826"/>
                      <a:gd name="connsiteX15" fmla="*/ 9101833 w 11581735"/>
                      <a:gd name="connsiteY15" fmla="*/ 0 h 4024826"/>
                      <a:gd name="connsiteX16" fmla="*/ 9477303 w 11581735"/>
                      <a:gd name="connsiteY16" fmla="*/ 0 h 4024826"/>
                      <a:gd name="connsiteX17" fmla="*/ 10262377 w 11581735"/>
                      <a:gd name="connsiteY17" fmla="*/ 0 h 4024826"/>
                      <a:gd name="connsiteX18" fmla="*/ 10910917 w 11581735"/>
                      <a:gd name="connsiteY18" fmla="*/ 0 h 4024826"/>
                      <a:gd name="connsiteX19" fmla="*/ 11581735 w 11581735"/>
                      <a:gd name="connsiteY19" fmla="*/ 670818 h 4024826"/>
                      <a:gd name="connsiteX20" fmla="*/ 11581735 w 11581735"/>
                      <a:gd name="connsiteY20" fmla="*/ 1368447 h 4024826"/>
                      <a:gd name="connsiteX21" fmla="*/ 11581735 w 11581735"/>
                      <a:gd name="connsiteY21" fmla="*/ 2039245 h 4024826"/>
                      <a:gd name="connsiteX22" fmla="*/ 11581735 w 11581735"/>
                      <a:gd name="connsiteY22" fmla="*/ 2629547 h 4024826"/>
                      <a:gd name="connsiteX23" fmla="*/ 11581735 w 11581735"/>
                      <a:gd name="connsiteY23" fmla="*/ 3354008 h 4024826"/>
                      <a:gd name="connsiteX24" fmla="*/ 10910917 w 11581735"/>
                      <a:gd name="connsiteY24" fmla="*/ 4024826 h 4024826"/>
                      <a:gd name="connsiteX25" fmla="*/ 10330645 w 11581735"/>
                      <a:gd name="connsiteY25" fmla="*/ 4024826 h 4024826"/>
                      <a:gd name="connsiteX26" fmla="*/ 9750372 w 11581735"/>
                      <a:gd name="connsiteY26" fmla="*/ 4024826 h 4024826"/>
                      <a:gd name="connsiteX27" fmla="*/ 9067699 w 11581735"/>
                      <a:gd name="connsiteY27" fmla="*/ 4024826 h 4024826"/>
                      <a:gd name="connsiteX28" fmla="*/ 8589828 w 11581735"/>
                      <a:gd name="connsiteY28" fmla="*/ 4024826 h 4024826"/>
                      <a:gd name="connsiteX29" fmla="*/ 8111957 w 11581735"/>
                      <a:gd name="connsiteY29" fmla="*/ 4024826 h 4024826"/>
                      <a:gd name="connsiteX30" fmla="*/ 7736486 w 11581735"/>
                      <a:gd name="connsiteY30" fmla="*/ 4024826 h 4024826"/>
                      <a:gd name="connsiteX31" fmla="*/ 7156214 w 11581735"/>
                      <a:gd name="connsiteY31" fmla="*/ 4024826 h 4024826"/>
                      <a:gd name="connsiteX32" fmla="*/ 6371140 w 11581735"/>
                      <a:gd name="connsiteY32" fmla="*/ 4024826 h 4024826"/>
                      <a:gd name="connsiteX33" fmla="*/ 5688467 w 11581735"/>
                      <a:gd name="connsiteY33" fmla="*/ 4024826 h 4024826"/>
                      <a:gd name="connsiteX34" fmla="*/ 5210595 w 11581735"/>
                      <a:gd name="connsiteY34" fmla="*/ 4024826 h 4024826"/>
                      <a:gd name="connsiteX35" fmla="*/ 4835125 w 11581735"/>
                      <a:gd name="connsiteY35" fmla="*/ 4024826 h 4024826"/>
                      <a:gd name="connsiteX36" fmla="*/ 3947650 w 11581735"/>
                      <a:gd name="connsiteY36" fmla="*/ 4024826 h 4024826"/>
                      <a:gd name="connsiteX37" fmla="*/ 3367377 w 11581735"/>
                      <a:gd name="connsiteY37" fmla="*/ 4024826 h 4024826"/>
                      <a:gd name="connsiteX38" fmla="*/ 2582303 w 11581735"/>
                      <a:gd name="connsiteY38" fmla="*/ 4024826 h 4024826"/>
                      <a:gd name="connsiteX39" fmla="*/ 2206833 w 11581735"/>
                      <a:gd name="connsiteY39" fmla="*/ 4024826 h 4024826"/>
                      <a:gd name="connsiteX40" fmla="*/ 1728962 w 11581735"/>
                      <a:gd name="connsiteY40" fmla="*/ 4024826 h 4024826"/>
                      <a:gd name="connsiteX41" fmla="*/ 670818 w 11581735"/>
                      <a:gd name="connsiteY41" fmla="*/ 4024826 h 4024826"/>
                      <a:gd name="connsiteX42" fmla="*/ 0 w 11581735"/>
                      <a:gd name="connsiteY42" fmla="*/ 3354008 h 4024826"/>
                      <a:gd name="connsiteX43" fmla="*/ 0 w 11581735"/>
                      <a:gd name="connsiteY43" fmla="*/ 2763706 h 4024826"/>
                      <a:gd name="connsiteX44" fmla="*/ 0 w 11581735"/>
                      <a:gd name="connsiteY44" fmla="*/ 2119741 h 4024826"/>
                      <a:gd name="connsiteX45" fmla="*/ 0 w 11581735"/>
                      <a:gd name="connsiteY45" fmla="*/ 1422111 h 4024826"/>
                      <a:gd name="connsiteX46" fmla="*/ 0 w 11581735"/>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581735" h="4024826" fill="none" extrusionOk="0">
                        <a:moveTo>
                          <a:pt x="0" y="670818"/>
                        </a:moveTo>
                        <a:cubicBezTo>
                          <a:pt x="-54245" y="320098"/>
                          <a:pt x="271604" y="13270"/>
                          <a:pt x="670818" y="0"/>
                        </a:cubicBezTo>
                        <a:cubicBezTo>
                          <a:pt x="777130" y="-14506"/>
                          <a:pt x="908870" y="-8120"/>
                          <a:pt x="1046288" y="0"/>
                        </a:cubicBezTo>
                        <a:cubicBezTo>
                          <a:pt x="1183706" y="8120"/>
                          <a:pt x="1442015" y="19651"/>
                          <a:pt x="1626561" y="0"/>
                        </a:cubicBezTo>
                        <a:cubicBezTo>
                          <a:pt x="1811107" y="-19651"/>
                          <a:pt x="1984591" y="23248"/>
                          <a:pt x="2104432" y="0"/>
                        </a:cubicBezTo>
                        <a:cubicBezTo>
                          <a:pt x="2224273" y="-23248"/>
                          <a:pt x="2676299" y="9966"/>
                          <a:pt x="2889506" y="0"/>
                        </a:cubicBezTo>
                        <a:cubicBezTo>
                          <a:pt x="3102713" y="-9966"/>
                          <a:pt x="3322043" y="-38173"/>
                          <a:pt x="3674580" y="0"/>
                        </a:cubicBezTo>
                        <a:cubicBezTo>
                          <a:pt x="4027117" y="38173"/>
                          <a:pt x="4176958" y="-32501"/>
                          <a:pt x="4459655" y="0"/>
                        </a:cubicBezTo>
                        <a:cubicBezTo>
                          <a:pt x="4742352" y="32501"/>
                          <a:pt x="4734121" y="16690"/>
                          <a:pt x="4835125" y="0"/>
                        </a:cubicBezTo>
                        <a:cubicBezTo>
                          <a:pt x="4936129" y="-16690"/>
                          <a:pt x="5070042" y="-9707"/>
                          <a:pt x="5210595" y="0"/>
                        </a:cubicBezTo>
                        <a:cubicBezTo>
                          <a:pt x="5351148" y="9707"/>
                          <a:pt x="5755554" y="-14660"/>
                          <a:pt x="5893268" y="0"/>
                        </a:cubicBezTo>
                        <a:cubicBezTo>
                          <a:pt x="6030982" y="14660"/>
                          <a:pt x="6311502" y="-19594"/>
                          <a:pt x="6678343" y="0"/>
                        </a:cubicBezTo>
                        <a:cubicBezTo>
                          <a:pt x="7045184" y="19594"/>
                          <a:pt x="6904057" y="-16080"/>
                          <a:pt x="7053813" y="0"/>
                        </a:cubicBezTo>
                        <a:cubicBezTo>
                          <a:pt x="7203569" y="16080"/>
                          <a:pt x="7679923" y="8776"/>
                          <a:pt x="7941288" y="0"/>
                        </a:cubicBezTo>
                        <a:cubicBezTo>
                          <a:pt x="8202654" y="-8776"/>
                          <a:pt x="8351393" y="-8915"/>
                          <a:pt x="8521561" y="0"/>
                        </a:cubicBezTo>
                        <a:cubicBezTo>
                          <a:pt x="8691729" y="8915"/>
                          <a:pt x="8900624" y="-3431"/>
                          <a:pt x="9101833" y="0"/>
                        </a:cubicBezTo>
                        <a:cubicBezTo>
                          <a:pt x="9303042" y="3431"/>
                          <a:pt x="9345980" y="-9830"/>
                          <a:pt x="9477303" y="0"/>
                        </a:cubicBezTo>
                        <a:cubicBezTo>
                          <a:pt x="9608626" y="9830"/>
                          <a:pt x="9904960" y="-37858"/>
                          <a:pt x="10262377" y="0"/>
                        </a:cubicBezTo>
                        <a:cubicBezTo>
                          <a:pt x="10619794" y="37858"/>
                          <a:pt x="10654967" y="3846"/>
                          <a:pt x="10910917" y="0"/>
                        </a:cubicBezTo>
                        <a:cubicBezTo>
                          <a:pt x="11189754" y="-5191"/>
                          <a:pt x="11606308" y="296449"/>
                          <a:pt x="11581735" y="670818"/>
                        </a:cubicBezTo>
                        <a:cubicBezTo>
                          <a:pt x="11598191" y="993600"/>
                          <a:pt x="11549871" y="1114425"/>
                          <a:pt x="11581735" y="1368447"/>
                        </a:cubicBezTo>
                        <a:cubicBezTo>
                          <a:pt x="11613599" y="1622469"/>
                          <a:pt x="11596802" y="1901408"/>
                          <a:pt x="11581735" y="2039245"/>
                        </a:cubicBezTo>
                        <a:cubicBezTo>
                          <a:pt x="11566668" y="2177082"/>
                          <a:pt x="11606525" y="2460961"/>
                          <a:pt x="11581735" y="2629547"/>
                        </a:cubicBezTo>
                        <a:cubicBezTo>
                          <a:pt x="11556945" y="2798133"/>
                          <a:pt x="11616557" y="3042827"/>
                          <a:pt x="11581735" y="3354008"/>
                        </a:cubicBezTo>
                        <a:cubicBezTo>
                          <a:pt x="11536746" y="3668369"/>
                          <a:pt x="11214357" y="4029556"/>
                          <a:pt x="10910917" y="4024826"/>
                        </a:cubicBezTo>
                        <a:cubicBezTo>
                          <a:pt x="10685508" y="4049971"/>
                          <a:pt x="10451210" y="4014750"/>
                          <a:pt x="10330645" y="4024826"/>
                        </a:cubicBezTo>
                        <a:cubicBezTo>
                          <a:pt x="10210080" y="4034902"/>
                          <a:pt x="10009424" y="4045039"/>
                          <a:pt x="9750372" y="4024826"/>
                        </a:cubicBezTo>
                        <a:cubicBezTo>
                          <a:pt x="9491320" y="4004613"/>
                          <a:pt x="9296074" y="4022345"/>
                          <a:pt x="9067699" y="4024826"/>
                        </a:cubicBezTo>
                        <a:cubicBezTo>
                          <a:pt x="8839324" y="4027307"/>
                          <a:pt x="8718431" y="4026487"/>
                          <a:pt x="8589828" y="4024826"/>
                        </a:cubicBezTo>
                        <a:cubicBezTo>
                          <a:pt x="8461225" y="4023165"/>
                          <a:pt x="8308605" y="4014942"/>
                          <a:pt x="8111957" y="4024826"/>
                        </a:cubicBezTo>
                        <a:cubicBezTo>
                          <a:pt x="7915309" y="4034710"/>
                          <a:pt x="7914846" y="4014260"/>
                          <a:pt x="7736486" y="4024826"/>
                        </a:cubicBezTo>
                        <a:cubicBezTo>
                          <a:pt x="7558126" y="4035392"/>
                          <a:pt x="7410188" y="4016988"/>
                          <a:pt x="7156214" y="4024826"/>
                        </a:cubicBezTo>
                        <a:cubicBezTo>
                          <a:pt x="6902240" y="4032664"/>
                          <a:pt x="6595900" y="4003030"/>
                          <a:pt x="6371140" y="4024826"/>
                        </a:cubicBezTo>
                        <a:cubicBezTo>
                          <a:pt x="6146380" y="4046622"/>
                          <a:pt x="5884217" y="4023674"/>
                          <a:pt x="5688467" y="4024826"/>
                        </a:cubicBezTo>
                        <a:cubicBezTo>
                          <a:pt x="5492717" y="4025978"/>
                          <a:pt x="5424364" y="4048645"/>
                          <a:pt x="5210595" y="4024826"/>
                        </a:cubicBezTo>
                        <a:cubicBezTo>
                          <a:pt x="4996826" y="4001007"/>
                          <a:pt x="4922548" y="4022703"/>
                          <a:pt x="4835125" y="4024826"/>
                        </a:cubicBezTo>
                        <a:cubicBezTo>
                          <a:pt x="4747702" y="4026950"/>
                          <a:pt x="4177034" y="4009295"/>
                          <a:pt x="3947650" y="4024826"/>
                        </a:cubicBezTo>
                        <a:cubicBezTo>
                          <a:pt x="3718267" y="4040357"/>
                          <a:pt x="3512078" y="4034351"/>
                          <a:pt x="3367377" y="4024826"/>
                        </a:cubicBezTo>
                        <a:cubicBezTo>
                          <a:pt x="3222676" y="4015301"/>
                          <a:pt x="2962533" y="4005374"/>
                          <a:pt x="2582303" y="4024826"/>
                        </a:cubicBezTo>
                        <a:cubicBezTo>
                          <a:pt x="2202073" y="4044278"/>
                          <a:pt x="2384636" y="4029740"/>
                          <a:pt x="2206833" y="4024826"/>
                        </a:cubicBezTo>
                        <a:cubicBezTo>
                          <a:pt x="2029030" y="4019913"/>
                          <a:pt x="1916136" y="4005984"/>
                          <a:pt x="1728962" y="4024826"/>
                        </a:cubicBezTo>
                        <a:cubicBezTo>
                          <a:pt x="1541788" y="4043668"/>
                          <a:pt x="953557" y="400113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581735" h="4024826" stroke="0" extrusionOk="0">
                        <a:moveTo>
                          <a:pt x="0" y="670818"/>
                        </a:moveTo>
                        <a:cubicBezTo>
                          <a:pt x="-13322" y="294560"/>
                          <a:pt x="302316" y="50761"/>
                          <a:pt x="670818" y="0"/>
                        </a:cubicBezTo>
                        <a:cubicBezTo>
                          <a:pt x="839995" y="21092"/>
                          <a:pt x="976883" y="18585"/>
                          <a:pt x="1251090" y="0"/>
                        </a:cubicBezTo>
                        <a:cubicBezTo>
                          <a:pt x="1525297" y="-18585"/>
                          <a:pt x="1846781" y="-35437"/>
                          <a:pt x="2036165" y="0"/>
                        </a:cubicBezTo>
                        <a:cubicBezTo>
                          <a:pt x="2225550" y="35437"/>
                          <a:pt x="2303660" y="-12878"/>
                          <a:pt x="2411635" y="0"/>
                        </a:cubicBezTo>
                        <a:cubicBezTo>
                          <a:pt x="2519610" y="12878"/>
                          <a:pt x="2929897" y="288"/>
                          <a:pt x="3196709" y="0"/>
                        </a:cubicBezTo>
                        <a:cubicBezTo>
                          <a:pt x="3463521" y="-288"/>
                          <a:pt x="3429176" y="-16543"/>
                          <a:pt x="3572179" y="0"/>
                        </a:cubicBezTo>
                        <a:cubicBezTo>
                          <a:pt x="3715182" y="16543"/>
                          <a:pt x="4020009" y="27359"/>
                          <a:pt x="4357254" y="0"/>
                        </a:cubicBezTo>
                        <a:cubicBezTo>
                          <a:pt x="4694499" y="-27359"/>
                          <a:pt x="4842228" y="23550"/>
                          <a:pt x="5039927" y="0"/>
                        </a:cubicBezTo>
                        <a:cubicBezTo>
                          <a:pt x="5237626" y="-23550"/>
                          <a:pt x="5464780" y="21125"/>
                          <a:pt x="5620199" y="0"/>
                        </a:cubicBezTo>
                        <a:cubicBezTo>
                          <a:pt x="5775618" y="-21125"/>
                          <a:pt x="6145906" y="30867"/>
                          <a:pt x="6302872" y="0"/>
                        </a:cubicBezTo>
                        <a:cubicBezTo>
                          <a:pt x="6459838" y="-30867"/>
                          <a:pt x="6695725" y="-28745"/>
                          <a:pt x="7087947" y="0"/>
                        </a:cubicBezTo>
                        <a:cubicBezTo>
                          <a:pt x="7480169" y="28745"/>
                          <a:pt x="7507522" y="-14795"/>
                          <a:pt x="7770620" y="0"/>
                        </a:cubicBezTo>
                        <a:cubicBezTo>
                          <a:pt x="8033718" y="14795"/>
                          <a:pt x="8053552" y="-23345"/>
                          <a:pt x="8248491" y="0"/>
                        </a:cubicBezTo>
                        <a:cubicBezTo>
                          <a:pt x="8443430" y="23345"/>
                          <a:pt x="8526318" y="-15241"/>
                          <a:pt x="8726363" y="0"/>
                        </a:cubicBezTo>
                        <a:cubicBezTo>
                          <a:pt x="8926408" y="15241"/>
                          <a:pt x="9071770" y="9055"/>
                          <a:pt x="9204234" y="0"/>
                        </a:cubicBezTo>
                        <a:cubicBezTo>
                          <a:pt x="9336698" y="-9055"/>
                          <a:pt x="9507935" y="12062"/>
                          <a:pt x="9682105" y="0"/>
                        </a:cubicBezTo>
                        <a:cubicBezTo>
                          <a:pt x="9856275" y="-12062"/>
                          <a:pt x="10450963" y="-3525"/>
                          <a:pt x="10910917" y="0"/>
                        </a:cubicBezTo>
                        <a:cubicBezTo>
                          <a:pt x="11330214" y="8445"/>
                          <a:pt x="11615130" y="293665"/>
                          <a:pt x="11581735" y="670818"/>
                        </a:cubicBezTo>
                        <a:cubicBezTo>
                          <a:pt x="11604813" y="830361"/>
                          <a:pt x="11562993" y="1141390"/>
                          <a:pt x="11581735" y="1368447"/>
                        </a:cubicBezTo>
                        <a:cubicBezTo>
                          <a:pt x="11600477" y="1595504"/>
                          <a:pt x="11592643" y="1872793"/>
                          <a:pt x="11581735" y="2039245"/>
                        </a:cubicBezTo>
                        <a:cubicBezTo>
                          <a:pt x="11570827" y="2205697"/>
                          <a:pt x="11603828" y="2464984"/>
                          <a:pt x="11581735" y="2710042"/>
                        </a:cubicBezTo>
                        <a:cubicBezTo>
                          <a:pt x="11559642" y="2955100"/>
                          <a:pt x="11590371" y="3206315"/>
                          <a:pt x="11581735" y="3354008"/>
                        </a:cubicBezTo>
                        <a:cubicBezTo>
                          <a:pt x="11568293" y="3673202"/>
                          <a:pt x="11215586" y="4044388"/>
                          <a:pt x="10910917" y="4024826"/>
                        </a:cubicBezTo>
                        <a:cubicBezTo>
                          <a:pt x="10730642" y="4043963"/>
                          <a:pt x="10619783" y="4011002"/>
                          <a:pt x="10330645" y="4024826"/>
                        </a:cubicBezTo>
                        <a:cubicBezTo>
                          <a:pt x="10041507" y="4038650"/>
                          <a:pt x="10000356" y="4022561"/>
                          <a:pt x="9750372" y="4024826"/>
                        </a:cubicBezTo>
                        <a:cubicBezTo>
                          <a:pt x="9500388" y="4027091"/>
                          <a:pt x="9409594" y="4014963"/>
                          <a:pt x="9170100" y="4024826"/>
                        </a:cubicBezTo>
                        <a:cubicBezTo>
                          <a:pt x="8930606" y="4034689"/>
                          <a:pt x="8904362" y="4013479"/>
                          <a:pt x="8794630" y="4024826"/>
                        </a:cubicBezTo>
                        <a:cubicBezTo>
                          <a:pt x="8684898" y="4036174"/>
                          <a:pt x="8595346" y="4023818"/>
                          <a:pt x="8419160" y="4024826"/>
                        </a:cubicBezTo>
                        <a:cubicBezTo>
                          <a:pt x="8242974" y="4025835"/>
                          <a:pt x="8156320" y="4025964"/>
                          <a:pt x="8043689" y="4024826"/>
                        </a:cubicBezTo>
                        <a:cubicBezTo>
                          <a:pt x="7931058" y="4023688"/>
                          <a:pt x="7595144" y="4009659"/>
                          <a:pt x="7463417" y="4024826"/>
                        </a:cubicBezTo>
                        <a:cubicBezTo>
                          <a:pt x="7331690" y="4039993"/>
                          <a:pt x="7058404" y="4007910"/>
                          <a:pt x="6780744" y="4024826"/>
                        </a:cubicBezTo>
                        <a:cubicBezTo>
                          <a:pt x="6503084" y="4041742"/>
                          <a:pt x="6172318" y="4027160"/>
                          <a:pt x="5893268" y="4024826"/>
                        </a:cubicBezTo>
                        <a:cubicBezTo>
                          <a:pt x="5614218" y="4022492"/>
                          <a:pt x="5496490" y="4011621"/>
                          <a:pt x="5210595" y="4024826"/>
                        </a:cubicBezTo>
                        <a:cubicBezTo>
                          <a:pt x="4924700" y="4038031"/>
                          <a:pt x="4951718" y="4015592"/>
                          <a:pt x="4835125" y="4024826"/>
                        </a:cubicBezTo>
                        <a:cubicBezTo>
                          <a:pt x="4718532" y="4034061"/>
                          <a:pt x="4366203" y="4046411"/>
                          <a:pt x="4050051" y="4024826"/>
                        </a:cubicBezTo>
                        <a:cubicBezTo>
                          <a:pt x="3733899" y="4003241"/>
                          <a:pt x="3715642" y="4026060"/>
                          <a:pt x="3572179" y="4024826"/>
                        </a:cubicBezTo>
                        <a:cubicBezTo>
                          <a:pt x="3428716" y="4023592"/>
                          <a:pt x="3001438" y="4001074"/>
                          <a:pt x="2787105" y="4024826"/>
                        </a:cubicBezTo>
                        <a:cubicBezTo>
                          <a:pt x="2572772" y="4048578"/>
                          <a:pt x="2426903" y="4056905"/>
                          <a:pt x="2104432" y="4024826"/>
                        </a:cubicBezTo>
                        <a:cubicBezTo>
                          <a:pt x="1781961" y="3992747"/>
                          <a:pt x="1725639" y="4005708"/>
                          <a:pt x="1626561" y="4024826"/>
                        </a:cubicBezTo>
                        <a:cubicBezTo>
                          <a:pt x="1527483" y="4043944"/>
                          <a:pt x="868120" y="3979250"/>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1055638" y="472384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4752445" y="47165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0065401" y="475242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3319929" y="51781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3415622" y="51888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3503388"/>
          </a:xfrm>
          <a:custGeom>
            <a:avLst/>
            <a:gdLst>
              <a:gd name="connsiteX0" fmla="*/ 0 w 11600119"/>
              <a:gd name="connsiteY0" fmla="*/ 583910 h 3503388"/>
              <a:gd name="connsiteX1" fmla="*/ 583910 w 11600119"/>
              <a:gd name="connsiteY1" fmla="*/ 0 h 3503388"/>
              <a:gd name="connsiteX2" fmla="*/ 966428 w 11600119"/>
              <a:gd name="connsiteY2" fmla="*/ 0 h 3503388"/>
              <a:gd name="connsiteX3" fmla="*/ 1557591 w 11600119"/>
              <a:gd name="connsiteY3" fmla="*/ 0 h 3503388"/>
              <a:gd name="connsiteX4" fmla="*/ 2044432 w 11600119"/>
              <a:gd name="connsiteY4" fmla="*/ 0 h 3503388"/>
              <a:gd name="connsiteX5" fmla="*/ 2844241 w 11600119"/>
              <a:gd name="connsiteY5" fmla="*/ 0 h 3503388"/>
              <a:gd name="connsiteX6" fmla="*/ 3644051 w 11600119"/>
              <a:gd name="connsiteY6" fmla="*/ 0 h 3503388"/>
              <a:gd name="connsiteX7" fmla="*/ 4443861 w 11600119"/>
              <a:gd name="connsiteY7" fmla="*/ 0 h 3503388"/>
              <a:gd name="connsiteX8" fmla="*/ 4826378 w 11600119"/>
              <a:gd name="connsiteY8" fmla="*/ 0 h 3503388"/>
              <a:gd name="connsiteX9" fmla="*/ 5208896 w 11600119"/>
              <a:gd name="connsiteY9" fmla="*/ 0 h 3503388"/>
              <a:gd name="connsiteX10" fmla="*/ 5904382 w 11600119"/>
              <a:gd name="connsiteY10" fmla="*/ 0 h 3503388"/>
              <a:gd name="connsiteX11" fmla="*/ 6704192 w 11600119"/>
              <a:gd name="connsiteY11" fmla="*/ 0 h 3503388"/>
              <a:gd name="connsiteX12" fmla="*/ 7086710 w 11600119"/>
              <a:gd name="connsiteY12" fmla="*/ 0 h 3503388"/>
              <a:gd name="connsiteX13" fmla="*/ 7990842 w 11600119"/>
              <a:gd name="connsiteY13" fmla="*/ 0 h 3503388"/>
              <a:gd name="connsiteX14" fmla="*/ 8582006 w 11600119"/>
              <a:gd name="connsiteY14" fmla="*/ 0 h 3503388"/>
              <a:gd name="connsiteX15" fmla="*/ 9173170 w 11600119"/>
              <a:gd name="connsiteY15" fmla="*/ 0 h 3503388"/>
              <a:gd name="connsiteX16" fmla="*/ 9555687 w 11600119"/>
              <a:gd name="connsiteY16" fmla="*/ 0 h 3503388"/>
              <a:gd name="connsiteX17" fmla="*/ 10355497 w 11600119"/>
              <a:gd name="connsiteY17" fmla="*/ 0 h 3503388"/>
              <a:gd name="connsiteX18" fmla="*/ 11016209 w 11600119"/>
              <a:gd name="connsiteY18" fmla="*/ 0 h 3503388"/>
              <a:gd name="connsiteX19" fmla="*/ 11600119 w 11600119"/>
              <a:gd name="connsiteY19" fmla="*/ 583910 h 3503388"/>
              <a:gd name="connsiteX20" fmla="*/ 11600119 w 11600119"/>
              <a:gd name="connsiteY20" fmla="*/ 1191158 h 3503388"/>
              <a:gd name="connsiteX21" fmla="*/ 11600119 w 11600119"/>
              <a:gd name="connsiteY21" fmla="*/ 1775050 h 3503388"/>
              <a:gd name="connsiteX22" fmla="*/ 11600119 w 11600119"/>
              <a:gd name="connsiteY22" fmla="*/ 2288875 h 3503388"/>
              <a:gd name="connsiteX23" fmla="*/ 11600119 w 11600119"/>
              <a:gd name="connsiteY23" fmla="*/ 2919478 h 3503388"/>
              <a:gd name="connsiteX24" fmla="*/ 11016209 w 11600119"/>
              <a:gd name="connsiteY24" fmla="*/ 3503388 h 3503388"/>
              <a:gd name="connsiteX25" fmla="*/ 10425045 w 11600119"/>
              <a:gd name="connsiteY25" fmla="*/ 3503388 h 3503388"/>
              <a:gd name="connsiteX26" fmla="*/ 9833882 w 11600119"/>
              <a:gd name="connsiteY26" fmla="*/ 3503388 h 3503388"/>
              <a:gd name="connsiteX27" fmla="*/ 9138395 w 11600119"/>
              <a:gd name="connsiteY27" fmla="*/ 3503388 h 3503388"/>
              <a:gd name="connsiteX28" fmla="*/ 8651555 w 11600119"/>
              <a:gd name="connsiteY28" fmla="*/ 3503388 h 3503388"/>
              <a:gd name="connsiteX29" fmla="*/ 8164714 w 11600119"/>
              <a:gd name="connsiteY29" fmla="*/ 3503388 h 3503388"/>
              <a:gd name="connsiteX30" fmla="*/ 7782196 w 11600119"/>
              <a:gd name="connsiteY30" fmla="*/ 3503388 h 3503388"/>
              <a:gd name="connsiteX31" fmla="*/ 7191033 w 11600119"/>
              <a:gd name="connsiteY31" fmla="*/ 3503388 h 3503388"/>
              <a:gd name="connsiteX32" fmla="*/ 6391223 w 11600119"/>
              <a:gd name="connsiteY32" fmla="*/ 3503388 h 3503388"/>
              <a:gd name="connsiteX33" fmla="*/ 5695737 w 11600119"/>
              <a:gd name="connsiteY33" fmla="*/ 3503388 h 3503388"/>
              <a:gd name="connsiteX34" fmla="*/ 5208896 w 11600119"/>
              <a:gd name="connsiteY34" fmla="*/ 3503388 h 3503388"/>
              <a:gd name="connsiteX35" fmla="*/ 4826378 w 11600119"/>
              <a:gd name="connsiteY35" fmla="*/ 3503388 h 3503388"/>
              <a:gd name="connsiteX36" fmla="*/ 3922246 w 11600119"/>
              <a:gd name="connsiteY36" fmla="*/ 3503388 h 3503388"/>
              <a:gd name="connsiteX37" fmla="*/ 3331082 w 11600119"/>
              <a:gd name="connsiteY37" fmla="*/ 3503388 h 3503388"/>
              <a:gd name="connsiteX38" fmla="*/ 2531272 w 11600119"/>
              <a:gd name="connsiteY38" fmla="*/ 3503388 h 3503388"/>
              <a:gd name="connsiteX39" fmla="*/ 2148755 w 11600119"/>
              <a:gd name="connsiteY39" fmla="*/ 3503388 h 3503388"/>
              <a:gd name="connsiteX40" fmla="*/ 1661914 w 11600119"/>
              <a:gd name="connsiteY40" fmla="*/ 3503388 h 3503388"/>
              <a:gd name="connsiteX41" fmla="*/ 583910 w 11600119"/>
              <a:gd name="connsiteY41" fmla="*/ 3503388 h 3503388"/>
              <a:gd name="connsiteX42" fmla="*/ 0 w 11600119"/>
              <a:gd name="connsiteY42" fmla="*/ 2919478 h 3503388"/>
              <a:gd name="connsiteX43" fmla="*/ 0 w 11600119"/>
              <a:gd name="connsiteY43" fmla="*/ 2405653 h 3503388"/>
              <a:gd name="connsiteX44" fmla="*/ 0 w 11600119"/>
              <a:gd name="connsiteY44" fmla="*/ 1845117 h 3503388"/>
              <a:gd name="connsiteX45" fmla="*/ 0 w 11600119"/>
              <a:gd name="connsiteY45" fmla="*/ 1237869 h 3503388"/>
              <a:gd name="connsiteX46" fmla="*/ 0 w 11600119"/>
              <a:gd name="connsiteY46" fmla="*/ 583910 h 3503388"/>
              <a:gd name="connsiteX0" fmla="*/ 0 w 11600119"/>
              <a:gd name="connsiteY0" fmla="*/ 583910 h 3503388"/>
              <a:gd name="connsiteX1" fmla="*/ 583910 w 11600119"/>
              <a:gd name="connsiteY1" fmla="*/ 0 h 3503388"/>
              <a:gd name="connsiteX2" fmla="*/ 1175074 w 11600119"/>
              <a:gd name="connsiteY2" fmla="*/ 0 h 3503388"/>
              <a:gd name="connsiteX3" fmla="*/ 1974883 w 11600119"/>
              <a:gd name="connsiteY3" fmla="*/ 0 h 3503388"/>
              <a:gd name="connsiteX4" fmla="*/ 2357401 w 11600119"/>
              <a:gd name="connsiteY4" fmla="*/ 0 h 3503388"/>
              <a:gd name="connsiteX5" fmla="*/ 3157210 w 11600119"/>
              <a:gd name="connsiteY5" fmla="*/ 0 h 3503388"/>
              <a:gd name="connsiteX6" fmla="*/ 3539728 w 11600119"/>
              <a:gd name="connsiteY6" fmla="*/ 0 h 3503388"/>
              <a:gd name="connsiteX7" fmla="*/ 4339538 w 11600119"/>
              <a:gd name="connsiteY7" fmla="*/ 0 h 3503388"/>
              <a:gd name="connsiteX8" fmla="*/ 5035024 w 11600119"/>
              <a:gd name="connsiteY8" fmla="*/ 0 h 3503388"/>
              <a:gd name="connsiteX9" fmla="*/ 5626188 w 11600119"/>
              <a:gd name="connsiteY9" fmla="*/ 0 h 3503388"/>
              <a:gd name="connsiteX10" fmla="*/ 6321674 w 11600119"/>
              <a:gd name="connsiteY10" fmla="*/ 0 h 3503388"/>
              <a:gd name="connsiteX11" fmla="*/ 7121484 w 11600119"/>
              <a:gd name="connsiteY11" fmla="*/ 0 h 3503388"/>
              <a:gd name="connsiteX12" fmla="*/ 7816971 w 11600119"/>
              <a:gd name="connsiteY12" fmla="*/ 0 h 3503388"/>
              <a:gd name="connsiteX13" fmla="*/ 8303811 w 11600119"/>
              <a:gd name="connsiteY13" fmla="*/ 0 h 3503388"/>
              <a:gd name="connsiteX14" fmla="*/ 8790652 w 11600119"/>
              <a:gd name="connsiteY14" fmla="*/ 0 h 3503388"/>
              <a:gd name="connsiteX15" fmla="*/ 9277492 w 11600119"/>
              <a:gd name="connsiteY15" fmla="*/ 0 h 3503388"/>
              <a:gd name="connsiteX16" fmla="*/ 9764333 w 11600119"/>
              <a:gd name="connsiteY16" fmla="*/ 0 h 3503388"/>
              <a:gd name="connsiteX17" fmla="*/ 11016209 w 11600119"/>
              <a:gd name="connsiteY17" fmla="*/ 0 h 3503388"/>
              <a:gd name="connsiteX18" fmla="*/ 11600119 w 11600119"/>
              <a:gd name="connsiteY18" fmla="*/ 583910 h 3503388"/>
              <a:gd name="connsiteX19" fmla="*/ 11600119 w 11600119"/>
              <a:gd name="connsiteY19" fmla="*/ 1191158 h 3503388"/>
              <a:gd name="connsiteX20" fmla="*/ 11600119 w 11600119"/>
              <a:gd name="connsiteY20" fmla="*/ 1775050 h 3503388"/>
              <a:gd name="connsiteX21" fmla="*/ 11600119 w 11600119"/>
              <a:gd name="connsiteY21" fmla="*/ 2358942 h 3503388"/>
              <a:gd name="connsiteX22" fmla="*/ 11600119 w 11600119"/>
              <a:gd name="connsiteY22" fmla="*/ 2919478 h 3503388"/>
              <a:gd name="connsiteX23" fmla="*/ 11016209 w 11600119"/>
              <a:gd name="connsiteY23" fmla="*/ 3503388 h 3503388"/>
              <a:gd name="connsiteX24" fmla="*/ 10425045 w 11600119"/>
              <a:gd name="connsiteY24" fmla="*/ 3503388 h 3503388"/>
              <a:gd name="connsiteX25" fmla="*/ 9833882 w 11600119"/>
              <a:gd name="connsiteY25" fmla="*/ 3503388 h 3503388"/>
              <a:gd name="connsiteX26" fmla="*/ 9242718 w 11600119"/>
              <a:gd name="connsiteY26" fmla="*/ 3503388 h 3503388"/>
              <a:gd name="connsiteX27" fmla="*/ 8860201 w 11600119"/>
              <a:gd name="connsiteY27" fmla="*/ 3503388 h 3503388"/>
              <a:gd name="connsiteX28" fmla="*/ 8477683 w 11600119"/>
              <a:gd name="connsiteY28" fmla="*/ 3503388 h 3503388"/>
              <a:gd name="connsiteX29" fmla="*/ 8095165 w 11600119"/>
              <a:gd name="connsiteY29" fmla="*/ 3503388 h 3503388"/>
              <a:gd name="connsiteX30" fmla="*/ 7504002 w 11600119"/>
              <a:gd name="connsiteY30" fmla="*/ 3503388 h 3503388"/>
              <a:gd name="connsiteX31" fmla="*/ 6808515 w 11600119"/>
              <a:gd name="connsiteY31" fmla="*/ 3503388 h 3503388"/>
              <a:gd name="connsiteX32" fmla="*/ 5904382 w 11600119"/>
              <a:gd name="connsiteY32" fmla="*/ 3503388 h 3503388"/>
              <a:gd name="connsiteX33" fmla="*/ 5208896 w 11600119"/>
              <a:gd name="connsiteY33" fmla="*/ 3503388 h 3503388"/>
              <a:gd name="connsiteX34" fmla="*/ 4826378 w 11600119"/>
              <a:gd name="connsiteY34" fmla="*/ 3503388 h 3503388"/>
              <a:gd name="connsiteX35" fmla="*/ 4026569 w 11600119"/>
              <a:gd name="connsiteY35" fmla="*/ 3503388 h 3503388"/>
              <a:gd name="connsiteX36" fmla="*/ 3539728 w 11600119"/>
              <a:gd name="connsiteY36" fmla="*/ 3503388 h 3503388"/>
              <a:gd name="connsiteX37" fmla="*/ 2739918 w 11600119"/>
              <a:gd name="connsiteY37" fmla="*/ 3503388 h 3503388"/>
              <a:gd name="connsiteX38" fmla="*/ 2044432 w 11600119"/>
              <a:gd name="connsiteY38" fmla="*/ 3503388 h 3503388"/>
              <a:gd name="connsiteX39" fmla="*/ 1557591 w 11600119"/>
              <a:gd name="connsiteY39" fmla="*/ 3503388 h 3503388"/>
              <a:gd name="connsiteX40" fmla="*/ 583910 w 11600119"/>
              <a:gd name="connsiteY40" fmla="*/ 3503388 h 3503388"/>
              <a:gd name="connsiteX41" fmla="*/ 0 w 11600119"/>
              <a:gd name="connsiteY41" fmla="*/ 2919478 h 3503388"/>
              <a:gd name="connsiteX42" fmla="*/ 0 w 11600119"/>
              <a:gd name="connsiteY42" fmla="*/ 2405653 h 3503388"/>
              <a:gd name="connsiteX43" fmla="*/ 0 w 11600119"/>
              <a:gd name="connsiteY43" fmla="*/ 1775050 h 3503388"/>
              <a:gd name="connsiteX44" fmla="*/ 0 w 11600119"/>
              <a:gd name="connsiteY44" fmla="*/ 1261225 h 3503388"/>
              <a:gd name="connsiteX45" fmla="*/ 0 w 11600119"/>
              <a:gd name="connsiteY45" fmla="*/ 583910 h 35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00119" h="3503388" fill="none" extrusionOk="0">
                <a:moveTo>
                  <a:pt x="0" y="583910"/>
                </a:moveTo>
                <a:cubicBezTo>
                  <a:pt x="2055" y="236649"/>
                  <a:pt x="204942" y="-686"/>
                  <a:pt x="583910" y="0"/>
                </a:cubicBezTo>
                <a:cubicBezTo>
                  <a:pt x="672020" y="-8639"/>
                  <a:pt x="780921" y="4385"/>
                  <a:pt x="966428" y="0"/>
                </a:cubicBezTo>
                <a:cubicBezTo>
                  <a:pt x="1140100" y="45480"/>
                  <a:pt x="1407631" y="-34056"/>
                  <a:pt x="1557591" y="0"/>
                </a:cubicBezTo>
                <a:cubicBezTo>
                  <a:pt x="1710624" y="30089"/>
                  <a:pt x="1927409" y="27630"/>
                  <a:pt x="2044432" y="0"/>
                </a:cubicBezTo>
                <a:cubicBezTo>
                  <a:pt x="2154565" y="-14854"/>
                  <a:pt x="2672366" y="-52608"/>
                  <a:pt x="2844241" y="0"/>
                </a:cubicBezTo>
                <a:cubicBezTo>
                  <a:pt x="3000061" y="19750"/>
                  <a:pt x="3491259" y="-6866"/>
                  <a:pt x="3644051" y="0"/>
                </a:cubicBezTo>
                <a:cubicBezTo>
                  <a:pt x="3840613" y="61461"/>
                  <a:pt x="4134036" y="66437"/>
                  <a:pt x="4443861" y="0"/>
                </a:cubicBezTo>
                <a:cubicBezTo>
                  <a:pt x="4770410" y="-14496"/>
                  <a:pt x="4710767" y="18722"/>
                  <a:pt x="4826378" y="0"/>
                </a:cubicBezTo>
                <a:cubicBezTo>
                  <a:pt x="4941613" y="4547"/>
                  <a:pt x="5052437" y="1073"/>
                  <a:pt x="5208896" y="0"/>
                </a:cubicBezTo>
                <a:cubicBezTo>
                  <a:pt x="5336436" y="-9721"/>
                  <a:pt x="5658300" y="-2734"/>
                  <a:pt x="5904382" y="0"/>
                </a:cubicBezTo>
                <a:cubicBezTo>
                  <a:pt x="6116782" y="-9898"/>
                  <a:pt x="6424513" y="8024"/>
                  <a:pt x="6704192" y="0"/>
                </a:cubicBezTo>
                <a:cubicBezTo>
                  <a:pt x="6951338" y="-2997"/>
                  <a:pt x="7001369" y="-6963"/>
                  <a:pt x="7086710" y="0"/>
                </a:cubicBezTo>
                <a:cubicBezTo>
                  <a:pt x="7267346" y="22051"/>
                  <a:pt x="7490257" y="33487"/>
                  <a:pt x="7990842" y="0"/>
                </a:cubicBezTo>
                <a:cubicBezTo>
                  <a:pt x="8413022" y="-36862"/>
                  <a:pt x="8419191" y="-24438"/>
                  <a:pt x="8582006" y="0"/>
                </a:cubicBezTo>
                <a:cubicBezTo>
                  <a:pt x="8753182" y="28372"/>
                  <a:pt x="8892463" y="-14418"/>
                  <a:pt x="9173170" y="0"/>
                </a:cubicBezTo>
                <a:cubicBezTo>
                  <a:pt x="9460138" y="21276"/>
                  <a:pt x="9384807" y="6830"/>
                  <a:pt x="9555687" y="0"/>
                </a:cubicBezTo>
                <a:cubicBezTo>
                  <a:pt x="9755415" y="12287"/>
                  <a:pt x="9995446" y="-55455"/>
                  <a:pt x="10355497" y="0"/>
                </a:cubicBezTo>
                <a:cubicBezTo>
                  <a:pt x="10765694" y="28290"/>
                  <a:pt x="10874145" y="13790"/>
                  <a:pt x="11016209" y="0"/>
                </a:cubicBezTo>
                <a:cubicBezTo>
                  <a:pt x="11285987" y="-3303"/>
                  <a:pt x="11739875" y="233045"/>
                  <a:pt x="11600119" y="583910"/>
                </a:cubicBezTo>
                <a:cubicBezTo>
                  <a:pt x="11586702" y="859428"/>
                  <a:pt x="11620126" y="923762"/>
                  <a:pt x="11600119" y="1191158"/>
                </a:cubicBezTo>
                <a:cubicBezTo>
                  <a:pt x="11583041" y="1443323"/>
                  <a:pt x="11633521" y="1537528"/>
                  <a:pt x="11600119" y="1775050"/>
                </a:cubicBezTo>
                <a:cubicBezTo>
                  <a:pt x="11568285" y="2017591"/>
                  <a:pt x="11575244" y="2101034"/>
                  <a:pt x="11600119" y="2288875"/>
                </a:cubicBezTo>
                <a:cubicBezTo>
                  <a:pt x="11625588" y="2450935"/>
                  <a:pt x="11589549" y="2782455"/>
                  <a:pt x="11600119" y="2919478"/>
                </a:cubicBezTo>
                <a:cubicBezTo>
                  <a:pt x="11599235" y="3223203"/>
                  <a:pt x="11258529" y="3491710"/>
                  <a:pt x="11016209" y="3503388"/>
                </a:cubicBezTo>
                <a:cubicBezTo>
                  <a:pt x="10866003" y="3521742"/>
                  <a:pt x="10682942" y="3529509"/>
                  <a:pt x="10425045" y="3503388"/>
                </a:cubicBezTo>
                <a:cubicBezTo>
                  <a:pt x="10188722" y="3490183"/>
                  <a:pt x="9972658" y="3505341"/>
                  <a:pt x="9833882" y="3503388"/>
                </a:cubicBezTo>
                <a:cubicBezTo>
                  <a:pt x="9680726" y="3451723"/>
                  <a:pt x="9402105" y="3582252"/>
                  <a:pt x="9138395" y="3503388"/>
                </a:cubicBezTo>
                <a:cubicBezTo>
                  <a:pt x="8872280" y="3479513"/>
                  <a:pt x="8826321" y="3488914"/>
                  <a:pt x="8651555" y="3503388"/>
                </a:cubicBezTo>
                <a:cubicBezTo>
                  <a:pt x="8498432" y="3528503"/>
                  <a:pt x="8301294" y="3505591"/>
                  <a:pt x="8164714" y="3503388"/>
                </a:cubicBezTo>
                <a:cubicBezTo>
                  <a:pt x="8034263" y="3465055"/>
                  <a:pt x="7912805" y="3493275"/>
                  <a:pt x="7782196" y="3503388"/>
                </a:cubicBezTo>
                <a:cubicBezTo>
                  <a:pt x="7653302" y="3497410"/>
                  <a:pt x="7320095" y="3483405"/>
                  <a:pt x="7191033" y="3503388"/>
                </a:cubicBezTo>
                <a:cubicBezTo>
                  <a:pt x="7075654" y="3507612"/>
                  <a:pt x="6602827" y="3458957"/>
                  <a:pt x="6391223" y="3503388"/>
                </a:cubicBezTo>
                <a:cubicBezTo>
                  <a:pt x="6195223" y="3576035"/>
                  <a:pt x="5952106" y="3577419"/>
                  <a:pt x="5695737" y="3503388"/>
                </a:cubicBezTo>
                <a:cubicBezTo>
                  <a:pt x="5421358" y="3484372"/>
                  <a:pt x="5376775" y="3508413"/>
                  <a:pt x="5208896" y="3503388"/>
                </a:cubicBezTo>
                <a:cubicBezTo>
                  <a:pt x="5042584" y="3495437"/>
                  <a:pt x="4925648" y="3517616"/>
                  <a:pt x="4826378" y="3503388"/>
                </a:cubicBezTo>
                <a:cubicBezTo>
                  <a:pt x="4722652" y="3505862"/>
                  <a:pt x="4346731" y="3465354"/>
                  <a:pt x="3922246" y="3503388"/>
                </a:cubicBezTo>
                <a:cubicBezTo>
                  <a:pt x="3467057" y="3466173"/>
                  <a:pt x="3562913" y="3496230"/>
                  <a:pt x="3331082" y="3503388"/>
                </a:cubicBezTo>
                <a:cubicBezTo>
                  <a:pt x="3128558" y="3513243"/>
                  <a:pt x="2748816" y="3482253"/>
                  <a:pt x="2531272" y="3503388"/>
                </a:cubicBezTo>
                <a:cubicBezTo>
                  <a:pt x="2309608" y="3475205"/>
                  <a:pt x="2253857" y="3507935"/>
                  <a:pt x="2148755" y="3503388"/>
                </a:cubicBezTo>
                <a:cubicBezTo>
                  <a:pt x="2049910" y="3504611"/>
                  <a:pt x="1844927" y="3510134"/>
                  <a:pt x="1661914" y="3503388"/>
                </a:cubicBezTo>
                <a:cubicBezTo>
                  <a:pt x="1472906" y="3594909"/>
                  <a:pt x="913243" y="3562668"/>
                  <a:pt x="583910" y="3503388"/>
                </a:cubicBezTo>
                <a:cubicBezTo>
                  <a:pt x="225286" y="3401922"/>
                  <a:pt x="52553" y="3259819"/>
                  <a:pt x="0" y="2919478"/>
                </a:cubicBezTo>
                <a:cubicBezTo>
                  <a:pt x="3827" y="2692161"/>
                  <a:pt x="11794" y="2632610"/>
                  <a:pt x="0" y="2405653"/>
                </a:cubicBezTo>
                <a:cubicBezTo>
                  <a:pt x="3218" y="2173148"/>
                  <a:pt x="-21531" y="2054409"/>
                  <a:pt x="0" y="1845117"/>
                </a:cubicBezTo>
                <a:cubicBezTo>
                  <a:pt x="28656" y="1627093"/>
                  <a:pt x="-27186" y="1517126"/>
                  <a:pt x="0" y="1237869"/>
                </a:cubicBezTo>
                <a:cubicBezTo>
                  <a:pt x="31698" y="975411"/>
                  <a:pt x="1643" y="845122"/>
                  <a:pt x="0" y="583910"/>
                </a:cubicBezTo>
                <a:close/>
              </a:path>
              <a:path w="11600119" h="3503388" stroke="0" extrusionOk="0">
                <a:moveTo>
                  <a:pt x="0" y="583910"/>
                </a:moveTo>
                <a:cubicBezTo>
                  <a:pt x="-40940" y="264693"/>
                  <a:pt x="268070" y="20732"/>
                  <a:pt x="583910" y="0"/>
                </a:cubicBezTo>
                <a:cubicBezTo>
                  <a:pt x="769905" y="-9635"/>
                  <a:pt x="1043396" y="-16029"/>
                  <a:pt x="1175074" y="0"/>
                </a:cubicBezTo>
                <a:cubicBezTo>
                  <a:pt x="1329436" y="-47280"/>
                  <a:pt x="1651026" y="7344"/>
                  <a:pt x="1974883" y="0"/>
                </a:cubicBezTo>
                <a:cubicBezTo>
                  <a:pt x="2329505" y="42590"/>
                  <a:pt x="2286739" y="-4321"/>
                  <a:pt x="2357401" y="0"/>
                </a:cubicBezTo>
                <a:cubicBezTo>
                  <a:pt x="2408654" y="-17547"/>
                  <a:pt x="2697955" y="-1811"/>
                  <a:pt x="3157210" y="0"/>
                </a:cubicBezTo>
                <a:cubicBezTo>
                  <a:pt x="3536923" y="-13136"/>
                  <a:pt x="3377614" y="1575"/>
                  <a:pt x="3539728" y="0"/>
                </a:cubicBezTo>
                <a:cubicBezTo>
                  <a:pt x="3693428" y="22988"/>
                  <a:pt x="4073876" y="2115"/>
                  <a:pt x="4339538" y="0"/>
                </a:cubicBezTo>
                <a:cubicBezTo>
                  <a:pt x="4593752" y="50421"/>
                  <a:pt x="4753434" y="-42610"/>
                  <a:pt x="5035024" y="0"/>
                </a:cubicBezTo>
                <a:cubicBezTo>
                  <a:pt x="5319916" y="38164"/>
                  <a:pt x="5505752" y="12873"/>
                  <a:pt x="5626188" y="0"/>
                </a:cubicBezTo>
                <a:cubicBezTo>
                  <a:pt x="5757759" y="-14236"/>
                  <a:pt x="6126082" y="36442"/>
                  <a:pt x="6321674" y="0"/>
                </a:cubicBezTo>
                <a:cubicBezTo>
                  <a:pt x="6481094" y="-13380"/>
                  <a:pt x="6970369" y="7502"/>
                  <a:pt x="7121484" y="0"/>
                </a:cubicBezTo>
                <a:cubicBezTo>
                  <a:pt x="7295007" y="14100"/>
                  <a:pt x="7661587" y="48587"/>
                  <a:pt x="7816971" y="0"/>
                </a:cubicBezTo>
                <a:cubicBezTo>
                  <a:pt x="7969341" y="-39161"/>
                  <a:pt x="8131338" y="3808"/>
                  <a:pt x="8303811" y="0"/>
                </a:cubicBezTo>
                <a:cubicBezTo>
                  <a:pt x="8444489" y="-27555"/>
                  <a:pt x="8689655" y="16048"/>
                  <a:pt x="8790652" y="0"/>
                </a:cubicBezTo>
                <a:cubicBezTo>
                  <a:pt x="8885128" y="-16321"/>
                  <a:pt x="9160950" y="-21457"/>
                  <a:pt x="9277492" y="0"/>
                </a:cubicBezTo>
                <a:cubicBezTo>
                  <a:pt x="9372840" y="37787"/>
                  <a:pt x="9560599" y="34505"/>
                  <a:pt x="9764333" y="0"/>
                </a:cubicBezTo>
                <a:cubicBezTo>
                  <a:pt x="10044023" y="-62667"/>
                  <a:pt x="10641654" y="-19089"/>
                  <a:pt x="11016209" y="0"/>
                </a:cubicBezTo>
                <a:cubicBezTo>
                  <a:pt x="11348952" y="20606"/>
                  <a:pt x="11584896" y="317340"/>
                  <a:pt x="11600119" y="583910"/>
                </a:cubicBezTo>
                <a:cubicBezTo>
                  <a:pt x="11617355" y="857838"/>
                  <a:pt x="11580381" y="1018975"/>
                  <a:pt x="11600119" y="1191158"/>
                </a:cubicBezTo>
                <a:cubicBezTo>
                  <a:pt x="11578737" y="1340981"/>
                  <a:pt x="11608319" y="1581849"/>
                  <a:pt x="11600119" y="1775050"/>
                </a:cubicBezTo>
                <a:cubicBezTo>
                  <a:pt x="11570847" y="1995840"/>
                  <a:pt x="11567245" y="2092608"/>
                  <a:pt x="11600119" y="2358942"/>
                </a:cubicBezTo>
                <a:cubicBezTo>
                  <a:pt x="11616781" y="2636011"/>
                  <a:pt x="11628677" y="2673025"/>
                  <a:pt x="11600119" y="2919478"/>
                </a:cubicBezTo>
                <a:cubicBezTo>
                  <a:pt x="11574878" y="3172551"/>
                  <a:pt x="11316690" y="3522887"/>
                  <a:pt x="11016209" y="3503388"/>
                </a:cubicBezTo>
                <a:cubicBezTo>
                  <a:pt x="10799030" y="3495089"/>
                  <a:pt x="10723251" y="3501765"/>
                  <a:pt x="10425045" y="3503388"/>
                </a:cubicBezTo>
                <a:cubicBezTo>
                  <a:pt x="10146587" y="3501901"/>
                  <a:pt x="10046268" y="3518900"/>
                  <a:pt x="9833882" y="3503388"/>
                </a:cubicBezTo>
                <a:cubicBezTo>
                  <a:pt x="9689984" y="3482757"/>
                  <a:pt x="9477161" y="3484414"/>
                  <a:pt x="9242718" y="3503388"/>
                </a:cubicBezTo>
                <a:cubicBezTo>
                  <a:pt x="9036126" y="3515868"/>
                  <a:pt x="8951021" y="3523270"/>
                  <a:pt x="8860201" y="3503388"/>
                </a:cubicBezTo>
                <a:cubicBezTo>
                  <a:pt x="8758579" y="3501425"/>
                  <a:pt x="8611659" y="3494755"/>
                  <a:pt x="8477683" y="3503388"/>
                </a:cubicBezTo>
                <a:cubicBezTo>
                  <a:pt x="8338443" y="3494751"/>
                  <a:pt x="8251303" y="3520807"/>
                  <a:pt x="8095165" y="3503388"/>
                </a:cubicBezTo>
                <a:cubicBezTo>
                  <a:pt x="7936162" y="3460083"/>
                  <a:pt x="7807545" y="3519738"/>
                  <a:pt x="7504002" y="3503388"/>
                </a:cubicBezTo>
                <a:cubicBezTo>
                  <a:pt x="7219473" y="3505120"/>
                  <a:pt x="6960414" y="3501074"/>
                  <a:pt x="6808515" y="3503388"/>
                </a:cubicBezTo>
                <a:cubicBezTo>
                  <a:pt x="6605816" y="3520162"/>
                  <a:pt x="6309643" y="3496289"/>
                  <a:pt x="5904382" y="3503388"/>
                </a:cubicBezTo>
                <a:cubicBezTo>
                  <a:pt x="5503750" y="3507418"/>
                  <a:pt x="5416379" y="3538841"/>
                  <a:pt x="5208896" y="3503388"/>
                </a:cubicBezTo>
                <a:cubicBezTo>
                  <a:pt x="4995713" y="3477115"/>
                  <a:pt x="4937297" y="3492556"/>
                  <a:pt x="4826378" y="3503388"/>
                </a:cubicBezTo>
                <a:cubicBezTo>
                  <a:pt x="4726905" y="3456617"/>
                  <a:pt x="4402862" y="3507421"/>
                  <a:pt x="4026569" y="3503388"/>
                </a:cubicBezTo>
                <a:cubicBezTo>
                  <a:pt x="3909976" y="3513562"/>
                  <a:pt x="3719689" y="3499572"/>
                  <a:pt x="3539728" y="3503388"/>
                </a:cubicBezTo>
                <a:cubicBezTo>
                  <a:pt x="3435732" y="3525775"/>
                  <a:pt x="3018921" y="3467976"/>
                  <a:pt x="2739918" y="3503388"/>
                </a:cubicBezTo>
                <a:cubicBezTo>
                  <a:pt x="2522367" y="3504225"/>
                  <a:pt x="2369074" y="3505149"/>
                  <a:pt x="2044432" y="3503388"/>
                </a:cubicBezTo>
                <a:cubicBezTo>
                  <a:pt x="1730537" y="3490598"/>
                  <a:pt x="1765596" y="3525018"/>
                  <a:pt x="1557591" y="3503388"/>
                </a:cubicBezTo>
                <a:cubicBezTo>
                  <a:pt x="1360188" y="3467445"/>
                  <a:pt x="787895" y="3507952"/>
                  <a:pt x="583910" y="3503388"/>
                </a:cubicBezTo>
                <a:cubicBezTo>
                  <a:pt x="270102" y="3526496"/>
                  <a:pt x="5993" y="3302703"/>
                  <a:pt x="0" y="2919478"/>
                </a:cubicBezTo>
                <a:cubicBezTo>
                  <a:pt x="-6984" y="2787027"/>
                  <a:pt x="31598" y="2652956"/>
                  <a:pt x="0" y="2405653"/>
                </a:cubicBezTo>
                <a:cubicBezTo>
                  <a:pt x="24403" y="2140817"/>
                  <a:pt x="41385" y="2018128"/>
                  <a:pt x="0" y="1775050"/>
                </a:cubicBezTo>
                <a:cubicBezTo>
                  <a:pt x="-13577" y="1565996"/>
                  <a:pt x="-37602" y="1441999"/>
                  <a:pt x="0" y="1261225"/>
                </a:cubicBezTo>
                <a:cubicBezTo>
                  <a:pt x="-17726" y="1097336"/>
                  <a:pt x="-42302" y="848331"/>
                  <a:pt x="0" y="583910"/>
                </a:cubicBezTo>
                <a:close/>
              </a:path>
              <a:path w="11600119" h="3503388" fill="none" stroke="0" extrusionOk="0">
                <a:moveTo>
                  <a:pt x="0" y="583910"/>
                </a:moveTo>
                <a:cubicBezTo>
                  <a:pt x="-44142" y="251434"/>
                  <a:pt x="196838" y="63678"/>
                  <a:pt x="583910" y="0"/>
                </a:cubicBezTo>
                <a:cubicBezTo>
                  <a:pt x="660021" y="-5543"/>
                  <a:pt x="788092" y="-36166"/>
                  <a:pt x="966428" y="0"/>
                </a:cubicBezTo>
                <a:cubicBezTo>
                  <a:pt x="1145842" y="5771"/>
                  <a:pt x="1407807" y="-44394"/>
                  <a:pt x="1557591" y="0"/>
                </a:cubicBezTo>
                <a:cubicBezTo>
                  <a:pt x="1732417" y="37809"/>
                  <a:pt x="1950614" y="29187"/>
                  <a:pt x="2044432" y="0"/>
                </a:cubicBezTo>
                <a:cubicBezTo>
                  <a:pt x="2161580" y="6794"/>
                  <a:pt x="2688946" y="-5303"/>
                  <a:pt x="2844241" y="0"/>
                </a:cubicBezTo>
                <a:cubicBezTo>
                  <a:pt x="3016751" y="-7790"/>
                  <a:pt x="3458224" y="36815"/>
                  <a:pt x="3644051" y="0"/>
                </a:cubicBezTo>
                <a:cubicBezTo>
                  <a:pt x="3862183" y="40237"/>
                  <a:pt x="4117670" y="20676"/>
                  <a:pt x="4443861" y="0"/>
                </a:cubicBezTo>
                <a:cubicBezTo>
                  <a:pt x="4765002" y="-14759"/>
                  <a:pt x="4712924" y="1774"/>
                  <a:pt x="4826378" y="0"/>
                </a:cubicBezTo>
                <a:cubicBezTo>
                  <a:pt x="4946157" y="-812"/>
                  <a:pt x="5060909" y="3835"/>
                  <a:pt x="5208896" y="0"/>
                </a:cubicBezTo>
                <a:cubicBezTo>
                  <a:pt x="5366127" y="-5936"/>
                  <a:pt x="5686148" y="52017"/>
                  <a:pt x="5904382" y="0"/>
                </a:cubicBezTo>
                <a:cubicBezTo>
                  <a:pt x="6125419" y="-718"/>
                  <a:pt x="6469266" y="-3749"/>
                  <a:pt x="6704192" y="0"/>
                </a:cubicBezTo>
                <a:cubicBezTo>
                  <a:pt x="6948155" y="160"/>
                  <a:pt x="6986983" y="-9911"/>
                  <a:pt x="7086710" y="0"/>
                </a:cubicBezTo>
                <a:cubicBezTo>
                  <a:pt x="7165319" y="24108"/>
                  <a:pt x="7582211" y="59901"/>
                  <a:pt x="7990842" y="0"/>
                </a:cubicBezTo>
                <a:cubicBezTo>
                  <a:pt x="8413905" y="-37646"/>
                  <a:pt x="8419338" y="-23474"/>
                  <a:pt x="8582006" y="0"/>
                </a:cubicBezTo>
                <a:cubicBezTo>
                  <a:pt x="8768384" y="18907"/>
                  <a:pt x="8885754" y="-12769"/>
                  <a:pt x="9173170" y="0"/>
                </a:cubicBezTo>
                <a:cubicBezTo>
                  <a:pt x="9448265" y="25207"/>
                  <a:pt x="9380816" y="1670"/>
                  <a:pt x="9555687" y="0"/>
                </a:cubicBezTo>
                <a:cubicBezTo>
                  <a:pt x="9728379" y="4241"/>
                  <a:pt x="9964833" y="-8231"/>
                  <a:pt x="10355497" y="0"/>
                </a:cubicBezTo>
                <a:cubicBezTo>
                  <a:pt x="10767223" y="25624"/>
                  <a:pt x="10908576" y="5307"/>
                  <a:pt x="11016209" y="0"/>
                </a:cubicBezTo>
                <a:cubicBezTo>
                  <a:pt x="11295022" y="-67047"/>
                  <a:pt x="11604854" y="271066"/>
                  <a:pt x="11600119" y="583910"/>
                </a:cubicBezTo>
                <a:cubicBezTo>
                  <a:pt x="11602863" y="850596"/>
                  <a:pt x="11625349" y="911663"/>
                  <a:pt x="11600119" y="1191158"/>
                </a:cubicBezTo>
                <a:cubicBezTo>
                  <a:pt x="11583934" y="1481545"/>
                  <a:pt x="11609553" y="1555985"/>
                  <a:pt x="11600119" y="1775050"/>
                </a:cubicBezTo>
                <a:cubicBezTo>
                  <a:pt x="11577525" y="1990587"/>
                  <a:pt x="11597221" y="2126619"/>
                  <a:pt x="11600119" y="2288875"/>
                </a:cubicBezTo>
                <a:cubicBezTo>
                  <a:pt x="11622617" y="2477764"/>
                  <a:pt x="11615833" y="2777734"/>
                  <a:pt x="11600119" y="2919478"/>
                </a:cubicBezTo>
                <a:cubicBezTo>
                  <a:pt x="11632693" y="3244470"/>
                  <a:pt x="11314017" y="3497781"/>
                  <a:pt x="11016209" y="3503388"/>
                </a:cubicBezTo>
                <a:cubicBezTo>
                  <a:pt x="10895637" y="3513518"/>
                  <a:pt x="10655937" y="3479896"/>
                  <a:pt x="10425045" y="3503388"/>
                </a:cubicBezTo>
                <a:cubicBezTo>
                  <a:pt x="10226583" y="3477452"/>
                  <a:pt x="9978951" y="3543452"/>
                  <a:pt x="9833882" y="3503388"/>
                </a:cubicBezTo>
                <a:cubicBezTo>
                  <a:pt x="9691815" y="3512243"/>
                  <a:pt x="9409578" y="3523756"/>
                  <a:pt x="9138395" y="3503388"/>
                </a:cubicBezTo>
                <a:cubicBezTo>
                  <a:pt x="8868112" y="3473157"/>
                  <a:pt x="8814450" y="3498285"/>
                  <a:pt x="8651555" y="3503388"/>
                </a:cubicBezTo>
                <a:cubicBezTo>
                  <a:pt x="8480062" y="3501866"/>
                  <a:pt x="8280543" y="3517875"/>
                  <a:pt x="8164714" y="3503388"/>
                </a:cubicBezTo>
                <a:cubicBezTo>
                  <a:pt x="8020512" y="3482664"/>
                  <a:pt x="7913118" y="3497651"/>
                  <a:pt x="7782196" y="3503388"/>
                </a:cubicBezTo>
                <a:cubicBezTo>
                  <a:pt x="7639106" y="3501535"/>
                  <a:pt x="7316222" y="3493947"/>
                  <a:pt x="7191033" y="3503388"/>
                </a:cubicBezTo>
                <a:cubicBezTo>
                  <a:pt x="7084899" y="3550051"/>
                  <a:pt x="6595472" y="3455437"/>
                  <a:pt x="6391223" y="3503388"/>
                </a:cubicBezTo>
                <a:cubicBezTo>
                  <a:pt x="6140555" y="3560160"/>
                  <a:pt x="6008872" y="3508153"/>
                  <a:pt x="5695737" y="3503388"/>
                </a:cubicBezTo>
                <a:cubicBezTo>
                  <a:pt x="5426776" y="3476036"/>
                  <a:pt x="5364555" y="3510737"/>
                  <a:pt x="5208896" y="3503388"/>
                </a:cubicBezTo>
                <a:cubicBezTo>
                  <a:pt x="5039973" y="3500723"/>
                  <a:pt x="4926502" y="3501700"/>
                  <a:pt x="4826378" y="3503388"/>
                </a:cubicBezTo>
                <a:cubicBezTo>
                  <a:pt x="4742991" y="3518846"/>
                  <a:pt x="4401583" y="3548004"/>
                  <a:pt x="3922246" y="3503388"/>
                </a:cubicBezTo>
                <a:cubicBezTo>
                  <a:pt x="3481731" y="3458122"/>
                  <a:pt x="3553041" y="3501938"/>
                  <a:pt x="3331082" y="3503388"/>
                </a:cubicBezTo>
                <a:cubicBezTo>
                  <a:pt x="3118482" y="3471991"/>
                  <a:pt x="2709577" y="3516296"/>
                  <a:pt x="2531272" y="3503388"/>
                </a:cubicBezTo>
                <a:cubicBezTo>
                  <a:pt x="2320350" y="3486543"/>
                  <a:pt x="2253440" y="3497482"/>
                  <a:pt x="2148755" y="3503388"/>
                </a:cubicBezTo>
                <a:cubicBezTo>
                  <a:pt x="2031715" y="3477546"/>
                  <a:pt x="1842741" y="3451543"/>
                  <a:pt x="1661914" y="3503388"/>
                </a:cubicBezTo>
                <a:cubicBezTo>
                  <a:pt x="1455535" y="3528994"/>
                  <a:pt x="874221" y="3472351"/>
                  <a:pt x="583910" y="3503388"/>
                </a:cubicBezTo>
                <a:cubicBezTo>
                  <a:pt x="259115" y="3472172"/>
                  <a:pt x="-20194" y="3232177"/>
                  <a:pt x="0" y="2919478"/>
                </a:cubicBezTo>
                <a:cubicBezTo>
                  <a:pt x="-1201" y="2697941"/>
                  <a:pt x="2225" y="2627692"/>
                  <a:pt x="0" y="2405653"/>
                </a:cubicBezTo>
                <a:cubicBezTo>
                  <a:pt x="-4988" y="2168738"/>
                  <a:pt x="-38814" y="2069481"/>
                  <a:pt x="0" y="1845117"/>
                </a:cubicBezTo>
                <a:cubicBezTo>
                  <a:pt x="18004" y="1619726"/>
                  <a:pt x="5666" y="1515603"/>
                  <a:pt x="0" y="1237869"/>
                </a:cubicBezTo>
                <a:cubicBezTo>
                  <a:pt x="39913" y="975054"/>
                  <a:pt x="4533" y="839677"/>
                  <a:pt x="0" y="58391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00119"/>
                      <a:gd name="connsiteY0" fmla="*/ 583910 h 3503388"/>
                      <a:gd name="connsiteX1" fmla="*/ 583910 w 11600119"/>
                      <a:gd name="connsiteY1" fmla="*/ 0 h 3503388"/>
                      <a:gd name="connsiteX2" fmla="*/ 966428 w 11600119"/>
                      <a:gd name="connsiteY2" fmla="*/ 0 h 3503388"/>
                      <a:gd name="connsiteX3" fmla="*/ 1557591 w 11600119"/>
                      <a:gd name="connsiteY3" fmla="*/ 0 h 3503388"/>
                      <a:gd name="connsiteX4" fmla="*/ 2044432 w 11600119"/>
                      <a:gd name="connsiteY4" fmla="*/ 0 h 3503388"/>
                      <a:gd name="connsiteX5" fmla="*/ 2844241 w 11600119"/>
                      <a:gd name="connsiteY5" fmla="*/ 0 h 3503388"/>
                      <a:gd name="connsiteX6" fmla="*/ 3644051 w 11600119"/>
                      <a:gd name="connsiteY6" fmla="*/ 0 h 3503388"/>
                      <a:gd name="connsiteX7" fmla="*/ 4443861 w 11600119"/>
                      <a:gd name="connsiteY7" fmla="*/ 0 h 3503388"/>
                      <a:gd name="connsiteX8" fmla="*/ 4826378 w 11600119"/>
                      <a:gd name="connsiteY8" fmla="*/ 0 h 3503388"/>
                      <a:gd name="connsiteX9" fmla="*/ 5208896 w 11600119"/>
                      <a:gd name="connsiteY9" fmla="*/ 0 h 3503388"/>
                      <a:gd name="connsiteX10" fmla="*/ 5904382 w 11600119"/>
                      <a:gd name="connsiteY10" fmla="*/ 0 h 3503388"/>
                      <a:gd name="connsiteX11" fmla="*/ 6704192 w 11600119"/>
                      <a:gd name="connsiteY11" fmla="*/ 0 h 3503388"/>
                      <a:gd name="connsiteX12" fmla="*/ 7086710 w 11600119"/>
                      <a:gd name="connsiteY12" fmla="*/ 0 h 3503388"/>
                      <a:gd name="connsiteX13" fmla="*/ 7990842 w 11600119"/>
                      <a:gd name="connsiteY13" fmla="*/ 0 h 3503388"/>
                      <a:gd name="connsiteX14" fmla="*/ 8582006 w 11600119"/>
                      <a:gd name="connsiteY14" fmla="*/ 0 h 3503388"/>
                      <a:gd name="connsiteX15" fmla="*/ 9173170 w 11600119"/>
                      <a:gd name="connsiteY15" fmla="*/ 0 h 3503388"/>
                      <a:gd name="connsiteX16" fmla="*/ 9555687 w 11600119"/>
                      <a:gd name="connsiteY16" fmla="*/ 0 h 3503388"/>
                      <a:gd name="connsiteX17" fmla="*/ 10355497 w 11600119"/>
                      <a:gd name="connsiteY17" fmla="*/ 0 h 3503388"/>
                      <a:gd name="connsiteX18" fmla="*/ 11016209 w 11600119"/>
                      <a:gd name="connsiteY18" fmla="*/ 0 h 3503388"/>
                      <a:gd name="connsiteX19" fmla="*/ 11600119 w 11600119"/>
                      <a:gd name="connsiteY19" fmla="*/ 583910 h 3503388"/>
                      <a:gd name="connsiteX20" fmla="*/ 11600119 w 11600119"/>
                      <a:gd name="connsiteY20" fmla="*/ 1191158 h 3503388"/>
                      <a:gd name="connsiteX21" fmla="*/ 11600119 w 11600119"/>
                      <a:gd name="connsiteY21" fmla="*/ 1775050 h 3503388"/>
                      <a:gd name="connsiteX22" fmla="*/ 11600119 w 11600119"/>
                      <a:gd name="connsiteY22" fmla="*/ 2288875 h 3503388"/>
                      <a:gd name="connsiteX23" fmla="*/ 11600119 w 11600119"/>
                      <a:gd name="connsiteY23" fmla="*/ 2919478 h 3503388"/>
                      <a:gd name="connsiteX24" fmla="*/ 11016209 w 11600119"/>
                      <a:gd name="connsiteY24" fmla="*/ 3503388 h 3503388"/>
                      <a:gd name="connsiteX25" fmla="*/ 10425045 w 11600119"/>
                      <a:gd name="connsiteY25" fmla="*/ 3503388 h 3503388"/>
                      <a:gd name="connsiteX26" fmla="*/ 9833882 w 11600119"/>
                      <a:gd name="connsiteY26" fmla="*/ 3503388 h 3503388"/>
                      <a:gd name="connsiteX27" fmla="*/ 9138395 w 11600119"/>
                      <a:gd name="connsiteY27" fmla="*/ 3503388 h 3503388"/>
                      <a:gd name="connsiteX28" fmla="*/ 8651555 w 11600119"/>
                      <a:gd name="connsiteY28" fmla="*/ 3503388 h 3503388"/>
                      <a:gd name="connsiteX29" fmla="*/ 8164714 w 11600119"/>
                      <a:gd name="connsiteY29" fmla="*/ 3503388 h 3503388"/>
                      <a:gd name="connsiteX30" fmla="*/ 7782196 w 11600119"/>
                      <a:gd name="connsiteY30" fmla="*/ 3503388 h 3503388"/>
                      <a:gd name="connsiteX31" fmla="*/ 7191033 w 11600119"/>
                      <a:gd name="connsiteY31" fmla="*/ 3503388 h 3503388"/>
                      <a:gd name="connsiteX32" fmla="*/ 6391223 w 11600119"/>
                      <a:gd name="connsiteY32" fmla="*/ 3503388 h 3503388"/>
                      <a:gd name="connsiteX33" fmla="*/ 5695737 w 11600119"/>
                      <a:gd name="connsiteY33" fmla="*/ 3503388 h 3503388"/>
                      <a:gd name="connsiteX34" fmla="*/ 5208896 w 11600119"/>
                      <a:gd name="connsiteY34" fmla="*/ 3503388 h 3503388"/>
                      <a:gd name="connsiteX35" fmla="*/ 4826378 w 11600119"/>
                      <a:gd name="connsiteY35" fmla="*/ 3503388 h 3503388"/>
                      <a:gd name="connsiteX36" fmla="*/ 3922246 w 11600119"/>
                      <a:gd name="connsiteY36" fmla="*/ 3503388 h 3503388"/>
                      <a:gd name="connsiteX37" fmla="*/ 3331082 w 11600119"/>
                      <a:gd name="connsiteY37" fmla="*/ 3503388 h 3503388"/>
                      <a:gd name="connsiteX38" fmla="*/ 2531272 w 11600119"/>
                      <a:gd name="connsiteY38" fmla="*/ 3503388 h 3503388"/>
                      <a:gd name="connsiteX39" fmla="*/ 2148755 w 11600119"/>
                      <a:gd name="connsiteY39" fmla="*/ 3503388 h 3503388"/>
                      <a:gd name="connsiteX40" fmla="*/ 1661914 w 11600119"/>
                      <a:gd name="connsiteY40" fmla="*/ 3503388 h 3503388"/>
                      <a:gd name="connsiteX41" fmla="*/ 583910 w 11600119"/>
                      <a:gd name="connsiteY41" fmla="*/ 3503388 h 3503388"/>
                      <a:gd name="connsiteX42" fmla="*/ 0 w 11600119"/>
                      <a:gd name="connsiteY42" fmla="*/ 2919478 h 3503388"/>
                      <a:gd name="connsiteX43" fmla="*/ 0 w 11600119"/>
                      <a:gd name="connsiteY43" fmla="*/ 2405653 h 3503388"/>
                      <a:gd name="connsiteX44" fmla="*/ 0 w 11600119"/>
                      <a:gd name="connsiteY44" fmla="*/ 1845117 h 3503388"/>
                      <a:gd name="connsiteX45" fmla="*/ 0 w 11600119"/>
                      <a:gd name="connsiteY45" fmla="*/ 1237869 h 3503388"/>
                      <a:gd name="connsiteX46" fmla="*/ 0 w 11600119"/>
                      <a:gd name="connsiteY46" fmla="*/ 583910 h 350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503388" fill="none" extrusionOk="0">
                        <a:moveTo>
                          <a:pt x="0" y="583910"/>
                        </a:moveTo>
                        <a:cubicBezTo>
                          <a:pt x="-11461" y="265601"/>
                          <a:pt x="195541" y="30430"/>
                          <a:pt x="583910" y="0"/>
                        </a:cubicBezTo>
                        <a:cubicBezTo>
                          <a:pt x="672141" y="-355"/>
                          <a:pt x="778106" y="-16518"/>
                          <a:pt x="966428" y="0"/>
                        </a:cubicBezTo>
                        <a:cubicBezTo>
                          <a:pt x="1154750" y="16518"/>
                          <a:pt x="1391358" y="-22560"/>
                          <a:pt x="1557591" y="0"/>
                        </a:cubicBezTo>
                        <a:cubicBezTo>
                          <a:pt x="1723824" y="22560"/>
                          <a:pt x="1930286" y="14439"/>
                          <a:pt x="2044432" y="0"/>
                        </a:cubicBezTo>
                        <a:cubicBezTo>
                          <a:pt x="2158578" y="-14439"/>
                          <a:pt x="2681029" y="-20169"/>
                          <a:pt x="2844241" y="0"/>
                        </a:cubicBezTo>
                        <a:cubicBezTo>
                          <a:pt x="3007453" y="20169"/>
                          <a:pt x="3457850" y="-1583"/>
                          <a:pt x="3644051" y="0"/>
                        </a:cubicBezTo>
                        <a:cubicBezTo>
                          <a:pt x="3830252" y="1583"/>
                          <a:pt x="4126743" y="16004"/>
                          <a:pt x="4443861" y="0"/>
                        </a:cubicBezTo>
                        <a:cubicBezTo>
                          <a:pt x="4760979" y="-16004"/>
                          <a:pt x="4709180" y="11822"/>
                          <a:pt x="4826378" y="0"/>
                        </a:cubicBezTo>
                        <a:cubicBezTo>
                          <a:pt x="4943576" y="-11822"/>
                          <a:pt x="5042634" y="6445"/>
                          <a:pt x="5208896" y="0"/>
                        </a:cubicBezTo>
                        <a:cubicBezTo>
                          <a:pt x="5375158" y="-6445"/>
                          <a:pt x="5669687" y="11471"/>
                          <a:pt x="5904382" y="0"/>
                        </a:cubicBezTo>
                        <a:cubicBezTo>
                          <a:pt x="6139077" y="-11471"/>
                          <a:pt x="6460467" y="3693"/>
                          <a:pt x="6704192" y="0"/>
                        </a:cubicBezTo>
                        <a:cubicBezTo>
                          <a:pt x="6947917" y="-3693"/>
                          <a:pt x="6999329" y="-13119"/>
                          <a:pt x="7086710" y="0"/>
                        </a:cubicBezTo>
                        <a:cubicBezTo>
                          <a:pt x="7174091" y="13119"/>
                          <a:pt x="7566760" y="36820"/>
                          <a:pt x="7990842" y="0"/>
                        </a:cubicBezTo>
                        <a:cubicBezTo>
                          <a:pt x="8414924" y="-36820"/>
                          <a:pt x="8418885" y="-23552"/>
                          <a:pt x="8582006" y="0"/>
                        </a:cubicBezTo>
                        <a:cubicBezTo>
                          <a:pt x="8745127" y="23552"/>
                          <a:pt x="8894870" y="-9626"/>
                          <a:pt x="9173170" y="0"/>
                        </a:cubicBezTo>
                        <a:cubicBezTo>
                          <a:pt x="9451470" y="9626"/>
                          <a:pt x="9378271" y="7235"/>
                          <a:pt x="9555687" y="0"/>
                        </a:cubicBezTo>
                        <a:cubicBezTo>
                          <a:pt x="9733103" y="-7235"/>
                          <a:pt x="9961523" y="-27262"/>
                          <a:pt x="10355497" y="0"/>
                        </a:cubicBezTo>
                        <a:cubicBezTo>
                          <a:pt x="10749471" y="27262"/>
                          <a:pt x="10883544" y="15281"/>
                          <a:pt x="11016209" y="0"/>
                        </a:cubicBezTo>
                        <a:cubicBezTo>
                          <a:pt x="11312200" y="-1501"/>
                          <a:pt x="11679554" y="248863"/>
                          <a:pt x="11600119" y="583910"/>
                        </a:cubicBezTo>
                        <a:cubicBezTo>
                          <a:pt x="11594527" y="856061"/>
                          <a:pt x="11619145" y="922415"/>
                          <a:pt x="11600119" y="1191158"/>
                        </a:cubicBezTo>
                        <a:cubicBezTo>
                          <a:pt x="11581093" y="1459901"/>
                          <a:pt x="11622175" y="1542627"/>
                          <a:pt x="11600119" y="1775050"/>
                        </a:cubicBezTo>
                        <a:cubicBezTo>
                          <a:pt x="11578063" y="2007473"/>
                          <a:pt x="11587007" y="2117077"/>
                          <a:pt x="11600119" y="2288875"/>
                        </a:cubicBezTo>
                        <a:cubicBezTo>
                          <a:pt x="11613231" y="2460673"/>
                          <a:pt x="11586819" y="2788086"/>
                          <a:pt x="11600119" y="2919478"/>
                        </a:cubicBezTo>
                        <a:cubicBezTo>
                          <a:pt x="11585441" y="3223653"/>
                          <a:pt x="11275820" y="3507823"/>
                          <a:pt x="11016209" y="3503388"/>
                        </a:cubicBezTo>
                        <a:cubicBezTo>
                          <a:pt x="10862439" y="3499795"/>
                          <a:pt x="10652721" y="3508686"/>
                          <a:pt x="10425045" y="3503388"/>
                        </a:cubicBezTo>
                        <a:cubicBezTo>
                          <a:pt x="10197369" y="3498090"/>
                          <a:pt x="9979278" y="3510969"/>
                          <a:pt x="9833882" y="3503388"/>
                        </a:cubicBezTo>
                        <a:cubicBezTo>
                          <a:pt x="9688486" y="3495807"/>
                          <a:pt x="9411488" y="3534611"/>
                          <a:pt x="9138395" y="3503388"/>
                        </a:cubicBezTo>
                        <a:cubicBezTo>
                          <a:pt x="8865302" y="3472165"/>
                          <a:pt x="8815884" y="3494058"/>
                          <a:pt x="8651555" y="3503388"/>
                        </a:cubicBezTo>
                        <a:cubicBezTo>
                          <a:pt x="8487226" y="3512718"/>
                          <a:pt x="8298629" y="3519062"/>
                          <a:pt x="8164714" y="3503388"/>
                        </a:cubicBezTo>
                        <a:cubicBezTo>
                          <a:pt x="8030799" y="3487714"/>
                          <a:pt x="7918289" y="3498822"/>
                          <a:pt x="7782196" y="3503388"/>
                        </a:cubicBezTo>
                        <a:cubicBezTo>
                          <a:pt x="7646103" y="3507954"/>
                          <a:pt x="7318734" y="3497162"/>
                          <a:pt x="7191033" y="3503388"/>
                        </a:cubicBezTo>
                        <a:cubicBezTo>
                          <a:pt x="7063332" y="3509614"/>
                          <a:pt x="6604114" y="3474226"/>
                          <a:pt x="6391223" y="3503388"/>
                        </a:cubicBezTo>
                        <a:cubicBezTo>
                          <a:pt x="6178332" y="3532551"/>
                          <a:pt x="5959248" y="3530333"/>
                          <a:pt x="5695737" y="3503388"/>
                        </a:cubicBezTo>
                        <a:cubicBezTo>
                          <a:pt x="5432226" y="3476443"/>
                          <a:pt x="5374853" y="3508632"/>
                          <a:pt x="5208896" y="3503388"/>
                        </a:cubicBezTo>
                        <a:cubicBezTo>
                          <a:pt x="5042939" y="3498144"/>
                          <a:pt x="4920693" y="3509494"/>
                          <a:pt x="4826378" y="3503388"/>
                        </a:cubicBezTo>
                        <a:cubicBezTo>
                          <a:pt x="4732063" y="3497282"/>
                          <a:pt x="4372715" y="3547406"/>
                          <a:pt x="3922246" y="3503388"/>
                        </a:cubicBezTo>
                        <a:cubicBezTo>
                          <a:pt x="3471777" y="3459370"/>
                          <a:pt x="3544511" y="3499601"/>
                          <a:pt x="3331082" y="3503388"/>
                        </a:cubicBezTo>
                        <a:cubicBezTo>
                          <a:pt x="3117653" y="3507175"/>
                          <a:pt x="2747718" y="3524867"/>
                          <a:pt x="2531272" y="3503388"/>
                        </a:cubicBezTo>
                        <a:cubicBezTo>
                          <a:pt x="2314826" y="3481910"/>
                          <a:pt x="2251539" y="3504463"/>
                          <a:pt x="2148755" y="3503388"/>
                        </a:cubicBezTo>
                        <a:cubicBezTo>
                          <a:pt x="2045971" y="3502313"/>
                          <a:pt x="1860634" y="3479052"/>
                          <a:pt x="1661914" y="3503388"/>
                        </a:cubicBezTo>
                        <a:cubicBezTo>
                          <a:pt x="1463194" y="3527724"/>
                          <a:pt x="927661" y="3485919"/>
                          <a:pt x="583910" y="3503388"/>
                        </a:cubicBezTo>
                        <a:cubicBezTo>
                          <a:pt x="282468" y="3456280"/>
                          <a:pt x="-6134" y="3246596"/>
                          <a:pt x="0" y="2919478"/>
                        </a:cubicBezTo>
                        <a:cubicBezTo>
                          <a:pt x="3072" y="2696713"/>
                          <a:pt x="7343" y="2640195"/>
                          <a:pt x="0" y="2405653"/>
                        </a:cubicBezTo>
                        <a:cubicBezTo>
                          <a:pt x="-7343" y="2171111"/>
                          <a:pt x="-25026" y="2063612"/>
                          <a:pt x="0" y="1845117"/>
                        </a:cubicBezTo>
                        <a:cubicBezTo>
                          <a:pt x="25026" y="1626622"/>
                          <a:pt x="-23099" y="1515000"/>
                          <a:pt x="0" y="1237869"/>
                        </a:cubicBezTo>
                        <a:cubicBezTo>
                          <a:pt x="23099" y="960738"/>
                          <a:pt x="-28948" y="827090"/>
                          <a:pt x="0" y="583910"/>
                        </a:cubicBezTo>
                        <a:close/>
                      </a:path>
                      <a:path w="11600119" h="3503388" stroke="0" extrusionOk="0">
                        <a:moveTo>
                          <a:pt x="0" y="583910"/>
                        </a:moveTo>
                        <a:cubicBezTo>
                          <a:pt x="-73265" y="229665"/>
                          <a:pt x="262766" y="34372"/>
                          <a:pt x="583910" y="0"/>
                        </a:cubicBezTo>
                        <a:cubicBezTo>
                          <a:pt x="769662" y="-20635"/>
                          <a:pt x="1055306" y="-4312"/>
                          <a:pt x="1175074" y="0"/>
                        </a:cubicBezTo>
                        <a:cubicBezTo>
                          <a:pt x="1294842" y="4312"/>
                          <a:pt x="1606466" y="-28686"/>
                          <a:pt x="1974883" y="0"/>
                        </a:cubicBezTo>
                        <a:cubicBezTo>
                          <a:pt x="2343300" y="28686"/>
                          <a:pt x="2272444" y="-4901"/>
                          <a:pt x="2357401" y="0"/>
                        </a:cubicBezTo>
                        <a:cubicBezTo>
                          <a:pt x="2442358" y="4901"/>
                          <a:pt x="2766941" y="19475"/>
                          <a:pt x="3157210" y="0"/>
                        </a:cubicBezTo>
                        <a:cubicBezTo>
                          <a:pt x="3547479" y="-19475"/>
                          <a:pt x="3375695" y="-2860"/>
                          <a:pt x="3539728" y="0"/>
                        </a:cubicBezTo>
                        <a:cubicBezTo>
                          <a:pt x="3703761" y="2860"/>
                          <a:pt x="4109112" y="-33176"/>
                          <a:pt x="4339538" y="0"/>
                        </a:cubicBezTo>
                        <a:cubicBezTo>
                          <a:pt x="4569964" y="33176"/>
                          <a:pt x="4754932" y="-31526"/>
                          <a:pt x="5035024" y="0"/>
                        </a:cubicBezTo>
                        <a:cubicBezTo>
                          <a:pt x="5315116" y="31526"/>
                          <a:pt x="5504966" y="8166"/>
                          <a:pt x="5626188" y="0"/>
                        </a:cubicBezTo>
                        <a:cubicBezTo>
                          <a:pt x="5747410" y="-8166"/>
                          <a:pt x="6153215" y="26475"/>
                          <a:pt x="6321674" y="0"/>
                        </a:cubicBezTo>
                        <a:cubicBezTo>
                          <a:pt x="6490133" y="-26475"/>
                          <a:pt x="6956505" y="-316"/>
                          <a:pt x="7121484" y="0"/>
                        </a:cubicBezTo>
                        <a:cubicBezTo>
                          <a:pt x="7286463" y="316"/>
                          <a:pt x="7635562" y="22223"/>
                          <a:pt x="7816971" y="0"/>
                        </a:cubicBezTo>
                        <a:cubicBezTo>
                          <a:pt x="7998380" y="-22223"/>
                          <a:pt x="8161018" y="19606"/>
                          <a:pt x="8303811" y="0"/>
                        </a:cubicBezTo>
                        <a:cubicBezTo>
                          <a:pt x="8446604" y="-19606"/>
                          <a:pt x="8687263" y="10188"/>
                          <a:pt x="8790652" y="0"/>
                        </a:cubicBezTo>
                        <a:cubicBezTo>
                          <a:pt x="8894041" y="-10188"/>
                          <a:pt x="9177990" y="-18688"/>
                          <a:pt x="9277492" y="0"/>
                        </a:cubicBezTo>
                        <a:cubicBezTo>
                          <a:pt x="9376994" y="18688"/>
                          <a:pt x="9551376" y="18826"/>
                          <a:pt x="9764333" y="0"/>
                        </a:cubicBezTo>
                        <a:cubicBezTo>
                          <a:pt x="9977290" y="-18826"/>
                          <a:pt x="10617261" y="-24148"/>
                          <a:pt x="11016209" y="0"/>
                        </a:cubicBezTo>
                        <a:cubicBezTo>
                          <a:pt x="11387072" y="8370"/>
                          <a:pt x="11632968" y="254864"/>
                          <a:pt x="11600119" y="583910"/>
                        </a:cubicBezTo>
                        <a:cubicBezTo>
                          <a:pt x="11627653" y="857961"/>
                          <a:pt x="11613631" y="1030902"/>
                          <a:pt x="11600119" y="1191158"/>
                        </a:cubicBezTo>
                        <a:cubicBezTo>
                          <a:pt x="11586607" y="1351414"/>
                          <a:pt x="11611241" y="1569648"/>
                          <a:pt x="11600119" y="1775050"/>
                        </a:cubicBezTo>
                        <a:cubicBezTo>
                          <a:pt x="11588997" y="1980452"/>
                          <a:pt x="11581490" y="2081399"/>
                          <a:pt x="11600119" y="2358942"/>
                        </a:cubicBezTo>
                        <a:cubicBezTo>
                          <a:pt x="11618748" y="2636485"/>
                          <a:pt x="11626026" y="2675556"/>
                          <a:pt x="11600119" y="2919478"/>
                        </a:cubicBezTo>
                        <a:cubicBezTo>
                          <a:pt x="11593055" y="3215010"/>
                          <a:pt x="11322440" y="3508219"/>
                          <a:pt x="11016209" y="3503388"/>
                        </a:cubicBezTo>
                        <a:cubicBezTo>
                          <a:pt x="10804573" y="3486896"/>
                          <a:pt x="10707124" y="3498887"/>
                          <a:pt x="10425045" y="3503388"/>
                        </a:cubicBezTo>
                        <a:cubicBezTo>
                          <a:pt x="10142966" y="3507889"/>
                          <a:pt x="10037296" y="3501446"/>
                          <a:pt x="9833882" y="3503388"/>
                        </a:cubicBezTo>
                        <a:cubicBezTo>
                          <a:pt x="9630468" y="3505330"/>
                          <a:pt x="9453557" y="3501280"/>
                          <a:pt x="9242718" y="3503388"/>
                        </a:cubicBezTo>
                        <a:cubicBezTo>
                          <a:pt x="9031879" y="3505496"/>
                          <a:pt x="8956574" y="3511524"/>
                          <a:pt x="8860201" y="3503388"/>
                        </a:cubicBezTo>
                        <a:cubicBezTo>
                          <a:pt x="8763828" y="3495252"/>
                          <a:pt x="8629954" y="3503120"/>
                          <a:pt x="8477683" y="3503388"/>
                        </a:cubicBezTo>
                        <a:cubicBezTo>
                          <a:pt x="8325412" y="3503656"/>
                          <a:pt x="8242815" y="3513250"/>
                          <a:pt x="8095165" y="3503388"/>
                        </a:cubicBezTo>
                        <a:cubicBezTo>
                          <a:pt x="7947515" y="3493526"/>
                          <a:pt x="7798981" y="3523580"/>
                          <a:pt x="7504002" y="3503388"/>
                        </a:cubicBezTo>
                        <a:cubicBezTo>
                          <a:pt x="7209023" y="3483196"/>
                          <a:pt x="6986978" y="3491410"/>
                          <a:pt x="6808515" y="3503388"/>
                        </a:cubicBezTo>
                        <a:cubicBezTo>
                          <a:pt x="6630052" y="3515366"/>
                          <a:pt x="6301992" y="3492444"/>
                          <a:pt x="5904382" y="3503388"/>
                        </a:cubicBezTo>
                        <a:cubicBezTo>
                          <a:pt x="5506772" y="3514332"/>
                          <a:pt x="5417111" y="3529912"/>
                          <a:pt x="5208896" y="3503388"/>
                        </a:cubicBezTo>
                        <a:cubicBezTo>
                          <a:pt x="5000681" y="3476864"/>
                          <a:pt x="4941712" y="3493975"/>
                          <a:pt x="4826378" y="3503388"/>
                        </a:cubicBezTo>
                        <a:cubicBezTo>
                          <a:pt x="4711044" y="3512801"/>
                          <a:pt x="4385186" y="3504631"/>
                          <a:pt x="4026569" y="3503388"/>
                        </a:cubicBezTo>
                        <a:cubicBezTo>
                          <a:pt x="3667952" y="3502145"/>
                          <a:pt x="3682898" y="3505698"/>
                          <a:pt x="3539728" y="3503388"/>
                        </a:cubicBezTo>
                        <a:cubicBezTo>
                          <a:pt x="3396558" y="3501078"/>
                          <a:pt x="2984593" y="3492141"/>
                          <a:pt x="2739918" y="3503388"/>
                        </a:cubicBezTo>
                        <a:cubicBezTo>
                          <a:pt x="2495243" y="3514636"/>
                          <a:pt x="2358867" y="3517369"/>
                          <a:pt x="2044432" y="3503388"/>
                        </a:cubicBezTo>
                        <a:cubicBezTo>
                          <a:pt x="1729997" y="3489407"/>
                          <a:pt x="1765209" y="3523609"/>
                          <a:pt x="1557591" y="3503388"/>
                        </a:cubicBezTo>
                        <a:cubicBezTo>
                          <a:pt x="1349973" y="3483167"/>
                          <a:pt x="832357" y="3518597"/>
                          <a:pt x="583910" y="3503388"/>
                        </a:cubicBezTo>
                        <a:cubicBezTo>
                          <a:pt x="248299" y="3473347"/>
                          <a:pt x="12090" y="3269252"/>
                          <a:pt x="0" y="2919478"/>
                        </a:cubicBezTo>
                        <a:cubicBezTo>
                          <a:pt x="-3698" y="2782634"/>
                          <a:pt x="628" y="2640679"/>
                          <a:pt x="0" y="2405653"/>
                        </a:cubicBezTo>
                        <a:cubicBezTo>
                          <a:pt x="-628" y="2170628"/>
                          <a:pt x="30241" y="1981142"/>
                          <a:pt x="0" y="1775050"/>
                        </a:cubicBezTo>
                        <a:cubicBezTo>
                          <a:pt x="-30241" y="1568958"/>
                          <a:pt x="-20139" y="1433515"/>
                          <a:pt x="0" y="1261225"/>
                        </a:cubicBezTo>
                        <a:cubicBezTo>
                          <a:pt x="20139" y="1088935"/>
                          <a:pt x="-26650" y="825013"/>
                          <a:pt x="0" y="58391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8686049" y="472606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1554039" y="5177060"/>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3929530" y="5170857"/>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11547315" y="514228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11632376" y="514228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libri" panose="020F0502020204030204"/>
              </a:rPr>
              <a:t>   </a:t>
            </a:r>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2157258"/>
            <a:chOff x="1017324" y="893136"/>
            <a:chExt cx="6704760" cy="1617945"/>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477329"/>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à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rót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ra đĩa thì những tách trà đỏ bỗng nhiên dừng chuyển động.</a:t>
              </a:r>
              <a:endPar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2" name="Arrow: Left 1">
            <a:hlinkClick r:id="rId7" action="ppaction://hlinksldjump"/>
            <a:extLst>
              <a:ext uri="{FF2B5EF4-FFF2-40B4-BE49-F238E27FC236}">
                <a16:creationId xmlns:a16="http://schemas.microsoft.com/office/drawing/2014/main" id="{6D0E6ED4-6DE1-BF53-ECAF-624DD5DCE789}"/>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700978523"/>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mbria" panose="02040503050406030204" pitchFamily="18" charset="0"/>
                          <a:ea typeface="Cambria" panose="02040503050406030204" pitchFamily="18" charset="0"/>
                          <a:cs typeface="Calibri" panose="020F0502020204030204" pitchFamily="34" charset="0"/>
                        </a:rPr>
                        <a:t>TT</a:t>
                      </a:r>
                      <a:endParaRPr lang="en-US" sz="2400" kern="1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mbria" panose="02040503050406030204" pitchFamily="18" charset="0"/>
                          <a:ea typeface="Cambria" panose="02040503050406030204" pitchFamily="18" charset="0"/>
                          <a:cs typeface="Calibri" panose="020F0502020204030204" pitchFamily="34" charset="0"/>
                        </a:rPr>
                        <a:t>Địa</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điểm</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dụng</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cụ</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mục</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đích</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làm</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thí</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nghiệm</a:t>
                      </a:r>
                      <a:endParaRPr lang="en-US" sz="2400" kern="1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1</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Địa</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điểm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làm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thí</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nghiệm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bếp</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mbria" panose="02040503050406030204" pitchFamily="18" charset="0"/>
                          <a:ea typeface="Cambria" panose="02040503050406030204" pitchFamily="18" charset="0"/>
                          <a:cs typeface="Calibri" panose="020F0502020204030204" pitchFamily="34" charset="0"/>
                        </a:rPr>
                        <a:t>2</a:t>
                      </a:r>
                      <a:endParaRPr lang="en-US" sz="2400" kern="1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mbria" panose="02040503050406030204" pitchFamily="18" charset="0"/>
                          <a:ea typeface="Cambria" panose="02040503050406030204" pitchFamily="18" charset="0"/>
                          <a:cs typeface="Calibri" panose="020F0502020204030204" pitchFamily="34" charset="0"/>
                        </a:rPr>
                        <a:t>Dụng cụ làm thí nghiệm: bộ đồ trà</a:t>
                      </a:r>
                      <a:endParaRPr lang="en-US" sz="2400" kern="1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3</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Mục</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đích</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làm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thí</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nghiệm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để</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lí</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giải</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hiện</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tượng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tại</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sao</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khi</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nước</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trà</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rớt</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đĩa</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thì</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những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tách</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tr</a:t>
                      </a:r>
                      <a:r>
                        <a:rPr lang="vi-VN"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à</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bỗng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nhiên</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dừng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chuyển</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động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
        <p:nvSpPr>
          <p:cNvPr id="3" name="Arrow: Left 2">
            <a:hlinkClick r:id="rId6" action="ppaction://hlinksldjump"/>
            <a:extLst>
              <a:ext uri="{FF2B5EF4-FFF2-40B4-BE49-F238E27FC236}">
                <a16:creationId xmlns:a16="http://schemas.microsoft.com/office/drawing/2014/main" id="{6F94D69E-AA4E-FA34-9575-93771FB26F15}"/>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 trả lời Ma-ri-a tìm được sau khi làm thí nghiệm là gì?</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0" name="Arrow: Left 9">
            <a:hlinkClick r:id="rId6" action="ppaction://hlinksldjump"/>
            <a:extLst>
              <a:ext uri="{FF2B5EF4-FFF2-40B4-BE49-F238E27FC236}">
                <a16:creationId xmlns:a16="http://schemas.microsoft.com/office/drawing/2014/main" id="{B2CD82BE-DC6E-249D-645A-8DEB7FFF2D44}"/>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3763322"/>
            <a:chOff x="499327" y="2226587"/>
            <a:chExt cx="8039100" cy="2452129"/>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000" kern="0">
                <a:solidFill>
                  <a:srgbClr val="FFFFFF"/>
                </a:solidFill>
                <a:latin typeface="Cambria" panose="02040503050406030204" pitchFamily="18" charset="0"/>
                <a:ea typeface="Cambria" panose="02040503050406030204" pitchFamily="18" charset="0"/>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356380"/>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en-US"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khen ngợi Ma-ri-a của người cha.</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nói người cha đánh giá cao khả năng nghiên cứu của Ma-</a:t>
              </a:r>
              <a:r>
                <a:rPr lang="en-US"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a:t>
              </a: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i-a.</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dự đoán của người cha về cô con gái giỏi giang của mình có khả năng phát huy truyền thống của gia tộc.</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nói đầy tự h</a:t>
              </a:r>
              <a:r>
                <a:rPr lang="en-US" sz="32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à</a:t>
              </a: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o của người cha về cô con gái giỏi giang của mình.</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637953" y="187855"/>
            <a:ext cx="10738883" cy="1920874"/>
            <a:chOff x="735996" y="890487"/>
            <a:chExt cx="7405885" cy="14406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10679077"/>
                <a:gd name="connsiteY0" fmla="*/ 87470 h 1446029"/>
                <a:gd name="connsiteX1" fmla="*/ 87470 w 10679077"/>
                <a:gd name="connsiteY1" fmla="*/ 0 h 1446029"/>
                <a:gd name="connsiteX2" fmla="*/ 743979 w 10679077"/>
                <a:gd name="connsiteY2" fmla="*/ 0 h 1446029"/>
                <a:gd name="connsiteX3" fmla="*/ 1295446 w 10679077"/>
                <a:gd name="connsiteY3" fmla="*/ 0 h 1446029"/>
                <a:gd name="connsiteX4" fmla="*/ 1636830 w 10679077"/>
                <a:gd name="connsiteY4" fmla="*/ 0 h 1446029"/>
                <a:gd name="connsiteX5" fmla="*/ 2188297 w 10679077"/>
                <a:gd name="connsiteY5" fmla="*/ 0 h 1446029"/>
                <a:gd name="connsiteX6" fmla="*/ 2634723 w 10679077"/>
                <a:gd name="connsiteY6" fmla="*/ 0 h 1446029"/>
                <a:gd name="connsiteX7" fmla="*/ 2976108 w 10679077"/>
                <a:gd name="connsiteY7" fmla="*/ 0 h 1446029"/>
                <a:gd name="connsiteX8" fmla="*/ 3842699 w 10679077"/>
                <a:gd name="connsiteY8" fmla="*/ 0 h 1446029"/>
                <a:gd name="connsiteX9" fmla="*/ 4499208 w 10679077"/>
                <a:gd name="connsiteY9" fmla="*/ 0 h 1446029"/>
                <a:gd name="connsiteX10" fmla="*/ 5050675 w 10679077"/>
                <a:gd name="connsiteY10" fmla="*/ 0 h 1446029"/>
                <a:gd name="connsiteX11" fmla="*/ 5812225 w 10679077"/>
                <a:gd name="connsiteY11" fmla="*/ 0 h 1446029"/>
                <a:gd name="connsiteX12" fmla="*/ 6468733 w 10679077"/>
                <a:gd name="connsiteY12" fmla="*/ 0 h 1446029"/>
                <a:gd name="connsiteX13" fmla="*/ 7020200 w 10679077"/>
                <a:gd name="connsiteY13" fmla="*/ 0 h 1446029"/>
                <a:gd name="connsiteX14" fmla="*/ 7361585 w 10679077"/>
                <a:gd name="connsiteY14" fmla="*/ 0 h 1446029"/>
                <a:gd name="connsiteX15" fmla="*/ 7913052 w 10679077"/>
                <a:gd name="connsiteY15" fmla="*/ 0 h 1446029"/>
                <a:gd name="connsiteX16" fmla="*/ 8464519 w 10679077"/>
                <a:gd name="connsiteY16" fmla="*/ 0 h 1446029"/>
                <a:gd name="connsiteX17" fmla="*/ 8805904 w 10679077"/>
                <a:gd name="connsiteY17" fmla="*/ 0 h 1446029"/>
                <a:gd name="connsiteX18" fmla="*/ 9252330 w 10679077"/>
                <a:gd name="connsiteY18" fmla="*/ 0 h 1446029"/>
                <a:gd name="connsiteX19" fmla="*/ 9593714 w 10679077"/>
                <a:gd name="connsiteY19" fmla="*/ 0 h 1446029"/>
                <a:gd name="connsiteX20" fmla="*/ 10591607 w 10679077"/>
                <a:gd name="connsiteY20" fmla="*/ 0 h 1446029"/>
                <a:gd name="connsiteX21" fmla="*/ 10679077 w 10679077"/>
                <a:gd name="connsiteY21" fmla="*/ 87470 h 1446029"/>
                <a:gd name="connsiteX22" fmla="*/ 10679077 w 10679077"/>
                <a:gd name="connsiteY22" fmla="*/ 748436 h 1446029"/>
                <a:gd name="connsiteX23" fmla="*/ 10679077 w 10679077"/>
                <a:gd name="connsiteY23" fmla="*/ 1358559 h 1446029"/>
                <a:gd name="connsiteX24" fmla="*/ 10591607 w 10679077"/>
                <a:gd name="connsiteY24" fmla="*/ 1446029 h 1446029"/>
                <a:gd name="connsiteX25" fmla="*/ 9830057 w 10679077"/>
                <a:gd name="connsiteY25" fmla="*/ 1446029 h 1446029"/>
                <a:gd name="connsiteX26" fmla="*/ 9068507 w 10679077"/>
                <a:gd name="connsiteY26" fmla="*/ 1446029 h 1446029"/>
                <a:gd name="connsiteX27" fmla="*/ 8622081 w 10679077"/>
                <a:gd name="connsiteY27" fmla="*/ 1446029 h 1446029"/>
                <a:gd name="connsiteX28" fmla="*/ 8280697 w 10679077"/>
                <a:gd name="connsiteY28" fmla="*/ 1446029 h 1446029"/>
                <a:gd name="connsiteX29" fmla="*/ 7414106 w 10679077"/>
                <a:gd name="connsiteY29" fmla="*/ 1446029 h 1446029"/>
                <a:gd name="connsiteX30" fmla="*/ 6862638 w 10679077"/>
                <a:gd name="connsiteY30" fmla="*/ 1446029 h 1446029"/>
                <a:gd name="connsiteX31" fmla="*/ 6311171 w 10679077"/>
                <a:gd name="connsiteY31" fmla="*/ 1446029 h 1446029"/>
                <a:gd name="connsiteX32" fmla="*/ 5654663 w 10679077"/>
                <a:gd name="connsiteY32" fmla="*/ 1446029 h 1446029"/>
                <a:gd name="connsiteX33" fmla="*/ 4788071 w 10679077"/>
                <a:gd name="connsiteY33" fmla="*/ 1446029 h 1446029"/>
                <a:gd name="connsiteX34" fmla="*/ 4236604 w 10679077"/>
                <a:gd name="connsiteY34" fmla="*/ 1446029 h 1446029"/>
                <a:gd name="connsiteX35" fmla="*/ 3580096 w 10679077"/>
                <a:gd name="connsiteY35" fmla="*/ 1446029 h 1446029"/>
                <a:gd name="connsiteX36" fmla="*/ 3028628 w 10679077"/>
                <a:gd name="connsiteY36" fmla="*/ 1446029 h 1446029"/>
                <a:gd name="connsiteX37" fmla="*/ 2372120 w 10679077"/>
                <a:gd name="connsiteY37" fmla="*/ 1446029 h 1446029"/>
                <a:gd name="connsiteX38" fmla="*/ 1610570 w 10679077"/>
                <a:gd name="connsiteY38" fmla="*/ 1446029 h 1446029"/>
                <a:gd name="connsiteX39" fmla="*/ 1059103 w 10679077"/>
                <a:gd name="connsiteY39" fmla="*/ 1446029 h 1446029"/>
                <a:gd name="connsiteX40" fmla="*/ 87470 w 10679077"/>
                <a:gd name="connsiteY40" fmla="*/ 1446029 h 1446029"/>
                <a:gd name="connsiteX41" fmla="*/ 0 w 10679077"/>
                <a:gd name="connsiteY41" fmla="*/ 1358559 h 1446029"/>
                <a:gd name="connsiteX42" fmla="*/ 0 w 10679077"/>
                <a:gd name="connsiteY42" fmla="*/ 710304 h 1446029"/>
                <a:gd name="connsiteX43" fmla="*/ 0 w 10679077"/>
                <a:gd name="connsiteY43" fmla="*/ 87470 h 1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79077" h="1446029" fill="none" extrusionOk="0">
                  <a:moveTo>
                    <a:pt x="0" y="87470"/>
                  </a:moveTo>
                  <a:cubicBezTo>
                    <a:pt x="-554" y="37993"/>
                    <a:pt x="30272" y="6995"/>
                    <a:pt x="87470" y="0"/>
                  </a:cubicBezTo>
                  <a:cubicBezTo>
                    <a:pt x="412160" y="-6974"/>
                    <a:pt x="420373" y="20642"/>
                    <a:pt x="743979" y="0"/>
                  </a:cubicBezTo>
                  <a:cubicBezTo>
                    <a:pt x="1067585" y="-20642"/>
                    <a:pt x="1134528" y="-11557"/>
                    <a:pt x="1295446" y="0"/>
                  </a:cubicBezTo>
                  <a:cubicBezTo>
                    <a:pt x="1456364" y="11557"/>
                    <a:pt x="1482471" y="1732"/>
                    <a:pt x="1636830" y="0"/>
                  </a:cubicBezTo>
                  <a:cubicBezTo>
                    <a:pt x="1791189" y="-1732"/>
                    <a:pt x="2013542" y="-17054"/>
                    <a:pt x="2188297" y="0"/>
                  </a:cubicBezTo>
                  <a:cubicBezTo>
                    <a:pt x="2363052" y="17054"/>
                    <a:pt x="2416235" y="-138"/>
                    <a:pt x="2634723" y="0"/>
                  </a:cubicBezTo>
                  <a:cubicBezTo>
                    <a:pt x="2853211" y="138"/>
                    <a:pt x="2833452" y="-890"/>
                    <a:pt x="2976108" y="0"/>
                  </a:cubicBezTo>
                  <a:cubicBezTo>
                    <a:pt x="3118764" y="890"/>
                    <a:pt x="3558269" y="16660"/>
                    <a:pt x="3842699" y="0"/>
                  </a:cubicBezTo>
                  <a:cubicBezTo>
                    <a:pt x="4127129" y="-16660"/>
                    <a:pt x="4210680" y="26594"/>
                    <a:pt x="4499208" y="0"/>
                  </a:cubicBezTo>
                  <a:cubicBezTo>
                    <a:pt x="4787736" y="-26594"/>
                    <a:pt x="4842209" y="25477"/>
                    <a:pt x="5050675" y="0"/>
                  </a:cubicBezTo>
                  <a:cubicBezTo>
                    <a:pt x="5259141" y="-25477"/>
                    <a:pt x="5453863" y="-19849"/>
                    <a:pt x="5812225" y="0"/>
                  </a:cubicBezTo>
                  <a:cubicBezTo>
                    <a:pt x="6170587" y="19849"/>
                    <a:pt x="6268498" y="24482"/>
                    <a:pt x="6468733" y="0"/>
                  </a:cubicBezTo>
                  <a:cubicBezTo>
                    <a:pt x="6668968" y="-24482"/>
                    <a:pt x="6753601" y="12238"/>
                    <a:pt x="7020200" y="0"/>
                  </a:cubicBezTo>
                  <a:cubicBezTo>
                    <a:pt x="7286799" y="-12238"/>
                    <a:pt x="7280342" y="8779"/>
                    <a:pt x="7361585" y="0"/>
                  </a:cubicBezTo>
                  <a:cubicBezTo>
                    <a:pt x="7442829" y="-8779"/>
                    <a:pt x="7797494" y="-26355"/>
                    <a:pt x="7913052" y="0"/>
                  </a:cubicBezTo>
                  <a:cubicBezTo>
                    <a:pt x="8028610" y="26355"/>
                    <a:pt x="8195001" y="20269"/>
                    <a:pt x="8464519" y="0"/>
                  </a:cubicBezTo>
                  <a:cubicBezTo>
                    <a:pt x="8734037" y="-20269"/>
                    <a:pt x="8652956" y="-12888"/>
                    <a:pt x="8805904" y="0"/>
                  </a:cubicBezTo>
                  <a:cubicBezTo>
                    <a:pt x="8958853" y="12888"/>
                    <a:pt x="9162337" y="10453"/>
                    <a:pt x="9252330" y="0"/>
                  </a:cubicBezTo>
                  <a:cubicBezTo>
                    <a:pt x="9342323" y="-10453"/>
                    <a:pt x="9488906" y="-3862"/>
                    <a:pt x="9593714" y="0"/>
                  </a:cubicBezTo>
                  <a:cubicBezTo>
                    <a:pt x="9698522" y="3862"/>
                    <a:pt x="10259336" y="38096"/>
                    <a:pt x="10591607" y="0"/>
                  </a:cubicBezTo>
                  <a:cubicBezTo>
                    <a:pt x="10642667" y="4684"/>
                    <a:pt x="10675304" y="41162"/>
                    <a:pt x="10679077" y="87470"/>
                  </a:cubicBezTo>
                  <a:cubicBezTo>
                    <a:pt x="10708762" y="251627"/>
                    <a:pt x="10646232" y="420632"/>
                    <a:pt x="10679077" y="748436"/>
                  </a:cubicBezTo>
                  <a:cubicBezTo>
                    <a:pt x="10711922" y="1076240"/>
                    <a:pt x="10657251" y="1212406"/>
                    <a:pt x="10679077" y="1358559"/>
                  </a:cubicBezTo>
                  <a:cubicBezTo>
                    <a:pt x="10678486" y="1405707"/>
                    <a:pt x="10641126" y="1446568"/>
                    <a:pt x="10591607" y="1446029"/>
                  </a:cubicBezTo>
                  <a:cubicBezTo>
                    <a:pt x="10274645" y="1443036"/>
                    <a:pt x="9996943" y="1481846"/>
                    <a:pt x="9830057" y="1446029"/>
                  </a:cubicBezTo>
                  <a:cubicBezTo>
                    <a:pt x="9663171" y="1410213"/>
                    <a:pt x="9261230" y="1446064"/>
                    <a:pt x="9068507" y="1446029"/>
                  </a:cubicBezTo>
                  <a:cubicBezTo>
                    <a:pt x="8875784" y="1445995"/>
                    <a:pt x="8744881" y="1438825"/>
                    <a:pt x="8622081" y="1446029"/>
                  </a:cubicBezTo>
                  <a:cubicBezTo>
                    <a:pt x="8499281" y="1453233"/>
                    <a:pt x="8427518" y="1433357"/>
                    <a:pt x="8280697" y="1446029"/>
                  </a:cubicBezTo>
                  <a:cubicBezTo>
                    <a:pt x="8133876" y="1458701"/>
                    <a:pt x="7697300" y="1464136"/>
                    <a:pt x="7414106" y="1446029"/>
                  </a:cubicBezTo>
                  <a:cubicBezTo>
                    <a:pt x="7130912" y="1427922"/>
                    <a:pt x="7007324" y="1421120"/>
                    <a:pt x="6862638" y="1446029"/>
                  </a:cubicBezTo>
                  <a:cubicBezTo>
                    <a:pt x="6717952" y="1470938"/>
                    <a:pt x="6502900" y="1463316"/>
                    <a:pt x="6311171" y="1446029"/>
                  </a:cubicBezTo>
                  <a:cubicBezTo>
                    <a:pt x="6119442" y="1428742"/>
                    <a:pt x="5865641" y="1473048"/>
                    <a:pt x="5654663" y="1446029"/>
                  </a:cubicBezTo>
                  <a:cubicBezTo>
                    <a:pt x="5443685" y="1419010"/>
                    <a:pt x="5043418" y="1451762"/>
                    <a:pt x="4788071" y="1446029"/>
                  </a:cubicBezTo>
                  <a:cubicBezTo>
                    <a:pt x="4532724" y="1440296"/>
                    <a:pt x="4381745" y="1449384"/>
                    <a:pt x="4236604" y="1446029"/>
                  </a:cubicBezTo>
                  <a:cubicBezTo>
                    <a:pt x="4091463" y="1442674"/>
                    <a:pt x="3809221" y="1435646"/>
                    <a:pt x="3580096" y="1446029"/>
                  </a:cubicBezTo>
                  <a:cubicBezTo>
                    <a:pt x="3350971" y="1456412"/>
                    <a:pt x="3170887" y="1448777"/>
                    <a:pt x="3028628" y="1446029"/>
                  </a:cubicBezTo>
                  <a:cubicBezTo>
                    <a:pt x="2886369" y="1443281"/>
                    <a:pt x="2525035" y="1437368"/>
                    <a:pt x="2372120" y="1446029"/>
                  </a:cubicBezTo>
                  <a:cubicBezTo>
                    <a:pt x="2219205" y="1454690"/>
                    <a:pt x="1912428" y="1412819"/>
                    <a:pt x="1610570" y="1446029"/>
                  </a:cubicBezTo>
                  <a:cubicBezTo>
                    <a:pt x="1308712" y="1479240"/>
                    <a:pt x="1268198" y="1467789"/>
                    <a:pt x="1059103" y="1446029"/>
                  </a:cubicBezTo>
                  <a:cubicBezTo>
                    <a:pt x="850008" y="1424269"/>
                    <a:pt x="399821" y="1475365"/>
                    <a:pt x="87470" y="1446029"/>
                  </a:cubicBezTo>
                  <a:cubicBezTo>
                    <a:pt x="34696" y="1451442"/>
                    <a:pt x="-1091" y="1406015"/>
                    <a:pt x="0" y="1358559"/>
                  </a:cubicBezTo>
                  <a:cubicBezTo>
                    <a:pt x="-959" y="1097864"/>
                    <a:pt x="26142" y="1027154"/>
                    <a:pt x="0" y="710304"/>
                  </a:cubicBezTo>
                  <a:cubicBezTo>
                    <a:pt x="-26142" y="393455"/>
                    <a:pt x="27813" y="224144"/>
                    <a:pt x="0" y="87470"/>
                  </a:cubicBezTo>
                  <a:close/>
                </a:path>
                <a:path w="10679077" h="1446029" stroke="0" extrusionOk="0">
                  <a:moveTo>
                    <a:pt x="0" y="87470"/>
                  </a:moveTo>
                  <a:cubicBezTo>
                    <a:pt x="295" y="48195"/>
                    <a:pt x="43902" y="8471"/>
                    <a:pt x="87470" y="0"/>
                  </a:cubicBezTo>
                  <a:cubicBezTo>
                    <a:pt x="406069" y="-37106"/>
                    <a:pt x="514486" y="-29213"/>
                    <a:pt x="849020" y="0"/>
                  </a:cubicBezTo>
                  <a:cubicBezTo>
                    <a:pt x="1183554" y="29213"/>
                    <a:pt x="1192131" y="19785"/>
                    <a:pt x="1295446" y="0"/>
                  </a:cubicBezTo>
                  <a:cubicBezTo>
                    <a:pt x="1398761" y="-19785"/>
                    <a:pt x="1638903" y="-13888"/>
                    <a:pt x="1741872" y="0"/>
                  </a:cubicBezTo>
                  <a:cubicBezTo>
                    <a:pt x="1844841" y="13888"/>
                    <a:pt x="2156646" y="-36817"/>
                    <a:pt x="2503422" y="0"/>
                  </a:cubicBezTo>
                  <a:cubicBezTo>
                    <a:pt x="2850198" y="36817"/>
                    <a:pt x="2808435" y="-21016"/>
                    <a:pt x="3054889" y="0"/>
                  </a:cubicBezTo>
                  <a:cubicBezTo>
                    <a:pt x="3301343" y="21016"/>
                    <a:pt x="3717766" y="-20853"/>
                    <a:pt x="3921480" y="0"/>
                  </a:cubicBezTo>
                  <a:cubicBezTo>
                    <a:pt x="4125194" y="20853"/>
                    <a:pt x="4417425" y="-9723"/>
                    <a:pt x="4788071" y="0"/>
                  </a:cubicBezTo>
                  <a:cubicBezTo>
                    <a:pt x="5158717" y="9723"/>
                    <a:pt x="5377385" y="14467"/>
                    <a:pt x="5549621" y="0"/>
                  </a:cubicBezTo>
                  <a:cubicBezTo>
                    <a:pt x="5721857" y="-14467"/>
                    <a:pt x="5799335" y="11592"/>
                    <a:pt x="5996047" y="0"/>
                  </a:cubicBezTo>
                  <a:cubicBezTo>
                    <a:pt x="6192759" y="-11592"/>
                    <a:pt x="6206097" y="-16152"/>
                    <a:pt x="6337432" y="0"/>
                  </a:cubicBezTo>
                  <a:cubicBezTo>
                    <a:pt x="6468768" y="16152"/>
                    <a:pt x="6813920" y="3690"/>
                    <a:pt x="7204023" y="0"/>
                  </a:cubicBezTo>
                  <a:cubicBezTo>
                    <a:pt x="7594126" y="-3690"/>
                    <a:pt x="7579652" y="1800"/>
                    <a:pt x="7860531" y="0"/>
                  </a:cubicBezTo>
                  <a:cubicBezTo>
                    <a:pt x="8141410" y="-1800"/>
                    <a:pt x="8317093" y="-4005"/>
                    <a:pt x="8517040" y="0"/>
                  </a:cubicBezTo>
                  <a:cubicBezTo>
                    <a:pt x="8716987" y="4005"/>
                    <a:pt x="8792470" y="16659"/>
                    <a:pt x="8963466" y="0"/>
                  </a:cubicBezTo>
                  <a:cubicBezTo>
                    <a:pt x="9134462" y="-16659"/>
                    <a:pt x="9395609" y="36701"/>
                    <a:pt x="9725016" y="0"/>
                  </a:cubicBezTo>
                  <a:cubicBezTo>
                    <a:pt x="10054423" y="-36701"/>
                    <a:pt x="10372128" y="22810"/>
                    <a:pt x="10591607" y="0"/>
                  </a:cubicBezTo>
                  <a:cubicBezTo>
                    <a:pt x="10642047" y="-4421"/>
                    <a:pt x="10680626" y="41193"/>
                    <a:pt x="10679077" y="87470"/>
                  </a:cubicBezTo>
                  <a:cubicBezTo>
                    <a:pt x="10657589" y="253199"/>
                    <a:pt x="10677258" y="475302"/>
                    <a:pt x="10679077" y="684882"/>
                  </a:cubicBezTo>
                  <a:cubicBezTo>
                    <a:pt x="10680896" y="894462"/>
                    <a:pt x="10665666" y="1141215"/>
                    <a:pt x="10679077" y="1358559"/>
                  </a:cubicBezTo>
                  <a:cubicBezTo>
                    <a:pt x="10684516" y="1405388"/>
                    <a:pt x="10643756" y="1447984"/>
                    <a:pt x="10591607" y="1446029"/>
                  </a:cubicBezTo>
                  <a:cubicBezTo>
                    <a:pt x="10498393" y="1452651"/>
                    <a:pt x="10323021" y="1456711"/>
                    <a:pt x="10145181" y="1446029"/>
                  </a:cubicBezTo>
                  <a:cubicBezTo>
                    <a:pt x="9967341" y="1435347"/>
                    <a:pt x="9572378" y="1411399"/>
                    <a:pt x="9278590" y="1446029"/>
                  </a:cubicBezTo>
                  <a:cubicBezTo>
                    <a:pt x="8984802" y="1480659"/>
                    <a:pt x="8949503" y="1455396"/>
                    <a:pt x="8727123" y="1446029"/>
                  </a:cubicBezTo>
                  <a:cubicBezTo>
                    <a:pt x="8504743" y="1436662"/>
                    <a:pt x="8088886" y="1414317"/>
                    <a:pt x="7860531" y="1446029"/>
                  </a:cubicBezTo>
                  <a:cubicBezTo>
                    <a:pt x="7632176" y="1477741"/>
                    <a:pt x="7317838" y="1422186"/>
                    <a:pt x="6993940" y="1446029"/>
                  </a:cubicBezTo>
                  <a:cubicBezTo>
                    <a:pt x="6670042" y="1469872"/>
                    <a:pt x="6619360" y="1472028"/>
                    <a:pt x="6442473" y="1446029"/>
                  </a:cubicBezTo>
                  <a:cubicBezTo>
                    <a:pt x="6265586" y="1420030"/>
                    <a:pt x="6196305" y="1434027"/>
                    <a:pt x="6101088" y="1446029"/>
                  </a:cubicBezTo>
                  <a:cubicBezTo>
                    <a:pt x="6005872" y="1458031"/>
                    <a:pt x="5782689" y="1453830"/>
                    <a:pt x="5654663" y="1446029"/>
                  </a:cubicBezTo>
                  <a:cubicBezTo>
                    <a:pt x="5526638" y="1438228"/>
                    <a:pt x="5372596" y="1434232"/>
                    <a:pt x="5208237" y="1446029"/>
                  </a:cubicBezTo>
                  <a:cubicBezTo>
                    <a:pt x="5043878" y="1457826"/>
                    <a:pt x="4636104" y="1434135"/>
                    <a:pt x="4446687" y="1446029"/>
                  </a:cubicBezTo>
                  <a:cubicBezTo>
                    <a:pt x="4257270" y="1457924"/>
                    <a:pt x="4184528" y="1458649"/>
                    <a:pt x="4105302" y="1446029"/>
                  </a:cubicBezTo>
                  <a:cubicBezTo>
                    <a:pt x="4026076" y="1433409"/>
                    <a:pt x="3778822" y="1445943"/>
                    <a:pt x="3658877" y="1446029"/>
                  </a:cubicBezTo>
                  <a:cubicBezTo>
                    <a:pt x="3538932" y="1446115"/>
                    <a:pt x="3136145" y="1469349"/>
                    <a:pt x="2792285" y="1446029"/>
                  </a:cubicBezTo>
                  <a:cubicBezTo>
                    <a:pt x="2448425" y="1422709"/>
                    <a:pt x="2606342" y="1450004"/>
                    <a:pt x="2450901" y="1446029"/>
                  </a:cubicBezTo>
                  <a:cubicBezTo>
                    <a:pt x="2295460" y="1442054"/>
                    <a:pt x="2246867" y="1443729"/>
                    <a:pt x="2109516" y="1446029"/>
                  </a:cubicBezTo>
                  <a:cubicBezTo>
                    <a:pt x="1972165" y="1448329"/>
                    <a:pt x="1905838" y="1433202"/>
                    <a:pt x="1768132" y="1446029"/>
                  </a:cubicBezTo>
                  <a:cubicBezTo>
                    <a:pt x="1630426" y="1458856"/>
                    <a:pt x="1418118" y="1431219"/>
                    <a:pt x="1111623" y="1446029"/>
                  </a:cubicBezTo>
                  <a:cubicBezTo>
                    <a:pt x="805128" y="1460839"/>
                    <a:pt x="435083" y="1456477"/>
                    <a:pt x="87470" y="1446029"/>
                  </a:cubicBezTo>
                  <a:cubicBezTo>
                    <a:pt x="47898" y="1444480"/>
                    <a:pt x="-5834" y="1400743"/>
                    <a:pt x="0" y="1358559"/>
                  </a:cubicBezTo>
                  <a:cubicBezTo>
                    <a:pt x="-29953" y="1212369"/>
                    <a:pt x="-26359" y="1015837"/>
                    <a:pt x="0" y="723015"/>
                  </a:cubicBezTo>
                  <a:cubicBezTo>
                    <a:pt x="26359" y="430193"/>
                    <a:pt x="15888" y="263541"/>
                    <a:pt x="0" y="874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1304204"/>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mbria" panose="02040503050406030204" pitchFamily="18" charset="0"/>
                  <a:ea typeface="Cambria" panose="02040503050406030204" pitchFamily="18"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rrow: Left 2">
            <a:hlinkClick r:id="rId6" action="ppaction://hlinksldjump"/>
            <a:extLst>
              <a:ext uri="{FF2B5EF4-FFF2-40B4-BE49-F238E27FC236}">
                <a16:creationId xmlns:a16="http://schemas.microsoft.com/office/drawing/2014/main" id="{7B988300-9E41-AA57-0E39-62C2ADA8E576}"/>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BF4F2B-72B6-1F90-496D-6EA44A811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D423B62-8214-A195-50DC-D697F09D0966}"/>
              </a:ext>
            </a:extLst>
          </p:cNvPr>
          <p:cNvPicPr>
            <a:picLocks noChangeAspect="1"/>
          </p:cNvPicPr>
          <p:nvPr/>
        </p:nvPicPr>
        <p:blipFill>
          <a:blip r:embed="rId3"/>
          <a:stretch>
            <a:fillRect/>
          </a:stretch>
        </p:blipFill>
        <p:spPr>
          <a:xfrm rot="19797564">
            <a:off x="375031" y="250222"/>
            <a:ext cx="3322608" cy="2389839"/>
          </a:xfrm>
          <a:prstGeom prst="rect">
            <a:avLst/>
          </a:prstGeom>
        </p:spPr>
      </p:pic>
      <p:pic>
        <p:nvPicPr>
          <p:cNvPr id="17" name="Picture 16">
            <a:extLst>
              <a:ext uri="{FF2B5EF4-FFF2-40B4-BE49-F238E27FC236}">
                <a16:creationId xmlns:a16="http://schemas.microsoft.com/office/drawing/2014/main" id="{31766CAB-F6C1-2EFD-1BDD-92A3C027ED86}"/>
              </a:ext>
            </a:extLst>
          </p:cNvPr>
          <p:cNvPicPr>
            <a:picLocks noChangeAspect="1"/>
          </p:cNvPicPr>
          <p:nvPr/>
        </p:nvPicPr>
        <p:blipFill>
          <a:blip r:embed="rId4"/>
          <a:stretch>
            <a:fillRect/>
          </a:stretch>
        </p:blipFill>
        <p:spPr>
          <a:xfrm>
            <a:off x="4582157" y="1870318"/>
            <a:ext cx="7706012" cy="3712786"/>
          </a:xfrm>
          <a:prstGeom prst="rect">
            <a:avLst/>
          </a:prstGeom>
        </p:spPr>
      </p:pic>
    </p:spTree>
    <p:extLst>
      <p:ext uri="{BB962C8B-B14F-4D97-AF65-F5344CB8AC3E}">
        <p14:creationId xmlns:p14="http://schemas.microsoft.com/office/powerpoint/2010/main" val="34214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5"/>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3965944" y="2250050"/>
            <a:ext cx="6815471" cy="248143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83880"/>
            </a:xfrm>
            <a:prstGeom prst="rect">
              <a:avLst/>
            </a:prstGeom>
            <a:noFill/>
            <a:ln w="38100">
              <a:noFill/>
            </a:ln>
          </p:spPr>
          <p:txBody>
            <a:bodyPr wrap="square" rtlCol="0">
              <a:spAutoFit/>
            </a:bodyPr>
            <a:lstStyle/>
            <a:p>
              <a:pPr marR="0" lvl="0" algn="just">
                <a:spcBef>
                  <a:spcPts val="100"/>
                </a:spcBef>
                <a:spcAft>
                  <a:spcPts val="100"/>
                </a:spcAft>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A cartoon of a child&#10;&#10;AI-generated content may be incorrect.">
            <a:extLst>
              <a:ext uri="{FF2B5EF4-FFF2-40B4-BE49-F238E27FC236}">
                <a16:creationId xmlns:a16="http://schemas.microsoft.com/office/drawing/2014/main" id="{58CF1E5E-ECC5-3B3F-7C74-DC87D73DBC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34819" y="2317898"/>
            <a:ext cx="2322962" cy="4540102"/>
          </a:xfrm>
          <a:prstGeom prst="rect">
            <a:avLst/>
          </a:prstGeom>
        </p:spPr>
      </p:pic>
      <p:pic>
        <p:nvPicPr>
          <p:cNvPr id="5" name="tải xuống (2)">
            <a:hlinkClick r:id="" action="ppaction://media"/>
            <a:extLst>
              <a:ext uri="{FF2B5EF4-FFF2-40B4-BE49-F238E27FC236}">
                <a16:creationId xmlns:a16="http://schemas.microsoft.com/office/drawing/2014/main" id="{DCFC905D-7556-0DF8-D3F4-EB6BCEA60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874" y="971698"/>
            <a:ext cx="406400" cy="406400"/>
          </a:xfrm>
          <a:prstGeom prst="rect">
            <a:avLst/>
          </a:prstGeom>
        </p:spPr>
      </p:pic>
      <p:sp>
        <p:nvSpPr>
          <p:cNvPr id="6" name="Arrow: Left 5">
            <a:hlinkClick r:id="rId10" action="ppaction://hlinksldjump"/>
            <a:extLst>
              <a:ext uri="{FF2B5EF4-FFF2-40B4-BE49-F238E27FC236}">
                <a16:creationId xmlns:a16="http://schemas.microsoft.com/office/drawing/2014/main" id="{B109D956-DA44-F222-1F48-B09EB522FE1B}"/>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barn(inVertical)">
                                      <p:cBhvr>
                                        <p:cTn id="16" dur="500"/>
                                        <p:tgtEl>
                                          <p:spTgt spid="89"/>
                                        </p:tgtEl>
                                      </p:cBhvr>
                                    </p:animEffect>
                                  </p:childTnLst>
                                </p:cTn>
                              </p:par>
                              <p:par>
                                <p:cTn id="17" presetID="1" presetClass="mediacall" presetSubtype="0" fill="hold" nodeType="withEffect">
                                  <p:stCondLst>
                                    <p:cond delay="0"/>
                                  </p:stCondLst>
                                  <p:childTnLst>
                                    <p:cmd type="call" cmd="playFrom(0.0)">
                                      <p:cBhvr>
                                        <p:cTn id="18" dur="4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Cambria" panose="02040503050406030204" pitchFamily="18" charset="0"/>
                <a:ea typeface="Cambria" panose="02040503050406030204" pitchFamily="18" charset="0"/>
                <a:sym typeface="Arial"/>
              </a:rPr>
              <a:t>Theo </a:t>
            </a:r>
            <a:r>
              <a:rPr lang="en-US" sz="4800" b="1" dirty="0" err="1">
                <a:solidFill>
                  <a:srgbClr val="FFFFFF"/>
                </a:solidFill>
                <a:latin typeface="Cambria" panose="02040503050406030204" pitchFamily="18" charset="0"/>
                <a:ea typeface="Cambria" panose="02040503050406030204" pitchFamily="18" charset="0"/>
                <a:sym typeface="Arial"/>
              </a:rPr>
              <a:t>em</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nội</a:t>
            </a:r>
            <a:r>
              <a:rPr lang="en-US" sz="4800" b="1" dirty="0">
                <a:solidFill>
                  <a:srgbClr val="FFFFFF"/>
                </a:solidFill>
                <a:latin typeface="Cambria" panose="02040503050406030204" pitchFamily="18" charset="0"/>
                <a:ea typeface="Cambria" panose="02040503050406030204" pitchFamily="18" charset="0"/>
                <a:sym typeface="Arial"/>
              </a:rPr>
              <a:t> dung </a:t>
            </a:r>
            <a:r>
              <a:rPr lang="en-US" sz="4800" b="1" dirty="0" err="1">
                <a:solidFill>
                  <a:srgbClr val="FFFFFF"/>
                </a:solidFill>
                <a:latin typeface="Cambria" panose="02040503050406030204" pitchFamily="18" charset="0"/>
                <a:ea typeface="Cambria" panose="02040503050406030204" pitchFamily="18" charset="0"/>
                <a:sym typeface="Arial"/>
              </a:rPr>
              <a:t>chính</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của</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bài</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đọc</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là</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gì</a:t>
            </a:r>
            <a:r>
              <a:rPr lang="en-US" sz="4800" b="1" dirty="0">
                <a:solidFill>
                  <a:srgbClr val="FFFFFF"/>
                </a:solidFill>
                <a:latin typeface="Cambria" panose="02040503050406030204" pitchFamily="18" charset="0"/>
                <a:ea typeface="Cambria" panose="02040503050406030204" pitchFamily="18" charset="0"/>
                <a:sym typeface="Arial"/>
              </a:rPr>
              <a:t>?</a:t>
            </a:r>
            <a:endParaRPr lang="vi-VN" sz="4800" b="1" dirty="0">
              <a:solidFill>
                <a:srgbClr val="FFFFFF"/>
              </a:solidFill>
              <a:latin typeface="Cambria" panose="02040503050406030204" pitchFamily="18" charset="0"/>
              <a:ea typeface="Cambria" panose="02040503050406030204" pitchFamily="18"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3" y="3062177"/>
            <a:ext cx="8601739"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8601739"/>
                <a:gd name="connsiteY0" fmla="*/ 582460 h 3494688"/>
                <a:gd name="connsiteX1" fmla="*/ 582460 w 8601739"/>
                <a:gd name="connsiteY1" fmla="*/ 0 h 3494688"/>
                <a:gd name="connsiteX2" fmla="*/ 8019279 w 8601739"/>
                <a:gd name="connsiteY2" fmla="*/ 0 h 3494688"/>
                <a:gd name="connsiteX3" fmla="*/ 8601739 w 8601739"/>
                <a:gd name="connsiteY3" fmla="*/ 582460 h 3494688"/>
                <a:gd name="connsiteX4" fmla="*/ 8601739 w 8601739"/>
                <a:gd name="connsiteY4" fmla="*/ 2912228 h 3494688"/>
                <a:gd name="connsiteX5" fmla="*/ 8019279 w 8601739"/>
                <a:gd name="connsiteY5" fmla="*/ 3494688 h 3494688"/>
                <a:gd name="connsiteX6" fmla="*/ 582460 w 8601739"/>
                <a:gd name="connsiteY6" fmla="*/ 3494688 h 3494688"/>
                <a:gd name="connsiteX7" fmla="*/ 0 w 8601739"/>
                <a:gd name="connsiteY7" fmla="*/ 2912228 h 3494688"/>
                <a:gd name="connsiteX8" fmla="*/ 0 w 8601739"/>
                <a:gd name="connsiteY8" fmla="*/ 582460 h 349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1739" h="3494688" fill="none" extrusionOk="0">
                  <a:moveTo>
                    <a:pt x="0" y="582460"/>
                  </a:moveTo>
                  <a:cubicBezTo>
                    <a:pt x="50755" y="223445"/>
                    <a:pt x="288391" y="56195"/>
                    <a:pt x="582460" y="0"/>
                  </a:cubicBezTo>
                  <a:cubicBezTo>
                    <a:pt x="3191508" y="-106144"/>
                    <a:pt x="6202560" y="-57456"/>
                    <a:pt x="8019279" y="0"/>
                  </a:cubicBezTo>
                  <a:cubicBezTo>
                    <a:pt x="8387567" y="24572"/>
                    <a:pt x="8645850" y="260982"/>
                    <a:pt x="8601739" y="582460"/>
                  </a:cubicBezTo>
                  <a:cubicBezTo>
                    <a:pt x="8457183" y="1271211"/>
                    <a:pt x="8493058" y="1968945"/>
                    <a:pt x="8601739" y="2912228"/>
                  </a:cubicBezTo>
                  <a:cubicBezTo>
                    <a:pt x="8627222" y="3270061"/>
                    <a:pt x="8350889" y="3463583"/>
                    <a:pt x="8019279" y="3494688"/>
                  </a:cubicBezTo>
                  <a:cubicBezTo>
                    <a:pt x="5087544" y="3465691"/>
                    <a:pt x="3376164" y="3421324"/>
                    <a:pt x="582460" y="3494688"/>
                  </a:cubicBezTo>
                  <a:cubicBezTo>
                    <a:pt x="269148" y="3480786"/>
                    <a:pt x="6227" y="3208339"/>
                    <a:pt x="0" y="2912228"/>
                  </a:cubicBezTo>
                  <a:cubicBezTo>
                    <a:pt x="-124905" y="2267080"/>
                    <a:pt x="-168306" y="1435049"/>
                    <a:pt x="0" y="582460"/>
                  </a:cubicBezTo>
                  <a:close/>
                </a:path>
                <a:path w="8601739" h="3494688" stroke="0" extrusionOk="0">
                  <a:moveTo>
                    <a:pt x="0" y="582460"/>
                  </a:moveTo>
                  <a:cubicBezTo>
                    <a:pt x="5807" y="258804"/>
                    <a:pt x="255174" y="14031"/>
                    <a:pt x="582460" y="0"/>
                  </a:cubicBezTo>
                  <a:cubicBezTo>
                    <a:pt x="2518833" y="-6525"/>
                    <a:pt x="6803189" y="152743"/>
                    <a:pt x="8019279" y="0"/>
                  </a:cubicBezTo>
                  <a:cubicBezTo>
                    <a:pt x="8378071" y="19422"/>
                    <a:pt x="8567318" y="310679"/>
                    <a:pt x="8601739" y="582460"/>
                  </a:cubicBezTo>
                  <a:cubicBezTo>
                    <a:pt x="8589717" y="961702"/>
                    <a:pt x="8680918" y="1878963"/>
                    <a:pt x="8601739" y="2912228"/>
                  </a:cubicBezTo>
                  <a:cubicBezTo>
                    <a:pt x="8654631" y="3229294"/>
                    <a:pt x="8310879" y="3528692"/>
                    <a:pt x="8019279" y="3494688"/>
                  </a:cubicBezTo>
                  <a:cubicBezTo>
                    <a:pt x="6890915" y="3608522"/>
                    <a:pt x="1334959" y="3494042"/>
                    <a:pt x="582460" y="3494688"/>
                  </a:cubicBezTo>
                  <a:cubicBezTo>
                    <a:pt x="277937" y="3531944"/>
                    <a:pt x="-10013" y="3177838"/>
                    <a:pt x="0" y="2912228"/>
                  </a:cubicBezTo>
                  <a:cubicBezTo>
                    <a:pt x="-119259" y="2096393"/>
                    <a:pt x="-86911" y="1141659"/>
                    <a:pt x="0" y="582460"/>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1899259"/>
            </a:xfrm>
            <a:prstGeom prst="rect">
              <a:avLst/>
            </a:prstGeom>
            <a:noFill/>
          </p:spPr>
          <p:txBody>
            <a:bodyPr wrap="square" lIns="121920" tIns="60960" rIns="121920" bIns="60960">
              <a:spAutoFit/>
            </a:bodyPr>
            <a:lstStyle/>
            <a:p>
              <a:pPr algn="just" defTabSz="1219170" fontAlgn="t">
                <a:buClr>
                  <a:srgbClr val="000000"/>
                </a:buClr>
              </a:pP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đọc</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kể</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về</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c</a:t>
              </a:r>
              <a:r>
                <a:rPr lang="vi-VN"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âu chuyện thuở bé của Ma-ri-a. Cô rất thông minh khi đã phát hiện ra những điều mới lạ</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Chính nhờ sự thông minh đó mà sau này Ma-ri-a trở thành giáo sư nhiều trường đại học danh tiếng của Mỹ và vinh dự được tặng Giải thưởng Nô-ben Vật lí.</a:t>
              </a:r>
              <a:endParaRPr lang="en-US" sz="29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Tìm</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trong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bài</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đọc</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Nhà</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phát</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minh</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6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tuổi</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những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có</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chứa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tiếng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gia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nêu</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nghĩa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những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đó</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92454" y="4558620"/>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4830429"/>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b" anchorCtr="0">
            <a:noAutofit/>
          </a:bodyPr>
          <a:lstStyle/>
          <a:p>
            <a:r>
              <a:rPr lang="en-US" dirty="0">
                <a:solidFill>
                  <a:schemeClr val="bg1"/>
                </a:solidFill>
                <a:latin typeface="Cambria" panose="02040503050406030204" pitchFamily="18" charset="0"/>
                <a:ea typeface="Cambria" panose="02040503050406030204" pitchFamily="18" charset="0"/>
              </a:rPr>
              <a:t>Tin </a:t>
            </a:r>
            <a:r>
              <a:rPr lang="en-US" dirty="0" err="1">
                <a:solidFill>
                  <a:schemeClr val="bg1"/>
                </a:solidFill>
                <a:latin typeface="Cambria" panose="02040503050406030204" pitchFamily="18" charset="0"/>
                <a:ea typeface="Cambria" panose="02040503050406030204" pitchFamily="18" charset="0"/>
              </a:rPr>
              <a:t>thể</a:t>
            </a:r>
            <a:r>
              <a:rPr lang="en-US" dirty="0">
                <a:solidFill>
                  <a:schemeClr val="bg1"/>
                </a:solidFill>
                <a:latin typeface="Cambria" panose="02040503050406030204" pitchFamily="18" charset="0"/>
                <a:ea typeface="Cambria" panose="02040503050406030204" pitchFamily="18" charset="0"/>
              </a:rPr>
              <a:t> </a:t>
            </a:r>
            <a:r>
              <a:rPr lang="en-US" dirty="0" err="1">
                <a:solidFill>
                  <a:schemeClr val="bg1"/>
                </a:solidFill>
                <a:latin typeface="Cambria" panose="02040503050406030204" pitchFamily="18" charset="0"/>
                <a:ea typeface="Cambria" panose="02040503050406030204" pitchFamily="18" charset="0"/>
              </a:rPr>
              <a:t>thao</a:t>
            </a:r>
            <a:endParaRPr dirty="0">
              <a:solidFill>
                <a:schemeClr val="bg1"/>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50"/>
              <a:ext cx="7857495" cy="3103892"/>
            </a:xfrm>
            <a:prstGeom prst="rect">
              <a:avLst/>
            </a:prstGeom>
            <a:noFill/>
            <a:ln w="38100">
              <a:noFill/>
            </a:ln>
          </p:spPr>
          <p:txBody>
            <a:bodyPr wrap="square" rtlCol="0">
              <a:spAutoFit/>
            </a:bodyPr>
            <a:lstStyle/>
            <a:p>
              <a:pPr marR="0" lvl="0" algn="just">
                <a:spcBef>
                  <a:spcPts val="100"/>
                </a:spcBef>
                <a:spcAft>
                  <a:spcPts val="100"/>
                </a:spcAft>
              </a:pPr>
              <a:r>
                <a:rPr lang="vi-VN"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xmln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cxnSp>
        <p:nvCxnSpPr>
          <p:cNvPr id="12" name="直接连接符 34">
            <a:extLst>
              <a:ext uri="{FF2B5EF4-FFF2-40B4-BE49-F238E27FC236}">
                <a16:creationId xmlns:a16="http://schemas.microsoft.com/office/drawing/2014/main" id="{E86FD267-E2E9-65D6-07EF-8AF9CE4B166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85" name="Picture 384">
            <a:extLst>
              <a:ext uri="{FF2B5EF4-FFF2-40B4-BE49-F238E27FC236}">
                <a16:creationId xmlns:a16="http://schemas.microsoft.com/office/drawing/2014/main" id="{8A89D331-7C63-45A0-51E3-EFF531F7A391}"/>
              </a:ext>
            </a:extLst>
          </p:cNvPr>
          <p:cNvPicPr>
            <a:picLocks noChangeAspect="1"/>
          </p:cNvPicPr>
          <p:nvPr/>
        </p:nvPicPr>
        <p:blipFill>
          <a:blip r:embed="rId3"/>
          <a:stretch>
            <a:fillRect/>
          </a:stretch>
        </p:blipFill>
        <p:spPr>
          <a:xfrm>
            <a:off x="1898578" y="3869210"/>
            <a:ext cx="8586230" cy="2853946"/>
          </a:xfrm>
          <a:prstGeom prst="rect">
            <a:avLst/>
          </a:prstGeom>
        </p:spPr>
      </p:pic>
      <p:pic>
        <p:nvPicPr>
          <p:cNvPr id="386" name="Picture 2" descr="Cute woman teacher holding bell in government uniform character cartoon art illustration">
            <a:extLst>
              <a:ext uri="{FF2B5EF4-FFF2-40B4-BE49-F238E27FC236}">
                <a16:creationId xmlns:a16="http://schemas.microsoft.com/office/drawing/2014/main" id="{AB60E7A5-1E36-46CF-2A4E-DE3F64B4CA1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387" name="云形 3">
            <a:extLst>
              <a:ext uri="{FF2B5EF4-FFF2-40B4-BE49-F238E27FC236}">
                <a16:creationId xmlns:a16="http://schemas.microsoft.com/office/drawing/2014/main" id="{9B276CC4-BF06-D38F-2B62-C9B255A757B9}"/>
              </a:ext>
            </a:extLst>
          </p:cNvPr>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Ma-</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ri</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-a</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88" name="云形 3">
            <a:extLst>
              <a:ext uri="{FF2B5EF4-FFF2-40B4-BE49-F238E27FC236}">
                <a16:creationId xmlns:a16="http://schemas.microsoft.com/office/drawing/2014/main" id="{641FF2FA-47DF-5244-E3EA-4AC8CDAB4C88}"/>
              </a:ext>
            </a:extLst>
          </p:cNvPr>
          <p:cNvSpPr/>
          <p:nvPr/>
        </p:nvSpPr>
        <p:spPr>
          <a:xfrm>
            <a:off x="8832438" y="714137"/>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trượt</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trong</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đĩa</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89" name="云形 3">
            <a:extLst>
              <a:ext uri="{FF2B5EF4-FFF2-40B4-BE49-F238E27FC236}">
                <a16:creationId xmlns:a16="http://schemas.microsoft.com/office/drawing/2014/main" id="{EDF9CA3A-E425-82A1-6109-EF3B02CECE3F}"/>
              </a:ext>
            </a:extLst>
          </p:cNvPr>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lặng</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lẽ</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90" name="云形 3">
            <a:extLst>
              <a:ext uri="{FF2B5EF4-FFF2-40B4-BE49-F238E27FC236}">
                <a16:creationId xmlns:a16="http://schemas.microsoft.com/office/drawing/2014/main" id="{AAFA5BE2-AC29-D669-9BAC-9A1B14E9C69D}"/>
              </a:ext>
            </a:extLst>
          </p:cNvPr>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nâng</a:t>
            </a:r>
            <a:r>
              <a:rPr kumimoji="0" lang="en-US" altLang="zh-CN" sz="3200" b="1" i="0" u="none" strike="noStrike" kern="1200" cap="none" spc="0" normalizeH="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bổng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391" name="云形 3">
            <a:extLst>
              <a:ext uri="{FF2B5EF4-FFF2-40B4-BE49-F238E27FC236}">
                <a16:creationId xmlns:a16="http://schemas.microsoft.com/office/drawing/2014/main" id="{0C38235A-B1F8-BD66-E13D-12F51A0C4CD9}"/>
              </a:ext>
            </a:extLst>
          </p:cNvPr>
          <p:cNvSpPr/>
          <p:nvPr/>
        </p:nvSpPr>
        <p:spPr>
          <a:xfrm>
            <a:off x="8976916" y="439536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Tree>
    <p:extLst>
      <p:ext uri="{BB962C8B-B14F-4D97-AF65-F5344CB8AC3E}">
        <p14:creationId xmlns:p14="http://schemas.microsoft.com/office/powerpoint/2010/main" val="37897912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anim calcmode="lin" valueType="num">
                                      <p:cBhvr>
                                        <p:cTn id="8" dur="1000" fill="hold"/>
                                        <p:tgtEl>
                                          <p:spTgt spid="385"/>
                                        </p:tgtEl>
                                        <p:attrNameLst>
                                          <p:attrName>ppt_x</p:attrName>
                                        </p:attrNameLst>
                                      </p:cBhvr>
                                      <p:tavLst>
                                        <p:tav tm="0">
                                          <p:val>
                                            <p:strVal val="#ppt_x"/>
                                          </p:val>
                                        </p:tav>
                                        <p:tav tm="100000">
                                          <p:val>
                                            <p:strVal val="#ppt_x"/>
                                          </p:val>
                                        </p:tav>
                                      </p:tavLst>
                                    </p:anim>
                                    <p:anim calcmode="lin" valueType="num">
                                      <p:cBhvr>
                                        <p:cTn id="9" dur="900" decel="100000" fill="hold"/>
                                        <p:tgtEl>
                                          <p:spTgt spid="38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7"/>
                                        </p:tgtEl>
                                        <p:attrNameLst>
                                          <p:attrName>style.visibility</p:attrName>
                                        </p:attrNameLst>
                                      </p:cBhvr>
                                      <p:to>
                                        <p:strVal val="visible"/>
                                      </p:to>
                                    </p:set>
                                    <p:anim calcmode="lin" valueType="num">
                                      <p:cBhvr>
                                        <p:cTn id="15" dur="500" fill="hold"/>
                                        <p:tgtEl>
                                          <p:spTgt spid="387"/>
                                        </p:tgtEl>
                                        <p:attrNameLst>
                                          <p:attrName>ppt_w</p:attrName>
                                        </p:attrNameLst>
                                      </p:cBhvr>
                                      <p:tavLst>
                                        <p:tav tm="0">
                                          <p:val>
                                            <p:fltVal val="0"/>
                                          </p:val>
                                        </p:tav>
                                        <p:tav tm="100000">
                                          <p:val>
                                            <p:strVal val="#ppt_w"/>
                                          </p:val>
                                        </p:tav>
                                      </p:tavLst>
                                    </p:anim>
                                    <p:anim calcmode="lin" valueType="num">
                                      <p:cBhvr>
                                        <p:cTn id="16" dur="500" fill="hold"/>
                                        <p:tgtEl>
                                          <p:spTgt spid="387"/>
                                        </p:tgtEl>
                                        <p:attrNameLst>
                                          <p:attrName>ppt_h</p:attrName>
                                        </p:attrNameLst>
                                      </p:cBhvr>
                                      <p:tavLst>
                                        <p:tav tm="0">
                                          <p:val>
                                            <p:fltVal val="0"/>
                                          </p:val>
                                        </p:tav>
                                        <p:tav tm="100000">
                                          <p:val>
                                            <p:strVal val="#ppt_h"/>
                                          </p:val>
                                        </p:tav>
                                      </p:tavLst>
                                    </p:anim>
                                    <p:animEffect transition="in" filter="fade">
                                      <p:cBhvr>
                                        <p:cTn id="17" dur="500"/>
                                        <p:tgtEl>
                                          <p:spTgt spid="38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88"/>
                                        </p:tgtEl>
                                        <p:attrNameLst>
                                          <p:attrName>style.visibility</p:attrName>
                                        </p:attrNameLst>
                                      </p:cBhvr>
                                      <p:to>
                                        <p:strVal val="visible"/>
                                      </p:to>
                                    </p:set>
                                    <p:anim calcmode="lin" valueType="num">
                                      <p:cBhvr>
                                        <p:cTn id="22" dur="500" fill="hold"/>
                                        <p:tgtEl>
                                          <p:spTgt spid="388"/>
                                        </p:tgtEl>
                                        <p:attrNameLst>
                                          <p:attrName>ppt_w</p:attrName>
                                        </p:attrNameLst>
                                      </p:cBhvr>
                                      <p:tavLst>
                                        <p:tav tm="0">
                                          <p:val>
                                            <p:fltVal val="0"/>
                                          </p:val>
                                        </p:tav>
                                        <p:tav tm="100000">
                                          <p:val>
                                            <p:strVal val="#ppt_w"/>
                                          </p:val>
                                        </p:tav>
                                      </p:tavLst>
                                    </p:anim>
                                    <p:anim calcmode="lin" valueType="num">
                                      <p:cBhvr>
                                        <p:cTn id="23" dur="500" fill="hold"/>
                                        <p:tgtEl>
                                          <p:spTgt spid="388"/>
                                        </p:tgtEl>
                                        <p:attrNameLst>
                                          <p:attrName>ppt_h</p:attrName>
                                        </p:attrNameLst>
                                      </p:cBhvr>
                                      <p:tavLst>
                                        <p:tav tm="0">
                                          <p:val>
                                            <p:fltVal val="0"/>
                                          </p:val>
                                        </p:tav>
                                        <p:tav tm="100000">
                                          <p:val>
                                            <p:strVal val="#ppt_h"/>
                                          </p:val>
                                        </p:tav>
                                      </p:tavLst>
                                    </p:anim>
                                    <p:animEffect transition="in" filter="fade">
                                      <p:cBhvr>
                                        <p:cTn id="24" dur="500"/>
                                        <p:tgtEl>
                                          <p:spTgt spid="38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89"/>
                                        </p:tgtEl>
                                        <p:attrNameLst>
                                          <p:attrName>style.visibility</p:attrName>
                                        </p:attrNameLst>
                                      </p:cBhvr>
                                      <p:to>
                                        <p:strVal val="visible"/>
                                      </p:to>
                                    </p:set>
                                    <p:anim calcmode="lin" valueType="num">
                                      <p:cBhvr>
                                        <p:cTn id="29" dur="500" fill="hold"/>
                                        <p:tgtEl>
                                          <p:spTgt spid="389"/>
                                        </p:tgtEl>
                                        <p:attrNameLst>
                                          <p:attrName>ppt_w</p:attrName>
                                        </p:attrNameLst>
                                      </p:cBhvr>
                                      <p:tavLst>
                                        <p:tav tm="0">
                                          <p:val>
                                            <p:fltVal val="0"/>
                                          </p:val>
                                        </p:tav>
                                        <p:tav tm="100000">
                                          <p:val>
                                            <p:strVal val="#ppt_w"/>
                                          </p:val>
                                        </p:tav>
                                      </p:tavLst>
                                    </p:anim>
                                    <p:anim calcmode="lin" valueType="num">
                                      <p:cBhvr>
                                        <p:cTn id="30" dur="500" fill="hold"/>
                                        <p:tgtEl>
                                          <p:spTgt spid="389"/>
                                        </p:tgtEl>
                                        <p:attrNameLst>
                                          <p:attrName>ppt_h</p:attrName>
                                        </p:attrNameLst>
                                      </p:cBhvr>
                                      <p:tavLst>
                                        <p:tav tm="0">
                                          <p:val>
                                            <p:fltVal val="0"/>
                                          </p:val>
                                        </p:tav>
                                        <p:tav tm="100000">
                                          <p:val>
                                            <p:strVal val="#ppt_h"/>
                                          </p:val>
                                        </p:tav>
                                      </p:tavLst>
                                    </p:anim>
                                    <p:animEffect transition="in" filter="fade">
                                      <p:cBhvr>
                                        <p:cTn id="31" dur="500"/>
                                        <p:tgtEl>
                                          <p:spTgt spid="38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90"/>
                                        </p:tgtEl>
                                        <p:attrNameLst>
                                          <p:attrName>style.visibility</p:attrName>
                                        </p:attrNameLst>
                                      </p:cBhvr>
                                      <p:to>
                                        <p:strVal val="visible"/>
                                      </p:to>
                                    </p:set>
                                    <p:anim calcmode="lin" valueType="num">
                                      <p:cBhvr>
                                        <p:cTn id="36" dur="500" fill="hold"/>
                                        <p:tgtEl>
                                          <p:spTgt spid="390"/>
                                        </p:tgtEl>
                                        <p:attrNameLst>
                                          <p:attrName>ppt_w</p:attrName>
                                        </p:attrNameLst>
                                      </p:cBhvr>
                                      <p:tavLst>
                                        <p:tav tm="0">
                                          <p:val>
                                            <p:fltVal val="0"/>
                                          </p:val>
                                        </p:tav>
                                        <p:tav tm="100000">
                                          <p:val>
                                            <p:strVal val="#ppt_w"/>
                                          </p:val>
                                        </p:tav>
                                      </p:tavLst>
                                    </p:anim>
                                    <p:anim calcmode="lin" valueType="num">
                                      <p:cBhvr>
                                        <p:cTn id="37" dur="500" fill="hold"/>
                                        <p:tgtEl>
                                          <p:spTgt spid="390"/>
                                        </p:tgtEl>
                                        <p:attrNameLst>
                                          <p:attrName>ppt_h</p:attrName>
                                        </p:attrNameLst>
                                      </p:cBhvr>
                                      <p:tavLst>
                                        <p:tav tm="0">
                                          <p:val>
                                            <p:fltVal val="0"/>
                                          </p:val>
                                        </p:tav>
                                        <p:tav tm="100000">
                                          <p:val>
                                            <p:strVal val="#ppt_h"/>
                                          </p:val>
                                        </p:tav>
                                      </p:tavLst>
                                    </p:anim>
                                    <p:animEffect transition="in" filter="fade">
                                      <p:cBhvr>
                                        <p:cTn id="38" dur="500"/>
                                        <p:tgtEl>
                                          <p:spTgt spid="39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91"/>
                                        </p:tgtEl>
                                        <p:attrNameLst>
                                          <p:attrName>style.visibility</p:attrName>
                                        </p:attrNameLst>
                                      </p:cBhvr>
                                      <p:to>
                                        <p:strVal val="visible"/>
                                      </p:to>
                                    </p:set>
                                    <p:anim calcmode="lin" valueType="num">
                                      <p:cBhvr>
                                        <p:cTn id="43" dur="500" fill="hold"/>
                                        <p:tgtEl>
                                          <p:spTgt spid="391"/>
                                        </p:tgtEl>
                                        <p:attrNameLst>
                                          <p:attrName>ppt_w</p:attrName>
                                        </p:attrNameLst>
                                      </p:cBhvr>
                                      <p:tavLst>
                                        <p:tav tm="0">
                                          <p:val>
                                            <p:fltVal val="0"/>
                                          </p:val>
                                        </p:tav>
                                        <p:tav tm="100000">
                                          <p:val>
                                            <p:strVal val="#ppt_w"/>
                                          </p:val>
                                        </p:tav>
                                      </p:tavLst>
                                    </p:anim>
                                    <p:anim calcmode="lin" valueType="num">
                                      <p:cBhvr>
                                        <p:cTn id="44" dur="500" fill="hold"/>
                                        <p:tgtEl>
                                          <p:spTgt spid="391"/>
                                        </p:tgtEl>
                                        <p:attrNameLst>
                                          <p:attrName>ppt_h</p:attrName>
                                        </p:attrNameLst>
                                      </p:cBhvr>
                                      <p:tavLst>
                                        <p:tav tm="0">
                                          <p:val>
                                            <p:fltVal val="0"/>
                                          </p:val>
                                        </p:tav>
                                        <p:tav tm="100000">
                                          <p:val>
                                            <p:strVal val="#ppt_h"/>
                                          </p:val>
                                        </p:tav>
                                      </p:tavLst>
                                    </p:anim>
                                    <p:animEffect transition="in" filter="fade">
                                      <p:cBhvr>
                                        <p:cTn id="45" dur="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bldLvl="0" animBg="1"/>
      <p:bldP spid="388" grpId="0" bldLvl="0" animBg="1"/>
      <p:bldP spid="389" grpId="0" bldLvl="0" animBg="1"/>
      <p:bldP spid="390" grpId="0" bldLvl="0" animBg="1"/>
      <p:bldP spid="39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1834</Words>
  <Application>Microsoft Office PowerPoint</Application>
  <PresentationFormat>Widescreen</PresentationFormat>
  <Paragraphs>84</Paragraphs>
  <Slides>30</Slides>
  <Notes>26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微软雅黑</vt:lpstr>
      <vt:lpstr>宋体</vt:lpstr>
      <vt:lpstr>#9Slide05 SVNClementine</vt:lpstr>
      <vt:lpstr>Arial</vt:lpstr>
      <vt:lpstr>Arvo</vt:lpstr>
      <vt:lpstr>Calibri</vt:lpstr>
      <vt:lpstr>Calibri Light</vt:lpstr>
      <vt:lpstr>Cambria</vt:lpstr>
      <vt:lpstr>Encode Sans</vt:lpstr>
      <vt:lpstr>Segoe UI Historic</vt:lpstr>
      <vt:lpstr>Source Han Sans CN Regular</vt:lpstr>
      <vt:lpstr>Symbol</vt:lpstr>
      <vt:lpstr>Times New Roman</vt:lpstr>
      <vt:lpstr>Community, Family &amp; Personal Services Major for College: Physical Education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adminpc1</cp:lastModifiedBy>
  <cp:revision>91</cp:revision>
  <dcterms:created xsi:type="dcterms:W3CDTF">2023-08-02T08:26:43Z</dcterms:created>
  <dcterms:modified xsi:type="dcterms:W3CDTF">2025-12-20T08:08:57Z</dcterms:modified>
</cp:coreProperties>
</file>