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activeX/activeX3.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9" r:id="rId4"/>
    <p:sldMasterId id="2147483726" r:id="rId5"/>
    <p:sldMasterId id="2147483752" r:id="rId6"/>
  </p:sldMasterIdLst>
  <p:notesMasterIdLst>
    <p:notesMasterId r:id="rId28"/>
  </p:notesMasterIdLst>
  <p:sldIdLst>
    <p:sldId id="284" r:id="rId7"/>
    <p:sldId id="2007577188" r:id="rId8"/>
    <p:sldId id="2007577187" r:id="rId9"/>
    <p:sldId id="268" r:id="rId10"/>
    <p:sldId id="289" r:id="rId11"/>
    <p:sldId id="2007577189" r:id="rId12"/>
    <p:sldId id="273" r:id="rId13"/>
    <p:sldId id="287" r:id="rId14"/>
    <p:sldId id="288" r:id="rId15"/>
    <p:sldId id="2007577191" r:id="rId16"/>
    <p:sldId id="266" r:id="rId17"/>
    <p:sldId id="290" r:id="rId18"/>
    <p:sldId id="291" r:id="rId19"/>
    <p:sldId id="292" r:id="rId20"/>
    <p:sldId id="293" r:id="rId21"/>
    <p:sldId id="2007577186" r:id="rId22"/>
    <p:sldId id="279" r:id="rId23"/>
    <p:sldId id="264" r:id="rId24"/>
    <p:sldId id="295" r:id="rId25"/>
    <p:sldId id="29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1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113" d="100"/>
          <a:sy n="113" d="100"/>
        </p:scale>
        <p:origin x="9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32B6-BCAF-4077-92CC-DA76E717BC9B}"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1A4BC-C23D-4B2A-AC9C-FFA63E0847DC}" type="slidenum">
              <a:rPr lang="en-US" smtClean="0"/>
              <a:t>‹#›</a:t>
            </a:fld>
            <a:endParaRPr lang="en-US"/>
          </a:p>
        </p:txBody>
      </p:sp>
    </p:spTree>
    <p:extLst>
      <p:ext uri="{BB962C8B-B14F-4D97-AF65-F5344CB8AC3E}">
        <p14:creationId xmlns:p14="http://schemas.microsoft.com/office/powerpoint/2010/main" val="185662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91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384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338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3761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713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42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649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6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92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886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118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5" Type="http://schemas.openxmlformats.org/officeDocument/2006/relationships/image" Target="../media/image8.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00199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313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6522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1739643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57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03373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373913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7678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4004989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2100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6079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4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703531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663560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20/12/2025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23474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61076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6907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75210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55080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768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90486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9894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491312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95960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61194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244454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20/12/2025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05403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117362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26284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727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430765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C87D6-5D43-A33F-D3DC-106857881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Rounded Corners 8">
            <a:extLst>
              <a:ext uri="{FF2B5EF4-FFF2-40B4-BE49-F238E27FC236}">
                <a16:creationId xmlns:a16="http://schemas.microsoft.com/office/drawing/2014/main" id="{918DEEBD-F2FE-3BCE-F1EE-E5BEDFE99EC0}"/>
              </a:ext>
            </a:extLst>
          </p:cNvPr>
          <p:cNvSpPr/>
          <p:nvPr userDrawn="1"/>
        </p:nvSpPr>
        <p:spPr>
          <a:xfrm>
            <a:off x="232144" y="212650"/>
            <a:ext cx="11727711" cy="6432698"/>
          </a:xfrm>
          <a:prstGeom prst="roundRect">
            <a:avLst>
              <a:gd name="adj" fmla="val 278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096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09FDAC26-F8F4-E3E0-306D-25E47B1E2528}"/>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857250"/>
            <a:ext cx="12269973" cy="5869437"/>
          </a:xfrm>
          <a:prstGeom prst="rect">
            <a:avLst/>
          </a:prstGeom>
        </p:spPr>
      </p:pic>
      <p:pic>
        <p:nvPicPr>
          <p:cNvPr id="3" name="Picture 2">
            <a:extLst>
              <a:ext uri="{FF2B5EF4-FFF2-40B4-BE49-F238E27FC236}">
                <a16:creationId xmlns:a16="http://schemas.microsoft.com/office/drawing/2014/main" id="{A03FC18A-8E17-4723-7F51-FC5D16183456}"/>
              </a:ext>
            </a:extLst>
          </p:cNvPr>
          <p:cNvPicPr>
            <a:picLocks noChangeAspect="1"/>
          </p:cNvPicPr>
          <p:nvPr userDrawn="1"/>
        </p:nvPicPr>
        <p:blipFill>
          <a:blip r:embed="rId5"/>
          <a:stretch>
            <a:fillRect/>
          </a:stretch>
        </p:blipFill>
        <p:spPr>
          <a:xfrm>
            <a:off x="794252" y="207689"/>
            <a:ext cx="10554467" cy="1779181"/>
          </a:xfrm>
          <a:prstGeom prst="rect">
            <a:avLst/>
          </a:prstGeom>
        </p:spPr>
      </p:pic>
    </p:spTree>
    <p:extLst>
      <p:ext uri="{BB962C8B-B14F-4D97-AF65-F5344CB8AC3E}">
        <p14:creationId xmlns:p14="http://schemas.microsoft.com/office/powerpoint/2010/main" val="1827067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35442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7337-C50E-5C79-3D0F-D51FE57661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D4767-0796-C446-4784-16C1A6DAFC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D70D9-1971-ABA1-673D-13EAAC7982D0}"/>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20/12/2025</a:t>
            </a:fld>
            <a:endParaRPr lang="en-US"/>
          </a:p>
        </p:txBody>
      </p:sp>
      <p:sp>
        <p:nvSpPr>
          <p:cNvPr id="5" name="Footer Placeholder 4">
            <a:extLst>
              <a:ext uri="{FF2B5EF4-FFF2-40B4-BE49-F238E27FC236}">
                <a16:creationId xmlns:a16="http://schemas.microsoft.com/office/drawing/2014/main" id="{BE31F1C4-B1B9-F505-9D7A-B3A2C016E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1B58-E857-94CF-7EC6-A7C04AC3D2E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513382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D217-1433-29E2-40EA-3941BFDEB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C07A0-0D68-E2E6-2925-CE87875D5BA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70CE1B-F832-76F4-646F-89412068DD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07DEAD-2139-6356-CA03-083F13D52C14}"/>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20/12/2025</a:t>
            </a:fld>
            <a:endParaRPr lang="en-US"/>
          </a:p>
        </p:txBody>
      </p:sp>
      <p:sp>
        <p:nvSpPr>
          <p:cNvPr id="6" name="Footer Placeholder 5">
            <a:extLst>
              <a:ext uri="{FF2B5EF4-FFF2-40B4-BE49-F238E27FC236}">
                <a16:creationId xmlns:a16="http://schemas.microsoft.com/office/drawing/2014/main" id="{2D4D6767-EF26-3B33-CA32-88B5EEAB4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207B59-538E-12B7-78A8-8E9B773CE6C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792070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86E4-4A87-8E84-A665-8C673A459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DA2E1B-9D2D-4895-3985-CCDF34214D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CCC3E-9179-29F8-B9AF-A3AAF81310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9E096-4764-135B-1BD9-86338388D1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B48B1-A129-B2D7-3176-E068428AF4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4BA5A-57DA-841C-B970-5EE161774937}"/>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20/12/2025</a:t>
            </a:fld>
            <a:endParaRPr lang="en-US"/>
          </a:p>
        </p:txBody>
      </p:sp>
      <p:sp>
        <p:nvSpPr>
          <p:cNvPr id="8" name="Footer Placeholder 7">
            <a:extLst>
              <a:ext uri="{FF2B5EF4-FFF2-40B4-BE49-F238E27FC236}">
                <a16:creationId xmlns:a16="http://schemas.microsoft.com/office/drawing/2014/main" id="{F87DCE98-DB7D-9412-DB08-9A5522CBE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50E559-7A2C-8260-AD04-6F9FCE35A63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885944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04EE-D01B-DFE7-EF15-C3970300D8E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0C0D24-C420-8AE5-0C35-C29D1B55DD4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20/12/2025</a:t>
            </a:fld>
            <a:endParaRPr lang="en-US"/>
          </a:p>
        </p:txBody>
      </p:sp>
      <p:sp>
        <p:nvSpPr>
          <p:cNvPr id="4" name="Footer Placeholder 3">
            <a:extLst>
              <a:ext uri="{FF2B5EF4-FFF2-40B4-BE49-F238E27FC236}">
                <a16:creationId xmlns:a16="http://schemas.microsoft.com/office/drawing/2014/main" id="{7D6F31FA-FA1B-3430-0E6F-B15203845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03533C-1FE7-E0D4-A188-0B24916739DB}"/>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078258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9BB99-243C-ACB0-94D4-46FEC0FBB1A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20/12/2025</a:t>
            </a:fld>
            <a:endParaRPr lang="en-US"/>
          </a:p>
        </p:txBody>
      </p:sp>
      <p:sp>
        <p:nvSpPr>
          <p:cNvPr id="3" name="Footer Placeholder 2">
            <a:extLst>
              <a:ext uri="{FF2B5EF4-FFF2-40B4-BE49-F238E27FC236}">
                <a16:creationId xmlns:a16="http://schemas.microsoft.com/office/drawing/2014/main" id="{D54B3F57-38B1-E8CF-83E3-967D0945F2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2178F2-89D2-9F80-4396-E6F63BCABB4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740600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68BC-5784-AE6E-A767-0A605A914B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36213-4860-B30C-B4F4-B4EA287751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6E1783-E634-B22D-3210-4B3A180564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F4006-588C-F43D-046E-136FE42B008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20/12/2025</a:t>
            </a:fld>
            <a:endParaRPr lang="en-US"/>
          </a:p>
        </p:txBody>
      </p:sp>
      <p:sp>
        <p:nvSpPr>
          <p:cNvPr id="6" name="Footer Placeholder 5">
            <a:extLst>
              <a:ext uri="{FF2B5EF4-FFF2-40B4-BE49-F238E27FC236}">
                <a16:creationId xmlns:a16="http://schemas.microsoft.com/office/drawing/2014/main" id="{4A586F8E-21A8-39B9-6D06-B01B617850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3E54B4-F5E4-2858-02E1-1B46D4B1F79C}"/>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584278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7057-6E37-95C1-5D51-D298A10AE4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FD260-09E5-EDDC-54F0-A4A061A106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97D32F-B31E-C352-DB0E-9A7DB17B75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735823-E525-C43E-0783-235DB9FE833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20/12/2025</a:t>
            </a:fld>
            <a:endParaRPr lang="en-US"/>
          </a:p>
        </p:txBody>
      </p:sp>
      <p:sp>
        <p:nvSpPr>
          <p:cNvPr id="6" name="Footer Placeholder 5">
            <a:extLst>
              <a:ext uri="{FF2B5EF4-FFF2-40B4-BE49-F238E27FC236}">
                <a16:creationId xmlns:a16="http://schemas.microsoft.com/office/drawing/2014/main" id="{0FA56A86-91B4-96B4-9A94-FAFCEE82A0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54B836-50F0-3419-893B-DAEFD644FD14}"/>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511898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8E85-A017-53EB-DC86-CFE059A7C4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ACC9AA-691B-5AA3-EB11-4FDABBBF944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692F6-E8BA-0E27-6067-A5D638F26B7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20/12/2025</a:t>
            </a:fld>
            <a:endParaRPr lang="en-US"/>
          </a:p>
        </p:txBody>
      </p:sp>
      <p:sp>
        <p:nvSpPr>
          <p:cNvPr id="5" name="Footer Placeholder 4">
            <a:extLst>
              <a:ext uri="{FF2B5EF4-FFF2-40B4-BE49-F238E27FC236}">
                <a16:creationId xmlns:a16="http://schemas.microsoft.com/office/drawing/2014/main" id="{CCEC0DE5-5FC8-3105-FEA2-53CF09F36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99FE8-BE93-2335-0B4E-89BCA986408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818423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1DB61-A93C-8B44-07D5-CDC1679563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E54D2-0965-4026-6C33-2E358BA3D7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4A183-CE4F-736B-6833-29D9D95057F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20/12/2025</a:t>
            </a:fld>
            <a:endParaRPr lang="en-US"/>
          </a:p>
        </p:txBody>
      </p:sp>
      <p:sp>
        <p:nvSpPr>
          <p:cNvPr id="5" name="Footer Placeholder 4">
            <a:extLst>
              <a:ext uri="{FF2B5EF4-FFF2-40B4-BE49-F238E27FC236}">
                <a16:creationId xmlns:a16="http://schemas.microsoft.com/office/drawing/2014/main" id="{4F48D448-4726-03BB-3DC1-5B925388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A3D30-85E4-A3E6-9917-B4BCE18A14D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882050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84411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21532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422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4812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86263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9692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895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244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612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4593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7777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613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1436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960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8683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1C06646-EE0D-4C7F-9C84-BF5B84E1D5F7}" type="datetimeFigureOut">
              <a:rPr lang="zh-CN" altLang="en-US" smtClean="0"/>
              <a:t>2025/12/20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293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5.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6B06F4-0BFE-9F29-9660-9AF874AED886}"/>
              </a:ext>
            </a:extLst>
          </p:cNvPr>
          <p:cNvPicPr>
            <a:picLocks noChangeAspect="1"/>
          </p:cNvPicPr>
          <p:nvPr userDrawn="1"/>
        </p:nvPicPr>
        <p:blipFill>
          <a:blip r:embed="rId13"/>
          <a:stretch>
            <a:fillRect/>
          </a:stretch>
        </p:blipFill>
        <p:spPr>
          <a:xfrm>
            <a:off x="0" y="22946"/>
            <a:ext cx="12192000" cy="6812107"/>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68113D89-E971-5E55-49F5-972AA5C312E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24000" y="261467"/>
            <a:ext cx="1348565" cy="1348565"/>
          </a:xfrm>
          <a:prstGeom prst="rect">
            <a:avLst/>
          </a:prstGeom>
        </p:spPr>
      </p:pic>
    </p:spTree>
    <p:extLst>
      <p:ext uri="{BB962C8B-B14F-4D97-AF65-F5344CB8AC3E}">
        <p14:creationId xmlns:p14="http://schemas.microsoft.com/office/powerpoint/2010/main" val="262917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20/12/2025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D5C89515-3BA4-60A1-415D-3EF40CCC5CE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24000" y="261467"/>
            <a:ext cx="1348565" cy="1348565"/>
          </a:xfrm>
          <a:prstGeom prst="rect">
            <a:avLst/>
          </a:prstGeom>
        </p:spPr>
      </p:pic>
    </p:spTree>
    <p:extLst>
      <p:ext uri="{BB962C8B-B14F-4D97-AF65-F5344CB8AC3E}">
        <p14:creationId xmlns:p14="http://schemas.microsoft.com/office/powerpoint/2010/main" val="3652212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20/12/2025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73E85DEE-8660-0F1E-FBEB-2BC72F304CE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24000" y="261467"/>
            <a:ext cx="1348565" cy="1348565"/>
          </a:xfrm>
          <a:prstGeom prst="rect">
            <a:avLst/>
          </a:prstGeom>
        </p:spPr>
      </p:pic>
    </p:spTree>
    <p:extLst>
      <p:ext uri="{BB962C8B-B14F-4D97-AF65-F5344CB8AC3E}">
        <p14:creationId xmlns:p14="http://schemas.microsoft.com/office/powerpoint/2010/main" val="9485727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7454534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39116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36711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5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image" Target="../media/image2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42D797BB-F097-FDA5-8784-FB04600464E5}"/>
              </a:ext>
            </a:extLst>
          </p:cNvPr>
          <p:cNvPicPr>
            <a:picLocks noChangeAspect="1"/>
          </p:cNvPicPr>
          <p:nvPr/>
        </p:nvPicPr>
        <p:blipFill>
          <a:blip r:embed="rId6"/>
          <a:stretch>
            <a:fillRect/>
          </a:stretch>
        </p:blipFill>
        <p:spPr>
          <a:xfrm>
            <a:off x="3389161" y="1250424"/>
            <a:ext cx="4956478" cy="117663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4466C81-B2C8-50E8-6646-D52CCADBAD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524000" y="261467"/>
            <a:ext cx="1348565" cy="1348565"/>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8815" y="502758"/>
            <a:ext cx="5775172" cy="6530723"/>
          </a:xfrm>
          <a:custGeom>
            <a:avLst/>
            <a:gdLst/>
            <a:ahLst/>
            <a:cxnLst/>
            <a:rect l="l" t="t" r="r" b="b"/>
            <a:pathLst>
              <a:path w="8662758" h="9796085">
                <a:moveTo>
                  <a:pt x="0" y="0"/>
                </a:moveTo>
                <a:lnTo>
                  <a:pt x="8662757" y="0"/>
                </a:lnTo>
                <a:lnTo>
                  <a:pt x="8662757" y="9796085"/>
                </a:lnTo>
                <a:lnTo>
                  <a:pt x="0" y="9796085"/>
                </a:lnTo>
                <a:lnTo>
                  <a:pt x="0" y="0"/>
                </a:lnTo>
                <a:close/>
              </a:path>
            </a:pathLst>
          </a:custGeom>
          <a:blipFill>
            <a:blip r:embed="rId8"/>
            <a:stretch>
              <a:fillRect r="-103599"/>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6A4D825C-69E4-7C5B-C935-76B1D020829F}"/>
              </a:ext>
            </a:extLst>
          </p:cNvPr>
          <p:cNvPicPr>
            <a:picLocks noChangeAspect="1"/>
          </p:cNvPicPr>
          <p:nvPr/>
        </p:nvPicPr>
        <p:blipFill>
          <a:blip r:embed="rId9"/>
          <a:stretch>
            <a:fillRect/>
          </a:stretch>
        </p:blipFill>
        <p:spPr>
          <a:xfrm>
            <a:off x="5914894" y="1473363"/>
            <a:ext cx="5663675" cy="360304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60429" y="1233448"/>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200" b="1" dirty="0">
                <a:solidFill>
                  <a:sysClr val="windowText" lastClr="000000"/>
                </a:solidFill>
                <a:latin typeface="Cambria" panose="02040503050406030204" pitchFamily="18" charset="0"/>
                <a:ea typeface="Cambria" panose="02040503050406030204" pitchFamily="18" charset="0"/>
              </a:rPr>
              <a:t>1. Chi tiết nào cho thấy Ta-nhi-a cảm thấy thoải mái trong những ngày hè ở nhà ông bà?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600" b="1" dirty="0">
                <a:solidFill>
                  <a:srgbClr val="FF0000"/>
                </a:solidFill>
                <a:latin typeface="Cambria" panose="02040503050406030204" pitchFamily="18" charset="0"/>
                <a:ea typeface="Cambria" panose="02040503050406030204" pitchFamily="18" charset="0"/>
              </a:rPr>
              <a:t>Những ngày hè ở nhà ông bà, Ta-nhi-a cảm thấy rất thoải mái vì: được thoả thích chạy nhảy trong vườn, được ngắm nghía vườn hoa và có thể tự ý trồng cây, chuyển cây theo ý mình.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Arrow: Right 2">
            <a:hlinkClick r:id="rId6" action="ppaction://hlinksldjump"/>
            <a:extLst>
              <a:ext uri="{FF2B5EF4-FFF2-40B4-BE49-F238E27FC236}">
                <a16:creationId xmlns:a16="http://schemas.microsoft.com/office/drawing/2014/main" id="{CC8BDC11-1BA2-B73D-4711-E86304FFC047}"/>
              </a:ext>
            </a:extLst>
          </p:cNvPr>
          <p:cNvSpPr/>
          <p:nvPr/>
        </p:nvSpPr>
        <p:spPr>
          <a:xfrm>
            <a:off x="228600" y="6221896"/>
            <a:ext cx="1162879" cy="4969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60429" y="935737"/>
            <a:ext cx="9646516" cy="1190775"/>
          </a:xfrm>
          <a:custGeom>
            <a:avLst/>
            <a:gdLst>
              <a:gd name="connsiteX0" fmla="*/ 0 w 9646516"/>
              <a:gd name="connsiteY0" fmla="*/ 198466 h 1190775"/>
              <a:gd name="connsiteX1" fmla="*/ 198466 w 9646516"/>
              <a:gd name="connsiteY1" fmla="*/ 0 h 1190775"/>
              <a:gd name="connsiteX2" fmla="*/ 9448050 w 9646516"/>
              <a:gd name="connsiteY2" fmla="*/ 0 h 1190775"/>
              <a:gd name="connsiteX3" fmla="*/ 9646516 w 9646516"/>
              <a:gd name="connsiteY3" fmla="*/ 198466 h 1190775"/>
              <a:gd name="connsiteX4" fmla="*/ 9646516 w 9646516"/>
              <a:gd name="connsiteY4" fmla="*/ 992309 h 1190775"/>
              <a:gd name="connsiteX5" fmla="*/ 9448050 w 9646516"/>
              <a:gd name="connsiteY5" fmla="*/ 1190775 h 1190775"/>
              <a:gd name="connsiteX6" fmla="*/ 198466 w 9646516"/>
              <a:gd name="connsiteY6" fmla="*/ 1190775 h 1190775"/>
              <a:gd name="connsiteX7" fmla="*/ 0 w 9646516"/>
              <a:gd name="connsiteY7" fmla="*/ 992309 h 1190775"/>
              <a:gd name="connsiteX8" fmla="*/ 0 w 9646516"/>
              <a:gd name="connsiteY8" fmla="*/ 198466 h 11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90775" fill="none" extrusionOk="0">
                <a:moveTo>
                  <a:pt x="0" y="198466"/>
                </a:moveTo>
                <a:cubicBezTo>
                  <a:pt x="12357" y="92249"/>
                  <a:pt x="96003" y="-7420"/>
                  <a:pt x="198466" y="0"/>
                </a:cubicBezTo>
                <a:cubicBezTo>
                  <a:pt x="2286156" y="10359"/>
                  <a:pt x="6584760" y="166365"/>
                  <a:pt x="9448050" y="0"/>
                </a:cubicBezTo>
                <a:cubicBezTo>
                  <a:pt x="9552132" y="3204"/>
                  <a:pt x="9667444" y="93454"/>
                  <a:pt x="9646516" y="198466"/>
                </a:cubicBezTo>
                <a:cubicBezTo>
                  <a:pt x="9683095" y="543137"/>
                  <a:pt x="9629615" y="635712"/>
                  <a:pt x="9646516" y="992309"/>
                </a:cubicBezTo>
                <a:cubicBezTo>
                  <a:pt x="9657539" y="1089950"/>
                  <a:pt x="9561033" y="1188521"/>
                  <a:pt x="9448050" y="1190775"/>
                </a:cubicBezTo>
                <a:cubicBezTo>
                  <a:pt x="5470422" y="1203182"/>
                  <a:pt x="3753072" y="1221511"/>
                  <a:pt x="198466" y="1190775"/>
                </a:cubicBezTo>
                <a:cubicBezTo>
                  <a:pt x="93269" y="1188388"/>
                  <a:pt x="-761" y="1111294"/>
                  <a:pt x="0" y="992309"/>
                </a:cubicBezTo>
                <a:cubicBezTo>
                  <a:pt x="41812" y="742472"/>
                  <a:pt x="48332" y="390479"/>
                  <a:pt x="0" y="198466"/>
                </a:cubicBezTo>
                <a:close/>
              </a:path>
              <a:path w="9646516" h="1190775" stroke="0" extrusionOk="0">
                <a:moveTo>
                  <a:pt x="0" y="198466"/>
                </a:moveTo>
                <a:cubicBezTo>
                  <a:pt x="8848" y="86412"/>
                  <a:pt x="73795" y="5453"/>
                  <a:pt x="198466" y="0"/>
                </a:cubicBezTo>
                <a:cubicBezTo>
                  <a:pt x="3501416" y="39558"/>
                  <a:pt x="5481501" y="-110770"/>
                  <a:pt x="9448050" y="0"/>
                </a:cubicBezTo>
                <a:cubicBezTo>
                  <a:pt x="9567304" y="-1405"/>
                  <a:pt x="9647666" y="81856"/>
                  <a:pt x="9646516" y="198466"/>
                </a:cubicBezTo>
                <a:cubicBezTo>
                  <a:pt x="9623619" y="478560"/>
                  <a:pt x="9600781" y="900965"/>
                  <a:pt x="9646516" y="992309"/>
                </a:cubicBezTo>
                <a:cubicBezTo>
                  <a:pt x="9641335" y="1082626"/>
                  <a:pt x="9562668" y="1189162"/>
                  <a:pt x="9448050" y="1190775"/>
                </a:cubicBezTo>
                <a:cubicBezTo>
                  <a:pt x="8015276" y="1245282"/>
                  <a:pt x="3861683" y="1058401"/>
                  <a:pt x="198466" y="1190775"/>
                </a:cubicBezTo>
                <a:cubicBezTo>
                  <a:pt x="83313" y="1187382"/>
                  <a:pt x="6404" y="1101997"/>
                  <a:pt x="0" y="992309"/>
                </a:cubicBezTo>
                <a:cubicBezTo>
                  <a:pt x="61419" y="641104"/>
                  <a:pt x="68232" y="447746"/>
                  <a:pt x="0" y="19846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2. Nêu công việc Ta-nhi-a đã làm trong vườn nhà ông bà theo các ý sau: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402418"/>
            <a:ext cx="8720976" cy="3040911"/>
          </a:xfrm>
          <a:custGeom>
            <a:avLst/>
            <a:gdLst>
              <a:gd name="connsiteX0" fmla="*/ 0 w 8720976"/>
              <a:gd name="connsiteY0" fmla="*/ 506829 h 3040911"/>
              <a:gd name="connsiteX1" fmla="*/ 506829 w 8720976"/>
              <a:gd name="connsiteY1" fmla="*/ 0 h 3040911"/>
              <a:gd name="connsiteX2" fmla="*/ 8214147 w 8720976"/>
              <a:gd name="connsiteY2" fmla="*/ 0 h 3040911"/>
              <a:gd name="connsiteX3" fmla="*/ 8720976 w 8720976"/>
              <a:gd name="connsiteY3" fmla="*/ 506829 h 3040911"/>
              <a:gd name="connsiteX4" fmla="*/ 8720976 w 8720976"/>
              <a:gd name="connsiteY4" fmla="*/ 2534082 h 3040911"/>
              <a:gd name="connsiteX5" fmla="*/ 8214147 w 8720976"/>
              <a:gd name="connsiteY5" fmla="*/ 3040911 h 3040911"/>
              <a:gd name="connsiteX6" fmla="*/ 506829 w 8720976"/>
              <a:gd name="connsiteY6" fmla="*/ 3040911 h 3040911"/>
              <a:gd name="connsiteX7" fmla="*/ 0 w 8720976"/>
              <a:gd name="connsiteY7" fmla="*/ 2534082 h 3040911"/>
              <a:gd name="connsiteX8" fmla="*/ 0 w 8720976"/>
              <a:gd name="connsiteY8" fmla="*/ 506829 h 304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40911" fill="none" extrusionOk="0">
                <a:moveTo>
                  <a:pt x="0" y="506829"/>
                </a:moveTo>
                <a:cubicBezTo>
                  <a:pt x="5005" y="228289"/>
                  <a:pt x="256533" y="-30749"/>
                  <a:pt x="506829" y="0"/>
                </a:cubicBezTo>
                <a:cubicBezTo>
                  <a:pt x="1520824" y="10359"/>
                  <a:pt x="6425108" y="166365"/>
                  <a:pt x="8214147" y="0"/>
                </a:cubicBezTo>
                <a:cubicBezTo>
                  <a:pt x="8478311" y="9129"/>
                  <a:pt x="8741488" y="231422"/>
                  <a:pt x="8720976" y="506829"/>
                </a:cubicBezTo>
                <a:cubicBezTo>
                  <a:pt x="8569754" y="1035937"/>
                  <a:pt x="8790340" y="2197287"/>
                  <a:pt x="8720976" y="2534082"/>
                </a:cubicBezTo>
                <a:cubicBezTo>
                  <a:pt x="8747922" y="2784737"/>
                  <a:pt x="8529312" y="3017362"/>
                  <a:pt x="8214147" y="3040911"/>
                </a:cubicBezTo>
                <a:cubicBezTo>
                  <a:pt x="7403106" y="3053318"/>
                  <a:pt x="3750036" y="3071647"/>
                  <a:pt x="506829" y="3040911"/>
                </a:cubicBezTo>
                <a:cubicBezTo>
                  <a:pt x="265246" y="3020179"/>
                  <a:pt x="-3624" y="2858634"/>
                  <a:pt x="0" y="2534082"/>
                </a:cubicBezTo>
                <a:cubicBezTo>
                  <a:pt x="57319" y="1690669"/>
                  <a:pt x="-116954" y="1482177"/>
                  <a:pt x="0" y="506829"/>
                </a:cubicBezTo>
                <a:close/>
              </a:path>
              <a:path w="8720976" h="3040911" stroke="0" extrusionOk="0">
                <a:moveTo>
                  <a:pt x="0" y="506829"/>
                </a:moveTo>
                <a:cubicBezTo>
                  <a:pt x="34968" y="217254"/>
                  <a:pt x="205630" y="7707"/>
                  <a:pt x="506829" y="0"/>
                </a:cubicBezTo>
                <a:cubicBezTo>
                  <a:pt x="1423685" y="39558"/>
                  <a:pt x="6590945" y="-110770"/>
                  <a:pt x="8214147" y="0"/>
                </a:cubicBezTo>
                <a:cubicBezTo>
                  <a:pt x="8546540" y="-7645"/>
                  <a:pt x="8727762" y="185621"/>
                  <a:pt x="8720976" y="506829"/>
                </a:cubicBezTo>
                <a:cubicBezTo>
                  <a:pt x="8583333" y="1389640"/>
                  <a:pt x="8731685" y="1585833"/>
                  <a:pt x="8720976" y="2534082"/>
                </a:cubicBezTo>
                <a:cubicBezTo>
                  <a:pt x="8709966" y="2773000"/>
                  <a:pt x="8509320" y="3035997"/>
                  <a:pt x="8214147" y="3040911"/>
                </a:cubicBezTo>
                <a:cubicBezTo>
                  <a:pt x="6818522" y="3095418"/>
                  <a:pt x="3901950" y="2908537"/>
                  <a:pt x="506829" y="3040911"/>
                </a:cubicBezTo>
                <a:cubicBezTo>
                  <a:pt x="182967" y="3014015"/>
                  <a:pt x="9949" y="2814117"/>
                  <a:pt x="0" y="2534082"/>
                </a:cubicBezTo>
                <a:cubicBezTo>
                  <a:pt x="36134" y="1904333"/>
                  <a:pt x="75751" y="1309792"/>
                  <a:pt x="0" y="506829"/>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b="1" dirty="0">
                <a:solidFill>
                  <a:srgbClr val="FF0000"/>
                </a:solidFill>
                <a:latin typeface="Cambria" panose="02040503050406030204" pitchFamily="18" charset="0"/>
                <a:ea typeface="Cambria" panose="02040503050406030204" pitchFamily="18" charset="0"/>
              </a:rPr>
              <a:t>Ta-nhi-a đã bứng một cây hồng bạch nhỏ nhất trồng vào chỗ đất trống dưới cửa sổ, rồi cô lấy một cây hoa huệ trồng cạnh cây hoa hồng. Cô bé làm những việc đó vì thấy khóm hoa hồng bạch có vẻ chật chỗ. Nhìn cây hồng bạch đứng một mình, cô cảm thấy không hài lòng nên đã ra khóm huệ, chuyển một cây hoa huệ sang trồng cạnh cây hoa hồng bạch.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Rectangle: Rounded Corners 2">
            <a:extLst>
              <a:ext uri="{FF2B5EF4-FFF2-40B4-BE49-F238E27FC236}">
                <a16:creationId xmlns:a16="http://schemas.microsoft.com/office/drawing/2014/main" id="{C39412AE-E8C5-F335-4F69-6F76D4FBCC89}"/>
              </a:ext>
            </a:extLst>
          </p:cNvPr>
          <p:cNvSpPr/>
          <p:nvPr/>
        </p:nvSpPr>
        <p:spPr>
          <a:xfrm>
            <a:off x="3359888" y="2371060"/>
            <a:ext cx="2254102" cy="79744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Việc</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đã</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làm</a:t>
            </a:r>
            <a:endPar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Arrow: Right 3">
            <a:extLst>
              <a:ext uri="{FF2B5EF4-FFF2-40B4-BE49-F238E27FC236}">
                <a16:creationId xmlns:a16="http://schemas.microsoft.com/office/drawing/2014/main" id="{223F2AF1-DA61-FD5B-9D23-D58F57CBB482}"/>
              </a:ext>
            </a:extLst>
          </p:cNvPr>
          <p:cNvSpPr/>
          <p:nvPr/>
        </p:nvSpPr>
        <p:spPr>
          <a:xfrm>
            <a:off x="5752213" y="2583712"/>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27E3449-AD52-004F-1AAE-7794970A3B05}"/>
              </a:ext>
            </a:extLst>
          </p:cNvPr>
          <p:cNvSpPr/>
          <p:nvPr/>
        </p:nvSpPr>
        <p:spPr>
          <a:xfrm>
            <a:off x="6815470" y="2360428"/>
            <a:ext cx="2254102" cy="7974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Lý</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do</a:t>
            </a:r>
          </a:p>
        </p:txBody>
      </p:sp>
      <p:sp>
        <p:nvSpPr>
          <p:cNvPr id="6" name="Arrow: Right 5">
            <a:hlinkClick r:id="rId6" action="ppaction://hlinksldjump"/>
            <a:extLst>
              <a:ext uri="{FF2B5EF4-FFF2-40B4-BE49-F238E27FC236}">
                <a16:creationId xmlns:a16="http://schemas.microsoft.com/office/drawing/2014/main" id="{79C62E97-AA2A-9C4E-7241-15399ABA1150}"/>
              </a:ext>
            </a:extLst>
          </p:cNvPr>
          <p:cNvSpPr/>
          <p:nvPr/>
        </p:nvSpPr>
        <p:spPr>
          <a:xfrm>
            <a:off x="228600" y="6221896"/>
            <a:ext cx="1162879" cy="4969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Quay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0375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17899" y="925105"/>
            <a:ext cx="9646516" cy="1084448"/>
          </a:xfrm>
          <a:custGeom>
            <a:avLst/>
            <a:gdLst>
              <a:gd name="connsiteX0" fmla="*/ 0 w 9646516"/>
              <a:gd name="connsiteY0" fmla="*/ 180745 h 1084448"/>
              <a:gd name="connsiteX1" fmla="*/ 180745 w 9646516"/>
              <a:gd name="connsiteY1" fmla="*/ 0 h 1084448"/>
              <a:gd name="connsiteX2" fmla="*/ 9465771 w 9646516"/>
              <a:gd name="connsiteY2" fmla="*/ 0 h 1084448"/>
              <a:gd name="connsiteX3" fmla="*/ 9646516 w 9646516"/>
              <a:gd name="connsiteY3" fmla="*/ 180745 h 1084448"/>
              <a:gd name="connsiteX4" fmla="*/ 9646516 w 9646516"/>
              <a:gd name="connsiteY4" fmla="*/ 903703 h 1084448"/>
              <a:gd name="connsiteX5" fmla="*/ 9465771 w 9646516"/>
              <a:gd name="connsiteY5" fmla="*/ 1084448 h 1084448"/>
              <a:gd name="connsiteX6" fmla="*/ 180745 w 9646516"/>
              <a:gd name="connsiteY6" fmla="*/ 1084448 h 1084448"/>
              <a:gd name="connsiteX7" fmla="*/ 0 w 9646516"/>
              <a:gd name="connsiteY7" fmla="*/ 903703 h 1084448"/>
              <a:gd name="connsiteX8" fmla="*/ 0 w 9646516"/>
              <a:gd name="connsiteY8" fmla="*/ 180745 h 10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084448" fill="none" extrusionOk="0">
                <a:moveTo>
                  <a:pt x="0" y="180745"/>
                </a:moveTo>
                <a:cubicBezTo>
                  <a:pt x="8411" y="83231"/>
                  <a:pt x="91000" y="-10463"/>
                  <a:pt x="180745" y="0"/>
                </a:cubicBezTo>
                <a:cubicBezTo>
                  <a:pt x="3263114" y="10359"/>
                  <a:pt x="8043730" y="166365"/>
                  <a:pt x="9465771" y="0"/>
                </a:cubicBezTo>
                <a:cubicBezTo>
                  <a:pt x="9555013" y="6133"/>
                  <a:pt x="9664396" y="84851"/>
                  <a:pt x="9646516" y="180745"/>
                </a:cubicBezTo>
                <a:cubicBezTo>
                  <a:pt x="9582647" y="307173"/>
                  <a:pt x="9651524" y="821766"/>
                  <a:pt x="9646516" y="903703"/>
                </a:cubicBezTo>
                <a:cubicBezTo>
                  <a:pt x="9654372" y="994996"/>
                  <a:pt x="9580362" y="1074582"/>
                  <a:pt x="9465771" y="1084448"/>
                </a:cubicBezTo>
                <a:cubicBezTo>
                  <a:pt x="4889483" y="1096855"/>
                  <a:pt x="3257505" y="1115184"/>
                  <a:pt x="180745" y="1084448"/>
                </a:cubicBezTo>
                <a:cubicBezTo>
                  <a:pt x="88859" y="1080155"/>
                  <a:pt x="-826" y="1013700"/>
                  <a:pt x="0" y="903703"/>
                </a:cubicBezTo>
                <a:cubicBezTo>
                  <a:pt x="-46591" y="818502"/>
                  <a:pt x="13058" y="511014"/>
                  <a:pt x="0" y="180745"/>
                </a:cubicBezTo>
                <a:close/>
              </a:path>
              <a:path w="9646516" h="1084448" stroke="0" extrusionOk="0">
                <a:moveTo>
                  <a:pt x="0" y="180745"/>
                </a:moveTo>
                <a:cubicBezTo>
                  <a:pt x="8991" y="78438"/>
                  <a:pt x="72116" y="3188"/>
                  <a:pt x="180745" y="0"/>
                </a:cubicBezTo>
                <a:cubicBezTo>
                  <a:pt x="4266032" y="39558"/>
                  <a:pt x="5352669" y="-110770"/>
                  <a:pt x="9465771" y="0"/>
                </a:cubicBezTo>
                <a:cubicBezTo>
                  <a:pt x="9574202" y="-1254"/>
                  <a:pt x="9648731" y="67443"/>
                  <a:pt x="9646516" y="180745"/>
                </a:cubicBezTo>
                <a:cubicBezTo>
                  <a:pt x="9667188" y="452703"/>
                  <a:pt x="9705392" y="700287"/>
                  <a:pt x="9646516" y="903703"/>
                </a:cubicBezTo>
                <a:cubicBezTo>
                  <a:pt x="9644511" y="996060"/>
                  <a:pt x="9572747" y="1082144"/>
                  <a:pt x="9465771" y="1084448"/>
                </a:cubicBezTo>
                <a:cubicBezTo>
                  <a:pt x="5775962" y="1138955"/>
                  <a:pt x="1452248" y="952074"/>
                  <a:pt x="180745" y="1084448"/>
                </a:cubicBezTo>
                <a:cubicBezTo>
                  <a:pt x="65369" y="1074929"/>
                  <a:pt x="19672" y="1003765"/>
                  <a:pt x="0" y="903703"/>
                </a:cubicBezTo>
                <a:cubicBezTo>
                  <a:pt x="47350" y="653809"/>
                  <a:pt x="-18742" y="271249"/>
                  <a:pt x="0" y="18074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3. Nhờ việc làm của Ta-nhi-a, cây hồng và cây huệ, huệ nở hoa đẹp như thế nào?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13062" y="2179674"/>
            <a:ext cx="8720976" cy="3487479"/>
          </a:xfrm>
          <a:custGeom>
            <a:avLst/>
            <a:gdLst>
              <a:gd name="connsiteX0" fmla="*/ 0 w 8720976"/>
              <a:gd name="connsiteY0" fmla="*/ 581258 h 3487479"/>
              <a:gd name="connsiteX1" fmla="*/ 581258 w 8720976"/>
              <a:gd name="connsiteY1" fmla="*/ 0 h 3487479"/>
              <a:gd name="connsiteX2" fmla="*/ 8139718 w 8720976"/>
              <a:gd name="connsiteY2" fmla="*/ 0 h 3487479"/>
              <a:gd name="connsiteX3" fmla="*/ 8720976 w 8720976"/>
              <a:gd name="connsiteY3" fmla="*/ 581258 h 3487479"/>
              <a:gd name="connsiteX4" fmla="*/ 8720976 w 8720976"/>
              <a:gd name="connsiteY4" fmla="*/ 2906221 h 3487479"/>
              <a:gd name="connsiteX5" fmla="*/ 8139718 w 8720976"/>
              <a:gd name="connsiteY5" fmla="*/ 3487479 h 3487479"/>
              <a:gd name="connsiteX6" fmla="*/ 581258 w 8720976"/>
              <a:gd name="connsiteY6" fmla="*/ 3487479 h 3487479"/>
              <a:gd name="connsiteX7" fmla="*/ 0 w 8720976"/>
              <a:gd name="connsiteY7" fmla="*/ 2906221 h 3487479"/>
              <a:gd name="connsiteX8" fmla="*/ 0 w 8720976"/>
              <a:gd name="connsiteY8" fmla="*/ 581258 h 348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487479" fill="none" extrusionOk="0">
                <a:moveTo>
                  <a:pt x="0" y="581258"/>
                </a:moveTo>
                <a:cubicBezTo>
                  <a:pt x="42914" y="272020"/>
                  <a:pt x="280620" y="-21161"/>
                  <a:pt x="581258" y="0"/>
                </a:cubicBezTo>
                <a:cubicBezTo>
                  <a:pt x="1946229" y="10359"/>
                  <a:pt x="4409242" y="166365"/>
                  <a:pt x="8139718" y="0"/>
                </a:cubicBezTo>
                <a:cubicBezTo>
                  <a:pt x="8430472" y="17543"/>
                  <a:pt x="8777127" y="272576"/>
                  <a:pt x="8720976" y="581258"/>
                </a:cubicBezTo>
                <a:cubicBezTo>
                  <a:pt x="8569754" y="1162559"/>
                  <a:pt x="8790340" y="1959818"/>
                  <a:pt x="8720976" y="2906221"/>
                </a:cubicBezTo>
                <a:cubicBezTo>
                  <a:pt x="8737315" y="3209500"/>
                  <a:pt x="8478204" y="3475811"/>
                  <a:pt x="8139718" y="3487479"/>
                </a:cubicBezTo>
                <a:cubicBezTo>
                  <a:pt x="6681540" y="3499886"/>
                  <a:pt x="2055413" y="3518215"/>
                  <a:pt x="581258" y="3487479"/>
                </a:cubicBezTo>
                <a:cubicBezTo>
                  <a:pt x="264186" y="3485344"/>
                  <a:pt x="-3822" y="3274324"/>
                  <a:pt x="0" y="2906221"/>
                </a:cubicBezTo>
                <a:cubicBezTo>
                  <a:pt x="57319" y="2470775"/>
                  <a:pt x="-116954" y="821307"/>
                  <a:pt x="0" y="581258"/>
                </a:cubicBezTo>
                <a:close/>
              </a:path>
              <a:path w="8720976" h="3487479" stroke="0" extrusionOk="0">
                <a:moveTo>
                  <a:pt x="0" y="581258"/>
                </a:moveTo>
                <a:cubicBezTo>
                  <a:pt x="18588" y="255103"/>
                  <a:pt x="244983" y="5523"/>
                  <a:pt x="581258" y="0"/>
                </a:cubicBezTo>
                <a:cubicBezTo>
                  <a:pt x="2364613" y="39558"/>
                  <a:pt x="6507098" y="-110770"/>
                  <a:pt x="8139718" y="0"/>
                </a:cubicBezTo>
                <a:cubicBezTo>
                  <a:pt x="8465076" y="-632"/>
                  <a:pt x="8731199" y="198033"/>
                  <a:pt x="8720976" y="581258"/>
                </a:cubicBezTo>
                <a:cubicBezTo>
                  <a:pt x="8583333" y="1646328"/>
                  <a:pt x="8731685" y="2301102"/>
                  <a:pt x="8720976" y="2906221"/>
                </a:cubicBezTo>
                <a:cubicBezTo>
                  <a:pt x="8712231" y="3194679"/>
                  <a:pt x="8516112" y="3469647"/>
                  <a:pt x="8139718" y="3487479"/>
                </a:cubicBezTo>
                <a:cubicBezTo>
                  <a:pt x="4866137" y="3541986"/>
                  <a:pt x="2783170" y="3355105"/>
                  <a:pt x="581258" y="3487479"/>
                </a:cubicBezTo>
                <a:cubicBezTo>
                  <a:pt x="218652" y="3462028"/>
                  <a:pt x="15234" y="3227426"/>
                  <a:pt x="0" y="2906221"/>
                </a:cubicBezTo>
                <a:cubicBezTo>
                  <a:pt x="36134" y="2008664"/>
                  <a:pt x="75751" y="1431944"/>
                  <a:pt x="0" y="581258"/>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i="1" dirty="0">
                <a:solidFill>
                  <a:srgbClr val="FF0000"/>
                </a:solidFill>
                <a:latin typeface="Cambria" panose="02040503050406030204" pitchFamily="18" charset="0"/>
                <a:ea typeface="Cambria" panose="02040503050406030204" pitchFamily="18" charset="0"/>
              </a:rPr>
              <a:t>“Ô kìa! Bụi hoa hồng được chuyển chỗ mới đẹp làm sao! Những bông hoa màu trắng dịu, cánh hoa trong suốt lung linh. Hoa nở nhiều đến nỗi cả bụi như phủ đầy tuyết trắng.”, </a:t>
            </a:r>
            <a:endParaRPr lang="en-US" sz="2800" b="1" i="1" dirty="0">
              <a:solidFill>
                <a:srgbClr val="FF0000"/>
              </a:solidFill>
              <a:latin typeface="Cambria" panose="02040503050406030204" pitchFamily="18" charset="0"/>
              <a:ea typeface="Cambria" panose="02040503050406030204" pitchFamily="18" charset="0"/>
            </a:endParaRPr>
          </a:p>
          <a:p>
            <a:pPr lvl="0" algn="just" defTabSz="914377"/>
            <a:r>
              <a:rPr lang="en-US" sz="2800" b="1" i="1" dirty="0">
                <a:solidFill>
                  <a:srgbClr val="FF0000"/>
                </a:solidFill>
                <a:latin typeface="Cambria" panose="02040503050406030204" pitchFamily="18" charset="0"/>
                <a:ea typeface="Cambria" panose="02040503050406030204" pitchFamily="18" charset="0"/>
              </a:rPr>
              <a:t>“</a:t>
            </a:r>
            <a:r>
              <a:rPr lang="vi-VN" sz="2800" b="1" i="1" dirty="0">
                <a:solidFill>
                  <a:srgbClr val="FF0000"/>
                </a:solidFill>
                <a:latin typeface="Cambria" panose="02040503050406030204" pitchFamily="18" charset="0"/>
                <a:ea typeface="Cambria" panose="02040503050406030204" pitchFamily="18" charset="0"/>
              </a:rPr>
              <a:t>Kì lạ thay, cây hoa huệ dưới cửa sổ giờ đây cũng đẹp trội hơn hẳn những cây mà nó sống cạnh trước kia. Những bông huệ trắng muốt, đẹp như một nàng tiên trong truyện cổ tích.</a:t>
            </a:r>
            <a:r>
              <a:rPr lang="en-US" sz="2800" b="1" i="1" dirty="0">
                <a:solidFill>
                  <a:srgbClr val="FF0000"/>
                </a:solidFill>
                <a:latin typeface="Cambria" panose="02040503050406030204" pitchFamily="18" charset="0"/>
                <a:ea typeface="Cambria" panose="02040503050406030204" pitchFamily="18" charset="0"/>
              </a:rPr>
              <a:t>”</a:t>
            </a:r>
            <a:endParaRPr lang="vi-VN" sz="2800" b="1" i="1"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Arrow: Right 2">
            <a:extLst>
              <a:ext uri="{FF2B5EF4-FFF2-40B4-BE49-F238E27FC236}">
                <a16:creationId xmlns:a16="http://schemas.microsoft.com/office/drawing/2014/main" id="{F9698FC3-7216-28FF-D606-0CC3640DE2B3}"/>
              </a:ext>
            </a:extLst>
          </p:cNvPr>
          <p:cNvSpPr/>
          <p:nvPr/>
        </p:nvSpPr>
        <p:spPr>
          <a:xfrm>
            <a:off x="2626241" y="6134986"/>
            <a:ext cx="946298" cy="42530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BCAFE9B0-2629-C667-FC47-B3EE86C4EA6D}"/>
              </a:ext>
            </a:extLst>
          </p:cNvPr>
          <p:cNvSpPr/>
          <p:nvPr/>
        </p:nvSpPr>
        <p:spPr>
          <a:xfrm>
            <a:off x="3625702" y="5837274"/>
            <a:ext cx="7751135" cy="9462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Kết quả là cả hai cây đều tươi tốt và nở</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những bông hoa đẹp hơn hẳn</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khi chúng ở chỗ cũ.</a:t>
            </a:r>
          </a:p>
        </p:txBody>
      </p:sp>
      <p:sp>
        <p:nvSpPr>
          <p:cNvPr id="5" name="Arrow: Right 4">
            <a:hlinkClick r:id="rId6" action="ppaction://hlinksldjump"/>
            <a:extLst>
              <a:ext uri="{FF2B5EF4-FFF2-40B4-BE49-F238E27FC236}">
                <a16:creationId xmlns:a16="http://schemas.microsoft.com/office/drawing/2014/main" id="{F2F55DAE-86C5-3445-A78D-37FD08E5EE79}"/>
              </a:ext>
            </a:extLst>
          </p:cNvPr>
          <p:cNvSpPr/>
          <p:nvPr/>
        </p:nvSpPr>
        <p:spPr>
          <a:xfrm>
            <a:off x="228600" y="6221896"/>
            <a:ext cx="1162879" cy="4969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Quay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8210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1488558" y="1233449"/>
            <a:ext cx="10518387" cy="1403426"/>
          </a:xfrm>
          <a:custGeom>
            <a:avLst/>
            <a:gdLst>
              <a:gd name="connsiteX0" fmla="*/ 0 w 10518387"/>
              <a:gd name="connsiteY0" fmla="*/ 233909 h 1403426"/>
              <a:gd name="connsiteX1" fmla="*/ 233909 w 10518387"/>
              <a:gd name="connsiteY1" fmla="*/ 0 h 1403426"/>
              <a:gd name="connsiteX2" fmla="*/ 10284478 w 10518387"/>
              <a:gd name="connsiteY2" fmla="*/ 0 h 1403426"/>
              <a:gd name="connsiteX3" fmla="*/ 10518387 w 10518387"/>
              <a:gd name="connsiteY3" fmla="*/ 233909 h 1403426"/>
              <a:gd name="connsiteX4" fmla="*/ 10518387 w 10518387"/>
              <a:gd name="connsiteY4" fmla="*/ 1169517 h 1403426"/>
              <a:gd name="connsiteX5" fmla="*/ 10284478 w 10518387"/>
              <a:gd name="connsiteY5" fmla="*/ 1403426 h 1403426"/>
              <a:gd name="connsiteX6" fmla="*/ 233909 w 10518387"/>
              <a:gd name="connsiteY6" fmla="*/ 1403426 h 1403426"/>
              <a:gd name="connsiteX7" fmla="*/ 0 w 10518387"/>
              <a:gd name="connsiteY7" fmla="*/ 1169517 h 1403426"/>
              <a:gd name="connsiteX8" fmla="*/ 0 w 10518387"/>
              <a:gd name="connsiteY8" fmla="*/ 233909 h 140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387" h="1403426" fill="none" extrusionOk="0">
                <a:moveTo>
                  <a:pt x="0" y="233909"/>
                </a:moveTo>
                <a:cubicBezTo>
                  <a:pt x="17346" y="109487"/>
                  <a:pt x="106823" y="-2178"/>
                  <a:pt x="233909" y="0"/>
                </a:cubicBezTo>
                <a:cubicBezTo>
                  <a:pt x="2634196" y="10359"/>
                  <a:pt x="5765510" y="166365"/>
                  <a:pt x="10284478" y="0"/>
                </a:cubicBezTo>
                <a:cubicBezTo>
                  <a:pt x="10398068" y="9038"/>
                  <a:pt x="10521009" y="105301"/>
                  <a:pt x="10518387" y="233909"/>
                </a:cubicBezTo>
                <a:cubicBezTo>
                  <a:pt x="10583813" y="679621"/>
                  <a:pt x="10470714" y="834198"/>
                  <a:pt x="10518387" y="1169517"/>
                </a:cubicBezTo>
                <a:cubicBezTo>
                  <a:pt x="10533753" y="1282017"/>
                  <a:pt x="10429068" y="1393134"/>
                  <a:pt x="10284478" y="1403426"/>
                </a:cubicBezTo>
                <a:cubicBezTo>
                  <a:pt x="8369545" y="1415833"/>
                  <a:pt x="4072759" y="1434162"/>
                  <a:pt x="233909" y="1403426"/>
                </a:cubicBezTo>
                <a:cubicBezTo>
                  <a:pt x="114980" y="1397880"/>
                  <a:pt x="-1312" y="1314864"/>
                  <a:pt x="0" y="1169517"/>
                </a:cubicBezTo>
                <a:cubicBezTo>
                  <a:pt x="-22731" y="1012542"/>
                  <a:pt x="-67243" y="617146"/>
                  <a:pt x="0" y="233909"/>
                </a:cubicBezTo>
                <a:close/>
              </a:path>
              <a:path w="10518387" h="1403426" stroke="0" extrusionOk="0">
                <a:moveTo>
                  <a:pt x="0" y="233909"/>
                </a:moveTo>
                <a:cubicBezTo>
                  <a:pt x="12129" y="101374"/>
                  <a:pt x="102816" y="691"/>
                  <a:pt x="233909" y="0"/>
                </a:cubicBezTo>
                <a:cubicBezTo>
                  <a:pt x="2582202" y="39558"/>
                  <a:pt x="8980409" y="-110770"/>
                  <a:pt x="10284478" y="0"/>
                </a:cubicBezTo>
                <a:cubicBezTo>
                  <a:pt x="10418406" y="-691"/>
                  <a:pt x="10519837" y="95900"/>
                  <a:pt x="10518387" y="233909"/>
                </a:cubicBezTo>
                <a:cubicBezTo>
                  <a:pt x="10592407" y="507629"/>
                  <a:pt x="10552931" y="714897"/>
                  <a:pt x="10518387" y="1169517"/>
                </a:cubicBezTo>
                <a:cubicBezTo>
                  <a:pt x="10517290" y="1294616"/>
                  <a:pt x="10416392" y="1402547"/>
                  <a:pt x="10284478" y="1403426"/>
                </a:cubicBezTo>
                <a:cubicBezTo>
                  <a:pt x="9128786" y="1457933"/>
                  <a:pt x="5150694" y="1271052"/>
                  <a:pt x="233909" y="1403426"/>
                </a:cubicBezTo>
                <a:cubicBezTo>
                  <a:pt x="99311" y="1400113"/>
                  <a:pt x="12547" y="1298853"/>
                  <a:pt x="0" y="1169517"/>
                </a:cubicBezTo>
                <a:cubicBezTo>
                  <a:pt x="-72119" y="885465"/>
                  <a:pt x="48308" y="647412"/>
                  <a:pt x="0" y="23390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4. Trong câu chuyện, Ta-nhi-a đã suy đoán nguyên nhân biến đổi của cây hồng và cây huệ là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b="1" dirty="0">
                <a:solidFill>
                  <a:srgbClr val="FF0000"/>
                </a:solidFill>
                <a:latin typeface="Cambria" panose="02040503050406030204" pitchFamily="18" charset="0"/>
                <a:ea typeface="Cambria" panose="02040503050406030204" pitchFamily="18" charset="0"/>
              </a:rPr>
              <a:t> Ta-nhi-a đã suy đoán về nguyên nhân dẫn tới sự biến đổi của hai cây hoa: </a:t>
            </a:r>
            <a:r>
              <a:rPr lang="vi-VN" sz="3600" b="1" i="1" dirty="0">
                <a:solidFill>
                  <a:srgbClr val="FF0000"/>
                </a:solidFill>
                <a:latin typeface="Cambria" panose="02040503050406030204" pitchFamily="18" charset="0"/>
                <a:ea typeface="Cambria" panose="02040503050406030204" pitchFamily="18" charset="0"/>
              </a:rPr>
              <a:t>“Có lẽ là do chỗ ở mới của chúng thoáng hơn, không bị rễ của cây khác tranh chất màu dưới đất.</a:t>
            </a:r>
            <a:r>
              <a:rPr lang="vi-VN" sz="3600" b="1" dirty="0">
                <a:solidFill>
                  <a:srgbClr val="FF0000"/>
                </a:solidFill>
                <a:latin typeface="Cambria" panose="02040503050406030204" pitchFamily="18" charset="0"/>
                <a:ea typeface="Cambria" panose="02040503050406030204" pitchFamily="18" charset="0"/>
              </a:rPr>
              <a:t>”,... </a:t>
            </a:r>
            <a:endParaRPr lang="vi-VN" sz="3600" b="1" i="1"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5" name="Arrow: Right 4">
            <a:hlinkClick r:id="rId6" action="ppaction://hlinksldjump"/>
            <a:extLst>
              <a:ext uri="{FF2B5EF4-FFF2-40B4-BE49-F238E27FC236}">
                <a16:creationId xmlns:a16="http://schemas.microsoft.com/office/drawing/2014/main" id="{FD4047CD-5532-2FA2-0C92-E037AAB68DD7}"/>
              </a:ext>
            </a:extLst>
          </p:cNvPr>
          <p:cNvSpPr/>
          <p:nvPr/>
        </p:nvSpPr>
        <p:spPr>
          <a:xfrm>
            <a:off x="228600" y="6221896"/>
            <a:ext cx="1162879" cy="4969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Quay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195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5. Theo em, Ta-nhi-a đã có thêm những trải nghiệm gì trong mùa hè?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77117" y="2381693"/>
            <a:ext cx="9048306" cy="3953796"/>
          </a:xfrm>
          <a:custGeom>
            <a:avLst/>
            <a:gdLst>
              <a:gd name="connsiteX0" fmla="*/ 0 w 9048306"/>
              <a:gd name="connsiteY0" fmla="*/ 658979 h 3953796"/>
              <a:gd name="connsiteX1" fmla="*/ 658979 w 9048306"/>
              <a:gd name="connsiteY1" fmla="*/ 0 h 3953796"/>
              <a:gd name="connsiteX2" fmla="*/ 8389327 w 9048306"/>
              <a:gd name="connsiteY2" fmla="*/ 0 h 3953796"/>
              <a:gd name="connsiteX3" fmla="*/ 9048306 w 9048306"/>
              <a:gd name="connsiteY3" fmla="*/ 658979 h 3953796"/>
              <a:gd name="connsiteX4" fmla="*/ 9048306 w 9048306"/>
              <a:gd name="connsiteY4" fmla="*/ 3294817 h 3953796"/>
              <a:gd name="connsiteX5" fmla="*/ 8389327 w 9048306"/>
              <a:gd name="connsiteY5" fmla="*/ 3953796 h 3953796"/>
              <a:gd name="connsiteX6" fmla="*/ 658979 w 9048306"/>
              <a:gd name="connsiteY6" fmla="*/ 3953796 h 3953796"/>
              <a:gd name="connsiteX7" fmla="*/ 0 w 9048306"/>
              <a:gd name="connsiteY7" fmla="*/ 3294817 h 3953796"/>
              <a:gd name="connsiteX8" fmla="*/ 0 w 9048306"/>
              <a:gd name="connsiteY8" fmla="*/ 658979 h 39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3953796" fill="none" extrusionOk="0">
                <a:moveTo>
                  <a:pt x="0" y="658979"/>
                </a:moveTo>
                <a:cubicBezTo>
                  <a:pt x="49837" y="308717"/>
                  <a:pt x="334333" y="-40798"/>
                  <a:pt x="658979" y="0"/>
                </a:cubicBezTo>
                <a:cubicBezTo>
                  <a:pt x="3228950" y="10359"/>
                  <a:pt x="5418786" y="166365"/>
                  <a:pt x="8389327" y="0"/>
                </a:cubicBezTo>
                <a:cubicBezTo>
                  <a:pt x="8740971" y="7129"/>
                  <a:pt x="9065221" y="298751"/>
                  <a:pt x="9048306" y="658979"/>
                </a:cubicBezTo>
                <a:cubicBezTo>
                  <a:pt x="8897084" y="1654143"/>
                  <a:pt x="9117670" y="2530212"/>
                  <a:pt x="9048306" y="3294817"/>
                </a:cubicBezTo>
                <a:cubicBezTo>
                  <a:pt x="9057058" y="3649258"/>
                  <a:pt x="8790995" y="3928595"/>
                  <a:pt x="8389327" y="3953796"/>
                </a:cubicBezTo>
                <a:cubicBezTo>
                  <a:pt x="6925023" y="3966203"/>
                  <a:pt x="3136865" y="3984532"/>
                  <a:pt x="658979" y="3953796"/>
                </a:cubicBezTo>
                <a:cubicBezTo>
                  <a:pt x="356480" y="3920562"/>
                  <a:pt x="-4703" y="3716693"/>
                  <a:pt x="0" y="3294817"/>
                </a:cubicBezTo>
                <a:cubicBezTo>
                  <a:pt x="57319" y="2328925"/>
                  <a:pt x="-116954" y="1679358"/>
                  <a:pt x="0" y="658979"/>
                </a:cubicBezTo>
                <a:close/>
              </a:path>
              <a:path w="9048306" h="3953796" stroke="0" extrusionOk="0">
                <a:moveTo>
                  <a:pt x="0" y="658979"/>
                </a:moveTo>
                <a:cubicBezTo>
                  <a:pt x="4677" y="293743"/>
                  <a:pt x="290147" y="1770"/>
                  <a:pt x="658979" y="0"/>
                </a:cubicBezTo>
                <a:cubicBezTo>
                  <a:pt x="2766423" y="39558"/>
                  <a:pt x="7442355" y="-110770"/>
                  <a:pt x="8389327" y="0"/>
                </a:cubicBezTo>
                <a:cubicBezTo>
                  <a:pt x="8774803" y="-3136"/>
                  <a:pt x="9055103" y="253675"/>
                  <a:pt x="9048306" y="658979"/>
                </a:cubicBezTo>
                <a:cubicBezTo>
                  <a:pt x="8910663" y="1895142"/>
                  <a:pt x="9059015" y="2670294"/>
                  <a:pt x="9048306" y="3294817"/>
                </a:cubicBezTo>
                <a:cubicBezTo>
                  <a:pt x="9032261" y="3599018"/>
                  <a:pt x="8765457" y="3949872"/>
                  <a:pt x="8389327" y="3953796"/>
                </a:cubicBezTo>
                <a:cubicBezTo>
                  <a:pt x="4841974" y="4008303"/>
                  <a:pt x="1796435" y="3821422"/>
                  <a:pt x="658979" y="3953796"/>
                </a:cubicBezTo>
                <a:cubicBezTo>
                  <a:pt x="270685" y="3938893"/>
                  <a:pt x="26629" y="3659084"/>
                  <a:pt x="0" y="3294817"/>
                </a:cubicBezTo>
                <a:cubicBezTo>
                  <a:pt x="36134" y="2888478"/>
                  <a:pt x="75751" y="1492778"/>
                  <a:pt x="0" y="658979"/>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914377">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Cây cối được trồng ở chỗ đất thoáng, rộng sẽ tốt tươi hơn.</a:t>
            </a:r>
          </a:p>
          <a:p>
            <a:pPr marL="457200" lvl="0" indent="-457200" algn="just" defTabSz="914377">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Mùa hè ở nhà ông bà, Ta-nhi-a có thêm hiểu biết về cây hoa hồng và hoa huệ. Khi chúng trồng cạnh nhau thì cả hai tươi tốt hơn, ra nhiều hoa hơn, hoa đẹp hơn.</a:t>
            </a:r>
          </a:p>
          <a:p>
            <a:pPr marL="457200" lvl="0" indent="-457200" algn="just" defTabSz="914377">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Cây cối tốt tươi, phát triển không phải chỉ nhờ đủ nước, đủ ánh sáng, đủ chất màu,... mà còn phải biết chúng hợp và không hợp sống gần loài cây nào,...</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4" name="Arrow: Right 3">
            <a:hlinkClick r:id="rId6" action="ppaction://hlinksldjump"/>
            <a:extLst>
              <a:ext uri="{FF2B5EF4-FFF2-40B4-BE49-F238E27FC236}">
                <a16:creationId xmlns:a16="http://schemas.microsoft.com/office/drawing/2014/main" id="{31A4EB27-3251-C580-3360-1C9423626C36}"/>
              </a:ext>
            </a:extLst>
          </p:cNvPr>
          <p:cNvSpPr/>
          <p:nvPr/>
        </p:nvSpPr>
        <p:spPr>
          <a:xfrm>
            <a:off x="228600" y="6221896"/>
            <a:ext cx="1162879" cy="4969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Quay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3203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Nội</a:t>
            </a:r>
            <a:r>
              <a:rPr kumimoji="0" lang="en-US" sz="5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dung </a:t>
            </a:r>
            <a:r>
              <a:rPr kumimoji="0" lang="en-US" sz="54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bài</a:t>
            </a:r>
            <a:r>
              <a:rPr kumimoji="0" lang="en-US" sz="5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đọc</a:t>
            </a:r>
            <a:r>
              <a:rPr kumimoji="0" lang="en-US" sz="5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là</a:t>
            </a:r>
            <a:r>
              <a:rPr kumimoji="0" lang="en-US" sz="5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gì</a:t>
            </a:r>
            <a:r>
              <a:rPr kumimoji="0" lang="en-US" sz="5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endParaRPr kumimoji="0" lang="vi-VN" sz="5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87749" y="2583712"/>
            <a:ext cx="9048306" cy="2849526"/>
          </a:xfrm>
          <a:custGeom>
            <a:avLst/>
            <a:gdLst>
              <a:gd name="connsiteX0" fmla="*/ 0 w 9048306"/>
              <a:gd name="connsiteY0" fmla="*/ 474930 h 2849526"/>
              <a:gd name="connsiteX1" fmla="*/ 474930 w 9048306"/>
              <a:gd name="connsiteY1" fmla="*/ 0 h 2849526"/>
              <a:gd name="connsiteX2" fmla="*/ 8573376 w 9048306"/>
              <a:gd name="connsiteY2" fmla="*/ 0 h 2849526"/>
              <a:gd name="connsiteX3" fmla="*/ 9048306 w 9048306"/>
              <a:gd name="connsiteY3" fmla="*/ 474930 h 2849526"/>
              <a:gd name="connsiteX4" fmla="*/ 9048306 w 9048306"/>
              <a:gd name="connsiteY4" fmla="*/ 2374596 h 2849526"/>
              <a:gd name="connsiteX5" fmla="*/ 8573376 w 9048306"/>
              <a:gd name="connsiteY5" fmla="*/ 2849526 h 2849526"/>
              <a:gd name="connsiteX6" fmla="*/ 474930 w 9048306"/>
              <a:gd name="connsiteY6" fmla="*/ 2849526 h 2849526"/>
              <a:gd name="connsiteX7" fmla="*/ 0 w 9048306"/>
              <a:gd name="connsiteY7" fmla="*/ 2374596 h 2849526"/>
              <a:gd name="connsiteX8" fmla="*/ 0 w 9048306"/>
              <a:gd name="connsiteY8" fmla="*/ 474930 h 28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849526" fill="none" extrusionOk="0">
                <a:moveTo>
                  <a:pt x="0" y="474930"/>
                </a:moveTo>
                <a:cubicBezTo>
                  <a:pt x="36192" y="222569"/>
                  <a:pt x="218279" y="-5862"/>
                  <a:pt x="474930" y="0"/>
                </a:cubicBezTo>
                <a:cubicBezTo>
                  <a:pt x="2498955" y="10359"/>
                  <a:pt x="7338979" y="166365"/>
                  <a:pt x="8573376" y="0"/>
                </a:cubicBezTo>
                <a:cubicBezTo>
                  <a:pt x="8795444" y="23317"/>
                  <a:pt x="9090082" y="221812"/>
                  <a:pt x="9048306" y="474930"/>
                </a:cubicBezTo>
                <a:cubicBezTo>
                  <a:pt x="8897084" y="1387531"/>
                  <a:pt x="9117670" y="1672480"/>
                  <a:pt x="9048306" y="2374596"/>
                </a:cubicBezTo>
                <a:cubicBezTo>
                  <a:pt x="9063213" y="2620707"/>
                  <a:pt x="8843550" y="2844264"/>
                  <a:pt x="8573376" y="2849526"/>
                </a:cubicBezTo>
                <a:cubicBezTo>
                  <a:pt x="7070858" y="2861933"/>
                  <a:pt x="1808553" y="2880262"/>
                  <a:pt x="474930" y="2849526"/>
                </a:cubicBezTo>
                <a:cubicBezTo>
                  <a:pt x="227949" y="2841242"/>
                  <a:pt x="-1166" y="2651252"/>
                  <a:pt x="0" y="2374596"/>
                </a:cubicBezTo>
                <a:cubicBezTo>
                  <a:pt x="57319" y="1677296"/>
                  <a:pt x="-116954" y="1251635"/>
                  <a:pt x="0" y="474930"/>
                </a:cubicBezTo>
                <a:close/>
              </a:path>
              <a:path w="9048306" h="2849526" stroke="0" extrusionOk="0">
                <a:moveTo>
                  <a:pt x="0" y="474930"/>
                </a:moveTo>
                <a:cubicBezTo>
                  <a:pt x="18979" y="207390"/>
                  <a:pt x="180285" y="11712"/>
                  <a:pt x="474930" y="0"/>
                </a:cubicBezTo>
                <a:cubicBezTo>
                  <a:pt x="3360060" y="39558"/>
                  <a:pt x="5976632" y="-110770"/>
                  <a:pt x="8573376" y="0"/>
                </a:cubicBezTo>
                <a:cubicBezTo>
                  <a:pt x="8878830" y="-6287"/>
                  <a:pt x="9054721" y="173595"/>
                  <a:pt x="9048306" y="474930"/>
                </a:cubicBezTo>
                <a:cubicBezTo>
                  <a:pt x="8910663" y="1167539"/>
                  <a:pt x="9059015" y="2161317"/>
                  <a:pt x="9048306" y="2374596"/>
                </a:cubicBezTo>
                <a:cubicBezTo>
                  <a:pt x="9042494" y="2615250"/>
                  <a:pt x="8869259" y="2838710"/>
                  <a:pt x="8573376" y="2849526"/>
                </a:cubicBezTo>
                <a:cubicBezTo>
                  <a:pt x="7637296" y="2904033"/>
                  <a:pt x="2530408" y="2717152"/>
                  <a:pt x="474930" y="2849526"/>
                </a:cubicBezTo>
                <a:cubicBezTo>
                  <a:pt x="172477" y="2824950"/>
                  <a:pt x="51241" y="2637514"/>
                  <a:pt x="0" y="2374596"/>
                </a:cubicBezTo>
                <a:cubicBezTo>
                  <a:pt x="36134" y="1837344"/>
                  <a:pt x="75751" y="989780"/>
                  <a:pt x="0" y="474930"/>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R="0" lvl="0" algn="just" defTabSz="914377"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Ta-</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đã</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thử</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trồng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cây</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theo</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cách</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riêng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mình</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và</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đó</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đã</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mang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lại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ấy</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trải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nghiệm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học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bổ</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ích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việc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chăm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sóc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cối</a:t>
            </a:r>
            <a:r>
              <a:rPr lang="en-US" sz="3600" b="1" dirty="0">
                <a:solidFill>
                  <a:srgbClr val="FF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289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1488558" y="414669"/>
            <a:ext cx="9292856" cy="646331"/>
          </a:xfrm>
          <a:prstGeom prst="rect">
            <a:avLst/>
          </a:prstGeom>
          <a:noFill/>
        </p:spPr>
        <p:txBody>
          <a:bodyPr wrap="square" rtlCol="0">
            <a:spAutoFit/>
          </a:bodyPr>
          <a:lstStyle/>
          <a:p>
            <a:pPr algn="ctr"/>
            <a:r>
              <a:rPr lang="vi-VN" sz="3600" b="1" i="0" dirty="0">
                <a:solidFill>
                  <a:srgbClr val="000000"/>
                </a:solidFill>
                <a:effectLst/>
                <a:latin typeface="Calibri" panose="020F0502020204030204" pitchFamily="34" charset="0"/>
                <a:cs typeface="Calibri" panose="020F0502020204030204" pitchFamily="34" charset="0"/>
              </a:rPr>
              <a:t>1. Xếp các từ dưới đây vào nhóm thích hợp.  </a:t>
            </a:r>
            <a:endParaRPr lang="en-US" sz="3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4989D79-2653-FF63-B370-954F4CDF4FED}"/>
              </a:ext>
            </a:extLst>
          </p:cNvPr>
          <p:cNvPicPr>
            <a:picLocks noChangeAspect="1"/>
          </p:cNvPicPr>
          <p:nvPr/>
        </p:nvPicPr>
        <p:blipFill>
          <a:blip r:embed="rId3"/>
          <a:stretch>
            <a:fillRect/>
          </a:stretch>
        </p:blipFill>
        <p:spPr>
          <a:xfrm>
            <a:off x="712381" y="2072632"/>
            <a:ext cx="10982990" cy="2648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435935" y="255180"/>
            <a:ext cx="11355571" cy="1384995"/>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2. Đóng vai cây hoa hồng hoặc cây hoa huệ trong câu chuyện </a:t>
            </a:r>
            <a:r>
              <a:rPr lang="vi-VN" sz="2800" b="1" i="1" dirty="0">
                <a:solidFill>
                  <a:srgbClr val="000000"/>
                </a:solidFill>
                <a:latin typeface="Cambria" panose="02040503050406030204" pitchFamily="18" charset="0"/>
                <a:ea typeface="Cambria" panose="02040503050406030204" pitchFamily="18" charset="0"/>
                <a:cs typeface="Calibri" panose="020F0502020204030204" pitchFamily="34" charset="0"/>
              </a:rPr>
              <a:t>Tiếng nói của cỏ cây</a:t>
            </a: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đặt câu nêu cảm xúc của cây khi trở nên đẹp hơn trước. Tìm động từ chỉ cảm xúc trong câu em đặt.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descr="A red rose with green leaves&#10;&#10;Description automatically generated">
            <a:extLst>
              <a:ext uri="{FF2B5EF4-FFF2-40B4-BE49-F238E27FC236}">
                <a16:creationId xmlns:a16="http://schemas.microsoft.com/office/drawing/2014/main" id="{3412C340-DF37-609E-7C3C-5A8E9D3D23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11358" y="2989686"/>
            <a:ext cx="2322550" cy="3868314"/>
          </a:xfrm>
          <a:prstGeom prst="rect">
            <a:avLst/>
          </a:prstGeom>
        </p:spPr>
      </p:pic>
      <p:sp>
        <p:nvSpPr>
          <p:cNvPr id="8" name="Oval Callout 6">
            <a:extLst>
              <a:ext uri="{FF2B5EF4-FFF2-40B4-BE49-F238E27FC236}">
                <a16:creationId xmlns:a16="http://schemas.microsoft.com/office/drawing/2014/main" id="{B8A36EB7-291A-77C0-5F96-9BF5C8D4E7B7}"/>
              </a:ext>
            </a:extLst>
          </p:cNvPr>
          <p:cNvSpPr/>
          <p:nvPr/>
        </p:nvSpPr>
        <p:spPr>
          <a:xfrm>
            <a:off x="4110571" y="2407920"/>
            <a:ext cx="6978744" cy="3038723"/>
          </a:xfrm>
          <a:prstGeom prst="wedgeEllipseCallout">
            <a:avLst>
              <a:gd name="adj1" fmla="val -52184"/>
              <a:gd name="adj2" fmla="val 33596"/>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vi-VN" sz="3600" dirty="0">
                <a:solidFill>
                  <a:schemeClr val="tx1"/>
                </a:solidFill>
                <a:latin typeface="Cambria" panose="02040503050406030204" pitchFamily="18" charset="0"/>
                <a:ea typeface="Cambria" panose="02040503050406030204" pitchFamily="18" charset="0"/>
              </a:rPr>
              <a:t>Ta-nhi-a à! Nếu không có bạn thì chắc chắn mình sẽ không vui vẻ và hứng khởi như bây giờ.</a:t>
            </a:r>
            <a:endParaRPr lang="en-VN" sz="4800" b="1" dirty="0">
              <a:solidFill>
                <a:schemeClr val="tx1"/>
              </a:solidFill>
              <a:latin typeface="Cambria" panose="02040503050406030204" pitchFamily="18" charset="0"/>
              <a:ea typeface="Cambria" panose="02040503050406030204" pitchFamily="18" charset="0"/>
            </a:endParaRPr>
          </a:p>
        </p:txBody>
      </p:sp>
      <p:pic>
        <p:nvPicPr>
          <p:cNvPr id="9" name="tải xuống">
            <a:hlinkClick r:id="" action="ppaction://media"/>
            <a:extLst>
              <a:ext uri="{FF2B5EF4-FFF2-40B4-BE49-F238E27FC236}">
                <a16:creationId xmlns:a16="http://schemas.microsoft.com/office/drawing/2014/main" id="{EDEB7167-75C0-F8A6-D2C1-D434755A1A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539" y="422966"/>
            <a:ext cx="406400" cy="406400"/>
          </a:xfrm>
          <a:prstGeom prst="rect">
            <a:avLst/>
          </a:prstGeom>
        </p:spPr>
      </p:pic>
    </p:spTree>
    <p:extLst>
      <p:ext uri="{BB962C8B-B14F-4D97-AF65-F5344CB8AC3E}">
        <p14:creationId xmlns:p14="http://schemas.microsoft.com/office/powerpoint/2010/main" val="41018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610" fill="hold"/>
                                        <p:tgtEl>
                                          <p:spTgt spid="9"/>
                                        </p:tgtEl>
                                      </p:cBhvr>
                                    </p:cmd>
                                  </p:childTnLst>
                                </p:cTn>
                              </p:par>
                              <p:par>
                                <p:cTn id="12" presetID="14"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680484" y="627961"/>
            <a:ext cx="10600660" cy="5354197"/>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3934A47-01D3-8015-F32A-21A86FD03D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sp>
        <p:nvSpPr>
          <p:cNvPr id="3" name="Freeform 21">
            <a:extLst>
              <a:ext uri="{FF2B5EF4-FFF2-40B4-BE49-F238E27FC236}">
                <a16:creationId xmlns:a16="http://schemas.microsoft.com/office/drawing/2014/main" id="{D8EF7EB1-EB3F-D70E-12C4-E92F4AC66B96}"/>
              </a:ext>
            </a:extLst>
          </p:cNvPr>
          <p:cNvSpPr/>
          <p:nvPr/>
        </p:nvSpPr>
        <p:spPr>
          <a:xfrm>
            <a:off x="-883055" y="2338848"/>
            <a:ext cx="4844241" cy="4844241"/>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endParaRPr lang="en-US"/>
          </a:p>
        </p:txBody>
      </p:sp>
      <p:sp>
        <p:nvSpPr>
          <p:cNvPr id="4" name="Freeform 22">
            <a:extLst>
              <a:ext uri="{FF2B5EF4-FFF2-40B4-BE49-F238E27FC236}">
                <a16:creationId xmlns:a16="http://schemas.microsoft.com/office/drawing/2014/main" id="{B518DE96-83D5-DA6C-07CD-EC08D71F0B25}"/>
              </a:ext>
            </a:extLst>
          </p:cNvPr>
          <p:cNvSpPr/>
          <p:nvPr/>
        </p:nvSpPr>
        <p:spPr>
          <a:xfrm>
            <a:off x="8856920" y="3009014"/>
            <a:ext cx="3335079" cy="3848986"/>
          </a:xfrm>
          <a:custGeom>
            <a:avLst/>
            <a:gdLst/>
            <a:ahLst/>
            <a:cxnLst/>
            <a:rect l="l" t="t" r="r" b="b"/>
            <a:pathLst>
              <a:path w="3851356" h="4551086">
                <a:moveTo>
                  <a:pt x="0" y="0"/>
                </a:moveTo>
                <a:lnTo>
                  <a:pt x="3851356" y="0"/>
                </a:lnTo>
                <a:lnTo>
                  <a:pt x="3851356" y="4551086"/>
                </a:lnTo>
                <a:lnTo>
                  <a:pt x="0" y="4551086"/>
                </a:lnTo>
                <a:lnTo>
                  <a:pt x="0" y="0"/>
                </a:lnTo>
                <a:close/>
              </a:path>
            </a:pathLst>
          </a:custGeom>
          <a:blipFill>
            <a:blip r:embed="rId6"/>
            <a:stretch>
              <a:fillRect/>
            </a:stretch>
          </a:blipFill>
        </p:spPr>
        <p:txBody>
          <a:bodyPr/>
          <a:lstStyle/>
          <a:p>
            <a:endParaRPr lang="en-US"/>
          </a:p>
        </p:txBody>
      </p:sp>
      <p:pic>
        <p:nvPicPr>
          <p:cNvPr id="10" name="Picture 9">
            <a:extLst>
              <a:ext uri="{FF2B5EF4-FFF2-40B4-BE49-F238E27FC236}">
                <a16:creationId xmlns:a16="http://schemas.microsoft.com/office/drawing/2014/main" id="{97257B4A-3904-A74A-7EE4-22E06543F6CD}"/>
              </a:ext>
            </a:extLst>
          </p:cNvPr>
          <p:cNvPicPr>
            <a:picLocks noChangeAspect="1"/>
          </p:cNvPicPr>
          <p:nvPr/>
        </p:nvPicPr>
        <p:blipFill>
          <a:blip r:embed="rId7"/>
          <a:stretch>
            <a:fillRect/>
          </a:stretch>
        </p:blipFill>
        <p:spPr>
          <a:xfrm>
            <a:off x="1984037" y="1915791"/>
            <a:ext cx="8138865" cy="2877561"/>
          </a:xfrm>
          <a:prstGeom prst="rect">
            <a:avLst/>
          </a:prstGeom>
        </p:spPr>
      </p:pic>
      <p:pic>
        <p:nvPicPr>
          <p:cNvPr id="11" name="Picture 10">
            <a:extLst>
              <a:ext uri="{FF2B5EF4-FFF2-40B4-BE49-F238E27FC236}">
                <a16:creationId xmlns:a16="http://schemas.microsoft.com/office/drawing/2014/main" id="{31C3AAEE-EF94-0AEA-A326-0534E3776B83}"/>
              </a:ext>
            </a:extLst>
          </p:cNvPr>
          <p:cNvPicPr>
            <a:picLocks noChangeAspect="1"/>
          </p:cNvPicPr>
          <p:nvPr/>
        </p:nvPicPr>
        <p:blipFill>
          <a:blip r:embed="rId8"/>
          <a:stretch>
            <a:fillRect/>
          </a:stretch>
        </p:blipFill>
        <p:spPr>
          <a:xfrm>
            <a:off x="4696704" y="407240"/>
            <a:ext cx="2194750" cy="1518036"/>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D0639764-C0D0-18A5-DF85-5E50C2529E0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524000" y="261467"/>
            <a:ext cx="1348565" cy="1348565"/>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45E449ED-DE75-F6E9-4710-06E6EDD21F9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65026" y="3879311"/>
            <a:ext cx="1348565" cy="1348565"/>
          </a:xfrm>
          <a:prstGeom prst="rect">
            <a:avLst/>
          </a:prstGeom>
        </p:spPr>
      </p:pic>
    </p:spTree>
    <p:extLst>
      <p:ext uri="{BB962C8B-B14F-4D97-AF65-F5344CB8AC3E}">
        <p14:creationId xmlns:p14="http://schemas.microsoft.com/office/powerpoint/2010/main" val="38647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98F6847A-3E2B-6D20-9AB2-D2F042D0594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524000" y="261467"/>
            <a:ext cx="1348565" cy="1348565"/>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7018A2E5-C64E-5ECF-57B5-3ECF6C6BA00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939130" y="4965988"/>
            <a:ext cx="1348565" cy="1348565"/>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646066-6999-FEB2-7495-BD5824B21575}"/>
              </a:ext>
            </a:extLst>
          </p:cNvPr>
          <p:cNvPicPr>
            <a:picLocks noChangeAspect="1"/>
          </p:cNvPicPr>
          <p:nvPr/>
        </p:nvPicPr>
        <p:blipFill>
          <a:blip r:embed="rId3"/>
          <a:stretch>
            <a:fillRect/>
          </a:stretch>
        </p:blipFill>
        <p:spPr>
          <a:xfrm>
            <a:off x="1815228" y="339738"/>
            <a:ext cx="9620322" cy="1670449"/>
          </a:xfrm>
          <a:prstGeom prst="rect">
            <a:avLst/>
          </a:prstGeom>
        </p:spPr>
      </p:pic>
      <p:sp>
        <p:nvSpPr>
          <p:cNvPr id="19" name="圆角矩形 17">
            <a:extLst>
              <a:ext uri="{FF2B5EF4-FFF2-40B4-BE49-F238E27FC236}">
                <a16:creationId xmlns:a16="http://schemas.microsoft.com/office/drawing/2014/main" id="{F4213456-301F-023C-765F-715C27559386}"/>
              </a:ext>
            </a:extLst>
          </p:cNvPr>
          <p:cNvSpPr/>
          <p:nvPr/>
        </p:nvSpPr>
        <p:spPr>
          <a:xfrm>
            <a:off x="1093076" y="1765738"/>
            <a:ext cx="4363476" cy="12974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0" name="TextBox 19">
            <a:extLst>
              <a:ext uri="{FF2B5EF4-FFF2-40B4-BE49-F238E27FC236}">
                <a16:creationId xmlns:a16="http://schemas.microsoft.com/office/drawing/2014/main" id="{67C3E806-1705-5DA4-CAA0-D2FA740149E2}"/>
              </a:ext>
            </a:extLst>
          </p:cNvPr>
          <p:cNvSpPr txBox="1"/>
          <p:nvPr/>
        </p:nvSpPr>
        <p:spPr>
          <a:xfrm>
            <a:off x="1468165" y="1978948"/>
            <a:ext cx="4256688" cy="769441"/>
          </a:xfrm>
          <a:prstGeom prst="rect">
            <a:avLst/>
          </a:prstGeom>
          <a:noFill/>
        </p:spPr>
        <p:txBody>
          <a:bodyPr wrap="square" rtlCol="0">
            <a:spAutoFit/>
          </a:bodyPr>
          <a:lstStyle/>
          <a:p>
            <a:pPr lvl="0">
              <a:defRPr/>
            </a:pPr>
            <a:r>
              <a:rPr lang="en-US" sz="4400" b="1" dirty="0" err="1">
                <a:solidFill>
                  <a:prstClr val="black"/>
                </a:solidFill>
                <a:latin typeface="Cambria" panose="02040503050406030204" pitchFamily="18" charset="0"/>
                <a:ea typeface="Cambria" panose="02040503050406030204" pitchFamily="18" charset="0"/>
              </a:rPr>
              <a:t>chưa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hài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lòng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圆角矩形 17">
            <a:extLst>
              <a:ext uri="{FF2B5EF4-FFF2-40B4-BE49-F238E27FC236}">
                <a16:creationId xmlns:a16="http://schemas.microsoft.com/office/drawing/2014/main" id="{02F96B94-CB18-9B91-B63F-39E0AA88AC9F}"/>
              </a:ext>
            </a:extLst>
          </p:cNvPr>
          <p:cNvSpPr/>
          <p:nvPr/>
        </p:nvSpPr>
        <p:spPr>
          <a:xfrm>
            <a:off x="1520272" y="3593420"/>
            <a:ext cx="3200815" cy="9587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2" name="TextBox 21">
            <a:extLst>
              <a:ext uri="{FF2B5EF4-FFF2-40B4-BE49-F238E27FC236}">
                <a16:creationId xmlns:a16="http://schemas.microsoft.com/office/drawing/2014/main" id="{D1B54B27-BAF5-80EE-E55D-D1E8B4614901}"/>
              </a:ext>
            </a:extLst>
          </p:cNvPr>
          <p:cNvSpPr txBox="1"/>
          <p:nvPr/>
        </p:nvSpPr>
        <p:spPr>
          <a:xfrm>
            <a:off x="1440403" y="3657811"/>
            <a:ext cx="3499346" cy="769441"/>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ea typeface="Cambria" panose="02040503050406030204" pitchFamily="18" charset="0"/>
              </a:rPr>
              <a:t>nàng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tiên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圆角矩形 17">
            <a:extLst>
              <a:ext uri="{FF2B5EF4-FFF2-40B4-BE49-F238E27FC236}">
                <a16:creationId xmlns:a16="http://schemas.microsoft.com/office/drawing/2014/main" id="{D1251146-D99F-A986-F915-B5364DFB6A17}"/>
              </a:ext>
            </a:extLst>
          </p:cNvPr>
          <p:cNvSpPr/>
          <p:nvPr/>
        </p:nvSpPr>
        <p:spPr>
          <a:xfrm>
            <a:off x="6974634" y="1966220"/>
            <a:ext cx="3409587"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400" b="1">
                <a:solidFill>
                  <a:prstClr val="white"/>
                </a:solidFill>
                <a:latin typeface="Cambria" panose="02040503050406030204" pitchFamily="18" charset="0"/>
                <a:ea typeface="思源黑体 CN Bold" panose="020B0800000000000000"/>
              </a:rPr>
              <a:t>phẳng lì</a:t>
            </a:r>
            <a:endParaRPr kumimoji="0" lang="zh-CN" altLang="en-US" sz="44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4" name="TextBox 23">
            <a:extLst>
              <a:ext uri="{FF2B5EF4-FFF2-40B4-BE49-F238E27FC236}">
                <a16:creationId xmlns:a16="http://schemas.microsoft.com/office/drawing/2014/main" id="{945D4BEF-3449-0BC5-92AE-863D42FB03B2}"/>
              </a:ext>
            </a:extLst>
          </p:cNvPr>
          <p:cNvSpPr txBox="1"/>
          <p:nvPr/>
        </p:nvSpPr>
        <p:spPr>
          <a:xfrm>
            <a:off x="7441325" y="2009438"/>
            <a:ext cx="3241070" cy="769441"/>
          </a:xfrm>
          <a:prstGeom prst="rect">
            <a:avLst/>
          </a:prstGeom>
          <a:noFill/>
        </p:spPr>
        <p:txBody>
          <a:bodyPr wrap="square" rtlCol="0">
            <a:spAutoFit/>
          </a:bodyPr>
          <a:lstStyle/>
          <a:p>
            <a:pPr lvl="0">
              <a:defRPr/>
            </a:pPr>
            <a:r>
              <a:rPr lang="en-US" sz="4400" b="1" dirty="0" err="1">
                <a:solidFill>
                  <a:prstClr val="black"/>
                </a:solidFill>
                <a:latin typeface="Cambria" panose="02040503050406030204" pitchFamily="18" charset="0"/>
                <a:ea typeface="Cambria" panose="02040503050406030204" pitchFamily="18" charset="0"/>
              </a:rPr>
              <a:t>ló</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rạng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FD0C0BF4-39D0-9201-6160-BF0876F700C1}"/>
              </a:ext>
            </a:extLst>
          </p:cNvPr>
          <p:cNvSpPr/>
          <p:nvPr/>
        </p:nvSpPr>
        <p:spPr>
          <a:xfrm>
            <a:off x="6102211" y="3543725"/>
            <a:ext cx="4437220" cy="9587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3" name="TextBox 2">
            <a:extLst>
              <a:ext uri="{FF2B5EF4-FFF2-40B4-BE49-F238E27FC236}">
                <a16:creationId xmlns:a16="http://schemas.microsoft.com/office/drawing/2014/main" id="{380B22B1-5AED-4FF1-DDEC-C6BA13DE7190}"/>
              </a:ext>
            </a:extLst>
          </p:cNvPr>
          <p:cNvSpPr txBox="1"/>
          <p:nvPr/>
        </p:nvSpPr>
        <p:spPr>
          <a:xfrm>
            <a:off x="6022341" y="3608116"/>
            <a:ext cx="4851067" cy="769441"/>
          </a:xfrm>
          <a:prstGeom prst="rect">
            <a:avLst/>
          </a:prstGeom>
          <a:noFill/>
        </p:spPr>
        <p:txBody>
          <a:bodyPr wrap="square" rtlCol="0">
            <a:spAutoFit/>
          </a:bodyPr>
          <a:lstStyle/>
          <a:p>
            <a:pPr lvl="0" algn="ctr">
              <a:defRPr/>
            </a:pPr>
            <a:r>
              <a:rPr lang="en-US" sz="4400" b="1">
                <a:solidFill>
                  <a:prstClr val="black"/>
                </a:solidFill>
                <a:latin typeface="Cambria" panose="02040503050406030204" pitchFamily="18" charset="0"/>
                <a:ea typeface="Cambria" panose="02040503050406030204" pitchFamily="18" charset="0"/>
              </a:rPr>
              <a:t>truyện cổ tích</a:t>
            </a:r>
            <a:endParaRPr lang="en-US" sz="4400" b="1" dirty="0" err="1">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54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0">
            <a:extLst>
              <a:ext uri="{FF2B5EF4-FFF2-40B4-BE49-F238E27FC236}">
                <a16:creationId xmlns:a16="http://schemas.microsoft.com/office/drawing/2014/main" id="{CDB067B9-96FF-5F60-1375-DC4C6EB4F38E}"/>
              </a:ext>
            </a:extLst>
          </p:cNvPr>
          <p:cNvSpPr/>
          <p:nvPr/>
        </p:nvSpPr>
        <p:spPr>
          <a:xfrm>
            <a:off x="8174773" y="1747588"/>
            <a:ext cx="4142290" cy="5184860"/>
          </a:xfrm>
          <a:custGeom>
            <a:avLst/>
            <a:gdLst/>
            <a:ahLst/>
            <a:cxnLst/>
            <a:rect l="l" t="t" r="r" b="b"/>
            <a:pathLst>
              <a:path w="4142290" h="5184860">
                <a:moveTo>
                  <a:pt x="0" y="0"/>
                </a:moveTo>
                <a:lnTo>
                  <a:pt x="4142290" y="0"/>
                </a:lnTo>
                <a:lnTo>
                  <a:pt x="4142290" y="5184860"/>
                </a:lnTo>
                <a:lnTo>
                  <a:pt x="0" y="5184860"/>
                </a:lnTo>
                <a:lnTo>
                  <a:pt x="0" y="0"/>
                </a:lnTo>
                <a:close/>
              </a:path>
            </a:pathLst>
          </a:custGeom>
          <a:blipFill>
            <a:blip r:embed="rId3"/>
            <a:stretch>
              <a:fillRect l="-109768" r="-15592"/>
            </a:stretch>
          </a:blipFill>
        </p:spPr>
        <p:txBody>
          <a:bodyPr/>
          <a:lstStyle/>
          <a:p>
            <a:endParaRPr lang="en-US"/>
          </a:p>
        </p:txBody>
      </p:sp>
      <p:grpSp>
        <p:nvGrpSpPr>
          <p:cNvPr id="3" name="Group 2">
            <a:extLst>
              <a:ext uri="{FF2B5EF4-FFF2-40B4-BE49-F238E27FC236}">
                <a16:creationId xmlns:a16="http://schemas.microsoft.com/office/drawing/2014/main" id="{193F6DE2-AD5E-5C97-2849-3FA92587FDC8}"/>
              </a:ext>
            </a:extLst>
          </p:cNvPr>
          <p:cNvGrpSpPr/>
          <p:nvPr/>
        </p:nvGrpSpPr>
        <p:grpSpPr>
          <a:xfrm>
            <a:off x="8924011" y="-149087"/>
            <a:ext cx="3041015" cy="3041015"/>
            <a:chOff x="521011" y="1250148"/>
            <a:chExt cx="3041015" cy="3041015"/>
          </a:xfrm>
        </p:grpSpPr>
        <p:pic>
          <p:nvPicPr>
            <p:cNvPr id="4" name="图片 9" descr="f8af23e2025f4b01419eb6f7dfa1d36e">
              <a:extLst>
                <a:ext uri="{FF2B5EF4-FFF2-40B4-BE49-F238E27FC236}">
                  <a16:creationId xmlns:a16="http://schemas.microsoft.com/office/drawing/2014/main" id="{5584DE3F-942C-1B89-DCED-622388D8AF61}"/>
                </a:ext>
              </a:extLst>
            </p:cNvPr>
            <p:cNvPicPr>
              <a:picLocks noChangeAspect="1"/>
            </p:cNvPicPr>
            <p:nvPr/>
          </p:nvPicPr>
          <p:blipFill>
            <a:blip r:embed="rId4"/>
            <a:stretch>
              <a:fillRect/>
            </a:stretch>
          </p:blipFill>
          <p:spPr>
            <a:xfrm>
              <a:off x="521011" y="1250148"/>
              <a:ext cx="3041015" cy="3041015"/>
            </a:xfrm>
            <a:prstGeom prst="rect">
              <a:avLst/>
            </a:prstGeom>
          </p:spPr>
        </p:pic>
        <p:sp>
          <p:nvSpPr>
            <p:cNvPr id="5" name="TextBox 22">
              <a:extLst>
                <a:ext uri="{FF2B5EF4-FFF2-40B4-BE49-F238E27FC236}">
                  <a16:creationId xmlns:a16="http://schemas.microsoft.com/office/drawing/2014/main" id="{8697C605-EB91-FBCE-95D5-F10F7AF86B03}"/>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6" name="Rectangle: Rounded Corners 5">
            <a:extLst>
              <a:ext uri="{FF2B5EF4-FFF2-40B4-BE49-F238E27FC236}">
                <a16:creationId xmlns:a16="http://schemas.microsoft.com/office/drawing/2014/main" id="{692290FB-F227-4D43-AA5A-E426DABA075D}"/>
              </a:ext>
            </a:extLst>
          </p:cNvPr>
          <p:cNvSpPr/>
          <p:nvPr/>
        </p:nvSpPr>
        <p:spPr>
          <a:xfrm>
            <a:off x="728285" y="1371600"/>
            <a:ext cx="7820291" cy="1765005"/>
          </a:xfrm>
          <a:custGeom>
            <a:avLst/>
            <a:gdLst>
              <a:gd name="connsiteX0" fmla="*/ 0 w 7820291"/>
              <a:gd name="connsiteY0" fmla="*/ 294173 h 1765005"/>
              <a:gd name="connsiteX1" fmla="*/ 294173 w 7820291"/>
              <a:gd name="connsiteY1" fmla="*/ 0 h 1765005"/>
              <a:gd name="connsiteX2" fmla="*/ 734664 w 7820291"/>
              <a:gd name="connsiteY2" fmla="*/ 0 h 1765005"/>
              <a:gd name="connsiteX3" fmla="*/ 1392114 w 7820291"/>
              <a:gd name="connsiteY3" fmla="*/ 0 h 1765005"/>
              <a:gd name="connsiteX4" fmla="*/ 2049563 w 7820291"/>
              <a:gd name="connsiteY4" fmla="*/ 0 h 1765005"/>
              <a:gd name="connsiteX5" fmla="*/ 2851652 w 7820291"/>
              <a:gd name="connsiteY5" fmla="*/ 0 h 1765005"/>
              <a:gd name="connsiteX6" fmla="*/ 3292143 w 7820291"/>
              <a:gd name="connsiteY6" fmla="*/ 0 h 1765005"/>
              <a:gd name="connsiteX7" fmla="*/ 3877273 w 7820291"/>
              <a:gd name="connsiteY7" fmla="*/ 0 h 1765005"/>
              <a:gd name="connsiteX8" fmla="*/ 4462403 w 7820291"/>
              <a:gd name="connsiteY8" fmla="*/ 0 h 1765005"/>
              <a:gd name="connsiteX9" fmla="*/ 5192172 w 7820291"/>
              <a:gd name="connsiteY9" fmla="*/ 0 h 1765005"/>
              <a:gd name="connsiteX10" fmla="*/ 5994261 w 7820291"/>
              <a:gd name="connsiteY10" fmla="*/ 0 h 1765005"/>
              <a:gd name="connsiteX11" fmla="*/ 6796349 w 7820291"/>
              <a:gd name="connsiteY11" fmla="*/ 0 h 1765005"/>
              <a:gd name="connsiteX12" fmla="*/ 7526118 w 7820291"/>
              <a:gd name="connsiteY12" fmla="*/ 0 h 1765005"/>
              <a:gd name="connsiteX13" fmla="*/ 7820291 w 7820291"/>
              <a:gd name="connsiteY13" fmla="*/ 294173 h 1765005"/>
              <a:gd name="connsiteX14" fmla="*/ 7820291 w 7820291"/>
              <a:gd name="connsiteY14" fmla="*/ 858969 h 1765005"/>
              <a:gd name="connsiteX15" fmla="*/ 7820291 w 7820291"/>
              <a:gd name="connsiteY15" fmla="*/ 1470832 h 1765005"/>
              <a:gd name="connsiteX16" fmla="*/ 7526118 w 7820291"/>
              <a:gd name="connsiteY16" fmla="*/ 1765005 h 1765005"/>
              <a:gd name="connsiteX17" fmla="*/ 6868668 w 7820291"/>
              <a:gd name="connsiteY17" fmla="*/ 1765005 h 1765005"/>
              <a:gd name="connsiteX18" fmla="*/ 6355858 w 7820291"/>
              <a:gd name="connsiteY18" fmla="*/ 1765005 h 1765005"/>
              <a:gd name="connsiteX19" fmla="*/ 5698408 w 7820291"/>
              <a:gd name="connsiteY19" fmla="*/ 1765005 h 1765005"/>
              <a:gd name="connsiteX20" fmla="*/ 5113278 w 7820291"/>
              <a:gd name="connsiteY20" fmla="*/ 1765005 h 1765005"/>
              <a:gd name="connsiteX21" fmla="*/ 4600468 w 7820291"/>
              <a:gd name="connsiteY21" fmla="*/ 1765005 h 1765005"/>
              <a:gd name="connsiteX22" fmla="*/ 3798379 w 7820291"/>
              <a:gd name="connsiteY22" fmla="*/ 1765005 h 1765005"/>
              <a:gd name="connsiteX23" fmla="*/ 3213249 w 7820291"/>
              <a:gd name="connsiteY23" fmla="*/ 1765005 h 1765005"/>
              <a:gd name="connsiteX24" fmla="*/ 2483480 w 7820291"/>
              <a:gd name="connsiteY24" fmla="*/ 1765005 h 1765005"/>
              <a:gd name="connsiteX25" fmla="*/ 1753711 w 7820291"/>
              <a:gd name="connsiteY25" fmla="*/ 1765005 h 1765005"/>
              <a:gd name="connsiteX26" fmla="*/ 1240900 w 7820291"/>
              <a:gd name="connsiteY26" fmla="*/ 1765005 h 1765005"/>
              <a:gd name="connsiteX27" fmla="*/ 294173 w 7820291"/>
              <a:gd name="connsiteY27" fmla="*/ 1765005 h 1765005"/>
              <a:gd name="connsiteX28" fmla="*/ 0 w 7820291"/>
              <a:gd name="connsiteY28" fmla="*/ 1470832 h 1765005"/>
              <a:gd name="connsiteX29" fmla="*/ 0 w 7820291"/>
              <a:gd name="connsiteY29" fmla="*/ 917802 h 1765005"/>
              <a:gd name="connsiteX30" fmla="*/ 0 w 7820291"/>
              <a:gd name="connsiteY30" fmla="*/ 294173 h 176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65005" fill="none" extrusionOk="0">
                <a:moveTo>
                  <a:pt x="0" y="294173"/>
                </a:moveTo>
                <a:cubicBezTo>
                  <a:pt x="32312" y="152518"/>
                  <a:pt x="128156" y="1017"/>
                  <a:pt x="294173" y="0"/>
                </a:cubicBezTo>
                <a:cubicBezTo>
                  <a:pt x="399284" y="17976"/>
                  <a:pt x="549331" y="-1162"/>
                  <a:pt x="734664" y="0"/>
                </a:cubicBezTo>
                <a:cubicBezTo>
                  <a:pt x="919997" y="1162"/>
                  <a:pt x="1084279" y="-16850"/>
                  <a:pt x="1392114" y="0"/>
                </a:cubicBezTo>
                <a:cubicBezTo>
                  <a:pt x="1699949" y="16850"/>
                  <a:pt x="1890007" y="32011"/>
                  <a:pt x="2049563" y="0"/>
                </a:cubicBezTo>
                <a:cubicBezTo>
                  <a:pt x="2209119" y="-32011"/>
                  <a:pt x="2540784" y="-13695"/>
                  <a:pt x="2851652" y="0"/>
                </a:cubicBezTo>
                <a:cubicBezTo>
                  <a:pt x="3162520" y="13695"/>
                  <a:pt x="3176496" y="16746"/>
                  <a:pt x="3292143" y="0"/>
                </a:cubicBezTo>
                <a:cubicBezTo>
                  <a:pt x="3407790" y="-16746"/>
                  <a:pt x="3696466" y="20179"/>
                  <a:pt x="3877273" y="0"/>
                </a:cubicBezTo>
                <a:cubicBezTo>
                  <a:pt x="4058080" y="-20179"/>
                  <a:pt x="4306625" y="-11733"/>
                  <a:pt x="4462403" y="0"/>
                </a:cubicBezTo>
                <a:cubicBezTo>
                  <a:pt x="4618181" y="11733"/>
                  <a:pt x="4934429" y="-26298"/>
                  <a:pt x="5192172" y="0"/>
                </a:cubicBezTo>
                <a:cubicBezTo>
                  <a:pt x="5449915" y="26298"/>
                  <a:pt x="5744345" y="35651"/>
                  <a:pt x="5994261" y="0"/>
                </a:cubicBezTo>
                <a:cubicBezTo>
                  <a:pt x="6244177" y="-35651"/>
                  <a:pt x="6404338" y="-2783"/>
                  <a:pt x="6796349" y="0"/>
                </a:cubicBezTo>
                <a:cubicBezTo>
                  <a:pt x="7188360" y="2783"/>
                  <a:pt x="7168814" y="20298"/>
                  <a:pt x="7526118" y="0"/>
                </a:cubicBezTo>
                <a:cubicBezTo>
                  <a:pt x="7702431" y="-31824"/>
                  <a:pt x="7798185" y="115324"/>
                  <a:pt x="7820291" y="294173"/>
                </a:cubicBezTo>
                <a:cubicBezTo>
                  <a:pt x="7838799" y="568898"/>
                  <a:pt x="7823562" y="708678"/>
                  <a:pt x="7820291" y="858969"/>
                </a:cubicBezTo>
                <a:cubicBezTo>
                  <a:pt x="7817020" y="1009260"/>
                  <a:pt x="7832680" y="1233586"/>
                  <a:pt x="7820291" y="1470832"/>
                </a:cubicBezTo>
                <a:cubicBezTo>
                  <a:pt x="7818681" y="1647522"/>
                  <a:pt x="7660389" y="1759737"/>
                  <a:pt x="7526118" y="1765005"/>
                </a:cubicBezTo>
                <a:cubicBezTo>
                  <a:pt x="7258336" y="1779995"/>
                  <a:pt x="7062079" y="1782672"/>
                  <a:pt x="6868668" y="1765005"/>
                </a:cubicBezTo>
                <a:cubicBezTo>
                  <a:pt x="6675257" y="1747339"/>
                  <a:pt x="6579455" y="1741988"/>
                  <a:pt x="6355858" y="1765005"/>
                </a:cubicBezTo>
                <a:cubicBezTo>
                  <a:pt x="6132261" y="1788023"/>
                  <a:pt x="5987491" y="1736194"/>
                  <a:pt x="5698408" y="1765005"/>
                </a:cubicBezTo>
                <a:cubicBezTo>
                  <a:pt x="5409325" y="1793817"/>
                  <a:pt x="5290991" y="1748469"/>
                  <a:pt x="5113278" y="1765005"/>
                </a:cubicBezTo>
                <a:cubicBezTo>
                  <a:pt x="4935565" y="1781542"/>
                  <a:pt x="4775669" y="1764800"/>
                  <a:pt x="4600468" y="1765005"/>
                </a:cubicBezTo>
                <a:cubicBezTo>
                  <a:pt x="4425267" y="1765211"/>
                  <a:pt x="3969620" y="1733697"/>
                  <a:pt x="3798379" y="1765005"/>
                </a:cubicBezTo>
                <a:cubicBezTo>
                  <a:pt x="3627138" y="1796313"/>
                  <a:pt x="3435226" y="1742753"/>
                  <a:pt x="3213249" y="1765005"/>
                </a:cubicBezTo>
                <a:cubicBezTo>
                  <a:pt x="2991272" y="1787258"/>
                  <a:pt x="2676759" y="1792084"/>
                  <a:pt x="2483480" y="1765005"/>
                </a:cubicBezTo>
                <a:cubicBezTo>
                  <a:pt x="2290201" y="1737926"/>
                  <a:pt x="2071944" y="1764168"/>
                  <a:pt x="1753711" y="1765005"/>
                </a:cubicBezTo>
                <a:cubicBezTo>
                  <a:pt x="1435478" y="1765842"/>
                  <a:pt x="1411143" y="1752098"/>
                  <a:pt x="1240900" y="1765005"/>
                </a:cubicBezTo>
                <a:cubicBezTo>
                  <a:pt x="1070657" y="1777912"/>
                  <a:pt x="633639" y="1760179"/>
                  <a:pt x="294173" y="1765005"/>
                </a:cubicBezTo>
                <a:cubicBezTo>
                  <a:pt x="169986" y="1775481"/>
                  <a:pt x="10567" y="1620742"/>
                  <a:pt x="0" y="1470832"/>
                </a:cubicBezTo>
                <a:cubicBezTo>
                  <a:pt x="3297" y="1259806"/>
                  <a:pt x="-16523" y="1109245"/>
                  <a:pt x="0" y="917802"/>
                </a:cubicBezTo>
                <a:cubicBezTo>
                  <a:pt x="16523" y="726359"/>
                  <a:pt x="-9040" y="502100"/>
                  <a:pt x="0" y="294173"/>
                </a:cubicBezTo>
                <a:close/>
              </a:path>
              <a:path w="7820291" h="1765005" stroke="0" extrusionOk="0">
                <a:moveTo>
                  <a:pt x="0" y="294173"/>
                </a:moveTo>
                <a:cubicBezTo>
                  <a:pt x="4334" y="142560"/>
                  <a:pt x="154712" y="-16246"/>
                  <a:pt x="294173" y="0"/>
                </a:cubicBezTo>
                <a:cubicBezTo>
                  <a:pt x="545873" y="-8450"/>
                  <a:pt x="771580" y="-13435"/>
                  <a:pt x="951623" y="0"/>
                </a:cubicBezTo>
                <a:cubicBezTo>
                  <a:pt x="1131666" y="13435"/>
                  <a:pt x="1452162" y="-30809"/>
                  <a:pt x="1753711" y="0"/>
                </a:cubicBezTo>
                <a:cubicBezTo>
                  <a:pt x="2055260" y="30809"/>
                  <a:pt x="2322886" y="16096"/>
                  <a:pt x="2555799" y="0"/>
                </a:cubicBezTo>
                <a:cubicBezTo>
                  <a:pt x="2788712" y="-16096"/>
                  <a:pt x="2848273" y="-1705"/>
                  <a:pt x="2996291" y="0"/>
                </a:cubicBezTo>
                <a:cubicBezTo>
                  <a:pt x="3144309" y="1705"/>
                  <a:pt x="3489267" y="5259"/>
                  <a:pt x="3798379" y="0"/>
                </a:cubicBezTo>
                <a:cubicBezTo>
                  <a:pt x="4107491" y="-5259"/>
                  <a:pt x="4140441" y="-18010"/>
                  <a:pt x="4238870" y="0"/>
                </a:cubicBezTo>
                <a:cubicBezTo>
                  <a:pt x="4337299" y="18010"/>
                  <a:pt x="4528823" y="-85"/>
                  <a:pt x="4679361" y="0"/>
                </a:cubicBezTo>
                <a:cubicBezTo>
                  <a:pt x="4829899" y="85"/>
                  <a:pt x="5050315" y="-1366"/>
                  <a:pt x="5192172" y="0"/>
                </a:cubicBezTo>
                <a:cubicBezTo>
                  <a:pt x="5334029" y="1366"/>
                  <a:pt x="5545651" y="-13923"/>
                  <a:pt x="5849622" y="0"/>
                </a:cubicBezTo>
                <a:cubicBezTo>
                  <a:pt x="6153593" y="13923"/>
                  <a:pt x="6253826" y="6148"/>
                  <a:pt x="6362432" y="0"/>
                </a:cubicBezTo>
                <a:cubicBezTo>
                  <a:pt x="6471038" y="-6148"/>
                  <a:pt x="6683290" y="-5529"/>
                  <a:pt x="6802924" y="0"/>
                </a:cubicBezTo>
                <a:cubicBezTo>
                  <a:pt x="6922558" y="5529"/>
                  <a:pt x="7235387" y="34538"/>
                  <a:pt x="7526118" y="0"/>
                </a:cubicBezTo>
                <a:cubicBezTo>
                  <a:pt x="7699003" y="6547"/>
                  <a:pt x="7832486" y="141648"/>
                  <a:pt x="7820291" y="294173"/>
                </a:cubicBezTo>
                <a:cubicBezTo>
                  <a:pt x="7829567" y="479800"/>
                  <a:pt x="7816496" y="689950"/>
                  <a:pt x="7820291" y="847203"/>
                </a:cubicBezTo>
                <a:cubicBezTo>
                  <a:pt x="7824087" y="1004456"/>
                  <a:pt x="7845303" y="1262426"/>
                  <a:pt x="7820291" y="1470832"/>
                </a:cubicBezTo>
                <a:cubicBezTo>
                  <a:pt x="7814923" y="1651334"/>
                  <a:pt x="7702349" y="1749327"/>
                  <a:pt x="7526118" y="1765005"/>
                </a:cubicBezTo>
                <a:cubicBezTo>
                  <a:pt x="7315887" y="1780020"/>
                  <a:pt x="7185777" y="1766974"/>
                  <a:pt x="6940988" y="1765005"/>
                </a:cubicBezTo>
                <a:cubicBezTo>
                  <a:pt x="6696199" y="1763037"/>
                  <a:pt x="6582290" y="1749163"/>
                  <a:pt x="6355858" y="1765005"/>
                </a:cubicBezTo>
                <a:cubicBezTo>
                  <a:pt x="6129426" y="1780848"/>
                  <a:pt x="5977844" y="1778438"/>
                  <a:pt x="5843047" y="1765005"/>
                </a:cubicBezTo>
                <a:cubicBezTo>
                  <a:pt x="5708250" y="1751572"/>
                  <a:pt x="5413734" y="1763277"/>
                  <a:pt x="5257917" y="1765005"/>
                </a:cubicBezTo>
                <a:cubicBezTo>
                  <a:pt x="5102100" y="1766734"/>
                  <a:pt x="4874814" y="1772205"/>
                  <a:pt x="4745106" y="1765005"/>
                </a:cubicBezTo>
                <a:cubicBezTo>
                  <a:pt x="4615398" y="1757805"/>
                  <a:pt x="4437822" y="1749111"/>
                  <a:pt x="4304615" y="1765005"/>
                </a:cubicBezTo>
                <a:cubicBezTo>
                  <a:pt x="4171408" y="1780899"/>
                  <a:pt x="4017447" y="1766718"/>
                  <a:pt x="3791805" y="1765005"/>
                </a:cubicBezTo>
                <a:cubicBezTo>
                  <a:pt x="3566163" y="1763293"/>
                  <a:pt x="3459835" y="1776913"/>
                  <a:pt x="3351313" y="1765005"/>
                </a:cubicBezTo>
                <a:cubicBezTo>
                  <a:pt x="3242791" y="1753097"/>
                  <a:pt x="2973690" y="1766153"/>
                  <a:pt x="2838503" y="1765005"/>
                </a:cubicBezTo>
                <a:cubicBezTo>
                  <a:pt x="2703316" y="1763858"/>
                  <a:pt x="2408681" y="1799322"/>
                  <a:pt x="2108734" y="1765005"/>
                </a:cubicBezTo>
                <a:cubicBezTo>
                  <a:pt x="1808787" y="1730688"/>
                  <a:pt x="1536281" y="1755215"/>
                  <a:pt x="1378965" y="1765005"/>
                </a:cubicBezTo>
                <a:cubicBezTo>
                  <a:pt x="1221649" y="1774795"/>
                  <a:pt x="1113178" y="1756504"/>
                  <a:pt x="938474" y="1765005"/>
                </a:cubicBezTo>
                <a:cubicBezTo>
                  <a:pt x="763770" y="1773506"/>
                  <a:pt x="446706" y="1753792"/>
                  <a:pt x="294173" y="1765005"/>
                </a:cubicBezTo>
                <a:cubicBezTo>
                  <a:pt x="104987" y="1763431"/>
                  <a:pt x="-37201" y="1628645"/>
                  <a:pt x="0" y="1470832"/>
                </a:cubicBezTo>
                <a:cubicBezTo>
                  <a:pt x="16195" y="1232086"/>
                  <a:pt x="-14668" y="1146946"/>
                  <a:pt x="0" y="917802"/>
                </a:cubicBezTo>
                <a:cubicBezTo>
                  <a:pt x="14668" y="688658"/>
                  <a:pt x="7829" y="593872"/>
                  <a:pt x="0" y="294173"/>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3600" b="1" dirty="0">
                <a:solidFill>
                  <a:prstClr val="black"/>
                </a:solidFill>
                <a:latin typeface="Cambria" panose="02040503050406030204" pitchFamily="18" charset="0"/>
                <a:ea typeface="Cambria" panose="02040503050406030204" pitchFamily="18" charset="0"/>
              </a:rPr>
              <a:t>Bứng (cây): </a:t>
            </a:r>
            <a:r>
              <a:rPr lang="vi-VN" sz="3600" dirty="0">
                <a:solidFill>
                  <a:prstClr val="black"/>
                </a:solidFill>
                <a:latin typeface="Cambria" panose="02040503050406030204" pitchFamily="18" charset="0"/>
                <a:ea typeface="Cambria" panose="02040503050406030204" pitchFamily="18" charset="0"/>
              </a:rPr>
              <a:t>đào cây cùng bầu đất xung quanh rễ để chuyển đi trồng ở nơi khác. </a:t>
            </a:r>
          </a:p>
        </p:txBody>
      </p:sp>
      <p:pic>
        <p:nvPicPr>
          <p:cNvPr id="7" name="Picture 6">
            <a:extLst>
              <a:ext uri="{FF2B5EF4-FFF2-40B4-BE49-F238E27FC236}">
                <a16:creationId xmlns:a16="http://schemas.microsoft.com/office/drawing/2014/main" id="{5CB465CC-C377-474A-7AC6-ADCDADA3A290}"/>
              </a:ext>
            </a:extLst>
          </p:cNvPr>
          <p:cNvPicPr>
            <a:picLocks noChangeAspect="1"/>
          </p:cNvPicPr>
          <p:nvPr/>
        </p:nvPicPr>
        <p:blipFill>
          <a:blip r:embed="rId5"/>
          <a:stretch>
            <a:fillRect/>
          </a:stretch>
        </p:blipFill>
        <p:spPr>
          <a:xfrm>
            <a:off x="3615070" y="3330649"/>
            <a:ext cx="5004390" cy="2814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0">
            <a:extLst>
              <a:ext uri="{FF2B5EF4-FFF2-40B4-BE49-F238E27FC236}">
                <a16:creationId xmlns:a16="http://schemas.microsoft.com/office/drawing/2014/main" id="{8F5BE0D9-D793-CCAD-A57D-E92901FE7473}"/>
              </a:ext>
            </a:extLst>
          </p:cNvPr>
          <p:cNvSpPr/>
          <p:nvPr/>
        </p:nvSpPr>
        <p:spPr>
          <a:xfrm>
            <a:off x="8174773" y="1747588"/>
            <a:ext cx="4142290" cy="5184860"/>
          </a:xfrm>
          <a:custGeom>
            <a:avLst/>
            <a:gdLst/>
            <a:ahLst/>
            <a:cxnLst/>
            <a:rect l="l" t="t" r="r" b="b"/>
            <a:pathLst>
              <a:path w="4142290" h="5184860">
                <a:moveTo>
                  <a:pt x="0" y="0"/>
                </a:moveTo>
                <a:lnTo>
                  <a:pt x="4142290" y="0"/>
                </a:lnTo>
                <a:lnTo>
                  <a:pt x="4142290" y="5184860"/>
                </a:lnTo>
                <a:lnTo>
                  <a:pt x="0" y="5184860"/>
                </a:lnTo>
                <a:lnTo>
                  <a:pt x="0" y="0"/>
                </a:lnTo>
                <a:close/>
              </a:path>
            </a:pathLst>
          </a:custGeom>
          <a:blipFill>
            <a:blip r:embed="rId3"/>
            <a:stretch>
              <a:fillRect l="-109768" r="-15592"/>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F67ED3EE-2A79-0F5A-03F5-679FB45B7517}"/>
              </a:ext>
            </a:extLst>
          </p:cNvPr>
          <p:cNvGrpSpPr/>
          <p:nvPr/>
        </p:nvGrpSpPr>
        <p:grpSpPr>
          <a:xfrm>
            <a:off x="8924011" y="-149087"/>
            <a:ext cx="3041015" cy="3041015"/>
            <a:chOff x="521011" y="1250148"/>
            <a:chExt cx="3041015" cy="3041015"/>
          </a:xfrm>
        </p:grpSpPr>
        <p:pic>
          <p:nvPicPr>
            <p:cNvPr id="4" name="图片 9" descr="f8af23e2025f4b01419eb6f7dfa1d36e">
              <a:extLst>
                <a:ext uri="{FF2B5EF4-FFF2-40B4-BE49-F238E27FC236}">
                  <a16:creationId xmlns:a16="http://schemas.microsoft.com/office/drawing/2014/main" id="{EEF877A5-EDA5-D0C9-D1C7-E940C16E279F}"/>
                </a:ext>
              </a:extLst>
            </p:cNvPr>
            <p:cNvPicPr>
              <a:picLocks noChangeAspect="1"/>
            </p:cNvPicPr>
            <p:nvPr/>
          </p:nvPicPr>
          <p:blipFill>
            <a:blip r:embed="rId4"/>
            <a:stretch>
              <a:fillRect/>
            </a:stretch>
          </p:blipFill>
          <p:spPr>
            <a:xfrm>
              <a:off x="521011" y="1250148"/>
              <a:ext cx="3041015" cy="3041015"/>
            </a:xfrm>
            <a:prstGeom prst="rect">
              <a:avLst/>
            </a:prstGeom>
          </p:spPr>
        </p:pic>
        <p:sp>
          <p:nvSpPr>
            <p:cNvPr id="5" name="TextBox 22">
              <a:extLst>
                <a:ext uri="{FF2B5EF4-FFF2-40B4-BE49-F238E27FC236}">
                  <a16:creationId xmlns:a16="http://schemas.microsoft.com/office/drawing/2014/main" id="{CB0ACB0E-B8DC-3A40-E4FF-F4B92602254E}"/>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6" name="Rectangle: Rounded Corners 5">
            <a:extLst>
              <a:ext uri="{FF2B5EF4-FFF2-40B4-BE49-F238E27FC236}">
                <a16:creationId xmlns:a16="http://schemas.microsoft.com/office/drawing/2014/main"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mbria" panose="02040503050406030204" pitchFamily="18" charset="0"/>
                <a:ea typeface="Cambria" panose="02040503050406030204" pitchFamily="18" charset="0"/>
              </a:rPr>
              <a:t>Mơ hồ: </a:t>
            </a:r>
            <a:r>
              <a:rPr lang="vi-VN" sz="4400" dirty="0">
                <a:solidFill>
                  <a:prstClr val="black"/>
                </a:solidFill>
                <a:latin typeface="Cambria" panose="02040503050406030204" pitchFamily="18" charset="0"/>
                <a:ea typeface="Cambria" panose="02040503050406030204" pitchFamily="18" charset="0"/>
              </a:rPr>
              <a:t>không rõ ràng, không xác thực.</a:t>
            </a:r>
            <a:endPar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53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60797A-0D33-A08F-05B5-B1599905C1CA}"/>
              </a:ext>
            </a:extLst>
          </p:cNvPr>
          <p:cNvGrpSpPr/>
          <p:nvPr/>
        </p:nvGrpSpPr>
        <p:grpSpPr>
          <a:xfrm>
            <a:off x="-100759" y="742950"/>
            <a:ext cx="3686371" cy="3739771"/>
            <a:chOff x="521010" y="1250148"/>
            <a:chExt cx="3686371" cy="3041015"/>
          </a:xfrm>
        </p:grpSpPr>
        <p:pic>
          <p:nvPicPr>
            <p:cNvPr id="3" name="图片 9" descr="f8af23e2025f4b01419eb6f7dfa1d36e">
              <a:extLst>
                <a:ext uri="{FF2B5EF4-FFF2-40B4-BE49-F238E27FC236}">
                  <a16:creationId xmlns:a16="http://schemas.microsoft.com/office/drawing/2014/main" id="{65A29B2B-E047-4EDB-9362-063BAB861CAD}"/>
                </a:ext>
              </a:extLst>
            </p:cNvPr>
            <p:cNvPicPr>
              <a:picLocks noChangeAspect="1"/>
            </p:cNvPicPr>
            <p:nvPr/>
          </p:nvPicPr>
          <p:blipFill>
            <a:blip r:embed="rId2"/>
            <a:stretch>
              <a:fillRect/>
            </a:stretch>
          </p:blipFill>
          <p:spPr>
            <a:xfrm>
              <a:off x="521010" y="1250148"/>
              <a:ext cx="3686371" cy="3041015"/>
            </a:xfrm>
            <a:prstGeom prst="rect">
              <a:avLst/>
            </a:prstGeom>
          </p:spPr>
        </p:pic>
        <p:sp>
          <p:nvSpPr>
            <p:cNvPr id="4" name="TextBox 22">
              <a:extLst>
                <a:ext uri="{FF2B5EF4-FFF2-40B4-BE49-F238E27FC236}">
                  <a16:creationId xmlns:a16="http://schemas.microsoft.com/office/drawing/2014/main" id="{8605FBBC-BF9F-72E0-3477-CC17497B8F54}"/>
                </a:ext>
              </a:extLst>
            </p:cNvPr>
            <p:cNvSpPr>
              <a:spLocks noChangeArrowheads="1"/>
            </p:cNvSpPr>
            <p:nvPr/>
          </p:nvSpPr>
          <p:spPr bwMode="auto">
            <a:xfrm>
              <a:off x="1124995" y="2044724"/>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DÀI</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5" name="图片 1" descr="cf364dc3953d6da4a3805af3af036e8d">
            <a:extLst>
              <a:ext uri="{FF2B5EF4-FFF2-40B4-BE49-F238E27FC236}">
                <a16:creationId xmlns:a16="http://schemas.microsoft.com/office/drawing/2014/main" id="{2ABBC851-52F9-3D94-5399-2A12809362DF}"/>
              </a:ext>
            </a:extLst>
          </p:cNvPr>
          <p:cNvPicPr>
            <a:picLocks noChangeAspect="1"/>
          </p:cNvPicPr>
          <p:nvPr/>
        </p:nvPicPr>
        <p:blipFill>
          <a:blip r:embed="rId3"/>
          <a:stretch>
            <a:fillRect/>
          </a:stretch>
        </p:blipFill>
        <p:spPr>
          <a:xfrm>
            <a:off x="55476" y="3795456"/>
            <a:ext cx="3826510" cy="3133090"/>
          </a:xfrm>
          <a:prstGeom prst="rect">
            <a:avLst/>
          </a:prstGeom>
        </p:spPr>
      </p:pic>
      <p:grpSp>
        <p:nvGrpSpPr>
          <p:cNvPr id="6" name="Group 5">
            <a:extLst>
              <a:ext uri="{FF2B5EF4-FFF2-40B4-BE49-F238E27FC236}">
                <a16:creationId xmlns:a16="http://schemas.microsoft.com/office/drawing/2014/main" id="{280786F8-FD0F-88DF-AF0A-298F61E026F9}"/>
              </a:ext>
            </a:extLst>
          </p:cNvPr>
          <p:cNvGrpSpPr/>
          <p:nvPr/>
        </p:nvGrpSpPr>
        <p:grpSpPr>
          <a:xfrm>
            <a:off x="3980006" y="771436"/>
            <a:ext cx="7696200" cy="3605737"/>
            <a:chOff x="4168850" y="2828836"/>
            <a:chExt cx="7696200" cy="3605737"/>
          </a:xfrm>
        </p:grpSpPr>
        <p:sp>
          <p:nvSpPr>
            <p:cNvPr id="7" name="Rectangle 6">
              <a:extLst>
                <a:ext uri="{FF2B5EF4-FFF2-40B4-BE49-F238E27FC236}">
                  <a16:creationId xmlns:a16="http://schemas.microsoft.com/office/drawing/2014/main" id="{7819CE6A-4518-AA5D-F733-1098FDD49696}"/>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Rectangle 7">
              <a:extLst>
                <a:ext uri="{FF2B5EF4-FFF2-40B4-BE49-F238E27FC236}">
                  <a16:creationId xmlns:a16="http://schemas.microsoft.com/office/drawing/2014/main" id="{5C4619E0-925C-A7FE-913A-56C5F474431D}"/>
                </a:ext>
              </a:extLst>
            </p:cNvPr>
            <p:cNvSpPr/>
            <p:nvPr/>
          </p:nvSpPr>
          <p:spPr>
            <a:xfrm>
              <a:off x="4274169" y="3108210"/>
              <a:ext cx="7485562" cy="3046988"/>
            </a:xfrm>
            <a:prstGeom prst="rect">
              <a:avLst/>
            </a:prstGeom>
          </p:spPr>
          <p:txBody>
            <a:bodyPr wrap="square">
              <a:spAutoFit/>
            </a:bodyPr>
            <a:lstStyle/>
            <a:p>
              <a:pPr algn="just">
                <a:spcAft>
                  <a:spcPts val="0"/>
                </a:spcAft>
              </a:pPr>
              <a:r>
                <a:rPr lang="vi-VN" sz="3200" i="1" dirty="0">
                  <a:latin typeface="Times New Roman" panose="02020603050405020304" pitchFamily="18" charset="0"/>
                  <a:ea typeface="Times New Roman" panose="02020603050405020304" pitchFamily="18" charset="0"/>
                </a:rPr>
                <a:t>Thấy khóm hoa hồng bạch có vẻ chật chỗ, cô bé liền bứng một cây nhỏ nhất </a:t>
              </a:r>
              <a:r>
                <a:rPr lang="vi-VN" sz="3200" i="1" dirty="0">
                  <a:solidFill>
                    <a:srgbClr val="FF0000"/>
                  </a:solidFill>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trồng vào chỗ đất trống dưới cửa sổ.</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Ngắm nghía một hồi, cảm thấy chưa hài lòng, cô bé đến bên khóm huệ, chọn một cây </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đem trồng cạnh cây hoa hồng.</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78669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657224" y="2535462"/>
            <a:ext cx="11001375" cy="3617688"/>
          </a:xfrm>
          <a:custGeom>
            <a:avLst/>
            <a:gdLst>
              <a:gd name="connsiteX0" fmla="*/ 0 w 11001375"/>
              <a:gd name="connsiteY0" fmla="*/ 602959 h 3617688"/>
              <a:gd name="connsiteX1" fmla="*/ 575060 w 11001375"/>
              <a:gd name="connsiteY1" fmla="*/ 0 h 3617688"/>
              <a:gd name="connsiteX2" fmla="*/ 1180209 w 11001375"/>
              <a:gd name="connsiteY2" fmla="*/ 0 h 3617688"/>
              <a:gd name="connsiteX3" fmla="*/ 2080895 w 11001375"/>
              <a:gd name="connsiteY3" fmla="*/ 0 h 3617688"/>
              <a:gd name="connsiteX4" fmla="*/ 2587531 w 11001375"/>
              <a:gd name="connsiteY4" fmla="*/ 0 h 3617688"/>
              <a:gd name="connsiteX5" fmla="*/ 3192678 w 11001375"/>
              <a:gd name="connsiteY5" fmla="*/ 0 h 3617688"/>
              <a:gd name="connsiteX6" fmla="*/ 3699315 w 11001375"/>
              <a:gd name="connsiteY6" fmla="*/ 0 h 3617688"/>
              <a:gd name="connsiteX7" fmla="*/ 4501489 w 11001375"/>
              <a:gd name="connsiteY7" fmla="*/ 0 h 3617688"/>
              <a:gd name="connsiteX8" fmla="*/ 5303662 w 11001375"/>
              <a:gd name="connsiteY8" fmla="*/ 0 h 3617688"/>
              <a:gd name="connsiteX9" fmla="*/ 6105836 w 11001375"/>
              <a:gd name="connsiteY9" fmla="*/ 0 h 3617688"/>
              <a:gd name="connsiteX10" fmla="*/ 6513959 w 11001375"/>
              <a:gd name="connsiteY10" fmla="*/ 0 h 3617688"/>
              <a:gd name="connsiteX11" fmla="*/ 6922082 w 11001375"/>
              <a:gd name="connsiteY11" fmla="*/ 0 h 3617688"/>
              <a:gd name="connsiteX12" fmla="*/ 7625743 w 11001375"/>
              <a:gd name="connsiteY12" fmla="*/ 0 h 3617688"/>
              <a:gd name="connsiteX13" fmla="*/ 8427916 w 11001375"/>
              <a:gd name="connsiteY13" fmla="*/ 0 h 3617688"/>
              <a:gd name="connsiteX14" fmla="*/ 8836040 w 11001375"/>
              <a:gd name="connsiteY14" fmla="*/ 0 h 3617688"/>
              <a:gd name="connsiteX15" fmla="*/ 9736727 w 11001375"/>
              <a:gd name="connsiteY15" fmla="*/ 0 h 3617688"/>
              <a:gd name="connsiteX16" fmla="*/ 10426314 w 11001375"/>
              <a:gd name="connsiteY16" fmla="*/ 0 h 3617688"/>
              <a:gd name="connsiteX17" fmla="*/ 11001374 w 11001375"/>
              <a:gd name="connsiteY17" fmla="*/ 602959 h 3617688"/>
              <a:gd name="connsiteX18" fmla="*/ 11001374 w 11001375"/>
              <a:gd name="connsiteY18" fmla="*/ 1133548 h 3617688"/>
              <a:gd name="connsiteX19" fmla="*/ 11001374 w 11001375"/>
              <a:gd name="connsiteY19" fmla="*/ 1784726 h 3617688"/>
              <a:gd name="connsiteX20" fmla="*/ 11001374 w 11001375"/>
              <a:gd name="connsiteY20" fmla="*/ 2435903 h 3617688"/>
              <a:gd name="connsiteX21" fmla="*/ 11001374 w 11001375"/>
              <a:gd name="connsiteY21" fmla="*/ 3014728 h 3617688"/>
              <a:gd name="connsiteX22" fmla="*/ 10426314 w 11001375"/>
              <a:gd name="connsiteY22" fmla="*/ 3617688 h 3617688"/>
              <a:gd name="connsiteX23" fmla="*/ 10018191 w 11001375"/>
              <a:gd name="connsiteY23" fmla="*/ 3617688 h 3617688"/>
              <a:gd name="connsiteX24" fmla="*/ 9610067 w 11001375"/>
              <a:gd name="connsiteY24" fmla="*/ 3617688 h 3617688"/>
              <a:gd name="connsiteX25" fmla="*/ 9201944 w 11001375"/>
              <a:gd name="connsiteY25" fmla="*/ 3617688 h 3617688"/>
              <a:gd name="connsiteX26" fmla="*/ 8399771 w 11001375"/>
              <a:gd name="connsiteY26" fmla="*/ 3617688 h 3617688"/>
              <a:gd name="connsiteX27" fmla="*/ 7893134 w 11001375"/>
              <a:gd name="connsiteY27" fmla="*/ 3617688 h 3617688"/>
              <a:gd name="connsiteX28" fmla="*/ 7287986 w 11001375"/>
              <a:gd name="connsiteY28" fmla="*/ 3617688 h 3617688"/>
              <a:gd name="connsiteX29" fmla="*/ 6584325 w 11001375"/>
              <a:gd name="connsiteY29" fmla="*/ 3617688 h 3617688"/>
              <a:gd name="connsiteX30" fmla="*/ 6077689 w 11001375"/>
              <a:gd name="connsiteY30" fmla="*/ 3617688 h 3617688"/>
              <a:gd name="connsiteX31" fmla="*/ 5571054 w 11001375"/>
              <a:gd name="connsiteY31" fmla="*/ 3617688 h 3617688"/>
              <a:gd name="connsiteX32" fmla="*/ 5162929 w 11001375"/>
              <a:gd name="connsiteY32" fmla="*/ 3617688 h 3617688"/>
              <a:gd name="connsiteX33" fmla="*/ 4557781 w 11001375"/>
              <a:gd name="connsiteY33" fmla="*/ 3617688 h 3617688"/>
              <a:gd name="connsiteX34" fmla="*/ 3755608 w 11001375"/>
              <a:gd name="connsiteY34" fmla="*/ 3617688 h 3617688"/>
              <a:gd name="connsiteX35" fmla="*/ 3051946 w 11001375"/>
              <a:gd name="connsiteY35" fmla="*/ 3617688 h 3617688"/>
              <a:gd name="connsiteX36" fmla="*/ 2545311 w 11001375"/>
              <a:gd name="connsiteY36" fmla="*/ 3617688 h 3617688"/>
              <a:gd name="connsiteX37" fmla="*/ 2137188 w 11001375"/>
              <a:gd name="connsiteY37" fmla="*/ 3617688 h 3617688"/>
              <a:gd name="connsiteX38" fmla="*/ 1236502 w 11001375"/>
              <a:gd name="connsiteY38" fmla="*/ 3617688 h 3617688"/>
              <a:gd name="connsiteX39" fmla="*/ 575060 w 11001375"/>
              <a:gd name="connsiteY39" fmla="*/ 3617688 h 3617688"/>
              <a:gd name="connsiteX40" fmla="*/ 0 w 11001375"/>
              <a:gd name="connsiteY40" fmla="*/ 3014728 h 3617688"/>
              <a:gd name="connsiteX41" fmla="*/ 0 w 11001375"/>
              <a:gd name="connsiteY41" fmla="*/ 2435903 h 3617688"/>
              <a:gd name="connsiteX42" fmla="*/ 0 w 11001375"/>
              <a:gd name="connsiteY42" fmla="*/ 1808844 h 3617688"/>
              <a:gd name="connsiteX43" fmla="*/ 0 w 11001375"/>
              <a:gd name="connsiteY43" fmla="*/ 1254137 h 3617688"/>
              <a:gd name="connsiteX44" fmla="*/ 0 w 11001375"/>
              <a:gd name="connsiteY44" fmla="*/ 602959 h 3617688"/>
              <a:gd name="connsiteX0" fmla="*/ 0 w 11001375"/>
              <a:gd name="connsiteY0" fmla="*/ 602959 h 3617688"/>
              <a:gd name="connsiteX1" fmla="*/ 575060 w 11001375"/>
              <a:gd name="connsiteY1" fmla="*/ 0 h 3617688"/>
              <a:gd name="connsiteX2" fmla="*/ 1180209 w 11001375"/>
              <a:gd name="connsiteY2" fmla="*/ 0 h 3617688"/>
              <a:gd name="connsiteX3" fmla="*/ 1982382 w 11001375"/>
              <a:gd name="connsiteY3" fmla="*/ 0 h 3617688"/>
              <a:gd name="connsiteX4" fmla="*/ 2390506 w 11001375"/>
              <a:gd name="connsiteY4" fmla="*/ 0 h 3617688"/>
              <a:gd name="connsiteX5" fmla="*/ 3192678 w 11001375"/>
              <a:gd name="connsiteY5" fmla="*/ 0 h 3617688"/>
              <a:gd name="connsiteX6" fmla="*/ 3600803 w 11001375"/>
              <a:gd name="connsiteY6" fmla="*/ 0 h 3617688"/>
              <a:gd name="connsiteX7" fmla="*/ 4402975 w 11001375"/>
              <a:gd name="connsiteY7" fmla="*/ 0 h 3617688"/>
              <a:gd name="connsiteX8" fmla="*/ 5106637 w 11001375"/>
              <a:gd name="connsiteY8" fmla="*/ 0 h 3617688"/>
              <a:gd name="connsiteX9" fmla="*/ 5711786 w 11001375"/>
              <a:gd name="connsiteY9" fmla="*/ 0 h 3617688"/>
              <a:gd name="connsiteX10" fmla="*/ 6415446 w 11001375"/>
              <a:gd name="connsiteY10" fmla="*/ 0 h 3617688"/>
              <a:gd name="connsiteX11" fmla="*/ 7217619 w 11001375"/>
              <a:gd name="connsiteY11" fmla="*/ 0 h 3617688"/>
              <a:gd name="connsiteX12" fmla="*/ 7921281 w 11001375"/>
              <a:gd name="connsiteY12" fmla="*/ 0 h 3617688"/>
              <a:gd name="connsiteX13" fmla="*/ 8427916 w 11001375"/>
              <a:gd name="connsiteY13" fmla="*/ 0 h 3617688"/>
              <a:gd name="connsiteX14" fmla="*/ 8934553 w 11001375"/>
              <a:gd name="connsiteY14" fmla="*/ 0 h 3617688"/>
              <a:gd name="connsiteX15" fmla="*/ 9441189 w 11001375"/>
              <a:gd name="connsiteY15" fmla="*/ 0 h 3617688"/>
              <a:gd name="connsiteX16" fmla="*/ 10426314 w 11001375"/>
              <a:gd name="connsiteY16" fmla="*/ 0 h 3617688"/>
              <a:gd name="connsiteX17" fmla="*/ 11001374 w 11001375"/>
              <a:gd name="connsiteY17" fmla="*/ 602959 h 3617688"/>
              <a:gd name="connsiteX18" fmla="*/ 11001374 w 11001375"/>
              <a:gd name="connsiteY18" fmla="*/ 1230019 h 3617688"/>
              <a:gd name="connsiteX19" fmla="*/ 11001374 w 11001375"/>
              <a:gd name="connsiteY19" fmla="*/ 1808844 h 3617688"/>
              <a:gd name="connsiteX20" fmla="*/ 11001374 w 11001375"/>
              <a:gd name="connsiteY20" fmla="*/ 2411785 h 3617688"/>
              <a:gd name="connsiteX21" fmla="*/ 11001374 w 11001375"/>
              <a:gd name="connsiteY21" fmla="*/ 3014728 h 3617688"/>
              <a:gd name="connsiteX22" fmla="*/ 10426314 w 11001375"/>
              <a:gd name="connsiteY22" fmla="*/ 3617688 h 3617688"/>
              <a:gd name="connsiteX23" fmla="*/ 9722653 w 11001375"/>
              <a:gd name="connsiteY23" fmla="*/ 3617688 h 3617688"/>
              <a:gd name="connsiteX24" fmla="*/ 9216017 w 11001375"/>
              <a:gd name="connsiteY24" fmla="*/ 3617688 h 3617688"/>
              <a:gd name="connsiteX25" fmla="*/ 8610868 w 11001375"/>
              <a:gd name="connsiteY25" fmla="*/ 3617688 h 3617688"/>
              <a:gd name="connsiteX26" fmla="*/ 8005720 w 11001375"/>
              <a:gd name="connsiteY26" fmla="*/ 3617688 h 3617688"/>
              <a:gd name="connsiteX27" fmla="*/ 7597597 w 11001375"/>
              <a:gd name="connsiteY27" fmla="*/ 3617688 h 3617688"/>
              <a:gd name="connsiteX28" fmla="*/ 7189474 w 11001375"/>
              <a:gd name="connsiteY28" fmla="*/ 3617688 h 3617688"/>
              <a:gd name="connsiteX29" fmla="*/ 6781350 w 11001375"/>
              <a:gd name="connsiteY29" fmla="*/ 3617688 h 3617688"/>
              <a:gd name="connsiteX30" fmla="*/ 6176201 w 11001375"/>
              <a:gd name="connsiteY30" fmla="*/ 3617688 h 3617688"/>
              <a:gd name="connsiteX31" fmla="*/ 5472540 w 11001375"/>
              <a:gd name="connsiteY31" fmla="*/ 3617688 h 3617688"/>
              <a:gd name="connsiteX32" fmla="*/ 4571854 w 11001375"/>
              <a:gd name="connsiteY32" fmla="*/ 3617688 h 3617688"/>
              <a:gd name="connsiteX33" fmla="*/ 3868194 w 11001375"/>
              <a:gd name="connsiteY33" fmla="*/ 3617688 h 3617688"/>
              <a:gd name="connsiteX34" fmla="*/ 3460070 w 11001375"/>
              <a:gd name="connsiteY34" fmla="*/ 3617688 h 3617688"/>
              <a:gd name="connsiteX35" fmla="*/ 2657897 w 11001375"/>
              <a:gd name="connsiteY35" fmla="*/ 3617688 h 3617688"/>
              <a:gd name="connsiteX36" fmla="*/ 2151260 w 11001375"/>
              <a:gd name="connsiteY36" fmla="*/ 3617688 h 3617688"/>
              <a:gd name="connsiteX37" fmla="*/ 1349087 w 11001375"/>
              <a:gd name="connsiteY37" fmla="*/ 3617688 h 3617688"/>
              <a:gd name="connsiteX38" fmla="*/ 575060 w 11001375"/>
              <a:gd name="connsiteY38" fmla="*/ 3617688 h 3617688"/>
              <a:gd name="connsiteX39" fmla="*/ 0 w 11001375"/>
              <a:gd name="connsiteY39" fmla="*/ 3014728 h 3617688"/>
              <a:gd name="connsiteX40" fmla="*/ 0 w 11001375"/>
              <a:gd name="connsiteY40" fmla="*/ 2484139 h 3617688"/>
              <a:gd name="connsiteX41" fmla="*/ 0 w 11001375"/>
              <a:gd name="connsiteY41" fmla="*/ 1857079 h 3617688"/>
              <a:gd name="connsiteX42" fmla="*/ 0 w 11001375"/>
              <a:gd name="connsiteY42" fmla="*/ 1278255 h 3617688"/>
              <a:gd name="connsiteX43" fmla="*/ 0 w 11001375"/>
              <a:gd name="connsiteY43" fmla="*/ 602959 h 3617688"/>
              <a:gd name="connsiteX0" fmla="*/ 0 w 11001375"/>
              <a:gd name="connsiteY0" fmla="*/ 602959 h 3617688"/>
              <a:gd name="connsiteX1" fmla="*/ 575060 w 11001375"/>
              <a:gd name="connsiteY1" fmla="*/ 0 h 3617688"/>
              <a:gd name="connsiteX2" fmla="*/ 1180209 w 11001375"/>
              <a:gd name="connsiteY2" fmla="*/ 0 h 3617688"/>
              <a:gd name="connsiteX3" fmla="*/ 2080895 w 11001375"/>
              <a:gd name="connsiteY3" fmla="*/ 0 h 3617688"/>
              <a:gd name="connsiteX4" fmla="*/ 2587531 w 11001375"/>
              <a:gd name="connsiteY4" fmla="*/ 0 h 3617688"/>
              <a:gd name="connsiteX5" fmla="*/ 3192678 w 11001375"/>
              <a:gd name="connsiteY5" fmla="*/ 0 h 3617688"/>
              <a:gd name="connsiteX6" fmla="*/ 3699315 w 11001375"/>
              <a:gd name="connsiteY6" fmla="*/ 0 h 3617688"/>
              <a:gd name="connsiteX7" fmla="*/ 4501489 w 11001375"/>
              <a:gd name="connsiteY7" fmla="*/ 0 h 3617688"/>
              <a:gd name="connsiteX8" fmla="*/ 5303662 w 11001375"/>
              <a:gd name="connsiteY8" fmla="*/ 0 h 3617688"/>
              <a:gd name="connsiteX9" fmla="*/ 6105836 w 11001375"/>
              <a:gd name="connsiteY9" fmla="*/ 0 h 3617688"/>
              <a:gd name="connsiteX10" fmla="*/ 6513959 w 11001375"/>
              <a:gd name="connsiteY10" fmla="*/ 0 h 3617688"/>
              <a:gd name="connsiteX11" fmla="*/ 6922082 w 11001375"/>
              <a:gd name="connsiteY11" fmla="*/ 0 h 3617688"/>
              <a:gd name="connsiteX12" fmla="*/ 7625743 w 11001375"/>
              <a:gd name="connsiteY12" fmla="*/ 0 h 3617688"/>
              <a:gd name="connsiteX13" fmla="*/ 8427916 w 11001375"/>
              <a:gd name="connsiteY13" fmla="*/ 0 h 3617688"/>
              <a:gd name="connsiteX14" fmla="*/ 8836040 w 11001375"/>
              <a:gd name="connsiteY14" fmla="*/ 0 h 3617688"/>
              <a:gd name="connsiteX15" fmla="*/ 9736727 w 11001375"/>
              <a:gd name="connsiteY15" fmla="*/ 0 h 3617688"/>
              <a:gd name="connsiteX16" fmla="*/ 10426314 w 11001375"/>
              <a:gd name="connsiteY16" fmla="*/ 0 h 3617688"/>
              <a:gd name="connsiteX17" fmla="*/ 11001374 w 11001375"/>
              <a:gd name="connsiteY17" fmla="*/ 602959 h 3617688"/>
              <a:gd name="connsiteX18" fmla="*/ 11001374 w 11001375"/>
              <a:gd name="connsiteY18" fmla="*/ 1133548 h 3617688"/>
              <a:gd name="connsiteX19" fmla="*/ 11001374 w 11001375"/>
              <a:gd name="connsiteY19" fmla="*/ 1784726 h 3617688"/>
              <a:gd name="connsiteX20" fmla="*/ 11001374 w 11001375"/>
              <a:gd name="connsiteY20" fmla="*/ 2435903 h 3617688"/>
              <a:gd name="connsiteX21" fmla="*/ 11001374 w 11001375"/>
              <a:gd name="connsiteY21" fmla="*/ 3014728 h 3617688"/>
              <a:gd name="connsiteX22" fmla="*/ 10426314 w 11001375"/>
              <a:gd name="connsiteY22" fmla="*/ 3617688 h 3617688"/>
              <a:gd name="connsiteX23" fmla="*/ 10018191 w 11001375"/>
              <a:gd name="connsiteY23" fmla="*/ 3617688 h 3617688"/>
              <a:gd name="connsiteX24" fmla="*/ 9610067 w 11001375"/>
              <a:gd name="connsiteY24" fmla="*/ 3617688 h 3617688"/>
              <a:gd name="connsiteX25" fmla="*/ 9201944 w 11001375"/>
              <a:gd name="connsiteY25" fmla="*/ 3617688 h 3617688"/>
              <a:gd name="connsiteX26" fmla="*/ 8399771 w 11001375"/>
              <a:gd name="connsiteY26" fmla="*/ 3617688 h 3617688"/>
              <a:gd name="connsiteX27" fmla="*/ 7893134 w 11001375"/>
              <a:gd name="connsiteY27" fmla="*/ 3617688 h 3617688"/>
              <a:gd name="connsiteX28" fmla="*/ 7287986 w 11001375"/>
              <a:gd name="connsiteY28" fmla="*/ 3617688 h 3617688"/>
              <a:gd name="connsiteX29" fmla="*/ 6584325 w 11001375"/>
              <a:gd name="connsiteY29" fmla="*/ 3617688 h 3617688"/>
              <a:gd name="connsiteX30" fmla="*/ 6077689 w 11001375"/>
              <a:gd name="connsiteY30" fmla="*/ 3617688 h 3617688"/>
              <a:gd name="connsiteX31" fmla="*/ 5571054 w 11001375"/>
              <a:gd name="connsiteY31" fmla="*/ 3617688 h 3617688"/>
              <a:gd name="connsiteX32" fmla="*/ 5162929 w 11001375"/>
              <a:gd name="connsiteY32" fmla="*/ 3617688 h 3617688"/>
              <a:gd name="connsiteX33" fmla="*/ 4557781 w 11001375"/>
              <a:gd name="connsiteY33" fmla="*/ 3617688 h 3617688"/>
              <a:gd name="connsiteX34" fmla="*/ 3755608 w 11001375"/>
              <a:gd name="connsiteY34" fmla="*/ 3617688 h 3617688"/>
              <a:gd name="connsiteX35" fmla="*/ 3051946 w 11001375"/>
              <a:gd name="connsiteY35" fmla="*/ 3617688 h 3617688"/>
              <a:gd name="connsiteX36" fmla="*/ 2545311 w 11001375"/>
              <a:gd name="connsiteY36" fmla="*/ 3617688 h 3617688"/>
              <a:gd name="connsiteX37" fmla="*/ 2137188 w 11001375"/>
              <a:gd name="connsiteY37" fmla="*/ 3617688 h 3617688"/>
              <a:gd name="connsiteX38" fmla="*/ 1236502 w 11001375"/>
              <a:gd name="connsiteY38" fmla="*/ 3617688 h 3617688"/>
              <a:gd name="connsiteX39" fmla="*/ 575060 w 11001375"/>
              <a:gd name="connsiteY39" fmla="*/ 3617688 h 3617688"/>
              <a:gd name="connsiteX40" fmla="*/ 0 w 11001375"/>
              <a:gd name="connsiteY40" fmla="*/ 3014728 h 3617688"/>
              <a:gd name="connsiteX41" fmla="*/ 0 w 11001375"/>
              <a:gd name="connsiteY41" fmla="*/ 2435903 h 3617688"/>
              <a:gd name="connsiteX42" fmla="*/ 0 w 11001375"/>
              <a:gd name="connsiteY42" fmla="*/ 1808844 h 3617688"/>
              <a:gd name="connsiteX43" fmla="*/ 0 w 11001375"/>
              <a:gd name="connsiteY43" fmla="*/ 1254137 h 3617688"/>
              <a:gd name="connsiteX44" fmla="*/ 0 w 11001375"/>
              <a:gd name="connsiteY44" fmla="*/ 602959 h 36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375" h="3617688" fill="none" extrusionOk="0">
                <a:moveTo>
                  <a:pt x="0" y="602959"/>
                </a:moveTo>
                <a:cubicBezTo>
                  <a:pt x="-69259" y="126823"/>
                  <a:pt x="326646" y="-22204"/>
                  <a:pt x="575060" y="0"/>
                </a:cubicBezTo>
                <a:cubicBezTo>
                  <a:pt x="776757" y="58226"/>
                  <a:pt x="912712" y="-9922"/>
                  <a:pt x="1180209" y="0"/>
                </a:cubicBezTo>
                <a:cubicBezTo>
                  <a:pt x="1505492" y="-32676"/>
                  <a:pt x="1647982" y="13146"/>
                  <a:pt x="2080895" y="0"/>
                </a:cubicBezTo>
                <a:cubicBezTo>
                  <a:pt x="2522277" y="-86403"/>
                  <a:pt x="2357777" y="55678"/>
                  <a:pt x="2587531" y="0"/>
                </a:cubicBezTo>
                <a:cubicBezTo>
                  <a:pt x="2810484" y="31259"/>
                  <a:pt x="3059640" y="-53005"/>
                  <a:pt x="3192678" y="0"/>
                </a:cubicBezTo>
                <a:cubicBezTo>
                  <a:pt x="3343136" y="37682"/>
                  <a:pt x="3549509" y="49781"/>
                  <a:pt x="3699315" y="0"/>
                </a:cubicBezTo>
                <a:cubicBezTo>
                  <a:pt x="3691457" y="-25597"/>
                  <a:pt x="4144818" y="-1553"/>
                  <a:pt x="4501489" y="0"/>
                </a:cubicBezTo>
                <a:cubicBezTo>
                  <a:pt x="4749830" y="-44562"/>
                  <a:pt x="5144259" y="12572"/>
                  <a:pt x="5303662" y="0"/>
                </a:cubicBezTo>
                <a:cubicBezTo>
                  <a:pt x="5535241" y="60791"/>
                  <a:pt x="5733211" y="23333"/>
                  <a:pt x="6105836" y="0"/>
                </a:cubicBezTo>
                <a:cubicBezTo>
                  <a:pt x="6499574" y="-7003"/>
                  <a:pt x="6351242" y="31971"/>
                  <a:pt x="6513959" y="0"/>
                </a:cubicBezTo>
                <a:cubicBezTo>
                  <a:pt x="6679236" y="31394"/>
                  <a:pt x="6853580" y="-19565"/>
                  <a:pt x="6922082" y="0"/>
                </a:cubicBezTo>
                <a:cubicBezTo>
                  <a:pt x="6969099" y="-8633"/>
                  <a:pt x="7240111" y="-64234"/>
                  <a:pt x="7625743" y="0"/>
                </a:cubicBezTo>
                <a:cubicBezTo>
                  <a:pt x="7932045" y="20589"/>
                  <a:pt x="8129038" y="13997"/>
                  <a:pt x="8427916" y="0"/>
                </a:cubicBezTo>
                <a:cubicBezTo>
                  <a:pt x="8699328" y="-8332"/>
                  <a:pt x="8672222" y="19450"/>
                  <a:pt x="8836040" y="0"/>
                </a:cubicBezTo>
                <a:cubicBezTo>
                  <a:pt x="9059508" y="-5737"/>
                  <a:pt x="9387693" y="22104"/>
                  <a:pt x="9736727" y="0"/>
                </a:cubicBezTo>
                <a:cubicBezTo>
                  <a:pt x="9928835" y="-27607"/>
                  <a:pt x="10215486" y="-26233"/>
                  <a:pt x="10426314" y="0"/>
                </a:cubicBezTo>
                <a:cubicBezTo>
                  <a:pt x="10823502" y="73109"/>
                  <a:pt x="11027894" y="145711"/>
                  <a:pt x="11001374" y="602959"/>
                </a:cubicBezTo>
                <a:cubicBezTo>
                  <a:pt x="11009097" y="826654"/>
                  <a:pt x="11047194" y="999898"/>
                  <a:pt x="11001374" y="1133548"/>
                </a:cubicBezTo>
                <a:cubicBezTo>
                  <a:pt x="11026330" y="1291088"/>
                  <a:pt x="11007817" y="1614174"/>
                  <a:pt x="11001374" y="1784726"/>
                </a:cubicBezTo>
                <a:cubicBezTo>
                  <a:pt x="11096070" y="1932112"/>
                  <a:pt x="10912786" y="2237435"/>
                  <a:pt x="11001374" y="2435903"/>
                </a:cubicBezTo>
                <a:cubicBezTo>
                  <a:pt x="10940417" y="2616892"/>
                  <a:pt x="11066653" y="2785267"/>
                  <a:pt x="11001374" y="3014728"/>
                </a:cubicBezTo>
                <a:cubicBezTo>
                  <a:pt x="10967678" y="3418851"/>
                  <a:pt x="10841600" y="3692106"/>
                  <a:pt x="10426314" y="3617688"/>
                </a:cubicBezTo>
                <a:cubicBezTo>
                  <a:pt x="10332607" y="3604128"/>
                  <a:pt x="10237224" y="3598007"/>
                  <a:pt x="10018191" y="3617688"/>
                </a:cubicBezTo>
                <a:cubicBezTo>
                  <a:pt x="9834782" y="3627104"/>
                  <a:pt x="9743754" y="3576488"/>
                  <a:pt x="9610067" y="3617688"/>
                </a:cubicBezTo>
                <a:cubicBezTo>
                  <a:pt x="9471742" y="3616067"/>
                  <a:pt x="9320629" y="3609533"/>
                  <a:pt x="9201944" y="3617688"/>
                </a:cubicBezTo>
                <a:cubicBezTo>
                  <a:pt x="9158289" y="3604148"/>
                  <a:pt x="8628772" y="3562283"/>
                  <a:pt x="8399771" y="3617688"/>
                </a:cubicBezTo>
                <a:cubicBezTo>
                  <a:pt x="8140798" y="3655653"/>
                  <a:pt x="8114470" y="3616246"/>
                  <a:pt x="7893134" y="3617688"/>
                </a:cubicBezTo>
                <a:cubicBezTo>
                  <a:pt x="7651015" y="3597241"/>
                  <a:pt x="7483492" y="3585570"/>
                  <a:pt x="7287986" y="3617688"/>
                </a:cubicBezTo>
                <a:cubicBezTo>
                  <a:pt x="7053014" y="3593714"/>
                  <a:pt x="6717373" y="3646561"/>
                  <a:pt x="6584325" y="3617688"/>
                </a:cubicBezTo>
                <a:cubicBezTo>
                  <a:pt x="6468313" y="3659888"/>
                  <a:pt x="6326871" y="3599190"/>
                  <a:pt x="6077689" y="3617688"/>
                </a:cubicBezTo>
                <a:cubicBezTo>
                  <a:pt x="5886347" y="3613407"/>
                  <a:pt x="5825158" y="3603889"/>
                  <a:pt x="5571054" y="3617688"/>
                </a:cubicBezTo>
                <a:cubicBezTo>
                  <a:pt x="5319561" y="3617189"/>
                  <a:pt x="5309940" y="3631649"/>
                  <a:pt x="5162929" y="3617688"/>
                </a:cubicBezTo>
                <a:cubicBezTo>
                  <a:pt x="5039612" y="3563324"/>
                  <a:pt x="4710500" y="3586002"/>
                  <a:pt x="4557781" y="3617688"/>
                </a:cubicBezTo>
                <a:cubicBezTo>
                  <a:pt x="4439044" y="3629202"/>
                  <a:pt x="3956606" y="3581487"/>
                  <a:pt x="3755608" y="3617688"/>
                </a:cubicBezTo>
                <a:cubicBezTo>
                  <a:pt x="3569905" y="3657171"/>
                  <a:pt x="3222378" y="3626038"/>
                  <a:pt x="3051946" y="3617688"/>
                </a:cubicBezTo>
                <a:cubicBezTo>
                  <a:pt x="2841130" y="3675146"/>
                  <a:pt x="2780650" y="3606972"/>
                  <a:pt x="2545311" y="3617688"/>
                </a:cubicBezTo>
                <a:cubicBezTo>
                  <a:pt x="2356491" y="3614870"/>
                  <a:pt x="2313745" y="3623408"/>
                  <a:pt x="2137188" y="3617688"/>
                </a:cubicBezTo>
                <a:cubicBezTo>
                  <a:pt x="1895601" y="3683395"/>
                  <a:pt x="1590586" y="3499571"/>
                  <a:pt x="1236502" y="3617688"/>
                </a:cubicBezTo>
                <a:cubicBezTo>
                  <a:pt x="844298" y="3656754"/>
                  <a:pt x="773844" y="3629722"/>
                  <a:pt x="575060" y="3617688"/>
                </a:cubicBezTo>
                <a:cubicBezTo>
                  <a:pt x="374954" y="3667873"/>
                  <a:pt x="37965" y="3247955"/>
                  <a:pt x="0" y="3014728"/>
                </a:cubicBezTo>
                <a:cubicBezTo>
                  <a:pt x="189" y="2764114"/>
                  <a:pt x="25004" y="2728187"/>
                  <a:pt x="0" y="2435903"/>
                </a:cubicBezTo>
                <a:cubicBezTo>
                  <a:pt x="29808" y="2181793"/>
                  <a:pt x="-36476" y="2057237"/>
                  <a:pt x="0" y="1808844"/>
                </a:cubicBezTo>
                <a:cubicBezTo>
                  <a:pt x="23473" y="1614463"/>
                  <a:pt x="-27565" y="1537984"/>
                  <a:pt x="0" y="1254137"/>
                </a:cubicBezTo>
                <a:cubicBezTo>
                  <a:pt x="8428" y="988937"/>
                  <a:pt x="11932" y="905735"/>
                  <a:pt x="0" y="602959"/>
                </a:cubicBezTo>
                <a:close/>
              </a:path>
              <a:path w="11001375" h="3617688" stroke="0" extrusionOk="0">
                <a:moveTo>
                  <a:pt x="0" y="602959"/>
                </a:moveTo>
                <a:cubicBezTo>
                  <a:pt x="-4043" y="239505"/>
                  <a:pt x="276751" y="-17690"/>
                  <a:pt x="575060" y="0"/>
                </a:cubicBezTo>
                <a:cubicBezTo>
                  <a:pt x="817144" y="-11648"/>
                  <a:pt x="934667" y="-47892"/>
                  <a:pt x="1180209" y="0"/>
                </a:cubicBezTo>
                <a:cubicBezTo>
                  <a:pt x="1494448" y="30050"/>
                  <a:pt x="1581951" y="25937"/>
                  <a:pt x="1982382" y="0"/>
                </a:cubicBezTo>
                <a:cubicBezTo>
                  <a:pt x="2380337" y="19806"/>
                  <a:pt x="2263654" y="30924"/>
                  <a:pt x="2390506" y="0"/>
                </a:cubicBezTo>
                <a:cubicBezTo>
                  <a:pt x="2633352" y="75086"/>
                  <a:pt x="2954386" y="-26469"/>
                  <a:pt x="3192678" y="0"/>
                </a:cubicBezTo>
                <a:cubicBezTo>
                  <a:pt x="3443373" y="190"/>
                  <a:pt x="3423359" y="1167"/>
                  <a:pt x="3600803" y="0"/>
                </a:cubicBezTo>
                <a:cubicBezTo>
                  <a:pt x="3847624" y="-112188"/>
                  <a:pt x="4124794" y="51752"/>
                  <a:pt x="4402975" y="0"/>
                </a:cubicBezTo>
                <a:cubicBezTo>
                  <a:pt x="4722050" y="2828"/>
                  <a:pt x="4774848" y="-32498"/>
                  <a:pt x="5106637" y="0"/>
                </a:cubicBezTo>
                <a:cubicBezTo>
                  <a:pt x="5403897" y="4570"/>
                  <a:pt x="5535202" y="-18360"/>
                  <a:pt x="5711786" y="0"/>
                </a:cubicBezTo>
                <a:cubicBezTo>
                  <a:pt x="5815789" y="41502"/>
                  <a:pt x="6283976" y="77817"/>
                  <a:pt x="6415446" y="0"/>
                </a:cubicBezTo>
                <a:cubicBezTo>
                  <a:pt x="6544510" y="23632"/>
                  <a:pt x="6946051" y="61518"/>
                  <a:pt x="7217619" y="0"/>
                </a:cubicBezTo>
                <a:cubicBezTo>
                  <a:pt x="7489006" y="26650"/>
                  <a:pt x="7695702" y="-56584"/>
                  <a:pt x="7921281" y="0"/>
                </a:cubicBezTo>
                <a:cubicBezTo>
                  <a:pt x="8161710" y="30605"/>
                  <a:pt x="8287968" y="31594"/>
                  <a:pt x="8427916" y="0"/>
                </a:cubicBezTo>
                <a:cubicBezTo>
                  <a:pt x="8598364" y="-28726"/>
                  <a:pt x="8686629" y="-9223"/>
                  <a:pt x="8934553" y="0"/>
                </a:cubicBezTo>
                <a:cubicBezTo>
                  <a:pt x="9141631" y="47742"/>
                  <a:pt x="9329974" y="31072"/>
                  <a:pt x="9441189" y="0"/>
                </a:cubicBezTo>
                <a:cubicBezTo>
                  <a:pt x="9631894" y="64963"/>
                  <a:pt x="10234092" y="27650"/>
                  <a:pt x="10426314" y="0"/>
                </a:cubicBezTo>
                <a:cubicBezTo>
                  <a:pt x="10709953" y="1323"/>
                  <a:pt x="10895262" y="304432"/>
                  <a:pt x="11001374" y="602959"/>
                </a:cubicBezTo>
                <a:cubicBezTo>
                  <a:pt x="10968636" y="774066"/>
                  <a:pt x="10982140" y="949995"/>
                  <a:pt x="11001374" y="1230019"/>
                </a:cubicBezTo>
                <a:cubicBezTo>
                  <a:pt x="11017954" y="1524277"/>
                  <a:pt x="10979426" y="1634224"/>
                  <a:pt x="11001374" y="1808844"/>
                </a:cubicBezTo>
                <a:cubicBezTo>
                  <a:pt x="11000260" y="2050475"/>
                  <a:pt x="11065228" y="2280426"/>
                  <a:pt x="11001374" y="2411785"/>
                </a:cubicBezTo>
                <a:cubicBezTo>
                  <a:pt x="11026907" y="2587422"/>
                  <a:pt x="11041360" y="2783808"/>
                  <a:pt x="11001374" y="3014728"/>
                </a:cubicBezTo>
                <a:cubicBezTo>
                  <a:pt x="10901112" y="3390036"/>
                  <a:pt x="10724588" y="3752650"/>
                  <a:pt x="10426314" y="3617688"/>
                </a:cubicBezTo>
                <a:cubicBezTo>
                  <a:pt x="10063618" y="3591893"/>
                  <a:pt x="9918210" y="3581052"/>
                  <a:pt x="9722653" y="3617688"/>
                </a:cubicBezTo>
                <a:cubicBezTo>
                  <a:pt x="9481489" y="3623780"/>
                  <a:pt x="9449392" y="3612144"/>
                  <a:pt x="9216017" y="3617688"/>
                </a:cubicBezTo>
                <a:cubicBezTo>
                  <a:pt x="8959923" y="3646303"/>
                  <a:pt x="8841819" y="3663038"/>
                  <a:pt x="8610868" y="3617688"/>
                </a:cubicBezTo>
                <a:cubicBezTo>
                  <a:pt x="8304722" y="3591380"/>
                  <a:pt x="8153085" y="3599998"/>
                  <a:pt x="8005720" y="3617688"/>
                </a:cubicBezTo>
                <a:cubicBezTo>
                  <a:pt x="7869335" y="3601558"/>
                  <a:pt x="7788130" y="3626636"/>
                  <a:pt x="7597597" y="3617688"/>
                </a:cubicBezTo>
                <a:cubicBezTo>
                  <a:pt x="7383202" y="3653079"/>
                  <a:pt x="7323066" y="3602425"/>
                  <a:pt x="7189474" y="3617688"/>
                </a:cubicBezTo>
                <a:cubicBezTo>
                  <a:pt x="7100906" y="3614335"/>
                  <a:pt x="6952016" y="3676379"/>
                  <a:pt x="6781350" y="3617688"/>
                </a:cubicBezTo>
                <a:cubicBezTo>
                  <a:pt x="6700164" y="3582552"/>
                  <a:pt x="6442130" y="3695701"/>
                  <a:pt x="6176201" y="3617688"/>
                </a:cubicBezTo>
                <a:cubicBezTo>
                  <a:pt x="5928612" y="3622576"/>
                  <a:pt x="5777629" y="3584809"/>
                  <a:pt x="5472540" y="3617688"/>
                </a:cubicBezTo>
                <a:cubicBezTo>
                  <a:pt x="5114372" y="3619287"/>
                  <a:pt x="4978798" y="3672190"/>
                  <a:pt x="4571854" y="3617688"/>
                </a:cubicBezTo>
                <a:cubicBezTo>
                  <a:pt x="4150774" y="3585824"/>
                  <a:pt x="4035923" y="3650097"/>
                  <a:pt x="3868194" y="3617688"/>
                </a:cubicBezTo>
                <a:cubicBezTo>
                  <a:pt x="3731793" y="3577741"/>
                  <a:pt x="3549784" y="3621599"/>
                  <a:pt x="3460070" y="3617688"/>
                </a:cubicBezTo>
                <a:cubicBezTo>
                  <a:pt x="3379349" y="3604197"/>
                  <a:pt x="2897275" y="3583765"/>
                  <a:pt x="2657897" y="3617688"/>
                </a:cubicBezTo>
                <a:cubicBezTo>
                  <a:pt x="2308375" y="3620471"/>
                  <a:pt x="2379985" y="3614896"/>
                  <a:pt x="2151260" y="3617688"/>
                </a:cubicBezTo>
                <a:cubicBezTo>
                  <a:pt x="1868573" y="3644313"/>
                  <a:pt x="1594931" y="3587291"/>
                  <a:pt x="1349087" y="3617688"/>
                </a:cubicBezTo>
                <a:cubicBezTo>
                  <a:pt x="1069990" y="3663819"/>
                  <a:pt x="870059" y="3692760"/>
                  <a:pt x="575060" y="3617688"/>
                </a:cubicBezTo>
                <a:cubicBezTo>
                  <a:pt x="270086" y="3675802"/>
                  <a:pt x="10282" y="3218519"/>
                  <a:pt x="0" y="3014728"/>
                </a:cubicBezTo>
                <a:cubicBezTo>
                  <a:pt x="-37876" y="2799507"/>
                  <a:pt x="860" y="2679000"/>
                  <a:pt x="0" y="2484139"/>
                </a:cubicBezTo>
                <a:cubicBezTo>
                  <a:pt x="-41319" y="2296661"/>
                  <a:pt x="64894" y="2188497"/>
                  <a:pt x="0" y="1857079"/>
                </a:cubicBezTo>
                <a:cubicBezTo>
                  <a:pt x="-2937" y="1546873"/>
                  <a:pt x="39727" y="1540501"/>
                  <a:pt x="0" y="1278255"/>
                </a:cubicBezTo>
                <a:cubicBezTo>
                  <a:pt x="8770" y="967904"/>
                  <a:pt x="38364" y="858836"/>
                  <a:pt x="0" y="602959"/>
                </a:cubicBezTo>
                <a:close/>
              </a:path>
              <a:path w="11001375" h="3617688" fill="none" stroke="0" extrusionOk="0">
                <a:moveTo>
                  <a:pt x="0" y="602959"/>
                </a:moveTo>
                <a:cubicBezTo>
                  <a:pt x="-9506" y="216977"/>
                  <a:pt x="208786" y="23573"/>
                  <a:pt x="575060" y="0"/>
                </a:cubicBezTo>
                <a:cubicBezTo>
                  <a:pt x="649454" y="-10332"/>
                  <a:pt x="914453" y="-5657"/>
                  <a:pt x="1180209" y="0"/>
                </a:cubicBezTo>
                <a:cubicBezTo>
                  <a:pt x="1450030" y="41264"/>
                  <a:pt x="1651830" y="26167"/>
                  <a:pt x="2080895" y="0"/>
                </a:cubicBezTo>
                <a:cubicBezTo>
                  <a:pt x="2575461" y="1310"/>
                  <a:pt x="2397564" y="-3440"/>
                  <a:pt x="2587531" y="0"/>
                </a:cubicBezTo>
                <a:cubicBezTo>
                  <a:pt x="2832897" y="37716"/>
                  <a:pt x="3051221" y="-23378"/>
                  <a:pt x="3192678" y="0"/>
                </a:cubicBezTo>
                <a:cubicBezTo>
                  <a:pt x="3359463" y="7638"/>
                  <a:pt x="3545103" y="21290"/>
                  <a:pt x="3699315" y="0"/>
                </a:cubicBezTo>
                <a:cubicBezTo>
                  <a:pt x="3832357" y="27125"/>
                  <a:pt x="4145099" y="50421"/>
                  <a:pt x="4501489" y="0"/>
                </a:cubicBezTo>
                <a:cubicBezTo>
                  <a:pt x="4863196" y="-52377"/>
                  <a:pt x="5121868" y="-12353"/>
                  <a:pt x="5303662" y="0"/>
                </a:cubicBezTo>
                <a:cubicBezTo>
                  <a:pt x="5530736" y="22755"/>
                  <a:pt x="5786439" y="42403"/>
                  <a:pt x="6105836" y="0"/>
                </a:cubicBezTo>
                <a:cubicBezTo>
                  <a:pt x="6449685" y="12535"/>
                  <a:pt x="6347942" y="19998"/>
                  <a:pt x="6513959" y="0"/>
                </a:cubicBezTo>
                <a:cubicBezTo>
                  <a:pt x="6687433" y="-19820"/>
                  <a:pt x="6798214" y="14921"/>
                  <a:pt x="6922082" y="0"/>
                </a:cubicBezTo>
                <a:cubicBezTo>
                  <a:pt x="7005640" y="34406"/>
                  <a:pt x="7232418" y="44421"/>
                  <a:pt x="7625743" y="0"/>
                </a:cubicBezTo>
                <a:cubicBezTo>
                  <a:pt x="7980378" y="2221"/>
                  <a:pt x="8183048" y="-14342"/>
                  <a:pt x="8427916" y="0"/>
                </a:cubicBezTo>
                <a:cubicBezTo>
                  <a:pt x="8683505" y="-10898"/>
                  <a:pt x="8670966" y="6648"/>
                  <a:pt x="8836040" y="0"/>
                </a:cubicBezTo>
                <a:cubicBezTo>
                  <a:pt x="9021547" y="41050"/>
                  <a:pt x="9483365" y="22620"/>
                  <a:pt x="9736727" y="0"/>
                </a:cubicBezTo>
                <a:cubicBezTo>
                  <a:pt x="10007122" y="-63192"/>
                  <a:pt x="10205865" y="-42396"/>
                  <a:pt x="10426314" y="0"/>
                </a:cubicBezTo>
                <a:cubicBezTo>
                  <a:pt x="10771379" y="22374"/>
                  <a:pt x="11136265" y="283148"/>
                  <a:pt x="11001374" y="602959"/>
                </a:cubicBezTo>
                <a:cubicBezTo>
                  <a:pt x="10996430" y="782917"/>
                  <a:pt x="11036404" y="973900"/>
                  <a:pt x="11001374" y="1133548"/>
                </a:cubicBezTo>
                <a:cubicBezTo>
                  <a:pt x="10986772" y="1249210"/>
                  <a:pt x="10948683" y="1636785"/>
                  <a:pt x="11001374" y="1784726"/>
                </a:cubicBezTo>
                <a:cubicBezTo>
                  <a:pt x="11045921" y="1885309"/>
                  <a:pt x="10981335" y="2252292"/>
                  <a:pt x="11001374" y="2435903"/>
                </a:cubicBezTo>
                <a:cubicBezTo>
                  <a:pt x="10999139" y="2600186"/>
                  <a:pt x="11052147" y="2813416"/>
                  <a:pt x="11001374" y="3014728"/>
                </a:cubicBezTo>
                <a:cubicBezTo>
                  <a:pt x="11054544" y="3397163"/>
                  <a:pt x="10819316" y="3689978"/>
                  <a:pt x="10426314" y="3617688"/>
                </a:cubicBezTo>
                <a:cubicBezTo>
                  <a:pt x="10353988" y="3631620"/>
                  <a:pt x="10229143" y="3611554"/>
                  <a:pt x="10018191" y="3617688"/>
                </a:cubicBezTo>
                <a:cubicBezTo>
                  <a:pt x="9859595" y="3621930"/>
                  <a:pt x="9774351" y="3601238"/>
                  <a:pt x="9610067" y="3617688"/>
                </a:cubicBezTo>
                <a:cubicBezTo>
                  <a:pt x="9458841" y="3637864"/>
                  <a:pt x="9316159" y="3605069"/>
                  <a:pt x="9201944" y="3617688"/>
                </a:cubicBezTo>
                <a:cubicBezTo>
                  <a:pt x="9069487" y="3575312"/>
                  <a:pt x="8706753" y="3594318"/>
                  <a:pt x="8399771" y="3617688"/>
                </a:cubicBezTo>
                <a:cubicBezTo>
                  <a:pt x="8127331" y="3640269"/>
                  <a:pt x="8106591" y="3595022"/>
                  <a:pt x="7893134" y="3617688"/>
                </a:cubicBezTo>
                <a:cubicBezTo>
                  <a:pt x="7722678" y="3637519"/>
                  <a:pt x="7531019" y="3634546"/>
                  <a:pt x="7287986" y="3617688"/>
                </a:cubicBezTo>
                <a:cubicBezTo>
                  <a:pt x="7053395" y="3625219"/>
                  <a:pt x="6689987" y="3590913"/>
                  <a:pt x="6584325" y="3617688"/>
                </a:cubicBezTo>
                <a:cubicBezTo>
                  <a:pt x="6442111" y="3640616"/>
                  <a:pt x="6266877" y="3603448"/>
                  <a:pt x="6077689" y="3617688"/>
                </a:cubicBezTo>
                <a:cubicBezTo>
                  <a:pt x="5888007" y="3603837"/>
                  <a:pt x="5805102" y="3601924"/>
                  <a:pt x="5571054" y="3617688"/>
                </a:cubicBezTo>
                <a:cubicBezTo>
                  <a:pt x="5318829" y="3621633"/>
                  <a:pt x="5309943" y="3632572"/>
                  <a:pt x="5162929" y="3617688"/>
                </a:cubicBezTo>
                <a:cubicBezTo>
                  <a:pt x="4969216" y="3623450"/>
                  <a:pt x="4733081" y="3596893"/>
                  <a:pt x="4557781" y="3617688"/>
                </a:cubicBezTo>
                <a:cubicBezTo>
                  <a:pt x="4353973" y="3629745"/>
                  <a:pt x="3893284" y="3636322"/>
                  <a:pt x="3755608" y="3617688"/>
                </a:cubicBezTo>
                <a:cubicBezTo>
                  <a:pt x="3556149" y="3593693"/>
                  <a:pt x="3262124" y="3577351"/>
                  <a:pt x="3051946" y="3617688"/>
                </a:cubicBezTo>
                <a:cubicBezTo>
                  <a:pt x="2857210" y="3688349"/>
                  <a:pt x="2758486" y="3586894"/>
                  <a:pt x="2545311" y="3617688"/>
                </a:cubicBezTo>
                <a:cubicBezTo>
                  <a:pt x="2351473" y="3621627"/>
                  <a:pt x="2320175" y="3614213"/>
                  <a:pt x="2137188" y="3617688"/>
                </a:cubicBezTo>
                <a:cubicBezTo>
                  <a:pt x="1951426" y="3553806"/>
                  <a:pt x="1619399" y="3584244"/>
                  <a:pt x="1236502" y="3617688"/>
                </a:cubicBezTo>
                <a:cubicBezTo>
                  <a:pt x="890896" y="3637991"/>
                  <a:pt x="736080" y="3629166"/>
                  <a:pt x="575060" y="3617688"/>
                </a:cubicBezTo>
                <a:cubicBezTo>
                  <a:pt x="293399" y="3610539"/>
                  <a:pt x="43508" y="3333265"/>
                  <a:pt x="0" y="3014728"/>
                </a:cubicBezTo>
                <a:cubicBezTo>
                  <a:pt x="-8103" y="2791047"/>
                  <a:pt x="8137" y="2704413"/>
                  <a:pt x="0" y="2435903"/>
                </a:cubicBezTo>
                <a:cubicBezTo>
                  <a:pt x="-16111" y="2187344"/>
                  <a:pt x="-28644" y="2025773"/>
                  <a:pt x="0" y="1808844"/>
                </a:cubicBezTo>
                <a:cubicBezTo>
                  <a:pt x="23953" y="1599925"/>
                  <a:pt x="-15339" y="1517803"/>
                  <a:pt x="0" y="1254137"/>
                </a:cubicBezTo>
                <a:cubicBezTo>
                  <a:pt x="38216" y="1007601"/>
                  <a:pt x="-26900" y="886549"/>
                  <a:pt x="0" y="602959"/>
                </a:cubicBezTo>
                <a:close/>
              </a:path>
              <a:path w="11001375" h="3617688" fill="none" stroke="0" extrusionOk="0">
                <a:moveTo>
                  <a:pt x="0" y="602959"/>
                </a:moveTo>
                <a:cubicBezTo>
                  <a:pt x="-81734" y="150555"/>
                  <a:pt x="279923" y="38336"/>
                  <a:pt x="575060" y="0"/>
                </a:cubicBezTo>
                <a:cubicBezTo>
                  <a:pt x="727249" y="26100"/>
                  <a:pt x="908627" y="-44343"/>
                  <a:pt x="1180209" y="0"/>
                </a:cubicBezTo>
                <a:cubicBezTo>
                  <a:pt x="1477396" y="-13219"/>
                  <a:pt x="1659379" y="4568"/>
                  <a:pt x="2080895" y="0"/>
                </a:cubicBezTo>
                <a:cubicBezTo>
                  <a:pt x="2527204" y="-61451"/>
                  <a:pt x="2386538" y="37167"/>
                  <a:pt x="2587531" y="0"/>
                </a:cubicBezTo>
                <a:cubicBezTo>
                  <a:pt x="2817201" y="60953"/>
                  <a:pt x="3049790" y="-35772"/>
                  <a:pt x="3192678" y="0"/>
                </a:cubicBezTo>
                <a:cubicBezTo>
                  <a:pt x="3359232" y="22821"/>
                  <a:pt x="3554475" y="35485"/>
                  <a:pt x="3699315" y="0"/>
                </a:cubicBezTo>
                <a:cubicBezTo>
                  <a:pt x="3808288" y="24210"/>
                  <a:pt x="4123985" y="18155"/>
                  <a:pt x="4501489" y="0"/>
                </a:cubicBezTo>
                <a:cubicBezTo>
                  <a:pt x="4807226" y="-38111"/>
                  <a:pt x="5102533" y="13661"/>
                  <a:pt x="5303662" y="0"/>
                </a:cubicBezTo>
                <a:cubicBezTo>
                  <a:pt x="5528863" y="21666"/>
                  <a:pt x="5752334" y="15917"/>
                  <a:pt x="6105836" y="0"/>
                </a:cubicBezTo>
                <a:cubicBezTo>
                  <a:pt x="6466271" y="-7261"/>
                  <a:pt x="6357076" y="36252"/>
                  <a:pt x="6513959" y="0"/>
                </a:cubicBezTo>
                <a:cubicBezTo>
                  <a:pt x="6670083" y="24718"/>
                  <a:pt x="6848334" y="-20536"/>
                  <a:pt x="6922082" y="0"/>
                </a:cubicBezTo>
                <a:cubicBezTo>
                  <a:pt x="7016887" y="26216"/>
                  <a:pt x="7207482" y="-41865"/>
                  <a:pt x="7625743" y="0"/>
                </a:cubicBezTo>
                <a:cubicBezTo>
                  <a:pt x="7918927" y="46616"/>
                  <a:pt x="8172008" y="49830"/>
                  <a:pt x="8427916" y="0"/>
                </a:cubicBezTo>
                <a:cubicBezTo>
                  <a:pt x="8688956" y="-14138"/>
                  <a:pt x="8679799" y="19336"/>
                  <a:pt x="8836040" y="0"/>
                </a:cubicBezTo>
                <a:cubicBezTo>
                  <a:pt x="9095951" y="-19806"/>
                  <a:pt x="9417339" y="14818"/>
                  <a:pt x="9736727" y="0"/>
                </a:cubicBezTo>
                <a:cubicBezTo>
                  <a:pt x="9963632" y="6772"/>
                  <a:pt x="10217552" y="-25301"/>
                  <a:pt x="10426314" y="0"/>
                </a:cubicBezTo>
                <a:cubicBezTo>
                  <a:pt x="10762426" y="112677"/>
                  <a:pt x="11044311" y="213188"/>
                  <a:pt x="11001374" y="602959"/>
                </a:cubicBezTo>
                <a:cubicBezTo>
                  <a:pt x="11024208" y="799821"/>
                  <a:pt x="11033415" y="998063"/>
                  <a:pt x="11001374" y="1133548"/>
                </a:cubicBezTo>
                <a:cubicBezTo>
                  <a:pt x="11004206" y="1253265"/>
                  <a:pt x="10981737" y="1633054"/>
                  <a:pt x="11001374" y="1784726"/>
                </a:cubicBezTo>
                <a:cubicBezTo>
                  <a:pt x="11055703" y="1926501"/>
                  <a:pt x="10970737" y="2208095"/>
                  <a:pt x="11001374" y="2435903"/>
                </a:cubicBezTo>
                <a:cubicBezTo>
                  <a:pt x="10979470" y="2650041"/>
                  <a:pt x="11045390" y="2799664"/>
                  <a:pt x="11001374" y="3014728"/>
                </a:cubicBezTo>
                <a:cubicBezTo>
                  <a:pt x="10983288" y="3366014"/>
                  <a:pt x="10849579" y="3693097"/>
                  <a:pt x="10426314" y="3617688"/>
                </a:cubicBezTo>
                <a:cubicBezTo>
                  <a:pt x="10335866" y="3623782"/>
                  <a:pt x="10240213" y="3599011"/>
                  <a:pt x="10018191" y="3617688"/>
                </a:cubicBezTo>
                <a:cubicBezTo>
                  <a:pt x="9845647" y="3621846"/>
                  <a:pt x="9769300" y="3589034"/>
                  <a:pt x="9610067" y="3617688"/>
                </a:cubicBezTo>
                <a:cubicBezTo>
                  <a:pt x="9476013" y="3634932"/>
                  <a:pt x="9316006" y="3612265"/>
                  <a:pt x="9201944" y="3617688"/>
                </a:cubicBezTo>
                <a:cubicBezTo>
                  <a:pt x="9145522" y="3573235"/>
                  <a:pt x="8644547" y="3602079"/>
                  <a:pt x="8399771" y="3617688"/>
                </a:cubicBezTo>
                <a:cubicBezTo>
                  <a:pt x="8140363" y="3652667"/>
                  <a:pt x="8107161" y="3606306"/>
                  <a:pt x="7893134" y="3617688"/>
                </a:cubicBezTo>
                <a:cubicBezTo>
                  <a:pt x="7671876" y="3611279"/>
                  <a:pt x="7485891" y="3597881"/>
                  <a:pt x="7287986" y="3617688"/>
                </a:cubicBezTo>
                <a:cubicBezTo>
                  <a:pt x="7041891" y="3585852"/>
                  <a:pt x="6717446" y="3618189"/>
                  <a:pt x="6584325" y="3617688"/>
                </a:cubicBezTo>
                <a:cubicBezTo>
                  <a:pt x="6425851" y="3633830"/>
                  <a:pt x="6263999" y="3609827"/>
                  <a:pt x="6077689" y="3617688"/>
                </a:cubicBezTo>
                <a:cubicBezTo>
                  <a:pt x="5874086" y="3601547"/>
                  <a:pt x="5816386" y="3595616"/>
                  <a:pt x="5571054" y="3617688"/>
                </a:cubicBezTo>
                <a:cubicBezTo>
                  <a:pt x="5320426" y="3621586"/>
                  <a:pt x="5311161" y="3632624"/>
                  <a:pt x="5162929" y="3617688"/>
                </a:cubicBezTo>
                <a:cubicBezTo>
                  <a:pt x="5018663" y="3591065"/>
                  <a:pt x="4733120" y="3581586"/>
                  <a:pt x="4557781" y="3617688"/>
                </a:cubicBezTo>
                <a:cubicBezTo>
                  <a:pt x="4372451" y="3628301"/>
                  <a:pt x="3926282" y="3626547"/>
                  <a:pt x="3755608" y="3617688"/>
                </a:cubicBezTo>
                <a:cubicBezTo>
                  <a:pt x="3535007" y="3666003"/>
                  <a:pt x="3244922" y="3576686"/>
                  <a:pt x="3051946" y="3617688"/>
                </a:cubicBezTo>
                <a:cubicBezTo>
                  <a:pt x="2870568" y="3676977"/>
                  <a:pt x="2764658" y="3609759"/>
                  <a:pt x="2545311" y="3617688"/>
                </a:cubicBezTo>
                <a:cubicBezTo>
                  <a:pt x="2363361" y="3616325"/>
                  <a:pt x="2319370" y="3624211"/>
                  <a:pt x="2137188" y="3617688"/>
                </a:cubicBezTo>
                <a:cubicBezTo>
                  <a:pt x="1934372" y="3616301"/>
                  <a:pt x="1534238" y="3536990"/>
                  <a:pt x="1236502" y="3617688"/>
                </a:cubicBezTo>
                <a:cubicBezTo>
                  <a:pt x="849497" y="3654725"/>
                  <a:pt x="767127" y="3612961"/>
                  <a:pt x="575060" y="3617688"/>
                </a:cubicBezTo>
                <a:cubicBezTo>
                  <a:pt x="314478" y="3612877"/>
                  <a:pt x="31884" y="3249746"/>
                  <a:pt x="0" y="3014728"/>
                </a:cubicBezTo>
                <a:cubicBezTo>
                  <a:pt x="4009" y="2774072"/>
                  <a:pt x="16253" y="2723100"/>
                  <a:pt x="0" y="2435903"/>
                </a:cubicBezTo>
                <a:cubicBezTo>
                  <a:pt x="-13436" y="2177644"/>
                  <a:pt x="-34692" y="2032323"/>
                  <a:pt x="0" y="1808844"/>
                </a:cubicBezTo>
                <a:cubicBezTo>
                  <a:pt x="3006" y="1610811"/>
                  <a:pt x="-25739" y="1518508"/>
                  <a:pt x="0" y="1254137"/>
                </a:cubicBezTo>
                <a:cubicBezTo>
                  <a:pt x="18253" y="987717"/>
                  <a:pt x="-13887" y="912155"/>
                  <a:pt x="0" y="60295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001375"/>
                      <a:gd name="connsiteY0" fmla="*/ 602959 h 3617688"/>
                      <a:gd name="connsiteX1" fmla="*/ 575060 w 11001375"/>
                      <a:gd name="connsiteY1" fmla="*/ 0 h 3617688"/>
                      <a:gd name="connsiteX2" fmla="*/ 1180209 w 11001375"/>
                      <a:gd name="connsiteY2" fmla="*/ 0 h 3617688"/>
                      <a:gd name="connsiteX3" fmla="*/ 2080895 w 11001375"/>
                      <a:gd name="connsiteY3" fmla="*/ 0 h 3617688"/>
                      <a:gd name="connsiteX4" fmla="*/ 2587531 w 11001375"/>
                      <a:gd name="connsiteY4" fmla="*/ 0 h 3617688"/>
                      <a:gd name="connsiteX5" fmla="*/ 3192678 w 11001375"/>
                      <a:gd name="connsiteY5" fmla="*/ 0 h 3617688"/>
                      <a:gd name="connsiteX6" fmla="*/ 3699315 w 11001375"/>
                      <a:gd name="connsiteY6" fmla="*/ 0 h 3617688"/>
                      <a:gd name="connsiteX7" fmla="*/ 4501489 w 11001375"/>
                      <a:gd name="connsiteY7" fmla="*/ 0 h 3617688"/>
                      <a:gd name="connsiteX8" fmla="*/ 5303662 w 11001375"/>
                      <a:gd name="connsiteY8" fmla="*/ 0 h 3617688"/>
                      <a:gd name="connsiteX9" fmla="*/ 6105836 w 11001375"/>
                      <a:gd name="connsiteY9" fmla="*/ 0 h 3617688"/>
                      <a:gd name="connsiteX10" fmla="*/ 6513959 w 11001375"/>
                      <a:gd name="connsiteY10" fmla="*/ 0 h 3617688"/>
                      <a:gd name="connsiteX11" fmla="*/ 6922082 w 11001375"/>
                      <a:gd name="connsiteY11" fmla="*/ 0 h 3617688"/>
                      <a:gd name="connsiteX12" fmla="*/ 7625743 w 11001375"/>
                      <a:gd name="connsiteY12" fmla="*/ 0 h 3617688"/>
                      <a:gd name="connsiteX13" fmla="*/ 8427916 w 11001375"/>
                      <a:gd name="connsiteY13" fmla="*/ 0 h 3617688"/>
                      <a:gd name="connsiteX14" fmla="*/ 8836040 w 11001375"/>
                      <a:gd name="connsiteY14" fmla="*/ 0 h 3617688"/>
                      <a:gd name="connsiteX15" fmla="*/ 9736727 w 11001375"/>
                      <a:gd name="connsiteY15" fmla="*/ 0 h 3617688"/>
                      <a:gd name="connsiteX16" fmla="*/ 10426314 w 11001375"/>
                      <a:gd name="connsiteY16" fmla="*/ 0 h 3617688"/>
                      <a:gd name="connsiteX17" fmla="*/ 11001374 w 11001375"/>
                      <a:gd name="connsiteY17" fmla="*/ 602959 h 3617688"/>
                      <a:gd name="connsiteX18" fmla="*/ 11001374 w 11001375"/>
                      <a:gd name="connsiteY18" fmla="*/ 1133548 h 3617688"/>
                      <a:gd name="connsiteX19" fmla="*/ 11001374 w 11001375"/>
                      <a:gd name="connsiteY19" fmla="*/ 1784726 h 3617688"/>
                      <a:gd name="connsiteX20" fmla="*/ 11001374 w 11001375"/>
                      <a:gd name="connsiteY20" fmla="*/ 2435903 h 3617688"/>
                      <a:gd name="connsiteX21" fmla="*/ 11001374 w 11001375"/>
                      <a:gd name="connsiteY21" fmla="*/ 3014728 h 3617688"/>
                      <a:gd name="connsiteX22" fmla="*/ 10426314 w 11001375"/>
                      <a:gd name="connsiteY22" fmla="*/ 3617688 h 3617688"/>
                      <a:gd name="connsiteX23" fmla="*/ 10018191 w 11001375"/>
                      <a:gd name="connsiteY23" fmla="*/ 3617688 h 3617688"/>
                      <a:gd name="connsiteX24" fmla="*/ 9610067 w 11001375"/>
                      <a:gd name="connsiteY24" fmla="*/ 3617688 h 3617688"/>
                      <a:gd name="connsiteX25" fmla="*/ 9201944 w 11001375"/>
                      <a:gd name="connsiteY25" fmla="*/ 3617688 h 3617688"/>
                      <a:gd name="connsiteX26" fmla="*/ 8399771 w 11001375"/>
                      <a:gd name="connsiteY26" fmla="*/ 3617688 h 3617688"/>
                      <a:gd name="connsiteX27" fmla="*/ 7893134 w 11001375"/>
                      <a:gd name="connsiteY27" fmla="*/ 3617688 h 3617688"/>
                      <a:gd name="connsiteX28" fmla="*/ 7287986 w 11001375"/>
                      <a:gd name="connsiteY28" fmla="*/ 3617688 h 3617688"/>
                      <a:gd name="connsiteX29" fmla="*/ 6584325 w 11001375"/>
                      <a:gd name="connsiteY29" fmla="*/ 3617688 h 3617688"/>
                      <a:gd name="connsiteX30" fmla="*/ 6077689 w 11001375"/>
                      <a:gd name="connsiteY30" fmla="*/ 3617688 h 3617688"/>
                      <a:gd name="connsiteX31" fmla="*/ 5571054 w 11001375"/>
                      <a:gd name="connsiteY31" fmla="*/ 3617688 h 3617688"/>
                      <a:gd name="connsiteX32" fmla="*/ 5162929 w 11001375"/>
                      <a:gd name="connsiteY32" fmla="*/ 3617688 h 3617688"/>
                      <a:gd name="connsiteX33" fmla="*/ 4557781 w 11001375"/>
                      <a:gd name="connsiteY33" fmla="*/ 3617688 h 3617688"/>
                      <a:gd name="connsiteX34" fmla="*/ 3755608 w 11001375"/>
                      <a:gd name="connsiteY34" fmla="*/ 3617688 h 3617688"/>
                      <a:gd name="connsiteX35" fmla="*/ 3051946 w 11001375"/>
                      <a:gd name="connsiteY35" fmla="*/ 3617688 h 3617688"/>
                      <a:gd name="connsiteX36" fmla="*/ 2545311 w 11001375"/>
                      <a:gd name="connsiteY36" fmla="*/ 3617688 h 3617688"/>
                      <a:gd name="connsiteX37" fmla="*/ 2137188 w 11001375"/>
                      <a:gd name="connsiteY37" fmla="*/ 3617688 h 3617688"/>
                      <a:gd name="connsiteX38" fmla="*/ 1236502 w 11001375"/>
                      <a:gd name="connsiteY38" fmla="*/ 3617688 h 3617688"/>
                      <a:gd name="connsiteX39" fmla="*/ 575060 w 11001375"/>
                      <a:gd name="connsiteY39" fmla="*/ 3617688 h 3617688"/>
                      <a:gd name="connsiteX40" fmla="*/ 0 w 11001375"/>
                      <a:gd name="connsiteY40" fmla="*/ 3014728 h 3617688"/>
                      <a:gd name="connsiteX41" fmla="*/ 0 w 11001375"/>
                      <a:gd name="connsiteY41" fmla="*/ 2435903 h 3617688"/>
                      <a:gd name="connsiteX42" fmla="*/ 0 w 11001375"/>
                      <a:gd name="connsiteY42" fmla="*/ 1808844 h 3617688"/>
                      <a:gd name="connsiteX43" fmla="*/ 0 w 11001375"/>
                      <a:gd name="connsiteY43" fmla="*/ 1254137 h 3617688"/>
                      <a:gd name="connsiteX44" fmla="*/ 0 w 11001375"/>
                      <a:gd name="connsiteY44" fmla="*/ 602959 h 3617688"/>
                      <a:gd name="connsiteX0" fmla="*/ 0 w 11001375"/>
                      <a:gd name="connsiteY0" fmla="*/ 602959 h 3617688"/>
                      <a:gd name="connsiteX1" fmla="*/ 575060 w 11001375"/>
                      <a:gd name="connsiteY1" fmla="*/ 0 h 3617688"/>
                      <a:gd name="connsiteX2" fmla="*/ 1180209 w 11001375"/>
                      <a:gd name="connsiteY2" fmla="*/ 0 h 3617688"/>
                      <a:gd name="connsiteX3" fmla="*/ 1982382 w 11001375"/>
                      <a:gd name="connsiteY3" fmla="*/ 0 h 3617688"/>
                      <a:gd name="connsiteX4" fmla="*/ 2390506 w 11001375"/>
                      <a:gd name="connsiteY4" fmla="*/ 0 h 3617688"/>
                      <a:gd name="connsiteX5" fmla="*/ 3192678 w 11001375"/>
                      <a:gd name="connsiteY5" fmla="*/ 0 h 3617688"/>
                      <a:gd name="connsiteX6" fmla="*/ 3600803 w 11001375"/>
                      <a:gd name="connsiteY6" fmla="*/ 0 h 3617688"/>
                      <a:gd name="connsiteX7" fmla="*/ 4402975 w 11001375"/>
                      <a:gd name="connsiteY7" fmla="*/ 0 h 3617688"/>
                      <a:gd name="connsiteX8" fmla="*/ 5106637 w 11001375"/>
                      <a:gd name="connsiteY8" fmla="*/ 0 h 3617688"/>
                      <a:gd name="connsiteX9" fmla="*/ 5711786 w 11001375"/>
                      <a:gd name="connsiteY9" fmla="*/ 0 h 3617688"/>
                      <a:gd name="connsiteX10" fmla="*/ 6415446 w 11001375"/>
                      <a:gd name="connsiteY10" fmla="*/ 0 h 3617688"/>
                      <a:gd name="connsiteX11" fmla="*/ 7217619 w 11001375"/>
                      <a:gd name="connsiteY11" fmla="*/ 0 h 3617688"/>
                      <a:gd name="connsiteX12" fmla="*/ 7921281 w 11001375"/>
                      <a:gd name="connsiteY12" fmla="*/ 0 h 3617688"/>
                      <a:gd name="connsiteX13" fmla="*/ 8427916 w 11001375"/>
                      <a:gd name="connsiteY13" fmla="*/ 0 h 3617688"/>
                      <a:gd name="connsiteX14" fmla="*/ 8934553 w 11001375"/>
                      <a:gd name="connsiteY14" fmla="*/ 0 h 3617688"/>
                      <a:gd name="connsiteX15" fmla="*/ 9441189 w 11001375"/>
                      <a:gd name="connsiteY15" fmla="*/ 0 h 3617688"/>
                      <a:gd name="connsiteX16" fmla="*/ 10426314 w 11001375"/>
                      <a:gd name="connsiteY16" fmla="*/ 0 h 3617688"/>
                      <a:gd name="connsiteX17" fmla="*/ 11001374 w 11001375"/>
                      <a:gd name="connsiteY17" fmla="*/ 602959 h 3617688"/>
                      <a:gd name="connsiteX18" fmla="*/ 11001374 w 11001375"/>
                      <a:gd name="connsiteY18" fmla="*/ 1230019 h 3617688"/>
                      <a:gd name="connsiteX19" fmla="*/ 11001374 w 11001375"/>
                      <a:gd name="connsiteY19" fmla="*/ 1808844 h 3617688"/>
                      <a:gd name="connsiteX20" fmla="*/ 11001374 w 11001375"/>
                      <a:gd name="connsiteY20" fmla="*/ 2411785 h 3617688"/>
                      <a:gd name="connsiteX21" fmla="*/ 11001374 w 11001375"/>
                      <a:gd name="connsiteY21" fmla="*/ 3014728 h 3617688"/>
                      <a:gd name="connsiteX22" fmla="*/ 10426314 w 11001375"/>
                      <a:gd name="connsiteY22" fmla="*/ 3617688 h 3617688"/>
                      <a:gd name="connsiteX23" fmla="*/ 9722653 w 11001375"/>
                      <a:gd name="connsiteY23" fmla="*/ 3617688 h 3617688"/>
                      <a:gd name="connsiteX24" fmla="*/ 9216017 w 11001375"/>
                      <a:gd name="connsiteY24" fmla="*/ 3617688 h 3617688"/>
                      <a:gd name="connsiteX25" fmla="*/ 8610868 w 11001375"/>
                      <a:gd name="connsiteY25" fmla="*/ 3617688 h 3617688"/>
                      <a:gd name="connsiteX26" fmla="*/ 8005720 w 11001375"/>
                      <a:gd name="connsiteY26" fmla="*/ 3617688 h 3617688"/>
                      <a:gd name="connsiteX27" fmla="*/ 7597597 w 11001375"/>
                      <a:gd name="connsiteY27" fmla="*/ 3617688 h 3617688"/>
                      <a:gd name="connsiteX28" fmla="*/ 7189474 w 11001375"/>
                      <a:gd name="connsiteY28" fmla="*/ 3617688 h 3617688"/>
                      <a:gd name="connsiteX29" fmla="*/ 6781350 w 11001375"/>
                      <a:gd name="connsiteY29" fmla="*/ 3617688 h 3617688"/>
                      <a:gd name="connsiteX30" fmla="*/ 6176201 w 11001375"/>
                      <a:gd name="connsiteY30" fmla="*/ 3617688 h 3617688"/>
                      <a:gd name="connsiteX31" fmla="*/ 5472540 w 11001375"/>
                      <a:gd name="connsiteY31" fmla="*/ 3617688 h 3617688"/>
                      <a:gd name="connsiteX32" fmla="*/ 4571854 w 11001375"/>
                      <a:gd name="connsiteY32" fmla="*/ 3617688 h 3617688"/>
                      <a:gd name="connsiteX33" fmla="*/ 3868194 w 11001375"/>
                      <a:gd name="connsiteY33" fmla="*/ 3617688 h 3617688"/>
                      <a:gd name="connsiteX34" fmla="*/ 3460070 w 11001375"/>
                      <a:gd name="connsiteY34" fmla="*/ 3617688 h 3617688"/>
                      <a:gd name="connsiteX35" fmla="*/ 2657897 w 11001375"/>
                      <a:gd name="connsiteY35" fmla="*/ 3617688 h 3617688"/>
                      <a:gd name="connsiteX36" fmla="*/ 2151260 w 11001375"/>
                      <a:gd name="connsiteY36" fmla="*/ 3617688 h 3617688"/>
                      <a:gd name="connsiteX37" fmla="*/ 1349087 w 11001375"/>
                      <a:gd name="connsiteY37" fmla="*/ 3617688 h 3617688"/>
                      <a:gd name="connsiteX38" fmla="*/ 575060 w 11001375"/>
                      <a:gd name="connsiteY38" fmla="*/ 3617688 h 3617688"/>
                      <a:gd name="connsiteX39" fmla="*/ 0 w 11001375"/>
                      <a:gd name="connsiteY39" fmla="*/ 3014728 h 3617688"/>
                      <a:gd name="connsiteX40" fmla="*/ 0 w 11001375"/>
                      <a:gd name="connsiteY40" fmla="*/ 2484139 h 3617688"/>
                      <a:gd name="connsiteX41" fmla="*/ 0 w 11001375"/>
                      <a:gd name="connsiteY41" fmla="*/ 1857079 h 3617688"/>
                      <a:gd name="connsiteX42" fmla="*/ 0 w 11001375"/>
                      <a:gd name="connsiteY42" fmla="*/ 1278255 h 3617688"/>
                      <a:gd name="connsiteX43" fmla="*/ 0 w 11001375"/>
                      <a:gd name="connsiteY43" fmla="*/ 602959 h 36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001375" h="3617688" fill="none" extrusionOk="0">
                        <a:moveTo>
                          <a:pt x="0" y="602959"/>
                        </a:moveTo>
                        <a:cubicBezTo>
                          <a:pt x="-16146" y="178987"/>
                          <a:pt x="277520" y="-23234"/>
                          <a:pt x="575060" y="0"/>
                        </a:cubicBezTo>
                        <a:cubicBezTo>
                          <a:pt x="750932" y="36238"/>
                          <a:pt x="894595" y="-16733"/>
                          <a:pt x="1180209" y="0"/>
                        </a:cubicBezTo>
                        <a:cubicBezTo>
                          <a:pt x="1489558" y="1455"/>
                          <a:pt x="1644679" y="24080"/>
                          <a:pt x="2080895" y="0"/>
                        </a:cubicBezTo>
                        <a:cubicBezTo>
                          <a:pt x="2522519" y="-69766"/>
                          <a:pt x="2351900" y="12036"/>
                          <a:pt x="2587531" y="0"/>
                        </a:cubicBezTo>
                        <a:cubicBezTo>
                          <a:pt x="2812453" y="27367"/>
                          <a:pt x="3045814" y="-43238"/>
                          <a:pt x="3192678" y="0"/>
                        </a:cubicBezTo>
                        <a:cubicBezTo>
                          <a:pt x="3356901" y="29831"/>
                          <a:pt x="3554396" y="27372"/>
                          <a:pt x="3699315" y="0"/>
                        </a:cubicBezTo>
                        <a:cubicBezTo>
                          <a:pt x="3774209" y="-17045"/>
                          <a:pt x="4146926" y="6342"/>
                          <a:pt x="4501489" y="0"/>
                        </a:cubicBezTo>
                        <a:cubicBezTo>
                          <a:pt x="4794568" y="-42028"/>
                          <a:pt x="5100351" y="19516"/>
                          <a:pt x="5303662" y="0"/>
                        </a:cubicBezTo>
                        <a:cubicBezTo>
                          <a:pt x="5527366" y="15279"/>
                          <a:pt x="5732547" y="18743"/>
                          <a:pt x="6105836" y="0"/>
                        </a:cubicBezTo>
                        <a:cubicBezTo>
                          <a:pt x="6489698" y="-8582"/>
                          <a:pt x="6345889" y="8698"/>
                          <a:pt x="6513959" y="0"/>
                        </a:cubicBezTo>
                        <a:cubicBezTo>
                          <a:pt x="6681075" y="16064"/>
                          <a:pt x="6835425" y="-9617"/>
                          <a:pt x="6922082" y="0"/>
                        </a:cubicBezTo>
                        <a:cubicBezTo>
                          <a:pt x="7014978" y="-4751"/>
                          <a:pt x="7249327" y="-52737"/>
                          <a:pt x="7625743" y="0"/>
                        </a:cubicBezTo>
                        <a:cubicBezTo>
                          <a:pt x="7940161" y="20016"/>
                          <a:pt x="8146605" y="11881"/>
                          <a:pt x="8427916" y="0"/>
                        </a:cubicBezTo>
                        <a:cubicBezTo>
                          <a:pt x="8695038" y="-9205"/>
                          <a:pt x="8671721" y="17938"/>
                          <a:pt x="8836040" y="0"/>
                        </a:cubicBezTo>
                        <a:cubicBezTo>
                          <a:pt x="9036529" y="-7938"/>
                          <a:pt x="9445821" y="24637"/>
                          <a:pt x="9736727" y="0"/>
                        </a:cubicBezTo>
                        <a:cubicBezTo>
                          <a:pt x="9970514" y="-26690"/>
                          <a:pt x="10207822" y="-4025"/>
                          <a:pt x="10426314" y="0"/>
                        </a:cubicBezTo>
                        <a:cubicBezTo>
                          <a:pt x="10787567" y="51609"/>
                          <a:pt x="11035055" y="159970"/>
                          <a:pt x="11001374" y="602959"/>
                        </a:cubicBezTo>
                        <a:cubicBezTo>
                          <a:pt x="10991384" y="802849"/>
                          <a:pt x="11025425" y="1001246"/>
                          <a:pt x="11001374" y="1133548"/>
                        </a:cubicBezTo>
                        <a:cubicBezTo>
                          <a:pt x="11010485" y="1277224"/>
                          <a:pt x="10986970" y="1631499"/>
                          <a:pt x="11001374" y="1784726"/>
                        </a:cubicBezTo>
                        <a:cubicBezTo>
                          <a:pt x="11051455" y="1929286"/>
                          <a:pt x="10950370" y="2243396"/>
                          <a:pt x="11001374" y="2435903"/>
                        </a:cubicBezTo>
                        <a:cubicBezTo>
                          <a:pt x="10975435" y="2619300"/>
                          <a:pt x="11056470" y="2787937"/>
                          <a:pt x="11001374" y="3014728"/>
                        </a:cubicBezTo>
                        <a:cubicBezTo>
                          <a:pt x="10984736" y="3411510"/>
                          <a:pt x="10826863" y="3671874"/>
                          <a:pt x="10426314" y="3617688"/>
                        </a:cubicBezTo>
                        <a:cubicBezTo>
                          <a:pt x="10331279" y="3615431"/>
                          <a:pt x="10214865" y="3608055"/>
                          <a:pt x="10018191" y="3617688"/>
                        </a:cubicBezTo>
                        <a:cubicBezTo>
                          <a:pt x="9841590" y="3620059"/>
                          <a:pt x="9755595" y="3592637"/>
                          <a:pt x="9610067" y="3617688"/>
                        </a:cubicBezTo>
                        <a:cubicBezTo>
                          <a:pt x="9457509" y="3627283"/>
                          <a:pt x="9315018" y="3621105"/>
                          <a:pt x="9201944" y="3617688"/>
                        </a:cubicBezTo>
                        <a:cubicBezTo>
                          <a:pt x="9099025" y="3606082"/>
                          <a:pt x="8644797" y="3577217"/>
                          <a:pt x="8399771" y="3617688"/>
                        </a:cubicBezTo>
                        <a:cubicBezTo>
                          <a:pt x="8140110" y="3651419"/>
                          <a:pt x="8108143" y="3611887"/>
                          <a:pt x="7893134" y="3617688"/>
                        </a:cubicBezTo>
                        <a:cubicBezTo>
                          <a:pt x="7662900" y="3608110"/>
                          <a:pt x="7488595" y="3589908"/>
                          <a:pt x="7287986" y="3617688"/>
                        </a:cubicBezTo>
                        <a:cubicBezTo>
                          <a:pt x="7055171" y="3605970"/>
                          <a:pt x="6722890" y="3618546"/>
                          <a:pt x="6584325" y="3617688"/>
                        </a:cubicBezTo>
                        <a:cubicBezTo>
                          <a:pt x="6459037" y="3650120"/>
                          <a:pt x="6292294" y="3616232"/>
                          <a:pt x="6077689" y="3617688"/>
                        </a:cubicBezTo>
                        <a:cubicBezTo>
                          <a:pt x="5885103" y="3611654"/>
                          <a:pt x="5824692" y="3606245"/>
                          <a:pt x="5571054" y="3617688"/>
                        </a:cubicBezTo>
                        <a:cubicBezTo>
                          <a:pt x="5319231" y="3619346"/>
                          <a:pt x="5311384" y="3633109"/>
                          <a:pt x="5162929" y="3617688"/>
                        </a:cubicBezTo>
                        <a:cubicBezTo>
                          <a:pt x="5022675" y="3588133"/>
                          <a:pt x="4709911" y="3591960"/>
                          <a:pt x="4557781" y="3617688"/>
                        </a:cubicBezTo>
                        <a:cubicBezTo>
                          <a:pt x="4421884" y="3631990"/>
                          <a:pt x="3959825" y="3619691"/>
                          <a:pt x="3755608" y="3617688"/>
                        </a:cubicBezTo>
                        <a:cubicBezTo>
                          <a:pt x="3563660" y="3641095"/>
                          <a:pt x="3226016" y="3602052"/>
                          <a:pt x="3051946" y="3617688"/>
                        </a:cubicBezTo>
                        <a:cubicBezTo>
                          <a:pt x="2861944" y="3659961"/>
                          <a:pt x="2757456" y="3609610"/>
                          <a:pt x="2545311" y="3617688"/>
                        </a:cubicBezTo>
                        <a:cubicBezTo>
                          <a:pt x="2356790" y="3617149"/>
                          <a:pt x="2313204" y="3622521"/>
                          <a:pt x="2137188" y="3617688"/>
                        </a:cubicBezTo>
                        <a:cubicBezTo>
                          <a:pt x="1933608" y="3648743"/>
                          <a:pt x="1607661" y="3553489"/>
                          <a:pt x="1236502" y="3617688"/>
                        </a:cubicBezTo>
                        <a:cubicBezTo>
                          <a:pt x="847100" y="3652715"/>
                          <a:pt x="761971" y="3631897"/>
                          <a:pt x="575060" y="3617688"/>
                        </a:cubicBezTo>
                        <a:cubicBezTo>
                          <a:pt x="332553" y="3644279"/>
                          <a:pt x="37689" y="3258672"/>
                          <a:pt x="0" y="3014728"/>
                        </a:cubicBezTo>
                        <a:cubicBezTo>
                          <a:pt x="7489" y="2773495"/>
                          <a:pt x="22701" y="2724737"/>
                          <a:pt x="0" y="2435903"/>
                        </a:cubicBezTo>
                        <a:cubicBezTo>
                          <a:pt x="3240" y="2166296"/>
                          <a:pt x="-27574" y="2039623"/>
                          <a:pt x="0" y="1808844"/>
                        </a:cubicBezTo>
                        <a:cubicBezTo>
                          <a:pt x="22150" y="1605308"/>
                          <a:pt x="-24483" y="1521575"/>
                          <a:pt x="0" y="1254137"/>
                        </a:cubicBezTo>
                        <a:cubicBezTo>
                          <a:pt x="12860" y="993150"/>
                          <a:pt x="4910" y="904153"/>
                          <a:pt x="0" y="602959"/>
                        </a:cubicBezTo>
                        <a:close/>
                      </a:path>
                      <a:path w="11001375" h="3617688" stroke="0" extrusionOk="0">
                        <a:moveTo>
                          <a:pt x="0" y="602959"/>
                        </a:moveTo>
                        <a:cubicBezTo>
                          <a:pt x="-5396" y="247664"/>
                          <a:pt x="263665" y="4610"/>
                          <a:pt x="575060" y="0"/>
                        </a:cubicBezTo>
                        <a:cubicBezTo>
                          <a:pt x="806932" y="-13618"/>
                          <a:pt x="931551" y="-39688"/>
                          <a:pt x="1180209" y="0"/>
                        </a:cubicBezTo>
                        <a:cubicBezTo>
                          <a:pt x="1466574" y="26436"/>
                          <a:pt x="1597718" y="17733"/>
                          <a:pt x="1982382" y="0"/>
                        </a:cubicBezTo>
                        <a:cubicBezTo>
                          <a:pt x="2370368" y="2796"/>
                          <a:pt x="2236860" y="15130"/>
                          <a:pt x="2390506" y="0"/>
                        </a:cubicBezTo>
                        <a:cubicBezTo>
                          <a:pt x="2593284" y="31668"/>
                          <a:pt x="2948312" y="-10850"/>
                          <a:pt x="3192678" y="0"/>
                        </a:cubicBezTo>
                        <a:cubicBezTo>
                          <a:pt x="3443298" y="-3208"/>
                          <a:pt x="3425432" y="3206"/>
                          <a:pt x="3600803" y="0"/>
                        </a:cubicBezTo>
                        <a:cubicBezTo>
                          <a:pt x="3809964" y="-56024"/>
                          <a:pt x="4092385" y="25547"/>
                          <a:pt x="4402975" y="0"/>
                        </a:cubicBezTo>
                        <a:cubicBezTo>
                          <a:pt x="4729888" y="-5072"/>
                          <a:pt x="4772541" y="-32592"/>
                          <a:pt x="5106637" y="0"/>
                        </a:cubicBezTo>
                        <a:cubicBezTo>
                          <a:pt x="5427780" y="20477"/>
                          <a:pt x="5544077" y="-15622"/>
                          <a:pt x="5711786" y="0"/>
                        </a:cubicBezTo>
                        <a:cubicBezTo>
                          <a:pt x="5845263" y="23803"/>
                          <a:pt x="6274767" y="56533"/>
                          <a:pt x="6415446" y="0"/>
                        </a:cubicBezTo>
                        <a:cubicBezTo>
                          <a:pt x="6560411" y="-7342"/>
                          <a:pt x="6985122" y="22386"/>
                          <a:pt x="7217619" y="0"/>
                        </a:cubicBezTo>
                        <a:cubicBezTo>
                          <a:pt x="7449312" y="-2126"/>
                          <a:pt x="7701966" y="-10239"/>
                          <a:pt x="7921281" y="0"/>
                        </a:cubicBezTo>
                        <a:cubicBezTo>
                          <a:pt x="8152468" y="17825"/>
                          <a:pt x="8286245" y="21273"/>
                          <a:pt x="8427916" y="0"/>
                        </a:cubicBezTo>
                        <a:cubicBezTo>
                          <a:pt x="8583162" y="-19810"/>
                          <a:pt x="8699162" y="-13827"/>
                          <a:pt x="8934553" y="0"/>
                        </a:cubicBezTo>
                        <a:cubicBezTo>
                          <a:pt x="9153906" y="29959"/>
                          <a:pt x="9315268" y="22780"/>
                          <a:pt x="9441189" y="0"/>
                        </a:cubicBezTo>
                        <a:cubicBezTo>
                          <a:pt x="9610235" y="30020"/>
                          <a:pt x="10198465" y="-8442"/>
                          <a:pt x="10426314" y="0"/>
                        </a:cubicBezTo>
                        <a:cubicBezTo>
                          <a:pt x="10725249" y="10245"/>
                          <a:pt x="10915369" y="315134"/>
                          <a:pt x="11001374" y="602959"/>
                        </a:cubicBezTo>
                        <a:cubicBezTo>
                          <a:pt x="10975523" y="799954"/>
                          <a:pt x="10975206" y="933009"/>
                          <a:pt x="11001374" y="1230019"/>
                        </a:cubicBezTo>
                        <a:cubicBezTo>
                          <a:pt x="11024869" y="1529035"/>
                          <a:pt x="10984962" y="1635124"/>
                          <a:pt x="11001374" y="1808844"/>
                        </a:cubicBezTo>
                        <a:cubicBezTo>
                          <a:pt x="11006998" y="2019497"/>
                          <a:pt x="11047387" y="2250098"/>
                          <a:pt x="11001374" y="2411785"/>
                        </a:cubicBezTo>
                        <a:cubicBezTo>
                          <a:pt x="10999221" y="2605611"/>
                          <a:pt x="11017701" y="2778901"/>
                          <a:pt x="11001374" y="3014728"/>
                        </a:cubicBezTo>
                        <a:cubicBezTo>
                          <a:pt x="10951228" y="3373949"/>
                          <a:pt x="10732802" y="3741975"/>
                          <a:pt x="10426314" y="3617688"/>
                        </a:cubicBezTo>
                        <a:cubicBezTo>
                          <a:pt x="10067641" y="3591941"/>
                          <a:pt x="9938234" y="3588235"/>
                          <a:pt x="9722653" y="3617688"/>
                        </a:cubicBezTo>
                        <a:cubicBezTo>
                          <a:pt x="9488017" y="3632434"/>
                          <a:pt x="9450146" y="3608997"/>
                          <a:pt x="9216017" y="3617688"/>
                        </a:cubicBezTo>
                        <a:cubicBezTo>
                          <a:pt x="8962121" y="3644440"/>
                          <a:pt x="8859095" y="3649444"/>
                          <a:pt x="8610868" y="3617688"/>
                        </a:cubicBezTo>
                        <a:cubicBezTo>
                          <a:pt x="8331337" y="3597794"/>
                          <a:pt x="8137893" y="3614501"/>
                          <a:pt x="8005720" y="3617688"/>
                        </a:cubicBezTo>
                        <a:cubicBezTo>
                          <a:pt x="7871596" y="3606840"/>
                          <a:pt x="7792483" y="3615532"/>
                          <a:pt x="7597597" y="3617688"/>
                        </a:cubicBezTo>
                        <a:cubicBezTo>
                          <a:pt x="7386722" y="3647876"/>
                          <a:pt x="7306099" y="3599397"/>
                          <a:pt x="7189474" y="3617688"/>
                        </a:cubicBezTo>
                        <a:cubicBezTo>
                          <a:pt x="7096948" y="3620880"/>
                          <a:pt x="6944379" y="3661521"/>
                          <a:pt x="6781350" y="3617688"/>
                        </a:cubicBezTo>
                        <a:cubicBezTo>
                          <a:pt x="6660548" y="3591441"/>
                          <a:pt x="6423607" y="3643849"/>
                          <a:pt x="6176201" y="3617688"/>
                        </a:cubicBezTo>
                        <a:cubicBezTo>
                          <a:pt x="5931652" y="3620265"/>
                          <a:pt x="5769334" y="3584271"/>
                          <a:pt x="5472540" y="3617688"/>
                        </a:cubicBezTo>
                        <a:cubicBezTo>
                          <a:pt x="5148253" y="3635082"/>
                          <a:pt x="4979748" y="3665105"/>
                          <a:pt x="4571854" y="3617688"/>
                        </a:cubicBezTo>
                        <a:cubicBezTo>
                          <a:pt x="4153160" y="3589486"/>
                          <a:pt x="4022768" y="3627189"/>
                          <a:pt x="3868194" y="3617688"/>
                        </a:cubicBezTo>
                        <a:cubicBezTo>
                          <a:pt x="3720814" y="3600677"/>
                          <a:pt x="3565721" y="3620264"/>
                          <a:pt x="3460070" y="3617688"/>
                        </a:cubicBezTo>
                        <a:cubicBezTo>
                          <a:pt x="3361184" y="3609022"/>
                          <a:pt x="2973881" y="3592769"/>
                          <a:pt x="2657897" y="3617688"/>
                        </a:cubicBezTo>
                        <a:cubicBezTo>
                          <a:pt x="2297276" y="3631503"/>
                          <a:pt x="2371683" y="3625172"/>
                          <a:pt x="2151260" y="3617688"/>
                        </a:cubicBezTo>
                        <a:cubicBezTo>
                          <a:pt x="1893424" y="3629406"/>
                          <a:pt x="1591840" y="3594659"/>
                          <a:pt x="1349087" y="3617688"/>
                        </a:cubicBezTo>
                        <a:cubicBezTo>
                          <a:pt x="1097365" y="3631670"/>
                          <a:pt x="875753" y="3677839"/>
                          <a:pt x="575060" y="3617688"/>
                        </a:cubicBezTo>
                        <a:cubicBezTo>
                          <a:pt x="231495" y="3640132"/>
                          <a:pt x="-13628" y="3255584"/>
                          <a:pt x="0" y="3014728"/>
                        </a:cubicBezTo>
                        <a:cubicBezTo>
                          <a:pt x="-13291" y="2814693"/>
                          <a:pt x="10412" y="2666794"/>
                          <a:pt x="0" y="2484139"/>
                        </a:cubicBezTo>
                        <a:cubicBezTo>
                          <a:pt x="-36580" y="2301154"/>
                          <a:pt x="46726" y="2177043"/>
                          <a:pt x="0" y="1857079"/>
                        </a:cubicBezTo>
                        <a:cubicBezTo>
                          <a:pt x="-7151" y="1549839"/>
                          <a:pt x="33541" y="1542875"/>
                          <a:pt x="0" y="1278255"/>
                        </a:cubicBezTo>
                        <a:cubicBezTo>
                          <a:pt x="-15137" y="996527"/>
                          <a:pt x="35554" y="852640"/>
                          <a:pt x="0" y="602959"/>
                        </a:cubicBezTo>
                        <a:close/>
                      </a:path>
                      <a:path w="11001375" h="3617688" fill="none" stroke="0" extrusionOk="0">
                        <a:moveTo>
                          <a:pt x="0" y="602959"/>
                        </a:moveTo>
                        <a:cubicBezTo>
                          <a:pt x="-18536" y="184140"/>
                          <a:pt x="205441" y="28721"/>
                          <a:pt x="575060" y="0"/>
                        </a:cubicBezTo>
                        <a:cubicBezTo>
                          <a:pt x="691497" y="-266"/>
                          <a:pt x="895556" y="-51724"/>
                          <a:pt x="1180209" y="0"/>
                        </a:cubicBezTo>
                        <a:cubicBezTo>
                          <a:pt x="1458295" y="-4082"/>
                          <a:pt x="1661300" y="13505"/>
                          <a:pt x="2080895" y="0"/>
                        </a:cubicBezTo>
                        <a:cubicBezTo>
                          <a:pt x="2540127" y="-12697"/>
                          <a:pt x="2378982" y="18691"/>
                          <a:pt x="2587531" y="0"/>
                        </a:cubicBezTo>
                        <a:cubicBezTo>
                          <a:pt x="2827623" y="20211"/>
                          <a:pt x="3023554" y="-18460"/>
                          <a:pt x="3192678" y="0"/>
                        </a:cubicBezTo>
                        <a:cubicBezTo>
                          <a:pt x="3373334" y="899"/>
                          <a:pt x="3558222" y="18379"/>
                          <a:pt x="3699315" y="0"/>
                        </a:cubicBezTo>
                        <a:cubicBezTo>
                          <a:pt x="3849823" y="1106"/>
                          <a:pt x="4138840" y="47699"/>
                          <a:pt x="4501489" y="0"/>
                        </a:cubicBezTo>
                        <a:cubicBezTo>
                          <a:pt x="4889665" y="-25936"/>
                          <a:pt x="5100575" y="-16416"/>
                          <a:pt x="5303662" y="0"/>
                        </a:cubicBezTo>
                        <a:cubicBezTo>
                          <a:pt x="5529887" y="16349"/>
                          <a:pt x="5746264" y="7933"/>
                          <a:pt x="6105836" y="0"/>
                        </a:cubicBezTo>
                        <a:cubicBezTo>
                          <a:pt x="6449591" y="-8336"/>
                          <a:pt x="6350286" y="17030"/>
                          <a:pt x="6513959" y="0"/>
                        </a:cubicBezTo>
                        <a:cubicBezTo>
                          <a:pt x="6678798" y="651"/>
                          <a:pt x="6816162" y="-337"/>
                          <a:pt x="6922082" y="0"/>
                        </a:cubicBezTo>
                        <a:cubicBezTo>
                          <a:pt x="7035750" y="52877"/>
                          <a:pt x="7231990" y="-5812"/>
                          <a:pt x="7625743" y="0"/>
                        </a:cubicBezTo>
                        <a:cubicBezTo>
                          <a:pt x="7968336" y="24743"/>
                          <a:pt x="8181644" y="36497"/>
                          <a:pt x="8427916" y="0"/>
                        </a:cubicBezTo>
                        <a:cubicBezTo>
                          <a:pt x="8688184" y="-12949"/>
                          <a:pt x="8675137" y="12165"/>
                          <a:pt x="8836040" y="0"/>
                        </a:cubicBezTo>
                        <a:cubicBezTo>
                          <a:pt x="9044294" y="-19516"/>
                          <a:pt x="9460189" y="18488"/>
                          <a:pt x="9736727" y="0"/>
                        </a:cubicBezTo>
                        <a:cubicBezTo>
                          <a:pt x="9988499" y="-15204"/>
                          <a:pt x="10211114" y="-5812"/>
                          <a:pt x="10426314" y="0"/>
                        </a:cubicBezTo>
                        <a:cubicBezTo>
                          <a:pt x="10730202" y="29899"/>
                          <a:pt x="11082441" y="315438"/>
                          <a:pt x="11001374" y="602959"/>
                        </a:cubicBezTo>
                        <a:cubicBezTo>
                          <a:pt x="11012419" y="787823"/>
                          <a:pt x="11020266" y="996965"/>
                          <a:pt x="11001374" y="1133548"/>
                        </a:cubicBezTo>
                        <a:cubicBezTo>
                          <a:pt x="10989040" y="1237539"/>
                          <a:pt x="10959532" y="1646176"/>
                          <a:pt x="11001374" y="1784726"/>
                        </a:cubicBezTo>
                        <a:cubicBezTo>
                          <a:pt x="11048556" y="1914322"/>
                          <a:pt x="11002470" y="2233547"/>
                          <a:pt x="11001374" y="2435903"/>
                        </a:cubicBezTo>
                        <a:cubicBezTo>
                          <a:pt x="11011495" y="2634175"/>
                          <a:pt x="11018863" y="2803709"/>
                          <a:pt x="11001374" y="3014728"/>
                        </a:cubicBezTo>
                        <a:cubicBezTo>
                          <a:pt x="11008103" y="3381010"/>
                          <a:pt x="10846985" y="3676014"/>
                          <a:pt x="10426314" y="3617688"/>
                        </a:cubicBezTo>
                        <a:cubicBezTo>
                          <a:pt x="10334270" y="3643955"/>
                          <a:pt x="10211653" y="3611339"/>
                          <a:pt x="10018191" y="3617688"/>
                        </a:cubicBezTo>
                        <a:cubicBezTo>
                          <a:pt x="9857794" y="3622760"/>
                          <a:pt x="9776837" y="3602924"/>
                          <a:pt x="9610067" y="3617688"/>
                        </a:cubicBezTo>
                        <a:cubicBezTo>
                          <a:pt x="9461413" y="3632171"/>
                          <a:pt x="9314031" y="3603280"/>
                          <a:pt x="9201944" y="3617688"/>
                        </a:cubicBezTo>
                        <a:cubicBezTo>
                          <a:pt x="9100232" y="3600996"/>
                          <a:pt x="8660415" y="3625469"/>
                          <a:pt x="8399771" y="3617688"/>
                        </a:cubicBezTo>
                        <a:cubicBezTo>
                          <a:pt x="8139165" y="3645143"/>
                          <a:pt x="8099815" y="3596806"/>
                          <a:pt x="7893134" y="3617688"/>
                        </a:cubicBezTo>
                        <a:cubicBezTo>
                          <a:pt x="7703279" y="3634539"/>
                          <a:pt x="7515594" y="3623106"/>
                          <a:pt x="7287986" y="3617688"/>
                        </a:cubicBezTo>
                        <a:cubicBezTo>
                          <a:pt x="7055779" y="3617343"/>
                          <a:pt x="6710143" y="3601511"/>
                          <a:pt x="6584325" y="3617688"/>
                        </a:cubicBezTo>
                        <a:cubicBezTo>
                          <a:pt x="6437907" y="3630513"/>
                          <a:pt x="6247760" y="3620714"/>
                          <a:pt x="6077689" y="3617688"/>
                        </a:cubicBezTo>
                        <a:cubicBezTo>
                          <a:pt x="5882137" y="3608065"/>
                          <a:pt x="5817442" y="3605895"/>
                          <a:pt x="5571054" y="3617688"/>
                        </a:cubicBezTo>
                        <a:cubicBezTo>
                          <a:pt x="5319289" y="3622877"/>
                          <a:pt x="5311320" y="3631974"/>
                          <a:pt x="5162929" y="3617688"/>
                        </a:cubicBezTo>
                        <a:cubicBezTo>
                          <a:pt x="5002227" y="3609724"/>
                          <a:pt x="4713911" y="3598709"/>
                          <a:pt x="4557781" y="3617688"/>
                        </a:cubicBezTo>
                        <a:cubicBezTo>
                          <a:pt x="4358534" y="3630901"/>
                          <a:pt x="3911141" y="3637663"/>
                          <a:pt x="3755608" y="3617688"/>
                        </a:cubicBezTo>
                        <a:cubicBezTo>
                          <a:pt x="3525647" y="3629600"/>
                          <a:pt x="3240361" y="3569359"/>
                          <a:pt x="3051946" y="3617688"/>
                        </a:cubicBezTo>
                        <a:cubicBezTo>
                          <a:pt x="2890584" y="3680331"/>
                          <a:pt x="2743259" y="3612595"/>
                          <a:pt x="2545311" y="3617688"/>
                        </a:cubicBezTo>
                        <a:cubicBezTo>
                          <a:pt x="2360789" y="3622586"/>
                          <a:pt x="2319014" y="3618355"/>
                          <a:pt x="2137188" y="3617688"/>
                        </a:cubicBezTo>
                        <a:cubicBezTo>
                          <a:pt x="1966646" y="3566345"/>
                          <a:pt x="1605271" y="3588326"/>
                          <a:pt x="1236502" y="3617688"/>
                        </a:cubicBezTo>
                        <a:cubicBezTo>
                          <a:pt x="871772" y="3659310"/>
                          <a:pt x="758046" y="3614004"/>
                          <a:pt x="575060" y="3617688"/>
                        </a:cubicBezTo>
                        <a:cubicBezTo>
                          <a:pt x="259001" y="3574306"/>
                          <a:pt x="21834" y="3279122"/>
                          <a:pt x="0" y="3014728"/>
                        </a:cubicBezTo>
                        <a:cubicBezTo>
                          <a:pt x="2362" y="2781085"/>
                          <a:pt x="4268" y="2714488"/>
                          <a:pt x="0" y="2435903"/>
                        </a:cubicBezTo>
                        <a:cubicBezTo>
                          <a:pt x="-23387" y="2157290"/>
                          <a:pt x="-28323" y="2016987"/>
                          <a:pt x="0" y="1808844"/>
                        </a:cubicBezTo>
                        <a:cubicBezTo>
                          <a:pt x="2899" y="1597468"/>
                          <a:pt x="-24812" y="1499110"/>
                          <a:pt x="0" y="1254137"/>
                        </a:cubicBezTo>
                        <a:cubicBezTo>
                          <a:pt x="31857" y="991306"/>
                          <a:pt x="-39994" y="905483"/>
                          <a:pt x="0" y="60295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endParaRPr lang="en-US" sz="3600" dirty="0">
              <a:solidFill>
                <a:prstClr val="black"/>
              </a:solidFill>
              <a:latin typeface="Cambria" panose="02040503050406030204" pitchFamily="18" charset="0"/>
              <a:ea typeface="Cambria" panose="02040503050406030204" pitchFamily="18" charset="0"/>
            </a:endParaRP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552450" y="2126512"/>
            <a:ext cx="11201400" cy="4359348"/>
          </a:xfrm>
          <a:custGeom>
            <a:avLst/>
            <a:gdLst>
              <a:gd name="connsiteX0" fmla="*/ 0 w 11201400"/>
              <a:gd name="connsiteY0" fmla="*/ 694662 h 4359348"/>
              <a:gd name="connsiteX1" fmla="*/ 715994 w 11201400"/>
              <a:gd name="connsiteY1" fmla="*/ 0 h 4359348"/>
              <a:gd name="connsiteX2" fmla="*/ 1120726 w 11201400"/>
              <a:gd name="connsiteY2" fmla="*/ 0 h 4359348"/>
              <a:gd name="connsiteX3" fmla="*/ 1720847 w 11201400"/>
              <a:gd name="connsiteY3" fmla="*/ 0 h 4359348"/>
              <a:gd name="connsiteX4" fmla="*/ 2223274 w 11201400"/>
              <a:gd name="connsiteY4" fmla="*/ 0 h 4359348"/>
              <a:gd name="connsiteX5" fmla="*/ 3018783 w 11201400"/>
              <a:gd name="connsiteY5" fmla="*/ 0 h 4359348"/>
              <a:gd name="connsiteX6" fmla="*/ 3814292 w 11201400"/>
              <a:gd name="connsiteY6" fmla="*/ 0 h 4359348"/>
              <a:gd name="connsiteX7" fmla="*/ 4609803 w 11201400"/>
              <a:gd name="connsiteY7" fmla="*/ 0 h 4359348"/>
              <a:gd name="connsiteX8" fmla="*/ 5014535 w 11201400"/>
              <a:gd name="connsiteY8" fmla="*/ 0 h 4359348"/>
              <a:gd name="connsiteX9" fmla="*/ 5419267 w 11201400"/>
              <a:gd name="connsiteY9" fmla="*/ 0 h 4359348"/>
              <a:gd name="connsiteX10" fmla="*/ 6117083 w 11201400"/>
              <a:gd name="connsiteY10" fmla="*/ 0 h 4359348"/>
              <a:gd name="connsiteX11" fmla="*/ 6912592 w 11201400"/>
              <a:gd name="connsiteY11" fmla="*/ 0 h 4359348"/>
              <a:gd name="connsiteX12" fmla="*/ 7317325 w 11201400"/>
              <a:gd name="connsiteY12" fmla="*/ 0 h 4359348"/>
              <a:gd name="connsiteX13" fmla="*/ 8210528 w 11201400"/>
              <a:gd name="connsiteY13" fmla="*/ 0 h 4359348"/>
              <a:gd name="connsiteX14" fmla="*/ 8810649 w 11201400"/>
              <a:gd name="connsiteY14" fmla="*/ 0 h 4359348"/>
              <a:gd name="connsiteX15" fmla="*/ 9410770 w 11201400"/>
              <a:gd name="connsiteY15" fmla="*/ 0 h 4359348"/>
              <a:gd name="connsiteX16" fmla="*/ 9815503 w 11201400"/>
              <a:gd name="connsiteY16" fmla="*/ 0 h 4359348"/>
              <a:gd name="connsiteX17" fmla="*/ 10485405 w 11201400"/>
              <a:gd name="connsiteY17" fmla="*/ 0 h 4359348"/>
              <a:gd name="connsiteX18" fmla="*/ 11201400 w 11201400"/>
              <a:gd name="connsiteY18" fmla="*/ 694662 h 4359348"/>
              <a:gd name="connsiteX19" fmla="*/ 11201400 w 11201400"/>
              <a:gd name="connsiteY19" fmla="*/ 1258967 h 4359348"/>
              <a:gd name="connsiteX20" fmla="*/ 11201400 w 11201400"/>
              <a:gd name="connsiteY20" fmla="*/ 1912372 h 4359348"/>
              <a:gd name="connsiteX21" fmla="*/ 11201400 w 11201400"/>
              <a:gd name="connsiteY21" fmla="*/ 2506377 h 4359348"/>
              <a:gd name="connsiteX22" fmla="*/ 11201400 w 11201400"/>
              <a:gd name="connsiteY22" fmla="*/ 3011281 h 4359348"/>
              <a:gd name="connsiteX23" fmla="*/ 11201400 w 11201400"/>
              <a:gd name="connsiteY23" fmla="*/ 3664686 h 4359348"/>
              <a:gd name="connsiteX24" fmla="*/ 10485405 w 11201400"/>
              <a:gd name="connsiteY24" fmla="*/ 4359348 h 4359348"/>
              <a:gd name="connsiteX25" fmla="*/ 9885285 w 11201400"/>
              <a:gd name="connsiteY25" fmla="*/ 4359348 h 4359348"/>
              <a:gd name="connsiteX26" fmla="*/ 9285164 w 11201400"/>
              <a:gd name="connsiteY26" fmla="*/ 4359348 h 4359348"/>
              <a:gd name="connsiteX27" fmla="*/ 8587348 w 11201400"/>
              <a:gd name="connsiteY27" fmla="*/ 4359348 h 4359348"/>
              <a:gd name="connsiteX28" fmla="*/ 8084921 w 11201400"/>
              <a:gd name="connsiteY28" fmla="*/ 4359348 h 4359348"/>
              <a:gd name="connsiteX29" fmla="*/ 7582494 w 11201400"/>
              <a:gd name="connsiteY29" fmla="*/ 4359348 h 4359348"/>
              <a:gd name="connsiteX30" fmla="*/ 7177761 w 11201400"/>
              <a:gd name="connsiteY30" fmla="*/ 4359348 h 4359348"/>
              <a:gd name="connsiteX31" fmla="*/ 6577641 w 11201400"/>
              <a:gd name="connsiteY31" fmla="*/ 4359348 h 4359348"/>
              <a:gd name="connsiteX32" fmla="*/ 5782132 w 11201400"/>
              <a:gd name="connsiteY32" fmla="*/ 4359348 h 4359348"/>
              <a:gd name="connsiteX33" fmla="*/ 5084316 w 11201400"/>
              <a:gd name="connsiteY33" fmla="*/ 4359348 h 4359348"/>
              <a:gd name="connsiteX34" fmla="*/ 4581890 w 11201400"/>
              <a:gd name="connsiteY34" fmla="*/ 4359348 h 4359348"/>
              <a:gd name="connsiteX35" fmla="*/ 4177156 w 11201400"/>
              <a:gd name="connsiteY35" fmla="*/ 4359348 h 4359348"/>
              <a:gd name="connsiteX36" fmla="*/ 3283954 w 11201400"/>
              <a:gd name="connsiteY36" fmla="*/ 4359348 h 4359348"/>
              <a:gd name="connsiteX37" fmla="*/ 2683832 w 11201400"/>
              <a:gd name="connsiteY37" fmla="*/ 4359348 h 4359348"/>
              <a:gd name="connsiteX38" fmla="*/ 1888323 w 11201400"/>
              <a:gd name="connsiteY38" fmla="*/ 4359348 h 4359348"/>
              <a:gd name="connsiteX39" fmla="*/ 1483590 w 11201400"/>
              <a:gd name="connsiteY39" fmla="*/ 4359348 h 4359348"/>
              <a:gd name="connsiteX40" fmla="*/ 715994 w 11201400"/>
              <a:gd name="connsiteY40" fmla="*/ 4359348 h 4359348"/>
              <a:gd name="connsiteX41" fmla="*/ 0 w 11201400"/>
              <a:gd name="connsiteY41" fmla="*/ 3664686 h 4359348"/>
              <a:gd name="connsiteX42" fmla="*/ 0 w 11201400"/>
              <a:gd name="connsiteY42" fmla="*/ 3130082 h 4359348"/>
              <a:gd name="connsiteX43" fmla="*/ 0 w 11201400"/>
              <a:gd name="connsiteY43" fmla="*/ 2506377 h 4359348"/>
              <a:gd name="connsiteX44" fmla="*/ 0 w 11201400"/>
              <a:gd name="connsiteY44" fmla="*/ 1942072 h 4359348"/>
              <a:gd name="connsiteX45" fmla="*/ 0 w 11201400"/>
              <a:gd name="connsiteY45" fmla="*/ 1318367 h 4359348"/>
              <a:gd name="connsiteX46" fmla="*/ 0 w 11201400"/>
              <a:gd name="connsiteY46" fmla="*/ 694662 h 4359348"/>
              <a:gd name="connsiteX0" fmla="*/ 0 w 11201400"/>
              <a:gd name="connsiteY0" fmla="*/ 694662 h 4359348"/>
              <a:gd name="connsiteX1" fmla="*/ 715994 w 11201400"/>
              <a:gd name="connsiteY1" fmla="*/ 0 h 4359348"/>
              <a:gd name="connsiteX2" fmla="*/ 1316114 w 11201400"/>
              <a:gd name="connsiteY2" fmla="*/ 0 h 4359348"/>
              <a:gd name="connsiteX3" fmla="*/ 2111624 w 11201400"/>
              <a:gd name="connsiteY3" fmla="*/ 0 h 4359348"/>
              <a:gd name="connsiteX4" fmla="*/ 2516357 w 11201400"/>
              <a:gd name="connsiteY4" fmla="*/ 0 h 4359348"/>
              <a:gd name="connsiteX5" fmla="*/ 3311866 w 11201400"/>
              <a:gd name="connsiteY5" fmla="*/ 0 h 4359348"/>
              <a:gd name="connsiteX6" fmla="*/ 3716599 w 11201400"/>
              <a:gd name="connsiteY6" fmla="*/ 0 h 4359348"/>
              <a:gd name="connsiteX7" fmla="*/ 4512108 w 11201400"/>
              <a:gd name="connsiteY7" fmla="*/ 0 h 4359348"/>
              <a:gd name="connsiteX8" fmla="*/ 5209923 w 11201400"/>
              <a:gd name="connsiteY8" fmla="*/ 0 h 4359348"/>
              <a:gd name="connsiteX9" fmla="*/ 5810044 w 11201400"/>
              <a:gd name="connsiteY9" fmla="*/ 0 h 4359348"/>
              <a:gd name="connsiteX10" fmla="*/ 6507860 w 11201400"/>
              <a:gd name="connsiteY10" fmla="*/ 0 h 4359348"/>
              <a:gd name="connsiteX11" fmla="*/ 7303369 w 11201400"/>
              <a:gd name="connsiteY11" fmla="*/ 0 h 4359348"/>
              <a:gd name="connsiteX12" fmla="*/ 8001183 w 11201400"/>
              <a:gd name="connsiteY12" fmla="*/ 0 h 4359348"/>
              <a:gd name="connsiteX13" fmla="*/ 8503610 w 11201400"/>
              <a:gd name="connsiteY13" fmla="*/ 0 h 4359348"/>
              <a:gd name="connsiteX14" fmla="*/ 9006038 w 11201400"/>
              <a:gd name="connsiteY14" fmla="*/ 0 h 4359348"/>
              <a:gd name="connsiteX15" fmla="*/ 9508464 w 11201400"/>
              <a:gd name="connsiteY15" fmla="*/ 0 h 4359348"/>
              <a:gd name="connsiteX16" fmla="*/ 10485405 w 11201400"/>
              <a:gd name="connsiteY16" fmla="*/ 0 h 4359348"/>
              <a:gd name="connsiteX17" fmla="*/ 11201400 w 11201400"/>
              <a:gd name="connsiteY17" fmla="*/ 694662 h 4359348"/>
              <a:gd name="connsiteX18" fmla="*/ 11201400 w 11201400"/>
              <a:gd name="connsiteY18" fmla="*/ 1318367 h 4359348"/>
              <a:gd name="connsiteX19" fmla="*/ 11201400 w 11201400"/>
              <a:gd name="connsiteY19" fmla="*/ 1882672 h 4359348"/>
              <a:gd name="connsiteX20" fmla="*/ 11201400 w 11201400"/>
              <a:gd name="connsiteY20" fmla="*/ 2476676 h 4359348"/>
              <a:gd name="connsiteX21" fmla="*/ 11201400 w 11201400"/>
              <a:gd name="connsiteY21" fmla="*/ 3070681 h 4359348"/>
              <a:gd name="connsiteX22" fmla="*/ 11201400 w 11201400"/>
              <a:gd name="connsiteY22" fmla="*/ 3664686 h 4359348"/>
              <a:gd name="connsiteX23" fmla="*/ 10485405 w 11201400"/>
              <a:gd name="connsiteY23" fmla="*/ 4359348 h 4359348"/>
              <a:gd name="connsiteX24" fmla="*/ 9885285 w 11201400"/>
              <a:gd name="connsiteY24" fmla="*/ 4359348 h 4359348"/>
              <a:gd name="connsiteX25" fmla="*/ 9285164 w 11201400"/>
              <a:gd name="connsiteY25" fmla="*/ 4359348 h 4359348"/>
              <a:gd name="connsiteX26" fmla="*/ 8685042 w 11201400"/>
              <a:gd name="connsiteY26" fmla="*/ 4359348 h 4359348"/>
              <a:gd name="connsiteX27" fmla="*/ 8280309 w 11201400"/>
              <a:gd name="connsiteY27" fmla="*/ 4359348 h 4359348"/>
              <a:gd name="connsiteX28" fmla="*/ 7875577 w 11201400"/>
              <a:gd name="connsiteY28" fmla="*/ 4359348 h 4359348"/>
              <a:gd name="connsiteX29" fmla="*/ 7470845 w 11201400"/>
              <a:gd name="connsiteY29" fmla="*/ 4359348 h 4359348"/>
              <a:gd name="connsiteX30" fmla="*/ 6870723 w 11201400"/>
              <a:gd name="connsiteY30" fmla="*/ 4359348 h 4359348"/>
              <a:gd name="connsiteX31" fmla="*/ 6172908 w 11201400"/>
              <a:gd name="connsiteY31" fmla="*/ 4359348 h 4359348"/>
              <a:gd name="connsiteX32" fmla="*/ 5279704 w 11201400"/>
              <a:gd name="connsiteY32" fmla="*/ 4359348 h 4359348"/>
              <a:gd name="connsiteX33" fmla="*/ 4581890 w 11201400"/>
              <a:gd name="connsiteY33" fmla="*/ 4359348 h 4359348"/>
              <a:gd name="connsiteX34" fmla="*/ 4177156 w 11201400"/>
              <a:gd name="connsiteY34" fmla="*/ 4359348 h 4359348"/>
              <a:gd name="connsiteX35" fmla="*/ 3381647 w 11201400"/>
              <a:gd name="connsiteY35" fmla="*/ 4359348 h 4359348"/>
              <a:gd name="connsiteX36" fmla="*/ 2879220 w 11201400"/>
              <a:gd name="connsiteY36" fmla="*/ 4359348 h 4359348"/>
              <a:gd name="connsiteX37" fmla="*/ 2083711 w 11201400"/>
              <a:gd name="connsiteY37" fmla="*/ 4359348 h 4359348"/>
              <a:gd name="connsiteX38" fmla="*/ 1385896 w 11201400"/>
              <a:gd name="connsiteY38" fmla="*/ 4359348 h 4359348"/>
              <a:gd name="connsiteX39" fmla="*/ 715994 w 11201400"/>
              <a:gd name="connsiteY39" fmla="*/ 4359348 h 4359348"/>
              <a:gd name="connsiteX40" fmla="*/ 0 w 11201400"/>
              <a:gd name="connsiteY40" fmla="*/ 3664686 h 4359348"/>
              <a:gd name="connsiteX41" fmla="*/ 0 w 11201400"/>
              <a:gd name="connsiteY41" fmla="*/ 3130082 h 4359348"/>
              <a:gd name="connsiteX42" fmla="*/ 0 w 11201400"/>
              <a:gd name="connsiteY42" fmla="*/ 2565777 h 4359348"/>
              <a:gd name="connsiteX43" fmla="*/ 0 w 11201400"/>
              <a:gd name="connsiteY43" fmla="*/ 1912372 h 4359348"/>
              <a:gd name="connsiteX44" fmla="*/ 0 w 11201400"/>
              <a:gd name="connsiteY44" fmla="*/ 1407468 h 4359348"/>
              <a:gd name="connsiteX45" fmla="*/ 0 w 11201400"/>
              <a:gd name="connsiteY45" fmla="*/ 694662 h 4359348"/>
              <a:gd name="connsiteX0" fmla="*/ 0 w 11201400"/>
              <a:gd name="connsiteY0" fmla="*/ 694662 h 4359348"/>
              <a:gd name="connsiteX1" fmla="*/ 715994 w 11201400"/>
              <a:gd name="connsiteY1" fmla="*/ 0 h 4359348"/>
              <a:gd name="connsiteX2" fmla="*/ 1120726 w 11201400"/>
              <a:gd name="connsiteY2" fmla="*/ 0 h 4359348"/>
              <a:gd name="connsiteX3" fmla="*/ 1720847 w 11201400"/>
              <a:gd name="connsiteY3" fmla="*/ 0 h 4359348"/>
              <a:gd name="connsiteX4" fmla="*/ 2223274 w 11201400"/>
              <a:gd name="connsiteY4" fmla="*/ 0 h 4359348"/>
              <a:gd name="connsiteX5" fmla="*/ 3018783 w 11201400"/>
              <a:gd name="connsiteY5" fmla="*/ 0 h 4359348"/>
              <a:gd name="connsiteX6" fmla="*/ 3814292 w 11201400"/>
              <a:gd name="connsiteY6" fmla="*/ 0 h 4359348"/>
              <a:gd name="connsiteX7" fmla="*/ 4609803 w 11201400"/>
              <a:gd name="connsiteY7" fmla="*/ 0 h 4359348"/>
              <a:gd name="connsiteX8" fmla="*/ 5014535 w 11201400"/>
              <a:gd name="connsiteY8" fmla="*/ 0 h 4359348"/>
              <a:gd name="connsiteX9" fmla="*/ 5419267 w 11201400"/>
              <a:gd name="connsiteY9" fmla="*/ 0 h 4359348"/>
              <a:gd name="connsiteX10" fmla="*/ 6117083 w 11201400"/>
              <a:gd name="connsiteY10" fmla="*/ 0 h 4359348"/>
              <a:gd name="connsiteX11" fmla="*/ 6912592 w 11201400"/>
              <a:gd name="connsiteY11" fmla="*/ 0 h 4359348"/>
              <a:gd name="connsiteX12" fmla="*/ 7317325 w 11201400"/>
              <a:gd name="connsiteY12" fmla="*/ 0 h 4359348"/>
              <a:gd name="connsiteX13" fmla="*/ 8210528 w 11201400"/>
              <a:gd name="connsiteY13" fmla="*/ 0 h 4359348"/>
              <a:gd name="connsiteX14" fmla="*/ 8810649 w 11201400"/>
              <a:gd name="connsiteY14" fmla="*/ 0 h 4359348"/>
              <a:gd name="connsiteX15" fmla="*/ 9410770 w 11201400"/>
              <a:gd name="connsiteY15" fmla="*/ 0 h 4359348"/>
              <a:gd name="connsiteX16" fmla="*/ 9815503 w 11201400"/>
              <a:gd name="connsiteY16" fmla="*/ 0 h 4359348"/>
              <a:gd name="connsiteX17" fmla="*/ 10485405 w 11201400"/>
              <a:gd name="connsiteY17" fmla="*/ 0 h 4359348"/>
              <a:gd name="connsiteX18" fmla="*/ 11201400 w 11201400"/>
              <a:gd name="connsiteY18" fmla="*/ 694662 h 4359348"/>
              <a:gd name="connsiteX19" fmla="*/ 11201400 w 11201400"/>
              <a:gd name="connsiteY19" fmla="*/ 1258967 h 4359348"/>
              <a:gd name="connsiteX20" fmla="*/ 11201400 w 11201400"/>
              <a:gd name="connsiteY20" fmla="*/ 1912372 h 4359348"/>
              <a:gd name="connsiteX21" fmla="*/ 11201400 w 11201400"/>
              <a:gd name="connsiteY21" fmla="*/ 2506377 h 4359348"/>
              <a:gd name="connsiteX22" fmla="*/ 11201400 w 11201400"/>
              <a:gd name="connsiteY22" fmla="*/ 3011281 h 4359348"/>
              <a:gd name="connsiteX23" fmla="*/ 11201400 w 11201400"/>
              <a:gd name="connsiteY23" fmla="*/ 3664686 h 4359348"/>
              <a:gd name="connsiteX24" fmla="*/ 10485405 w 11201400"/>
              <a:gd name="connsiteY24" fmla="*/ 4359348 h 4359348"/>
              <a:gd name="connsiteX25" fmla="*/ 9885285 w 11201400"/>
              <a:gd name="connsiteY25" fmla="*/ 4359348 h 4359348"/>
              <a:gd name="connsiteX26" fmla="*/ 9285164 w 11201400"/>
              <a:gd name="connsiteY26" fmla="*/ 4359348 h 4359348"/>
              <a:gd name="connsiteX27" fmla="*/ 8587348 w 11201400"/>
              <a:gd name="connsiteY27" fmla="*/ 4359348 h 4359348"/>
              <a:gd name="connsiteX28" fmla="*/ 8084921 w 11201400"/>
              <a:gd name="connsiteY28" fmla="*/ 4359348 h 4359348"/>
              <a:gd name="connsiteX29" fmla="*/ 7582494 w 11201400"/>
              <a:gd name="connsiteY29" fmla="*/ 4359348 h 4359348"/>
              <a:gd name="connsiteX30" fmla="*/ 7177761 w 11201400"/>
              <a:gd name="connsiteY30" fmla="*/ 4359348 h 4359348"/>
              <a:gd name="connsiteX31" fmla="*/ 6577641 w 11201400"/>
              <a:gd name="connsiteY31" fmla="*/ 4359348 h 4359348"/>
              <a:gd name="connsiteX32" fmla="*/ 5782132 w 11201400"/>
              <a:gd name="connsiteY32" fmla="*/ 4359348 h 4359348"/>
              <a:gd name="connsiteX33" fmla="*/ 5084316 w 11201400"/>
              <a:gd name="connsiteY33" fmla="*/ 4359348 h 4359348"/>
              <a:gd name="connsiteX34" fmla="*/ 4581890 w 11201400"/>
              <a:gd name="connsiteY34" fmla="*/ 4359348 h 4359348"/>
              <a:gd name="connsiteX35" fmla="*/ 4177156 w 11201400"/>
              <a:gd name="connsiteY35" fmla="*/ 4359348 h 4359348"/>
              <a:gd name="connsiteX36" fmla="*/ 3283954 w 11201400"/>
              <a:gd name="connsiteY36" fmla="*/ 4359348 h 4359348"/>
              <a:gd name="connsiteX37" fmla="*/ 2683832 w 11201400"/>
              <a:gd name="connsiteY37" fmla="*/ 4359348 h 4359348"/>
              <a:gd name="connsiteX38" fmla="*/ 1888323 w 11201400"/>
              <a:gd name="connsiteY38" fmla="*/ 4359348 h 4359348"/>
              <a:gd name="connsiteX39" fmla="*/ 1483590 w 11201400"/>
              <a:gd name="connsiteY39" fmla="*/ 4359348 h 4359348"/>
              <a:gd name="connsiteX40" fmla="*/ 715994 w 11201400"/>
              <a:gd name="connsiteY40" fmla="*/ 4359348 h 4359348"/>
              <a:gd name="connsiteX41" fmla="*/ 0 w 11201400"/>
              <a:gd name="connsiteY41" fmla="*/ 3664686 h 4359348"/>
              <a:gd name="connsiteX42" fmla="*/ 0 w 11201400"/>
              <a:gd name="connsiteY42" fmla="*/ 3130082 h 4359348"/>
              <a:gd name="connsiteX43" fmla="*/ 0 w 11201400"/>
              <a:gd name="connsiteY43" fmla="*/ 2506377 h 4359348"/>
              <a:gd name="connsiteX44" fmla="*/ 0 w 11201400"/>
              <a:gd name="connsiteY44" fmla="*/ 1942072 h 4359348"/>
              <a:gd name="connsiteX45" fmla="*/ 0 w 11201400"/>
              <a:gd name="connsiteY45" fmla="*/ 1318367 h 4359348"/>
              <a:gd name="connsiteX46" fmla="*/ 0 w 11201400"/>
              <a:gd name="connsiteY46" fmla="*/ 694662 h 435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01400" h="4359348" fill="none" extrusionOk="0">
                <a:moveTo>
                  <a:pt x="0" y="694662"/>
                </a:moveTo>
                <a:cubicBezTo>
                  <a:pt x="-6788" y="267913"/>
                  <a:pt x="291424" y="-74898"/>
                  <a:pt x="715994" y="0"/>
                </a:cubicBezTo>
                <a:cubicBezTo>
                  <a:pt x="851980" y="-21926"/>
                  <a:pt x="941511" y="23849"/>
                  <a:pt x="1120726" y="0"/>
                </a:cubicBezTo>
                <a:cubicBezTo>
                  <a:pt x="1283468" y="41110"/>
                  <a:pt x="1518160" y="-4750"/>
                  <a:pt x="1720847" y="0"/>
                </a:cubicBezTo>
                <a:cubicBezTo>
                  <a:pt x="1943584" y="-12391"/>
                  <a:pt x="2021967" y="20369"/>
                  <a:pt x="2223274" y="0"/>
                </a:cubicBezTo>
                <a:cubicBezTo>
                  <a:pt x="2380667" y="-10062"/>
                  <a:pt x="2808417" y="-44198"/>
                  <a:pt x="3018783" y="0"/>
                </a:cubicBezTo>
                <a:cubicBezTo>
                  <a:pt x="3083325" y="-19582"/>
                  <a:pt x="3561704" y="-13951"/>
                  <a:pt x="3814292" y="0"/>
                </a:cubicBezTo>
                <a:cubicBezTo>
                  <a:pt x="4098583" y="48520"/>
                  <a:pt x="4351034" y="11806"/>
                  <a:pt x="4609803" y="0"/>
                </a:cubicBezTo>
                <a:cubicBezTo>
                  <a:pt x="4894396" y="30104"/>
                  <a:pt x="4823839" y="4068"/>
                  <a:pt x="5014535" y="0"/>
                </a:cubicBezTo>
                <a:cubicBezTo>
                  <a:pt x="5208402" y="13993"/>
                  <a:pt x="5219842" y="6488"/>
                  <a:pt x="5419267" y="0"/>
                </a:cubicBezTo>
                <a:cubicBezTo>
                  <a:pt x="5584964" y="-10215"/>
                  <a:pt x="5913249" y="-75545"/>
                  <a:pt x="6117083" y="0"/>
                </a:cubicBezTo>
                <a:cubicBezTo>
                  <a:pt x="6205572" y="27611"/>
                  <a:pt x="6650527" y="-9543"/>
                  <a:pt x="6912592" y="0"/>
                </a:cubicBezTo>
                <a:cubicBezTo>
                  <a:pt x="7142358" y="15418"/>
                  <a:pt x="7171767" y="14964"/>
                  <a:pt x="7317325" y="0"/>
                </a:cubicBezTo>
                <a:cubicBezTo>
                  <a:pt x="7491176" y="-2849"/>
                  <a:pt x="7789813" y="-9467"/>
                  <a:pt x="8210528" y="0"/>
                </a:cubicBezTo>
                <a:cubicBezTo>
                  <a:pt x="8548758" y="6072"/>
                  <a:pt x="8551498" y="18816"/>
                  <a:pt x="8810649" y="0"/>
                </a:cubicBezTo>
                <a:cubicBezTo>
                  <a:pt x="9100721" y="-10301"/>
                  <a:pt x="9219116" y="-62935"/>
                  <a:pt x="9410770" y="0"/>
                </a:cubicBezTo>
                <a:cubicBezTo>
                  <a:pt x="9584906" y="24969"/>
                  <a:pt x="9668231" y="2507"/>
                  <a:pt x="9815503" y="0"/>
                </a:cubicBezTo>
                <a:cubicBezTo>
                  <a:pt x="10054877" y="54087"/>
                  <a:pt x="10315661" y="-80356"/>
                  <a:pt x="10485405" y="0"/>
                </a:cubicBezTo>
                <a:cubicBezTo>
                  <a:pt x="11025023" y="-3431"/>
                  <a:pt x="11209691" y="351445"/>
                  <a:pt x="11201400" y="694662"/>
                </a:cubicBezTo>
                <a:cubicBezTo>
                  <a:pt x="11151676" y="891127"/>
                  <a:pt x="11235709" y="1119280"/>
                  <a:pt x="11201400" y="1258967"/>
                </a:cubicBezTo>
                <a:cubicBezTo>
                  <a:pt x="11168033" y="1404656"/>
                  <a:pt x="11239293" y="1743189"/>
                  <a:pt x="11201400" y="1912372"/>
                </a:cubicBezTo>
                <a:cubicBezTo>
                  <a:pt x="11199348" y="2037094"/>
                  <a:pt x="11256632" y="2259325"/>
                  <a:pt x="11201400" y="2506377"/>
                </a:cubicBezTo>
                <a:cubicBezTo>
                  <a:pt x="11171036" y="2750612"/>
                  <a:pt x="11172913" y="2800502"/>
                  <a:pt x="11201400" y="3011281"/>
                </a:cubicBezTo>
                <a:cubicBezTo>
                  <a:pt x="11257837" y="3169810"/>
                  <a:pt x="11222222" y="3403050"/>
                  <a:pt x="11201400" y="3664686"/>
                </a:cubicBezTo>
                <a:cubicBezTo>
                  <a:pt x="11217171" y="4020776"/>
                  <a:pt x="10788487" y="4293674"/>
                  <a:pt x="10485405" y="4359348"/>
                </a:cubicBezTo>
                <a:cubicBezTo>
                  <a:pt x="10262507" y="4427943"/>
                  <a:pt x="10034286" y="4394373"/>
                  <a:pt x="9885285" y="4359348"/>
                </a:cubicBezTo>
                <a:cubicBezTo>
                  <a:pt x="9725854" y="4310126"/>
                  <a:pt x="9386939" y="4320227"/>
                  <a:pt x="9285164" y="4359348"/>
                </a:cubicBezTo>
                <a:cubicBezTo>
                  <a:pt x="9151440" y="4322286"/>
                  <a:pt x="8802652" y="4411381"/>
                  <a:pt x="8587348" y="4359348"/>
                </a:cubicBezTo>
                <a:cubicBezTo>
                  <a:pt x="8390547" y="4350205"/>
                  <a:pt x="8298078" y="4341375"/>
                  <a:pt x="8084921" y="4359348"/>
                </a:cubicBezTo>
                <a:cubicBezTo>
                  <a:pt x="7903856" y="4384231"/>
                  <a:pt x="7802320" y="4333351"/>
                  <a:pt x="7582494" y="4359348"/>
                </a:cubicBezTo>
                <a:cubicBezTo>
                  <a:pt x="7372764" y="4328555"/>
                  <a:pt x="7246209" y="4332655"/>
                  <a:pt x="7177761" y="4359348"/>
                </a:cubicBezTo>
                <a:cubicBezTo>
                  <a:pt x="7119397" y="4334527"/>
                  <a:pt x="6814765" y="4258425"/>
                  <a:pt x="6577641" y="4359348"/>
                </a:cubicBezTo>
                <a:cubicBezTo>
                  <a:pt x="6373230" y="4372952"/>
                  <a:pt x="6152424" y="4329235"/>
                  <a:pt x="5782132" y="4359348"/>
                </a:cubicBezTo>
                <a:cubicBezTo>
                  <a:pt x="5423782" y="4401529"/>
                  <a:pt x="5294142" y="4409036"/>
                  <a:pt x="5084316" y="4359348"/>
                </a:cubicBezTo>
                <a:cubicBezTo>
                  <a:pt x="4844909" y="4358881"/>
                  <a:pt x="4813471" y="4369950"/>
                  <a:pt x="4581890" y="4359348"/>
                </a:cubicBezTo>
                <a:cubicBezTo>
                  <a:pt x="4382550" y="4335067"/>
                  <a:pt x="4360852" y="4352521"/>
                  <a:pt x="4177156" y="4359348"/>
                </a:cubicBezTo>
                <a:cubicBezTo>
                  <a:pt x="3925806" y="4440758"/>
                  <a:pt x="3620004" y="4231459"/>
                  <a:pt x="3283954" y="4359348"/>
                </a:cubicBezTo>
                <a:cubicBezTo>
                  <a:pt x="2909299" y="4391721"/>
                  <a:pt x="2878012" y="4381061"/>
                  <a:pt x="2683832" y="4359348"/>
                </a:cubicBezTo>
                <a:cubicBezTo>
                  <a:pt x="2618824" y="4396261"/>
                  <a:pt x="2199991" y="4348515"/>
                  <a:pt x="1888323" y="4359348"/>
                </a:cubicBezTo>
                <a:cubicBezTo>
                  <a:pt x="1569127" y="4319022"/>
                  <a:pt x="1624554" y="4352308"/>
                  <a:pt x="1483590" y="4359348"/>
                </a:cubicBezTo>
                <a:cubicBezTo>
                  <a:pt x="1416556" y="4417047"/>
                  <a:pt x="1024950" y="4383324"/>
                  <a:pt x="715994" y="4359348"/>
                </a:cubicBezTo>
                <a:cubicBezTo>
                  <a:pt x="368338" y="4458043"/>
                  <a:pt x="-91564" y="4134296"/>
                  <a:pt x="0" y="3664686"/>
                </a:cubicBezTo>
                <a:cubicBezTo>
                  <a:pt x="-24755" y="3509936"/>
                  <a:pt x="45789" y="3365787"/>
                  <a:pt x="0" y="3130082"/>
                </a:cubicBezTo>
                <a:cubicBezTo>
                  <a:pt x="6687" y="2883085"/>
                  <a:pt x="32065" y="2775951"/>
                  <a:pt x="0" y="2506377"/>
                </a:cubicBezTo>
                <a:cubicBezTo>
                  <a:pt x="-8587" y="2217380"/>
                  <a:pt x="11982" y="2216016"/>
                  <a:pt x="0" y="1942072"/>
                </a:cubicBezTo>
                <a:cubicBezTo>
                  <a:pt x="11068" y="1663857"/>
                  <a:pt x="-2529" y="1622508"/>
                  <a:pt x="0" y="1318367"/>
                </a:cubicBezTo>
                <a:cubicBezTo>
                  <a:pt x="-931" y="1036806"/>
                  <a:pt x="24053" y="939849"/>
                  <a:pt x="0" y="694662"/>
                </a:cubicBezTo>
                <a:close/>
              </a:path>
              <a:path w="11201400" h="4359348" stroke="0" extrusionOk="0">
                <a:moveTo>
                  <a:pt x="0" y="694662"/>
                </a:moveTo>
                <a:cubicBezTo>
                  <a:pt x="44981" y="385514"/>
                  <a:pt x="359324" y="-60260"/>
                  <a:pt x="715994" y="0"/>
                </a:cubicBezTo>
                <a:cubicBezTo>
                  <a:pt x="905911" y="67564"/>
                  <a:pt x="1095181" y="-45484"/>
                  <a:pt x="1316114" y="0"/>
                </a:cubicBezTo>
                <a:cubicBezTo>
                  <a:pt x="1538010" y="-49183"/>
                  <a:pt x="1930175" y="9884"/>
                  <a:pt x="2111624" y="0"/>
                </a:cubicBezTo>
                <a:cubicBezTo>
                  <a:pt x="2319171" y="45524"/>
                  <a:pt x="2457631" y="-11164"/>
                  <a:pt x="2516357" y="0"/>
                </a:cubicBezTo>
                <a:cubicBezTo>
                  <a:pt x="2563313" y="-17739"/>
                  <a:pt x="3051310" y="-8989"/>
                  <a:pt x="3311866" y="0"/>
                </a:cubicBezTo>
                <a:cubicBezTo>
                  <a:pt x="3444703" y="6748"/>
                  <a:pt x="3554718" y="19772"/>
                  <a:pt x="3716599" y="0"/>
                </a:cubicBezTo>
                <a:cubicBezTo>
                  <a:pt x="3765676" y="50083"/>
                  <a:pt x="4162892" y="-31910"/>
                  <a:pt x="4512108" y="0"/>
                </a:cubicBezTo>
                <a:cubicBezTo>
                  <a:pt x="4868565" y="28843"/>
                  <a:pt x="5009874" y="-4919"/>
                  <a:pt x="5209923" y="0"/>
                </a:cubicBezTo>
                <a:cubicBezTo>
                  <a:pt x="5431193" y="822"/>
                  <a:pt x="5520775" y="7849"/>
                  <a:pt x="5810044" y="0"/>
                </a:cubicBezTo>
                <a:cubicBezTo>
                  <a:pt x="6112647" y="-19461"/>
                  <a:pt x="6198649" y="-11903"/>
                  <a:pt x="6507860" y="0"/>
                </a:cubicBezTo>
                <a:cubicBezTo>
                  <a:pt x="6794230" y="66541"/>
                  <a:pt x="7006864" y="-20240"/>
                  <a:pt x="7303369" y="0"/>
                </a:cubicBezTo>
                <a:cubicBezTo>
                  <a:pt x="7605416" y="47497"/>
                  <a:pt x="7829571" y="39873"/>
                  <a:pt x="8001183" y="0"/>
                </a:cubicBezTo>
                <a:cubicBezTo>
                  <a:pt x="8161890" y="-35175"/>
                  <a:pt x="8412104" y="-29694"/>
                  <a:pt x="8503610" y="0"/>
                </a:cubicBezTo>
                <a:cubicBezTo>
                  <a:pt x="8601671" y="-34136"/>
                  <a:pt x="8887719" y="30005"/>
                  <a:pt x="9006038" y="0"/>
                </a:cubicBezTo>
                <a:cubicBezTo>
                  <a:pt x="9095510" y="-35444"/>
                  <a:pt x="9275355" y="-15238"/>
                  <a:pt x="9508464" y="0"/>
                </a:cubicBezTo>
                <a:cubicBezTo>
                  <a:pt x="9710297" y="66402"/>
                  <a:pt x="9995392" y="98650"/>
                  <a:pt x="10485405" y="0"/>
                </a:cubicBezTo>
                <a:cubicBezTo>
                  <a:pt x="11026403" y="66798"/>
                  <a:pt x="11237859" y="377847"/>
                  <a:pt x="11201400" y="694662"/>
                </a:cubicBezTo>
                <a:cubicBezTo>
                  <a:pt x="11157246" y="901003"/>
                  <a:pt x="11163468" y="1173825"/>
                  <a:pt x="11201400" y="1318367"/>
                </a:cubicBezTo>
                <a:cubicBezTo>
                  <a:pt x="11155086" y="1515381"/>
                  <a:pt x="11183404" y="1760867"/>
                  <a:pt x="11201400" y="1882672"/>
                </a:cubicBezTo>
                <a:cubicBezTo>
                  <a:pt x="11200439" y="1990019"/>
                  <a:pt x="11189505" y="2273013"/>
                  <a:pt x="11201400" y="2476676"/>
                </a:cubicBezTo>
                <a:cubicBezTo>
                  <a:pt x="11212913" y="2755127"/>
                  <a:pt x="11209086" y="2813097"/>
                  <a:pt x="11201400" y="3070681"/>
                </a:cubicBezTo>
                <a:cubicBezTo>
                  <a:pt x="11179563" y="3310417"/>
                  <a:pt x="11227326" y="3482532"/>
                  <a:pt x="11201400" y="3664686"/>
                </a:cubicBezTo>
                <a:cubicBezTo>
                  <a:pt x="11092295" y="3964784"/>
                  <a:pt x="10789687" y="4491061"/>
                  <a:pt x="10485405" y="4359348"/>
                </a:cubicBezTo>
                <a:cubicBezTo>
                  <a:pt x="10341005" y="4356766"/>
                  <a:pt x="10178094" y="4402122"/>
                  <a:pt x="9885285" y="4359348"/>
                </a:cubicBezTo>
                <a:cubicBezTo>
                  <a:pt x="9621705" y="4323474"/>
                  <a:pt x="9500765" y="4408276"/>
                  <a:pt x="9285164" y="4359348"/>
                </a:cubicBezTo>
                <a:cubicBezTo>
                  <a:pt x="9069627" y="4334896"/>
                  <a:pt x="8984841" y="4366810"/>
                  <a:pt x="8685042" y="4359348"/>
                </a:cubicBezTo>
                <a:cubicBezTo>
                  <a:pt x="8383712" y="4377366"/>
                  <a:pt x="8439934" y="4372731"/>
                  <a:pt x="8280309" y="4359348"/>
                </a:cubicBezTo>
                <a:cubicBezTo>
                  <a:pt x="8103550" y="4359930"/>
                  <a:pt x="8059128" y="4366985"/>
                  <a:pt x="7875577" y="4359348"/>
                </a:cubicBezTo>
                <a:cubicBezTo>
                  <a:pt x="7681898" y="4349366"/>
                  <a:pt x="7600688" y="4372311"/>
                  <a:pt x="7470845" y="4359348"/>
                </a:cubicBezTo>
                <a:cubicBezTo>
                  <a:pt x="7366309" y="4322982"/>
                  <a:pt x="7017530" y="4362079"/>
                  <a:pt x="6870723" y="4359348"/>
                </a:cubicBezTo>
                <a:cubicBezTo>
                  <a:pt x="6773630" y="4353204"/>
                  <a:pt x="6374817" y="4378862"/>
                  <a:pt x="6172908" y="4359348"/>
                </a:cubicBezTo>
                <a:cubicBezTo>
                  <a:pt x="5876682" y="4331402"/>
                  <a:pt x="5768781" y="4372626"/>
                  <a:pt x="5279704" y="4359348"/>
                </a:cubicBezTo>
                <a:cubicBezTo>
                  <a:pt x="4838942" y="4334695"/>
                  <a:pt x="4752740" y="4391406"/>
                  <a:pt x="4581890" y="4359348"/>
                </a:cubicBezTo>
                <a:cubicBezTo>
                  <a:pt x="4395917" y="4334315"/>
                  <a:pt x="4302605" y="4358336"/>
                  <a:pt x="4177156" y="4359348"/>
                </a:cubicBezTo>
                <a:cubicBezTo>
                  <a:pt x="4102786" y="4368563"/>
                  <a:pt x="3735768" y="4331836"/>
                  <a:pt x="3381647" y="4359348"/>
                </a:cubicBezTo>
                <a:cubicBezTo>
                  <a:pt x="3085791" y="4340173"/>
                  <a:pt x="3085887" y="4392301"/>
                  <a:pt x="2879220" y="4359348"/>
                </a:cubicBezTo>
                <a:cubicBezTo>
                  <a:pt x="2642549" y="4290772"/>
                  <a:pt x="2383874" y="4397966"/>
                  <a:pt x="2083711" y="4359348"/>
                </a:cubicBezTo>
                <a:cubicBezTo>
                  <a:pt x="1812440" y="4342191"/>
                  <a:pt x="1733606" y="4342427"/>
                  <a:pt x="1385896" y="4359348"/>
                </a:cubicBezTo>
                <a:cubicBezTo>
                  <a:pt x="1050871" y="4358869"/>
                  <a:pt x="1021698" y="4348012"/>
                  <a:pt x="715994" y="4359348"/>
                </a:cubicBezTo>
                <a:cubicBezTo>
                  <a:pt x="283800" y="4256050"/>
                  <a:pt x="78581" y="3953736"/>
                  <a:pt x="0" y="3664686"/>
                </a:cubicBezTo>
                <a:cubicBezTo>
                  <a:pt x="-44423" y="3490899"/>
                  <a:pt x="35511" y="3275579"/>
                  <a:pt x="0" y="3130082"/>
                </a:cubicBezTo>
                <a:cubicBezTo>
                  <a:pt x="-16843" y="3022411"/>
                  <a:pt x="-19324" y="2770702"/>
                  <a:pt x="0" y="2565777"/>
                </a:cubicBezTo>
                <a:cubicBezTo>
                  <a:pt x="62904" y="2394673"/>
                  <a:pt x="30891" y="2203396"/>
                  <a:pt x="0" y="1912372"/>
                </a:cubicBezTo>
                <a:cubicBezTo>
                  <a:pt x="12612" y="1596129"/>
                  <a:pt x="12691" y="1551376"/>
                  <a:pt x="0" y="1407468"/>
                </a:cubicBezTo>
                <a:cubicBezTo>
                  <a:pt x="-32933" y="1296293"/>
                  <a:pt x="-24908" y="996736"/>
                  <a:pt x="0" y="694662"/>
                </a:cubicBezTo>
                <a:close/>
              </a:path>
              <a:path w="11201400" h="4359348" fill="none" stroke="0" extrusionOk="0">
                <a:moveTo>
                  <a:pt x="0" y="694662"/>
                </a:moveTo>
                <a:cubicBezTo>
                  <a:pt x="-166443" y="281526"/>
                  <a:pt x="276632" y="89414"/>
                  <a:pt x="715994" y="0"/>
                </a:cubicBezTo>
                <a:cubicBezTo>
                  <a:pt x="842581" y="19743"/>
                  <a:pt x="927606" y="-14149"/>
                  <a:pt x="1120726" y="0"/>
                </a:cubicBezTo>
                <a:cubicBezTo>
                  <a:pt x="1308124" y="-32765"/>
                  <a:pt x="1503117" y="24915"/>
                  <a:pt x="1720847" y="0"/>
                </a:cubicBezTo>
                <a:cubicBezTo>
                  <a:pt x="1973658" y="-31849"/>
                  <a:pt x="2030697" y="11798"/>
                  <a:pt x="2223274" y="0"/>
                </a:cubicBezTo>
                <a:cubicBezTo>
                  <a:pt x="2433505" y="40449"/>
                  <a:pt x="2841475" y="70222"/>
                  <a:pt x="3018783" y="0"/>
                </a:cubicBezTo>
                <a:cubicBezTo>
                  <a:pt x="3193227" y="-102303"/>
                  <a:pt x="3537267" y="56520"/>
                  <a:pt x="3814292" y="0"/>
                </a:cubicBezTo>
                <a:cubicBezTo>
                  <a:pt x="4134731" y="44821"/>
                  <a:pt x="4316093" y="-53935"/>
                  <a:pt x="4609803" y="0"/>
                </a:cubicBezTo>
                <a:cubicBezTo>
                  <a:pt x="4870468" y="32864"/>
                  <a:pt x="4814895" y="-23038"/>
                  <a:pt x="5014535" y="0"/>
                </a:cubicBezTo>
                <a:cubicBezTo>
                  <a:pt x="5208716" y="15241"/>
                  <a:pt x="5221461" y="7432"/>
                  <a:pt x="5419267" y="0"/>
                </a:cubicBezTo>
                <a:cubicBezTo>
                  <a:pt x="5606646" y="-34219"/>
                  <a:pt x="5965966" y="-8551"/>
                  <a:pt x="6117083" y="0"/>
                </a:cubicBezTo>
                <a:cubicBezTo>
                  <a:pt x="6297003" y="38698"/>
                  <a:pt x="6727108" y="-40595"/>
                  <a:pt x="6912592" y="0"/>
                </a:cubicBezTo>
                <a:cubicBezTo>
                  <a:pt x="7131825" y="16919"/>
                  <a:pt x="7166315" y="4700"/>
                  <a:pt x="7317325" y="0"/>
                </a:cubicBezTo>
                <a:cubicBezTo>
                  <a:pt x="7447676" y="42491"/>
                  <a:pt x="7884456" y="41636"/>
                  <a:pt x="8210528" y="0"/>
                </a:cubicBezTo>
                <a:cubicBezTo>
                  <a:pt x="8555248" y="2085"/>
                  <a:pt x="8550879" y="29423"/>
                  <a:pt x="8810649" y="0"/>
                </a:cubicBezTo>
                <a:cubicBezTo>
                  <a:pt x="9105282" y="-40225"/>
                  <a:pt x="9237370" y="-21264"/>
                  <a:pt x="9410770" y="0"/>
                </a:cubicBezTo>
                <a:cubicBezTo>
                  <a:pt x="9595826" y="30946"/>
                  <a:pt x="9645481" y="-5956"/>
                  <a:pt x="9815503" y="0"/>
                </a:cubicBezTo>
                <a:cubicBezTo>
                  <a:pt x="9990769" y="23233"/>
                  <a:pt x="10299211" y="23858"/>
                  <a:pt x="10485405" y="0"/>
                </a:cubicBezTo>
                <a:cubicBezTo>
                  <a:pt x="11049345" y="-54947"/>
                  <a:pt x="11299420" y="328118"/>
                  <a:pt x="11201400" y="694662"/>
                </a:cubicBezTo>
                <a:cubicBezTo>
                  <a:pt x="11169371" y="897428"/>
                  <a:pt x="11195678" y="1152379"/>
                  <a:pt x="11201400" y="1258967"/>
                </a:cubicBezTo>
                <a:cubicBezTo>
                  <a:pt x="11183892" y="1353553"/>
                  <a:pt x="11263221" y="1663898"/>
                  <a:pt x="11201400" y="1912372"/>
                </a:cubicBezTo>
                <a:cubicBezTo>
                  <a:pt x="11177069" y="2143128"/>
                  <a:pt x="11221883" y="2294297"/>
                  <a:pt x="11201400" y="2506377"/>
                </a:cubicBezTo>
                <a:cubicBezTo>
                  <a:pt x="11209152" y="2725558"/>
                  <a:pt x="11195352" y="2826313"/>
                  <a:pt x="11201400" y="3011281"/>
                </a:cubicBezTo>
                <a:cubicBezTo>
                  <a:pt x="11225989" y="3241899"/>
                  <a:pt x="11210188" y="3414571"/>
                  <a:pt x="11201400" y="3664686"/>
                </a:cubicBezTo>
                <a:cubicBezTo>
                  <a:pt x="11253758" y="4065551"/>
                  <a:pt x="11016677" y="4271354"/>
                  <a:pt x="10485405" y="4359348"/>
                </a:cubicBezTo>
                <a:cubicBezTo>
                  <a:pt x="10306455" y="4363361"/>
                  <a:pt x="9984322" y="4367578"/>
                  <a:pt x="9885285" y="4359348"/>
                </a:cubicBezTo>
                <a:cubicBezTo>
                  <a:pt x="9755127" y="4308262"/>
                  <a:pt x="9386635" y="4370400"/>
                  <a:pt x="9285164" y="4359348"/>
                </a:cubicBezTo>
                <a:cubicBezTo>
                  <a:pt x="9153523" y="4395900"/>
                  <a:pt x="8845494" y="4351924"/>
                  <a:pt x="8587348" y="4359348"/>
                </a:cubicBezTo>
                <a:cubicBezTo>
                  <a:pt x="8376547" y="4330209"/>
                  <a:pt x="8249060" y="4361748"/>
                  <a:pt x="8084921" y="4359348"/>
                </a:cubicBezTo>
                <a:cubicBezTo>
                  <a:pt x="7891563" y="4339957"/>
                  <a:pt x="7779892" y="4366060"/>
                  <a:pt x="7582494" y="4359348"/>
                </a:cubicBezTo>
                <a:cubicBezTo>
                  <a:pt x="7352875" y="4348816"/>
                  <a:pt x="7260806" y="4332193"/>
                  <a:pt x="7177761" y="4359348"/>
                </a:cubicBezTo>
                <a:cubicBezTo>
                  <a:pt x="7035066" y="4350492"/>
                  <a:pt x="6806932" y="4324013"/>
                  <a:pt x="6577641" y="4359348"/>
                </a:cubicBezTo>
                <a:cubicBezTo>
                  <a:pt x="6320375" y="4365854"/>
                  <a:pt x="6154654" y="4335485"/>
                  <a:pt x="5782132" y="4359348"/>
                </a:cubicBezTo>
                <a:cubicBezTo>
                  <a:pt x="5396178" y="4372592"/>
                  <a:pt x="5310251" y="4374666"/>
                  <a:pt x="5084316" y="4359348"/>
                </a:cubicBezTo>
                <a:cubicBezTo>
                  <a:pt x="4866407" y="4343381"/>
                  <a:pt x="4763994" y="4384606"/>
                  <a:pt x="4581890" y="4359348"/>
                </a:cubicBezTo>
                <a:cubicBezTo>
                  <a:pt x="4378141" y="4350002"/>
                  <a:pt x="4358295" y="4339612"/>
                  <a:pt x="4177156" y="4359348"/>
                </a:cubicBezTo>
                <a:cubicBezTo>
                  <a:pt x="4040360" y="4475268"/>
                  <a:pt x="3672182" y="4417895"/>
                  <a:pt x="3283954" y="4359348"/>
                </a:cubicBezTo>
                <a:cubicBezTo>
                  <a:pt x="2938007" y="4382836"/>
                  <a:pt x="2872909" y="4391047"/>
                  <a:pt x="2683832" y="4359348"/>
                </a:cubicBezTo>
                <a:cubicBezTo>
                  <a:pt x="2519950" y="4295459"/>
                  <a:pt x="2154831" y="4359132"/>
                  <a:pt x="1888323" y="4359348"/>
                </a:cubicBezTo>
                <a:cubicBezTo>
                  <a:pt x="1590186" y="4330482"/>
                  <a:pt x="1621403" y="4342289"/>
                  <a:pt x="1483590" y="4359348"/>
                </a:cubicBezTo>
                <a:cubicBezTo>
                  <a:pt x="1302503" y="4368824"/>
                  <a:pt x="1021797" y="4305644"/>
                  <a:pt x="715994" y="4359348"/>
                </a:cubicBezTo>
                <a:cubicBezTo>
                  <a:pt x="218756" y="4362472"/>
                  <a:pt x="-143933" y="3985767"/>
                  <a:pt x="0" y="3664686"/>
                </a:cubicBezTo>
                <a:cubicBezTo>
                  <a:pt x="-41495" y="3550301"/>
                  <a:pt x="14035" y="3352829"/>
                  <a:pt x="0" y="3130082"/>
                </a:cubicBezTo>
                <a:cubicBezTo>
                  <a:pt x="-25942" y="2918212"/>
                  <a:pt x="979" y="2796942"/>
                  <a:pt x="0" y="2506377"/>
                </a:cubicBezTo>
                <a:cubicBezTo>
                  <a:pt x="-15240" y="2216065"/>
                  <a:pt x="524" y="2226607"/>
                  <a:pt x="0" y="1942072"/>
                </a:cubicBezTo>
                <a:cubicBezTo>
                  <a:pt x="-23298" y="1661340"/>
                  <a:pt x="19047" y="1618579"/>
                  <a:pt x="0" y="1318367"/>
                </a:cubicBezTo>
                <a:cubicBezTo>
                  <a:pt x="-6046" y="1019894"/>
                  <a:pt x="4765" y="938918"/>
                  <a:pt x="0" y="694662"/>
                </a:cubicBezTo>
                <a:close/>
              </a:path>
              <a:path w="11201400" h="4359348" fill="none" stroke="0" extrusionOk="0">
                <a:moveTo>
                  <a:pt x="0" y="694662"/>
                </a:moveTo>
                <a:cubicBezTo>
                  <a:pt x="-52846" y="292649"/>
                  <a:pt x="273153" y="80456"/>
                  <a:pt x="715994" y="0"/>
                </a:cubicBezTo>
                <a:cubicBezTo>
                  <a:pt x="846093" y="-7615"/>
                  <a:pt x="946994" y="-12952"/>
                  <a:pt x="1120726" y="0"/>
                </a:cubicBezTo>
                <a:cubicBezTo>
                  <a:pt x="1270678" y="15886"/>
                  <a:pt x="1496474" y="2281"/>
                  <a:pt x="1720847" y="0"/>
                </a:cubicBezTo>
                <a:cubicBezTo>
                  <a:pt x="1958425" y="-11593"/>
                  <a:pt x="2037809" y="20408"/>
                  <a:pt x="2223274" y="0"/>
                </a:cubicBezTo>
                <a:cubicBezTo>
                  <a:pt x="2402040" y="16572"/>
                  <a:pt x="2816639" y="-21781"/>
                  <a:pt x="3018783" y="0"/>
                </a:cubicBezTo>
                <a:cubicBezTo>
                  <a:pt x="3149802" y="-23834"/>
                  <a:pt x="3547836" y="7743"/>
                  <a:pt x="3814292" y="0"/>
                </a:cubicBezTo>
                <a:cubicBezTo>
                  <a:pt x="4116635" y="65410"/>
                  <a:pt x="4340640" y="-4196"/>
                  <a:pt x="4609803" y="0"/>
                </a:cubicBezTo>
                <a:cubicBezTo>
                  <a:pt x="4894646" y="32229"/>
                  <a:pt x="4822422" y="-11262"/>
                  <a:pt x="5014535" y="0"/>
                </a:cubicBezTo>
                <a:cubicBezTo>
                  <a:pt x="5209071" y="13213"/>
                  <a:pt x="5219516" y="6867"/>
                  <a:pt x="5419267" y="0"/>
                </a:cubicBezTo>
                <a:cubicBezTo>
                  <a:pt x="5590660" y="-8480"/>
                  <a:pt x="5950509" y="-8776"/>
                  <a:pt x="6117083" y="0"/>
                </a:cubicBezTo>
                <a:cubicBezTo>
                  <a:pt x="6198271" y="60703"/>
                  <a:pt x="6707684" y="-36702"/>
                  <a:pt x="6912592" y="0"/>
                </a:cubicBezTo>
                <a:cubicBezTo>
                  <a:pt x="7140392" y="22143"/>
                  <a:pt x="7166621" y="13477"/>
                  <a:pt x="7317325" y="0"/>
                </a:cubicBezTo>
                <a:cubicBezTo>
                  <a:pt x="7450879" y="27393"/>
                  <a:pt x="7870196" y="19362"/>
                  <a:pt x="8210528" y="0"/>
                </a:cubicBezTo>
                <a:cubicBezTo>
                  <a:pt x="8552287" y="5830"/>
                  <a:pt x="8554171" y="22723"/>
                  <a:pt x="8810649" y="0"/>
                </a:cubicBezTo>
                <a:cubicBezTo>
                  <a:pt x="9119767" y="-22685"/>
                  <a:pt x="9216296" y="-41463"/>
                  <a:pt x="9410770" y="0"/>
                </a:cubicBezTo>
                <a:cubicBezTo>
                  <a:pt x="9581003" y="28063"/>
                  <a:pt x="9655695" y="819"/>
                  <a:pt x="9815503" y="0"/>
                </a:cubicBezTo>
                <a:cubicBezTo>
                  <a:pt x="10016211" y="55938"/>
                  <a:pt x="10289570" y="-49934"/>
                  <a:pt x="10485405" y="0"/>
                </a:cubicBezTo>
                <a:cubicBezTo>
                  <a:pt x="11037909" y="-13346"/>
                  <a:pt x="11250134" y="345158"/>
                  <a:pt x="11201400" y="694662"/>
                </a:cubicBezTo>
                <a:cubicBezTo>
                  <a:pt x="11161251" y="886477"/>
                  <a:pt x="11203965" y="1127762"/>
                  <a:pt x="11201400" y="1258967"/>
                </a:cubicBezTo>
                <a:cubicBezTo>
                  <a:pt x="11186661" y="1394727"/>
                  <a:pt x="11227110" y="1704774"/>
                  <a:pt x="11201400" y="1912372"/>
                </a:cubicBezTo>
                <a:cubicBezTo>
                  <a:pt x="11198574" y="2110879"/>
                  <a:pt x="11216794" y="2291317"/>
                  <a:pt x="11201400" y="2506377"/>
                </a:cubicBezTo>
                <a:cubicBezTo>
                  <a:pt x="11173655" y="2742217"/>
                  <a:pt x="11188348" y="2818217"/>
                  <a:pt x="11201400" y="3011281"/>
                </a:cubicBezTo>
                <a:cubicBezTo>
                  <a:pt x="11257650" y="3227935"/>
                  <a:pt x="11258873" y="3412242"/>
                  <a:pt x="11201400" y="3664686"/>
                </a:cubicBezTo>
                <a:cubicBezTo>
                  <a:pt x="11238245" y="4034005"/>
                  <a:pt x="10859818" y="4343139"/>
                  <a:pt x="10485405" y="4359348"/>
                </a:cubicBezTo>
                <a:cubicBezTo>
                  <a:pt x="10284030" y="4408426"/>
                  <a:pt x="10026412" y="4361405"/>
                  <a:pt x="9885285" y="4359348"/>
                </a:cubicBezTo>
                <a:cubicBezTo>
                  <a:pt x="9756122" y="4307304"/>
                  <a:pt x="9398187" y="4349382"/>
                  <a:pt x="9285164" y="4359348"/>
                </a:cubicBezTo>
                <a:cubicBezTo>
                  <a:pt x="9168592" y="4413589"/>
                  <a:pt x="8796521" y="4352911"/>
                  <a:pt x="8587348" y="4359348"/>
                </a:cubicBezTo>
                <a:cubicBezTo>
                  <a:pt x="8385441" y="4338071"/>
                  <a:pt x="8279913" y="4357450"/>
                  <a:pt x="8084921" y="4359348"/>
                </a:cubicBezTo>
                <a:cubicBezTo>
                  <a:pt x="7893264" y="4368857"/>
                  <a:pt x="7788930" y="4351197"/>
                  <a:pt x="7582494" y="4359348"/>
                </a:cubicBezTo>
                <a:cubicBezTo>
                  <a:pt x="7363085" y="4342754"/>
                  <a:pt x="7247933" y="4341107"/>
                  <a:pt x="7177761" y="4359348"/>
                </a:cubicBezTo>
                <a:cubicBezTo>
                  <a:pt x="7080497" y="4348894"/>
                  <a:pt x="6788542" y="4261426"/>
                  <a:pt x="6577641" y="4359348"/>
                </a:cubicBezTo>
                <a:cubicBezTo>
                  <a:pt x="6367226" y="4381254"/>
                  <a:pt x="6136109" y="4305284"/>
                  <a:pt x="5782132" y="4359348"/>
                </a:cubicBezTo>
                <a:cubicBezTo>
                  <a:pt x="5408655" y="4397238"/>
                  <a:pt x="5301478" y="4397530"/>
                  <a:pt x="5084316" y="4359348"/>
                </a:cubicBezTo>
                <a:cubicBezTo>
                  <a:pt x="4844022" y="4350746"/>
                  <a:pt x="4793392" y="4372724"/>
                  <a:pt x="4581890" y="4359348"/>
                </a:cubicBezTo>
                <a:cubicBezTo>
                  <a:pt x="4381287" y="4342822"/>
                  <a:pt x="4359219" y="4348186"/>
                  <a:pt x="4177156" y="4359348"/>
                </a:cubicBezTo>
                <a:cubicBezTo>
                  <a:pt x="3998002" y="4454165"/>
                  <a:pt x="3640412" y="4264388"/>
                  <a:pt x="3283954" y="4359348"/>
                </a:cubicBezTo>
                <a:cubicBezTo>
                  <a:pt x="2921713" y="4385243"/>
                  <a:pt x="2870520" y="4383660"/>
                  <a:pt x="2683832" y="4359348"/>
                </a:cubicBezTo>
                <a:cubicBezTo>
                  <a:pt x="2575999" y="4314938"/>
                  <a:pt x="2180524" y="4363449"/>
                  <a:pt x="1888323" y="4359348"/>
                </a:cubicBezTo>
                <a:cubicBezTo>
                  <a:pt x="1576754" y="4326786"/>
                  <a:pt x="1620753" y="4333882"/>
                  <a:pt x="1483590" y="4359348"/>
                </a:cubicBezTo>
                <a:cubicBezTo>
                  <a:pt x="1334728" y="4342022"/>
                  <a:pt x="1016228" y="4297096"/>
                  <a:pt x="715994" y="4359348"/>
                </a:cubicBezTo>
                <a:cubicBezTo>
                  <a:pt x="340670" y="4414914"/>
                  <a:pt x="-155205" y="4020275"/>
                  <a:pt x="0" y="3664686"/>
                </a:cubicBezTo>
                <a:cubicBezTo>
                  <a:pt x="-35652" y="3544154"/>
                  <a:pt x="-9483" y="3334516"/>
                  <a:pt x="0" y="3130082"/>
                </a:cubicBezTo>
                <a:cubicBezTo>
                  <a:pt x="-21201" y="2903693"/>
                  <a:pt x="23207" y="2765919"/>
                  <a:pt x="0" y="2506377"/>
                </a:cubicBezTo>
                <a:cubicBezTo>
                  <a:pt x="-12382" y="2214886"/>
                  <a:pt x="8789" y="2221089"/>
                  <a:pt x="0" y="1942072"/>
                </a:cubicBezTo>
                <a:cubicBezTo>
                  <a:pt x="-4582" y="1656353"/>
                  <a:pt x="4846" y="1619479"/>
                  <a:pt x="0" y="1318367"/>
                </a:cubicBezTo>
                <a:cubicBezTo>
                  <a:pt x="7441" y="1041285"/>
                  <a:pt x="28392" y="937323"/>
                  <a:pt x="0" y="69466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201400"/>
                      <a:gd name="connsiteY0" fmla="*/ 694662 h 4359348"/>
                      <a:gd name="connsiteX1" fmla="*/ 715994 w 11201400"/>
                      <a:gd name="connsiteY1" fmla="*/ 0 h 4359348"/>
                      <a:gd name="connsiteX2" fmla="*/ 1120726 w 11201400"/>
                      <a:gd name="connsiteY2" fmla="*/ 0 h 4359348"/>
                      <a:gd name="connsiteX3" fmla="*/ 1720847 w 11201400"/>
                      <a:gd name="connsiteY3" fmla="*/ 0 h 4359348"/>
                      <a:gd name="connsiteX4" fmla="*/ 2223274 w 11201400"/>
                      <a:gd name="connsiteY4" fmla="*/ 0 h 4359348"/>
                      <a:gd name="connsiteX5" fmla="*/ 3018783 w 11201400"/>
                      <a:gd name="connsiteY5" fmla="*/ 0 h 4359348"/>
                      <a:gd name="connsiteX6" fmla="*/ 3814292 w 11201400"/>
                      <a:gd name="connsiteY6" fmla="*/ 0 h 4359348"/>
                      <a:gd name="connsiteX7" fmla="*/ 4609803 w 11201400"/>
                      <a:gd name="connsiteY7" fmla="*/ 0 h 4359348"/>
                      <a:gd name="connsiteX8" fmla="*/ 5014535 w 11201400"/>
                      <a:gd name="connsiteY8" fmla="*/ 0 h 4359348"/>
                      <a:gd name="connsiteX9" fmla="*/ 5419267 w 11201400"/>
                      <a:gd name="connsiteY9" fmla="*/ 0 h 4359348"/>
                      <a:gd name="connsiteX10" fmla="*/ 6117083 w 11201400"/>
                      <a:gd name="connsiteY10" fmla="*/ 0 h 4359348"/>
                      <a:gd name="connsiteX11" fmla="*/ 6912592 w 11201400"/>
                      <a:gd name="connsiteY11" fmla="*/ 0 h 4359348"/>
                      <a:gd name="connsiteX12" fmla="*/ 7317325 w 11201400"/>
                      <a:gd name="connsiteY12" fmla="*/ 0 h 4359348"/>
                      <a:gd name="connsiteX13" fmla="*/ 8210528 w 11201400"/>
                      <a:gd name="connsiteY13" fmla="*/ 0 h 4359348"/>
                      <a:gd name="connsiteX14" fmla="*/ 8810649 w 11201400"/>
                      <a:gd name="connsiteY14" fmla="*/ 0 h 4359348"/>
                      <a:gd name="connsiteX15" fmla="*/ 9410770 w 11201400"/>
                      <a:gd name="connsiteY15" fmla="*/ 0 h 4359348"/>
                      <a:gd name="connsiteX16" fmla="*/ 9815503 w 11201400"/>
                      <a:gd name="connsiteY16" fmla="*/ 0 h 4359348"/>
                      <a:gd name="connsiteX17" fmla="*/ 10485405 w 11201400"/>
                      <a:gd name="connsiteY17" fmla="*/ 0 h 4359348"/>
                      <a:gd name="connsiteX18" fmla="*/ 11201400 w 11201400"/>
                      <a:gd name="connsiteY18" fmla="*/ 694662 h 4359348"/>
                      <a:gd name="connsiteX19" fmla="*/ 11201400 w 11201400"/>
                      <a:gd name="connsiteY19" fmla="*/ 1258967 h 4359348"/>
                      <a:gd name="connsiteX20" fmla="*/ 11201400 w 11201400"/>
                      <a:gd name="connsiteY20" fmla="*/ 1912372 h 4359348"/>
                      <a:gd name="connsiteX21" fmla="*/ 11201400 w 11201400"/>
                      <a:gd name="connsiteY21" fmla="*/ 2506377 h 4359348"/>
                      <a:gd name="connsiteX22" fmla="*/ 11201400 w 11201400"/>
                      <a:gd name="connsiteY22" fmla="*/ 3011281 h 4359348"/>
                      <a:gd name="connsiteX23" fmla="*/ 11201400 w 11201400"/>
                      <a:gd name="connsiteY23" fmla="*/ 3664686 h 4359348"/>
                      <a:gd name="connsiteX24" fmla="*/ 10485405 w 11201400"/>
                      <a:gd name="connsiteY24" fmla="*/ 4359348 h 4359348"/>
                      <a:gd name="connsiteX25" fmla="*/ 9885285 w 11201400"/>
                      <a:gd name="connsiteY25" fmla="*/ 4359348 h 4359348"/>
                      <a:gd name="connsiteX26" fmla="*/ 9285164 w 11201400"/>
                      <a:gd name="connsiteY26" fmla="*/ 4359348 h 4359348"/>
                      <a:gd name="connsiteX27" fmla="*/ 8587348 w 11201400"/>
                      <a:gd name="connsiteY27" fmla="*/ 4359348 h 4359348"/>
                      <a:gd name="connsiteX28" fmla="*/ 8084921 w 11201400"/>
                      <a:gd name="connsiteY28" fmla="*/ 4359348 h 4359348"/>
                      <a:gd name="connsiteX29" fmla="*/ 7582494 w 11201400"/>
                      <a:gd name="connsiteY29" fmla="*/ 4359348 h 4359348"/>
                      <a:gd name="connsiteX30" fmla="*/ 7177761 w 11201400"/>
                      <a:gd name="connsiteY30" fmla="*/ 4359348 h 4359348"/>
                      <a:gd name="connsiteX31" fmla="*/ 6577641 w 11201400"/>
                      <a:gd name="connsiteY31" fmla="*/ 4359348 h 4359348"/>
                      <a:gd name="connsiteX32" fmla="*/ 5782132 w 11201400"/>
                      <a:gd name="connsiteY32" fmla="*/ 4359348 h 4359348"/>
                      <a:gd name="connsiteX33" fmla="*/ 5084316 w 11201400"/>
                      <a:gd name="connsiteY33" fmla="*/ 4359348 h 4359348"/>
                      <a:gd name="connsiteX34" fmla="*/ 4581890 w 11201400"/>
                      <a:gd name="connsiteY34" fmla="*/ 4359348 h 4359348"/>
                      <a:gd name="connsiteX35" fmla="*/ 4177156 w 11201400"/>
                      <a:gd name="connsiteY35" fmla="*/ 4359348 h 4359348"/>
                      <a:gd name="connsiteX36" fmla="*/ 3283954 w 11201400"/>
                      <a:gd name="connsiteY36" fmla="*/ 4359348 h 4359348"/>
                      <a:gd name="connsiteX37" fmla="*/ 2683832 w 11201400"/>
                      <a:gd name="connsiteY37" fmla="*/ 4359348 h 4359348"/>
                      <a:gd name="connsiteX38" fmla="*/ 1888323 w 11201400"/>
                      <a:gd name="connsiteY38" fmla="*/ 4359348 h 4359348"/>
                      <a:gd name="connsiteX39" fmla="*/ 1483590 w 11201400"/>
                      <a:gd name="connsiteY39" fmla="*/ 4359348 h 4359348"/>
                      <a:gd name="connsiteX40" fmla="*/ 715994 w 11201400"/>
                      <a:gd name="connsiteY40" fmla="*/ 4359348 h 4359348"/>
                      <a:gd name="connsiteX41" fmla="*/ 0 w 11201400"/>
                      <a:gd name="connsiteY41" fmla="*/ 3664686 h 4359348"/>
                      <a:gd name="connsiteX42" fmla="*/ 0 w 11201400"/>
                      <a:gd name="connsiteY42" fmla="*/ 3130082 h 4359348"/>
                      <a:gd name="connsiteX43" fmla="*/ 0 w 11201400"/>
                      <a:gd name="connsiteY43" fmla="*/ 2506377 h 4359348"/>
                      <a:gd name="connsiteX44" fmla="*/ 0 w 11201400"/>
                      <a:gd name="connsiteY44" fmla="*/ 1942072 h 4359348"/>
                      <a:gd name="connsiteX45" fmla="*/ 0 w 11201400"/>
                      <a:gd name="connsiteY45" fmla="*/ 1318367 h 4359348"/>
                      <a:gd name="connsiteX46" fmla="*/ 0 w 11201400"/>
                      <a:gd name="connsiteY46" fmla="*/ 694662 h 4359348"/>
                      <a:gd name="connsiteX0" fmla="*/ 0 w 11201400"/>
                      <a:gd name="connsiteY0" fmla="*/ 694662 h 4359348"/>
                      <a:gd name="connsiteX1" fmla="*/ 715994 w 11201400"/>
                      <a:gd name="connsiteY1" fmla="*/ 0 h 4359348"/>
                      <a:gd name="connsiteX2" fmla="*/ 1316114 w 11201400"/>
                      <a:gd name="connsiteY2" fmla="*/ 0 h 4359348"/>
                      <a:gd name="connsiteX3" fmla="*/ 2111624 w 11201400"/>
                      <a:gd name="connsiteY3" fmla="*/ 0 h 4359348"/>
                      <a:gd name="connsiteX4" fmla="*/ 2516357 w 11201400"/>
                      <a:gd name="connsiteY4" fmla="*/ 0 h 4359348"/>
                      <a:gd name="connsiteX5" fmla="*/ 3311866 w 11201400"/>
                      <a:gd name="connsiteY5" fmla="*/ 0 h 4359348"/>
                      <a:gd name="connsiteX6" fmla="*/ 3716599 w 11201400"/>
                      <a:gd name="connsiteY6" fmla="*/ 0 h 4359348"/>
                      <a:gd name="connsiteX7" fmla="*/ 4512108 w 11201400"/>
                      <a:gd name="connsiteY7" fmla="*/ 0 h 4359348"/>
                      <a:gd name="connsiteX8" fmla="*/ 5209923 w 11201400"/>
                      <a:gd name="connsiteY8" fmla="*/ 0 h 4359348"/>
                      <a:gd name="connsiteX9" fmla="*/ 5810044 w 11201400"/>
                      <a:gd name="connsiteY9" fmla="*/ 0 h 4359348"/>
                      <a:gd name="connsiteX10" fmla="*/ 6507860 w 11201400"/>
                      <a:gd name="connsiteY10" fmla="*/ 0 h 4359348"/>
                      <a:gd name="connsiteX11" fmla="*/ 7303369 w 11201400"/>
                      <a:gd name="connsiteY11" fmla="*/ 0 h 4359348"/>
                      <a:gd name="connsiteX12" fmla="*/ 8001183 w 11201400"/>
                      <a:gd name="connsiteY12" fmla="*/ 0 h 4359348"/>
                      <a:gd name="connsiteX13" fmla="*/ 8503610 w 11201400"/>
                      <a:gd name="connsiteY13" fmla="*/ 0 h 4359348"/>
                      <a:gd name="connsiteX14" fmla="*/ 9006038 w 11201400"/>
                      <a:gd name="connsiteY14" fmla="*/ 0 h 4359348"/>
                      <a:gd name="connsiteX15" fmla="*/ 9508464 w 11201400"/>
                      <a:gd name="connsiteY15" fmla="*/ 0 h 4359348"/>
                      <a:gd name="connsiteX16" fmla="*/ 10485405 w 11201400"/>
                      <a:gd name="connsiteY16" fmla="*/ 0 h 4359348"/>
                      <a:gd name="connsiteX17" fmla="*/ 11201400 w 11201400"/>
                      <a:gd name="connsiteY17" fmla="*/ 694662 h 4359348"/>
                      <a:gd name="connsiteX18" fmla="*/ 11201400 w 11201400"/>
                      <a:gd name="connsiteY18" fmla="*/ 1318367 h 4359348"/>
                      <a:gd name="connsiteX19" fmla="*/ 11201400 w 11201400"/>
                      <a:gd name="connsiteY19" fmla="*/ 1882672 h 4359348"/>
                      <a:gd name="connsiteX20" fmla="*/ 11201400 w 11201400"/>
                      <a:gd name="connsiteY20" fmla="*/ 2476676 h 4359348"/>
                      <a:gd name="connsiteX21" fmla="*/ 11201400 w 11201400"/>
                      <a:gd name="connsiteY21" fmla="*/ 3070681 h 4359348"/>
                      <a:gd name="connsiteX22" fmla="*/ 11201400 w 11201400"/>
                      <a:gd name="connsiteY22" fmla="*/ 3664686 h 4359348"/>
                      <a:gd name="connsiteX23" fmla="*/ 10485405 w 11201400"/>
                      <a:gd name="connsiteY23" fmla="*/ 4359348 h 4359348"/>
                      <a:gd name="connsiteX24" fmla="*/ 9885285 w 11201400"/>
                      <a:gd name="connsiteY24" fmla="*/ 4359348 h 4359348"/>
                      <a:gd name="connsiteX25" fmla="*/ 9285164 w 11201400"/>
                      <a:gd name="connsiteY25" fmla="*/ 4359348 h 4359348"/>
                      <a:gd name="connsiteX26" fmla="*/ 8685042 w 11201400"/>
                      <a:gd name="connsiteY26" fmla="*/ 4359348 h 4359348"/>
                      <a:gd name="connsiteX27" fmla="*/ 8280309 w 11201400"/>
                      <a:gd name="connsiteY27" fmla="*/ 4359348 h 4359348"/>
                      <a:gd name="connsiteX28" fmla="*/ 7875577 w 11201400"/>
                      <a:gd name="connsiteY28" fmla="*/ 4359348 h 4359348"/>
                      <a:gd name="connsiteX29" fmla="*/ 7470845 w 11201400"/>
                      <a:gd name="connsiteY29" fmla="*/ 4359348 h 4359348"/>
                      <a:gd name="connsiteX30" fmla="*/ 6870723 w 11201400"/>
                      <a:gd name="connsiteY30" fmla="*/ 4359348 h 4359348"/>
                      <a:gd name="connsiteX31" fmla="*/ 6172908 w 11201400"/>
                      <a:gd name="connsiteY31" fmla="*/ 4359348 h 4359348"/>
                      <a:gd name="connsiteX32" fmla="*/ 5279704 w 11201400"/>
                      <a:gd name="connsiteY32" fmla="*/ 4359348 h 4359348"/>
                      <a:gd name="connsiteX33" fmla="*/ 4581890 w 11201400"/>
                      <a:gd name="connsiteY33" fmla="*/ 4359348 h 4359348"/>
                      <a:gd name="connsiteX34" fmla="*/ 4177156 w 11201400"/>
                      <a:gd name="connsiteY34" fmla="*/ 4359348 h 4359348"/>
                      <a:gd name="connsiteX35" fmla="*/ 3381647 w 11201400"/>
                      <a:gd name="connsiteY35" fmla="*/ 4359348 h 4359348"/>
                      <a:gd name="connsiteX36" fmla="*/ 2879220 w 11201400"/>
                      <a:gd name="connsiteY36" fmla="*/ 4359348 h 4359348"/>
                      <a:gd name="connsiteX37" fmla="*/ 2083711 w 11201400"/>
                      <a:gd name="connsiteY37" fmla="*/ 4359348 h 4359348"/>
                      <a:gd name="connsiteX38" fmla="*/ 1385896 w 11201400"/>
                      <a:gd name="connsiteY38" fmla="*/ 4359348 h 4359348"/>
                      <a:gd name="connsiteX39" fmla="*/ 715994 w 11201400"/>
                      <a:gd name="connsiteY39" fmla="*/ 4359348 h 4359348"/>
                      <a:gd name="connsiteX40" fmla="*/ 0 w 11201400"/>
                      <a:gd name="connsiteY40" fmla="*/ 3664686 h 4359348"/>
                      <a:gd name="connsiteX41" fmla="*/ 0 w 11201400"/>
                      <a:gd name="connsiteY41" fmla="*/ 3130082 h 4359348"/>
                      <a:gd name="connsiteX42" fmla="*/ 0 w 11201400"/>
                      <a:gd name="connsiteY42" fmla="*/ 2565777 h 4359348"/>
                      <a:gd name="connsiteX43" fmla="*/ 0 w 11201400"/>
                      <a:gd name="connsiteY43" fmla="*/ 1912372 h 4359348"/>
                      <a:gd name="connsiteX44" fmla="*/ 0 w 11201400"/>
                      <a:gd name="connsiteY44" fmla="*/ 1407468 h 4359348"/>
                      <a:gd name="connsiteX45" fmla="*/ 0 w 11201400"/>
                      <a:gd name="connsiteY45" fmla="*/ 694662 h 435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01400" h="4359348" fill="none" extrusionOk="0">
                        <a:moveTo>
                          <a:pt x="0" y="694662"/>
                        </a:moveTo>
                        <a:cubicBezTo>
                          <a:pt x="-24144" y="305091"/>
                          <a:pt x="269874" y="-3568"/>
                          <a:pt x="715994" y="0"/>
                        </a:cubicBezTo>
                        <a:cubicBezTo>
                          <a:pt x="852226" y="-4990"/>
                          <a:pt x="938742" y="3284"/>
                          <a:pt x="1120726" y="0"/>
                        </a:cubicBezTo>
                        <a:cubicBezTo>
                          <a:pt x="1286544" y="35029"/>
                          <a:pt x="1483123" y="20002"/>
                          <a:pt x="1720847" y="0"/>
                        </a:cubicBezTo>
                        <a:cubicBezTo>
                          <a:pt x="1954475" y="-18603"/>
                          <a:pt x="2024124" y="10479"/>
                          <a:pt x="2223274" y="0"/>
                        </a:cubicBezTo>
                        <a:cubicBezTo>
                          <a:pt x="2398536" y="-8215"/>
                          <a:pt x="2812155" y="-30200"/>
                          <a:pt x="3018783" y="0"/>
                        </a:cubicBezTo>
                        <a:cubicBezTo>
                          <a:pt x="3147185" y="-15965"/>
                          <a:pt x="3547646" y="-11728"/>
                          <a:pt x="3814292" y="0"/>
                        </a:cubicBezTo>
                        <a:cubicBezTo>
                          <a:pt x="4097497" y="42243"/>
                          <a:pt x="4348160" y="-8069"/>
                          <a:pt x="4609803" y="0"/>
                        </a:cubicBezTo>
                        <a:cubicBezTo>
                          <a:pt x="4880707" y="27916"/>
                          <a:pt x="4821118" y="-7762"/>
                          <a:pt x="5014535" y="0"/>
                        </a:cubicBezTo>
                        <a:cubicBezTo>
                          <a:pt x="5208690" y="11589"/>
                          <a:pt x="5219022" y="6937"/>
                          <a:pt x="5419267" y="0"/>
                        </a:cubicBezTo>
                        <a:cubicBezTo>
                          <a:pt x="5599549" y="-8981"/>
                          <a:pt x="5933820" y="-49883"/>
                          <a:pt x="6117083" y="0"/>
                        </a:cubicBezTo>
                        <a:cubicBezTo>
                          <a:pt x="6243721" y="24920"/>
                          <a:pt x="6679733" y="-13061"/>
                          <a:pt x="6912592" y="0"/>
                        </a:cubicBezTo>
                        <a:cubicBezTo>
                          <a:pt x="7139947" y="14927"/>
                          <a:pt x="7170906" y="12364"/>
                          <a:pt x="7317325" y="0"/>
                        </a:cubicBezTo>
                        <a:cubicBezTo>
                          <a:pt x="7476168" y="-4286"/>
                          <a:pt x="7852733" y="-6726"/>
                          <a:pt x="8210528" y="0"/>
                        </a:cubicBezTo>
                        <a:cubicBezTo>
                          <a:pt x="8552693" y="6159"/>
                          <a:pt x="8550376" y="22066"/>
                          <a:pt x="8810649" y="0"/>
                        </a:cubicBezTo>
                        <a:cubicBezTo>
                          <a:pt x="9089969" y="-16734"/>
                          <a:pt x="9232748" y="-35791"/>
                          <a:pt x="9410770" y="0"/>
                        </a:cubicBezTo>
                        <a:cubicBezTo>
                          <a:pt x="9582347" y="21529"/>
                          <a:pt x="9654535" y="3355"/>
                          <a:pt x="9815503" y="0"/>
                        </a:cubicBezTo>
                        <a:cubicBezTo>
                          <a:pt x="10027011" y="29706"/>
                          <a:pt x="10288242" y="-57569"/>
                          <a:pt x="10485405" y="0"/>
                        </a:cubicBezTo>
                        <a:cubicBezTo>
                          <a:pt x="10968942" y="-6984"/>
                          <a:pt x="11227333" y="354243"/>
                          <a:pt x="11201400" y="694662"/>
                        </a:cubicBezTo>
                        <a:cubicBezTo>
                          <a:pt x="11162668" y="891883"/>
                          <a:pt x="11208463" y="1126425"/>
                          <a:pt x="11201400" y="1258967"/>
                        </a:cubicBezTo>
                        <a:cubicBezTo>
                          <a:pt x="11178167" y="1400295"/>
                          <a:pt x="11220127" y="1716876"/>
                          <a:pt x="11201400" y="1912372"/>
                        </a:cubicBezTo>
                        <a:cubicBezTo>
                          <a:pt x="11194407" y="2079135"/>
                          <a:pt x="11239930" y="2266831"/>
                          <a:pt x="11201400" y="2506377"/>
                        </a:cubicBezTo>
                        <a:cubicBezTo>
                          <a:pt x="11173830" y="2747721"/>
                          <a:pt x="11180583" y="2810963"/>
                          <a:pt x="11201400" y="3011281"/>
                        </a:cubicBezTo>
                        <a:cubicBezTo>
                          <a:pt x="11235426" y="3187471"/>
                          <a:pt x="11209168" y="3429976"/>
                          <a:pt x="11201400" y="3664686"/>
                        </a:cubicBezTo>
                        <a:cubicBezTo>
                          <a:pt x="11208834" y="4021048"/>
                          <a:pt x="10845583" y="4346881"/>
                          <a:pt x="10485405" y="4359348"/>
                        </a:cubicBezTo>
                        <a:cubicBezTo>
                          <a:pt x="10257561" y="4397484"/>
                          <a:pt x="10023555" y="4386979"/>
                          <a:pt x="9885285" y="4359348"/>
                        </a:cubicBezTo>
                        <a:cubicBezTo>
                          <a:pt x="9737304" y="4320597"/>
                          <a:pt x="9398383" y="4329955"/>
                          <a:pt x="9285164" y="4359348"/>
                        </a:cubicBezTo>
                        <a:cubicBezTo>
                          <a:pt x="9160355" y="4372929"/>
                          <a:pt x="8804846" y="4400239"/>
                          <a:pt x="8587348" y="4359348"/>
                        </a:cubicBezTo>
                        <a:cubicBezTo>
                          <a:pt x="8375787" y="4334662"/>
                          <a:pt x="8282814" y="4348898"/>
                          <a:pt x="8084921" y="4359348"/>
                        </a:cubicBezTo>
                        <a:cubicBezTo>
                          <a:pt x="7897544" y="4375340"/>
                          <a:pt x="7798664" y="4351836"/>
                          <a:pt x="7582494" y="4359348"/>
                        </a:cubicBezTo>
                        <a:cubicBezTo>
                          <a:pt x="7370069" y="4346182"/>
                          <a:pt x="7256477" y="4343041"/>
                          <a:pt x="7177761" y="4359348"/>
                        </a:cubicBezTo>
                        <a:cubicBezTo>
                          <a:pt x="7098384" y="4365305"/>
                          <a:pt x="6811555" y="4290877"/>
                          <a:pt x="6577641" y="4359348"/>
                        </a:cubicBezTo>
                        <a:cubicBezTo>
                          <a:pt x="6363630" y="4374512"/>
                          <a:pt x="6153613" y="4343342"/>
                          <a:pt x="5782132" y="4359348"/>
                        </a:cubicBezTo>
                        <a:cubicBezTo>
                          <a:pt x="5419139" y="4389576"/>
                          <a:pt x="5295481" y="4400211"/>
                          <a:pt x="5084316" y="4359348"/>
                        </a:cubicBezTo>
                        <a:cubicBezTo>
                          <a:pt x="4854943" y="4351561"/>
                          <a:pt x="4798801" y="4371618"/>
                          <a:pt x="4581890" y="4359348"/>
                        </a:cubicBezTo>
                        <a:cubicBezTo>
                          <a:pt x="4383334" y="4341042"/>
                          <a:pt x="4358663" y="4348933"/>
                          <a:pt x="4177156" y="4359348"/>
                        </a:cubicBezTo>
                        <a:cubicBezTo>
                          <a:pt x="3970538" y="4399974"/>
                          <a:pt x="3630366" y="4264180"/>
                          <a:pt x="3283954" y="4359348"/>
                        </a:cubicBezTo>
                        <a:cubicBezTo>
                          <a:pt x="2913038" y="4386331"/>
                          <a:pt x="2867837" y="4382925"/>
                          <a:pt x="2683832" y="4359348"/>
                        </a:cubicBezTo>
                        <a:cubicBezTo>
                          <a:pt x="2574662" y="4371687"/>
                          <a:pt x="2199496" y="4367712"/>
                          <a:pt x="1888323" y="4359348"/>
                        </a:cubicBezTo>
                        <a:cubicBezTo>
                          <a:pt x="1572187" y="4322955"/>
                          <a:pt x="1618290" y="4342926"/>
                          <a:pt x="1483590" y="4359348"/>
                        </a:cubicBezTo>
                        <a:cubicBezTo>
                          <a:pt x="1358381" y="4383114"/>
                          <a:pt x="1045659" y="4342345"/>
                          <a:pt x="715994" y="4359348"/>
                        </a:cubicBezTo>
                        <a:cubicBezTo>
                          <a:pt x="361602" y="4411443"/>
                          <a:pt x="-74017" y="4040887"/>
                          <a:pt x="0" y="3664686"/>
                        </a:cubicBezTo>
                        <a:cubicBezTo>
                          <a:pt x="-8323" y="3525556"/>
                          <a:pt x="14033" y="3358632"/>
                          <a:pt x="0" y="3130082"/>
                        </a:cubicBezTo>
                        <a:cubicBezTo>
                          <a:pt x="4494" y="2896307"/>
                          <a:pt x="29266" y="2780721"/>
                          <a:pt x="0" y="2506377"/>
                        </a:cubicBezTo>
                        <a:cubicBezTo>
                          <a:pt x="-13850" y="2216365"/>
                          <a:pt x="10300" y="2220446"/>
                          <a:pt x="0" y="1942072"/>
                        </a:cubicBezTo>
                        <a:cubicBezTo>
                          <a:pt x="1841" y="1662661"/>
                          <a:pt x="3351" y="1619448"/>
                          <a:pt x="0" y="1318367"/>
                        </a:cubicBezTo>
                        <a:cubicBezTo>
                          <a:pt x="-4030" y="1031518"/>
                          <a:pt x="4583" y="928372"/>
                          <a:pt x="0" y="694662"/>
                        </a:cubicBezTo>
                        <a:close/>
                      </a:path>
                      <a:path w="11201400" h="4359348" stroke="0" extrusionOk="0">
                        <a:moveTo>
                          <a:pt x="0" y="694662"/>
                        </a:moveTo>
                        <a:cubicBezTo>
                          <a:pt x="24252" y="363051"/>
                          <a:pt x="333196" y="6929"/>
                          <a:pt x="715994" y="0"/>
                        </a:cubicBezTo>
                        <a:cubicBezTo>
                          <a:pt x="905682" y="57196"/>
                          <a:pt x="1114791" y="-26192"/>
                          <a:pt x="1316114" y="0"/>
                        </a:cubicBezTo>
                        <a:cubicBezTo>
                          <a:pt x="1523183" y="-27071"/>
                          <a:pt x="1895965" y="-17778"/>
                          <a:pt x="2111624" y="0"/>
                        </a:cubicBezTo>
                        <a:cubicBezTo>
                          <a:pt x="2325136" y="39512"/>
                          <a:pt x="2441241" y="-11829"/>
                          <a:pt x="2516357" y="0"/>
                        </a:cubicBezTo>
                        <a:cubicBezTo>
                          <a:pt x="2579760" y="-6785"/>
                          <a:pt x="3085399" y="1529"/>
                          <a:pt x="3311866" y="0"/>
                        </a:cubicBezTo>
                        <a:cubicBezTo>
                          <a:pt x="3497761" y="-969"/>
                          <a:pt x="3601298" y="-1316"/>
                          <a:pt x="3716599" y="0"/>
                        </a:cubicBezTo>
                        <a:cubicBezTo>
                          <a:pt x="3814428" y="66964"/>
                          <a:pt x="4142491" y="8821"/>
                          <a:pt x="4512108" y="0"/>
                        </a:cubicBezTo>
                        <a:cubicBezTo>
                          <a:pt x="4864954" y="31752"/>
                          <a:pt x="4998279" y="-6648"/>
                          <a:pt x="5209923" y="0"/>
                        </a:cubicBezTo>
                        <a:cubicBezTo>
                          <a:pt x="5431649" y="12843"/>
                          <a:pt x="5522781" y="13266"/>
                          <a:pt x="5810044" y="0"/>
                        </a:cubicBezTo>
                        <a:cubicBezTo>
                          <a:pt x="6117763" y="-18323"/>
                          <a:pt x="6188395" y="-10052"/>
                          <a:pt x="6507860" y="0"/>
                        </a:cubicBezTo>
                        <a:cubicBezTo>
                          <a:pt x="6802791" y="23453"/>
                          <a:pt x="7011708" y="-11489"/>
                          <a:pt x="7303369" y="0"/>
                        </a:cubicBezTo>
                        <a:cubicBezTo>
                          <a:pt x="7624283" y="49307"/>
                          <a:pt x="7855741" y="54520"/>
                          <a:pt x="8001183" y="0"/>
                        </a:cubicBezTo>
                        <a:cubicBezTo>
                          <a:pt x="8168696" y="-28789"/>
                          <a:pt x="8387211" y="-21392"/>
                          <a:pt x="8503610" y="0"/>
                        </a:cubicBezTo>
                        <a:cubicBezTo>
                          <a:pt x="8604520" y="-10744"/>
                          <a:pt x="8883240" y="17787"/>
                          <a:pt x="9006038" y="0"/>
                        </a:cubicBezTo>
                        <a:cubicBezTo>
                          <a:pt x="9113618" y="-16020"/>
                          <a:pt x="9268977" y="-13613"/>
                          <a:pt x="9508464" y="0"/>
                        </a:cubicBezTo>
                        <a:cubicBezTo>
                          <a:pt x="9723197" y="76212"/>
                          <a:pt x="10060962" y="80004"/>
                          <a:pt x="10485405" y="0"/>
                        </a:cubicBezTo>
                        <a:cubicBezTo>
                          <a:pt x="10978557" y="49616"/>
                          <a:pt x="11211747" y="383512"/>
                          <a:pt x="11201400" y="694662"/>
                        </a:cubicBezTo>
                        <a:cubicBezTo>
                          <a:pt x="11174702" y="884687"/>
                          <a:pt x="11194240" y="1154100"/>
                          <a:pt x="11201400" y="1318367"/>
                        </a:cubicBezTo>
                        <a:cubicBezTo>
                          <a:pt x="11171312" y="1507660"/>
                          <a:pt x="11162739" y="1756558"/>
                          <a:pt x="11201400" y="1882672"/>
                        </a:cubicBezTo>
                        <a:cubicBezTo>
                          <a:pt x="11196063" y="1964212"/>
                          <a:pt x="11177425" y="2239905"/>
                          <a:pt x="11201400" y="2476676"/>
                        </a:cubicBezTo>
                        <a:cubicBezTo>
                          <a:pt x="11214967" y="2752511"/>
                          <a:pt x="11207043" y="2820860"/>
                          <a:pt x="11201400" y="3070681"/>
                        </a:cubicBezTo>
                        <a:cubicBezTo>
                          <a:pt x="11178920" y="3320225"/>
                          <a:pt x="11225296" y="3454814"/>
                          <a:pt x="11201400" y="3664686"/>
                        </a:cubicBezTo>
                        <a:cubicBezTo>
                          <a:pt x="11156597" y="3920405"/>
                          <a:pt x="10810178" y="4415900"/>
                          <a:pt x="10485405" y="4359348"/>
                        </a:cubicBezTo>
                        <a:cubicBezTo>
                          <a:pt x="10325985" y="4387358"/>
                          <a:pt x="10170054" y="4368485"/>
                          <a:pt x="9885285" y="4359348"/>
                        </a:cubicBezTo>
                        <a:cubicBezTo>
                          <a:pt x="9624178" y="4328841"/>
                          <a:pt x="9507599" y="4392758"/>
                          <a:pt x="9285164" y="4359348"/>
                        </a:cubicBezTo>
                        <a:cubicBezTo>
                          <a:pt x="9080645" y="4332454"/>
                          <a:pt x="8983857" y="4362556"/>
                          <a:pt x="8685042" y="4359348"/>
                        </a:cubicBezTo>
                        <a:cubicBezTo>
                          <a:pt x="8381285" y="4371438"/>
                          <a:pt x="8445367" y="4361239"/>
                          <a:pt x="8280309" y="4359348"/>
                        </a:cubicBezTo>
                        <a:cubicBezTo>
                          <a:pt x="8109607" y="4352806"/>
                          <a:pt x="8067577" y="4370848"/>
                          <a:pt x="7875577" y="4359348"/>
                        </a:cubicBezTo>
                        <a:cubicBezTo>
                          <a:pt x="7679574" y="4350954"/>
                          <a:pt x="7591190" y="4363854"/>
                          <a:pt x="7470845" y="4359348"/>
                        </a:cubicBezTo>
                        <a:cubicBezTo>
                          <a:pt x="7371020" y="4336859"/>
                          <a:pt x="7007811" y="4366439"/>
                          <a:pt x="6870723" y="4359348"/>
                        </a:cubicBezTo>
                        <a:cubicBezTo>
                          <a:pt x="6768211" y="4341836"/>
                          <a:pt x="6392658" y="4372372"/>
                          <a:pt x="6172908" y="4359348"/>
                        </a:cubicBezTo>
                        <a:cubicBezTo>
                          <a:pt x="5915424" y="4323735"/>
                          <a:pt x="5730284" y="4353278"/>
                          <a:pt x="5279704" y="4359348"/>
                        </a:cubicBezTo>
                        <a:cubicBezTo>
                          <a:pt x="4841977" y="4341639"/>
                          <a:pt x="4753407" y="4383265"/>
                          <a:pt x="4581890" y="4359348"/>
                        </a:cubicBezTo>
                        <a:cubicBezTo>
                          <a:pt x="4409306" y="4333638"/>
                          <a:pt x="4314966" y="4362309"/>
                          <a:pt x="4177156" y="4359348"/>
                        </a:cubicBezTo>
                        <a:cubicBezTo>
                          <a:pt x="4090253" y="4412959"/>
                          <a:pt x="3707796" y="4327420"/>
                          <a:pt x="3381647" y="4359348"/>
                        </a:cubicBezTo>
                        <a:cubicBezTo>
                          <a:pt x="3085054" y="4336984"/>
                          <a:pt x="3077543" y="4389734"/>
                          <a:pt x="2879220" y="4359348"/>
                        </a:cubicBezTo>
                        <a:cubicBezTo>
                          <a:pt x="2643587" y="4305056"/>
                          <a:pt x="2386157" y="4377037"/>
                          <a:pt x="2083711" y="4359348"/>
                        </a:cubicBezTo>
                        <a:cubicBezTo>
                          <a:pt x="1799340" y="4348051"/>
                          <a:pt x="1732941" y="4357685"/>
                          <a:pt x="1385896" y="4359348"/>
                        </a:cubicBezTo>
                        <a:cubicBezTo>
                          <a:pt x="1050101" y="4354740"/>
                          <a:pt x="1017967" y="4352489"/>
                          <a:pt x="715994" y="4359348"/>
                        </a:cubicBezTo>
                        <a:cubicBezTo>
                          <a:pt x="296549" y="4322132"/>
                          <a:pt x="15835" y="4009038"/>
                          <a:pt x="0" y="3664686"/>
                        </a:cubicBezTo>
                        <a:cubicBezTo>
                          <a:pt x="-22253" y="3479829"/>
                          <a:pt x="32796" y="3284484"/>
                          <a:pt x="0" y="3130082"/>
                        </a:cubicBezTo>
                        <a:cubicBezTo>
                          <a:pt x="-28382" y="3046507"/>
                          <a:pt x="-22672" y="2785299"/>
                          <a:pt x="0" y="2565777"/>
                        </a:cubicBezTo>
                        <a:cubicBezTo>
                          <a:pt x="41406" y="2370294"/>
                          <a:pt x="3638" y="2211372"/>
                          <a:pt x="0" y="1912372"/>
                        </a:cubicBezTo>
                        <a:cubicBezTo>
                          <a:pt x="18046" y="1594444"/>
                          <a:pt x="21772" y="1544696"/>
                          <a:pt x="0" y="1407468"/>
                        </a:cubicBezTo>
                        <a:cubicBezTo>
                          <a:pt x="-42655" y="1282263"/>
                          <a:pt x="1209" y="1024330"/>
                          <a:pt x="0" y="694662"/>
                        </a:cubicBezTo>
                        <a:close/>
                      </a:path>
                      <a:path w="11201400" h="4359348" fill="none" stroke="0" extrusionOk="0">
                        <a:moveTo>
                          <a:pt x="0" y="694662"/>
                        </a:moveTo>
                        <a:cubicBezTo>
                          <a:pt x="-114857" y="286582"/>
                          <a:pt x="262970" y="85227"/>
                          <a:pt x="715994" y="0"/>
                        </a:cubicBezTo>
                        <a:cubicBezTo>
                          <a:pt x="837204" y="7245"/>
                          <a:pt x="945188" y="-15746"/>
                          <a:pt x="1120726" y="0"/>
                        </a:cubicBezTo>
                        <a:cubicBezTo>
                          <a:pt x="1288859" y="-15794"/>
                          <a:pt x="1494530" y="588"/>
                          <a:pt x="1720847" y="0"/>
                        </a:cubicBezTo>
                        <a:cubicBezTo>
                          <a:pt x="1969637" y="-17445"/>
                          <a:pt x="2030759" y="9933"/>
                          <a:pt x="2223274" y="0"/>
                        </a:cubicBezTo>
                        <a:cubicBezTo>
                          <a:pt x="2426037" y="26844"/>
                          <a:pt x="2842117" y="47188"/>
                          <a:pt x="3018783" y="0"/>
                        </a:cubicBezTo>
                        <a:cubicBezTo>
                          <a:pt x="3235454" y="-76398"/>
                          <a:pt x="3536918" y="15619"/>
                          <a:pt x="3814292" y="0"/>
                        </a:cubicBezTo>
                        <a:cubicBezTo>
                          <a:pt x="4129213" y="55140"/>
                          <a:pt x="4314912" y="-11149"/>
                          <a:pt x="4609803" y="0"/>
                        </a:cubicBezTo>
                        <a:cubicBezTo>
                          <a:pt x="4880012" y="28680"/>
                          <a:pt x="4821495" y="-14309"/>
                          <a:pt x="5014535" y="0"/>
                        </a:cubicBezTo>
                        <a:cubicBezTo>
                          <a:pt x="5209316" y="13644"/>
                          <a:pt x="5219542" y="7090"/>
                          <a:pt x="5419267" y="0"/>
                        </a:cubicBezTo>
                        <a:cubicBezTo>
                          <a:pt x="5595643" y="-5867"/>
                          <a:pt x="5968437" y="8673"/>
                          <a:pt x="6117083" y="0"/>
                        </a:cubicBezTo>
                        <a:cubicBezTo>
                          <a:pt x="6245910" y="48035"/>
                          <a:pt x="6703317" y="-26322"/>
                          <a:pt x="6912592" y="0"/>
                        </a:cubicBezTo>
                        <a:cubicBezTo>
                          <a:pt x="7136491" y="18351"/>
                          <a:pt x="7165348" y="6082"/>
                          <a:pt x="7317325" y="0"/>
                        </a:cubicBezTo>
                        <a:cubicBezTo>
                          <a:pt x="7454010" y="9895"/>
                          <a:pt x="7909833" y="63603"/>
                          <a:pt x="8210528" y="0"/>
                        </a:cubicBezTo>
                        <a:cubicBezTo>
                          <a:pt x="8555440" y="4199"/>
                          <a:pt x="8552713" y="27796"/>
                          <a:pt x="8810649" y="0"/>
                        </a:cubicBezTo>
                        <a:cubicBezTo>
                          <a:pt x="9107525" y="-34056"/>
                          <a:pt x="9212684" y="-28464"/>
                          <a:pt x="9410770" y="0"/>
                        </a:cubicBezTo>
                        <a:cubicBezTo>
                          <a:pt x="9578812" y="25028"/>
                          <a:pt x="9647738" y="-7095"/>
                          <a:pt x="9815503" y="0"/>
                        </a:cubicBezTo>
                        <a:cubicBezTo>
                          <a:pt x="9972404" y="34722"/>
                          <a:pt x="10254294" y="23305"/>
                          <a:pt x="10485405" y="0"/>
                        </a:cubicBezTo>
                        <a:cubicBezTo>
                          <a:pt x="10968694" y="-17756"/>
                          <a:pt x="11315635" y="339113"/>
                          <a:pt x="11201400" y="694662"/>
                        </a:cubicBezTo>
                        <a:cubicBezTo>
                          <a:pt x="11177798" y="878775"/>
                          <a:pt x="11175869" y="1135732"/>
                          <a:pt x="11201400" y="1258967"/>
                        </a:cubicBezTo>
                        <a:cubicBezTo>
                          <a:pt x="11216811" y="1381053"/>
                          <a:pt x="11221686" y="1691820"/>
                          <a:pt x="11201400" y="1912372"/>
                        </a:cubicBezTo>
                        <a:cubicBezTo>
                          <a:pt x="11194122" y="2150151"/>
                          <a:pt x="11194165" y="2301597"/>
                          <a:pt x="11201400" y="2506377"/>
                        </a:cubicBezTo>
                        <a:cubicBezTo>
                          <a:pt x="11184871" y="2721828"/>
                          <a:pt x="11189194" y="2821746"/>
                          <a:pt x="11201400" y="3011281"/>
                        </a:cubicBezTo>
                        <a:cubicBezTo>
                          <a:pt x="11229993" y="3228672"/>
                          <a:pt x="11236043" y="3428165"/>
                          <a:pt x="11201400" y="3664686"/>
                        </a:cubicBezTo>
                        <a:cubicBezTo>
                          <a:pt x="11248206" y="4052208"/>
                          <a:pt x="10941210" y="4339513"/>
                          <a:pt x="10485405" y="4359348"/>
                        </a:cubicBezTo>
                        <a:cubicBezTo>
                          <a:pt x="10282526" y="4380597"/>
                          <a:pt x="10013959" y="4377116"/>
                          <a:pt x="9885285" y="4359348"/>
                        </a:cubicBezTo>
                        <a:cubicBezTo>
                          <a:pt x="9764388" y="4333304"/>
                          <a:pt x="9408516" y="4360903"/>
                          <a:pt x="9285164" y="4359348"/>
                        </a:cubicBezTo>
                        <a:cubicBezTo>
                          <a:pt x="9163945" y="4391567"/>
                          <a:pt x="8800176" y="4356216"/>
                          <a:pt x="8587348" y="4359348"/>
                        </a:cubicBezTo>
                        <a:cubicBezTo>
                          <a:pt x="8382271" y="4331660"/>
                          <a:pt x="8273766" y="4363603"/>
                          <a:pt x="8084921" y="4359348"/>
                        </a:cubicBezTo>
                        <a:cubicBezTo>
                          <a:pt x="7881562" y="4351730"/>
                          <a:pt x="7772299" y="4363272"/>
                          <a:pt x="7582494" y="4359348"/>
                        </a:cubicBezTo>
                        <a:cubicBezTo>
                          <a:pt x="7356730" y="4347890"/>
                          <a:pt x="7252752" y="4345787"/>
                          <a:pt x="7177761" y="4359348"/>
                        </a:cubicBezTo>
                        <a:cubicBezTo>
                          <a:pt x="7076765" y="4354784"/>
                          <a:pt x="6803161" y="4337468"/>
                          <a:pt x="6577641" y="4359348"/>
                        </a:cubicBezTo>
                        <a:cubicBezTo>
                          <a:pt x="6360472" y="4398887"/>
                          <a:pt x="6147314" y="4337606"/>
                          <a:pt x="5782132" y="4359348"/>
                        </a:cubicBezTo>
                        <a:cubicBezTo>
                          <a:pt x="5388380" y="4381285"/>
                          <a:pt x="5317657" y="4369554"/>
                          <a:pt x="5084316" y="4359348"/>
                        </a:cubicBezTo>
                        <a:cubicBezTo>
                          <a:pt x="4863451" y="4340267"/>
                          <a:pt x="4761188" y="4377596"/>
                          <a:pt x="4581890" y="4359348"/>
                        </a:cubicBezTo>
                        <a:cubicBezTo>
                          <a:pt x="4379487" y="4348720"/>
                          <a:pt x="4357292" y="4342224"/>
                          <a:pt x="4177156" y="4359348"/>
                        </a:cubicBezTo>
                        <a:cubicBezTo>
                          <a:pt x="4031904" y="4440342"/>
                          <a:pt x="3675184" y="4335707"/>
                          <a:pt x="3283954" y="4359348"/>
                        </a:cubicBezTo>
                        <a:cubicBezTo>
                          <a:pt x="2928652" y="4381744"/>
                          <a:pt x="2871031" y="4387340"/>
                          <a:pt x="2683832" y="4359348"/>
                        </a:cubicBezTo>
                        <a:cubicBezTo>
                          <a:pt x="2509138" y="4267749"/>
                          <a:pt x="2143087" y="4376114"/>
                          <a:pt x="1888323" y="4359348"/>
                        </a:cubicBezTo>
                        <a:cubicBezTo>
                          <a:pt x="1583075" y="4334544"/>
                          <a:pt x="1616596" y="4338920"/>
                          <a:pt x="1483590" y="4359348"/>
                        </a:cubicBezTo>
                        <a:cubicBezTo>
                          <a:pt x="1324104" y="4332236"/>
                          <a:pt x="1041499" y="4305830"/>
                          <a:pt x="715994" y="4359348"/>
                        </a:cubicBezTo>
                        <a:cubicBezTo>
                          <a:pt x="288776" y="4369093"/>
                          <a:pt x="-141625" y="3970463"/>
                          <a:pt x="0" y="3664686"/>
                        </a:cubicBezTo>
                        <a:cubicBezTo>
                          <a:pt x="-33873" y="3554569"/>
                          <a:pt x="-25952" y="3331251"/>
                          <a:pt x="0" y="3130082"/>
                        </a:cubicBezTo>
                        <a:cubicBezTo>
                          <a:pt x="-9414" y="2908934"/>
                          <a:pt x="14396" y="2785149"/>
                          <a:pt x="0" y="2506377"/>
                        </a:cubicBezTo>
                        <a:cubicBezTo>
                          <a:pt x="-17113" y="2212943"/>
                          <a:pt x="2831" y="2225712"/>
                          <a:pt x="0" y="1942072"/>
                        </a:cubicBezTo>
                        <a:cubicBezTo>
                          <a:pt x="-16267" y="1654422"/>
                          <a:pt x="16738" y="1615988"/>
                          <a:pt x="0" y="1318367"/>
                        </a:cubicBezTo>
                        <a:cubicBezTo>
                          <a:pt x="-8300" y="1022554"/>
                          <a:pt x="2506" y="926607"/>
                          <a:pt x="0" y="6946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300" dirty="0">
                <a:solidFill>
                  <a:prstClr val="black"/>
                </a:solidFill>
                <a:latin typeface="Cambria" panose="02040503050406030204" pitchFamily="18" charset="0"/>
                <a:ea typeface="Cambria" panose="02040503050406030204" pitchFamily="18"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lvl="0" algn="just" defTabSz="914377"/>
            <a:r>
              <a:rPr lang="vi-VN" sz="2300" dirty="0">
                <a:solidFill>
                  <a:prstClr val="black"/>
                </a:solidFill>
                <a:latin typeface="Cambria" panose="02040503050406030204" pitchFamily="18" charset="0"/>
                <a:ea typeface="Cambria" panose="02040503050406030204" pitchFamily="18" charset="0"/>
              </a:rPr>
              <a:t>   – Đây là giống hoa mới phải không?</a:t>
            </a:r>
          </a:p>
          <a:p>
            <a:pPr lvl="0" algn="just" defTabSz="914377"/>
            <a:r>
              <a:rPr lang="vi-VN" sz="2300" dirty="0">
                <a:solidFill>
                  <a:prstClr val="black"/>
                </a:solidFill>
                <a:latin typeface="Cambria" panose="02040503050406030204" pitchFamily="18" charset="0"/>
                <a:ea typeface="Cambria" panose="02040503050406030204" pitchFamily="18" charset="0"/>
              </a:rPr>
              <a:t>   – Không ạ! Vẫn giống cây đó thôi.</a:t>
            </a:r>
          </a:p>
          <a:p>
            <a:pPr lvl="0" algn="just" defTabSz="914377"/>
            <a:r>
              <a:rPr lang="vi-VN" sz="2300" dirty="0">
                <a:solidFill>
                  <a:prstClr val="black"/>
                </a:solidFill>
                <a:latin typeface="Cambria" panose="02040503050406030204" pitchFamily="18" charset="0"/>
                <a:ea typeface="Cambria" panose="02040503050406030204" pitchFamily="18" charset="0"/>
              </a:rPr>
              <a:t>   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305206" y="112598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380960"/>
        </mc:Choice>
        <mc:Fallback>
          <p:control name="TextBox1" r:id="rId2" imgW="5286240" imgH="138096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6"/>
                <a:stretch>
                  <a:fillRect/>
                </a:stretch>
              </p:blipFill>
              <p:spPr>
                <a:xfrm>
                  <a:off x="6707913" y="162648"/>
                  <a:ext cx="5283200" cy="1379073"/>
                </a:xfrm>
                <a:prstGeom prst="rect">
                  <a:avLst/>
                </a:prstGeom>
              </p:spPr>
            </p:pic>
          </p:control>
        </mc:Fallback>
      </mc:AlternateContent>
    </p:controls>
    <p:extLst>
      <p:ext uri="{BB962C8B-B14F-4D97-AF65-F5344CB8AC3E}">
        <p14:creationId xmlns:p14="http://schemas.microsoft.com/office/powerpoint/2010/main" val="208701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531628" y="2083981"/>
            <a:ext cx="11016525" cy="4495723"/>
          </a:xfrm>
          <a:custGeom>
            <a:avLst/>
            <a:gdLst>
              <a:gd name="connsiteX0" fmla="*/ 0 w 11016525"/>
              <a:gd name="connsiteY0" fmla="*/ 629851 h 4495723"/>
              <a:gd name="connsiteX1" fmla="*/ 629851 w 11016525"/>
              <a:gd name="connsiteY1" fmla="*/ 0 h 4495723"/>
              <a:gd name="connsiteX2" fmla="*/ 1034062 w 11016525"/>
              <a:gd name="connsiteY2" fmla="*/ 0 h 4495723"/>
              <a:gd name="connsiteX3" fmla="*/ 1633410 w 11016525"/>
              <a:gd name="connsiteY3" fmla="*/ 0 h 4495723"/>
              <a:gd name="connsiteX4" fmla="*/ 2135189 w 11016525"/>
              <a:gd name="connsiteY4" fmla="*/ 0 h 4495723"/>
              <a:gd name="connsiteX5" fmla="*/ 2929674 w 11016525"/>
              <a:gd name="connsiteY5" fmla="*/ 0 h 4495723"/>
              <a:gd name="connsiteX6" fmla="*/ 3724158 w 11016525"/>
              <a:gd name="connsiteY6" fmla="*/ 0 h 4495723"/>
              <a:gd name="connsiteX7" fmla="*/ 4518642 w 11016525"/>
              <a:gd name="connsiteY7" fmla="*/ 0 h 4495723"/>
              <a:gd name="connsiteX8" fmla="*/ 4922853 w 11016525"/>
              <a:gd name="connsiteY8" fmla="*/ 0 h 4495723"/>
              <a:gd name="connsiteX9" fmla="*/ 5327064 w 11016525"/>
              <a:gd name="connsiteY9" fmla="*/ 0 h 4495723"/>
              <a:gd name="connsiteX10" fmla="*/ 6023980 w 11016525"/>
              <a:gd name="connsiteY10" fmla="*/ 0 h 4495723"/>
              <a:gd name="connsiteX11" fmla="*/ 6818464 w 11016525"/>
              <a:gd name="connsiteY11" fmla="*/ 0 h 4495723"/>
              <a:gd name="connsiteX12" fmla="*/ 7222676 w 11016525"/>
              <a:gd name="connsiteY12" fmla="*/ 0 h 4495723"/>
              <a:gd name="connsiteX13" fmla="*/ 8114728 w 11016525"/>
              <a:gd name="connsiteY13" fmla="*/ 0 h 4495723"/>
              <a:gd name="connsiteX14" fmla="*/ 8714076 w 11016525"/>
              <a:gd name="connsiteY14" fmla="*/ 0 h 4495723"/>
              <a:gd name="connsiteX15" fmla="*/ 9313423 w 11016525"/>
              <a:gd name="connsiteY15" fmla="*/ 0 h 4495723"/>
              <a:gd name="connsiteX16" fmla="*/ 9717635 w 11016525"/>
              <a:gd name="connsiteY16" fmla="*/ 0 h 4495723"/>
              <a:gd name="connsiteX17" fmla="*/ 10386674 w 11016525"/>
              <a:gd name="connsiteY17" fmla="*/ 0 h 4495723"/>
              <a:gd name="connsiteX18" fmla="*/ 11016525 w 11016525"/>
              <a:gd name="connsiteY18" fmla="*/ 629851 h 4495723"/>
              <a:gd name="connsiteX19" fmla="*/ 11016525 w 11016525"/>
              <a:gd name="connsiteY19" fmla="*/ 1244695 h 4495723"/>
              <a:gd name="connsiteX20" fmla="*/ 11016525 w 11016525"/>
              <a:gd name="connsiteY20" fmla="*/ 1956620 h 4495723"/>
              <a:gd name="connsiteX21" fmla="*/ 11016525 w 11016525"/>
              <a:gd name="connsiteY21" fmla="*/ 2603824 h 4495723"/>
              <a:gd name="connsiteX22" fmla="*/ 11016525 w 11016525"/>
              <a:gd name="connsiteY22" fmla="*/ 3153947 h 4495723"/>
              <a:gd name="connsiteX23" fmla="*/ 11016525 w 11016525"/>
              <a:gd name="connsiteY23" fmla="*/ 3865872 h 4495723"/>
              <a:gd name="connsiteX24" fmla="*/ 10386674 w 11016525"/>
              <a:gd name="connsiteY24" fmla="*/ 4495723 h 4495723"/>
              <a:gd name="connsiteX25" fmla="*/ 9787326 w 11016525"/>
              <a:gd name="connsiteY25" fmla="*/ 4495723 h 4495723"/>
              <a:gd name="connsiteX26" fmla="*/ 9187979 w 11016525"/>
              <a:gd name="connsiteY26" fmla="*/ 4495723 h 4495723"/>
              <a:gd name="connsiteX27" fmla="*/ 8491063 w 11016525"/>
              <a:gd name="connsiteY27" fmla="*/ 4495723 h 4495723"/>
              <a:gd name="connsiteX28" fmla="*/ 7989283 w 11016525"/>
              <a:gd name="connsiteY28" fmla="*/ 4495723 h 4495723"/>
              <a:gd name="connsiteX29" fmla="*/ 7487504 w 11016525"/>
              <a:gd name="connsiteY29" fmla="*/ 4495723 h 4495723"/>
              <a:gd name="connsiteX30" fmla="*/ 7083292 w 11016525"/>
              <a:gd name="connsiteY30" fmla="*/ 4495723 h 4495723"/>
              <a:gd name="connsiteX31" fmla="*/ 6483945 w 11016525"/>
              <a:gd name="connsiteY31" fmla="*/ 4495723 h 4495723"/>
              <a:gd name="connsiteX32" fmla="*/ 5689461 w 11016525"/>
              <a:gd name="connsiteY32" fmla="*/ 4495723 h 4495723"/>
              <a:gd name="connsiteX33" fmla="*/ 4992545 w 11016525"/>
              <a:gd name="connsiteY33" fmla="*/ 4495723 h 4495723"/>
              <a:gd name="connsiteX34" fmla="*/ 4490765 w 11016525"/>
              <a:gd name="connsiteY34" fmla="*/ 4495723 h 4495723"/>
              <a:gd name="connsiteX35" fmla="*/ 4086554 w 11016525"/>
              <a:gd name="connsiteY35" fmla="*/ 4495723 h 4495723"/>
              <a:gd name="connsiteX36" fmla="*/ 3194502 w 11016525"/>
              <a:gd name="connsiteY36" fmla="*/ 4495723 h 4495723"/>
              <a:gd name="connsiteX37" fmla="*/ 2595154 w 11016525"/>
              <a:gd name="connsiteY37" fmla="*/ 4495723 h 4495723"/>
              <a:gd name="connsiteX38" fmla="*/ 1800670 w 11016525"/>
              <a:gd name="connsiteY38" fmla="*/ 4495723 h 4495723"/>
              <a:gd name="connsiteX39" fmla="*/ 1396459 w 11016525"/>
              <a:gd name="connsiteY39" fmla="*/ 4495723 h 4495723"/>
              <a:gd name="connsiteX40" fmla="*/ 629851 w 11016525"/>
              <a:gd name="connsiteY40" fmla="*/ 4495723 h 4495723"/>
              <a:gd name="connsiteX41" fmla="*/ 0 w 11016525"/>
              <a:gd name="connsiteY41" fmla="*/ 3865872 h 4495723"/>
              <a:gd name="connsiteX42" fmla="*/ 0 w 11016525"/>
              <a:gd name="connsiteY42" fmla="*/ 3283388 h 4495723"/>
              <a:gd name="connsiteX43" fmla="*/ 0 w 11016525"/>
              <a:gd name="connsiteY43" fmla="*/ 2603824 h 4495723"/>
              <a:gd name="connsiteX44" fmla="*/ 0 w 11016525"/>
              <a:gd name="connsiteY44" fmla="*/ 1988980 h 4495723"/>
              <a:gd name="connsiteX45" fmla="*/ 0 w 11016525"/>
              <a:gd name="connsiteY45" fmla="*/ 1309415 h 4495723"/>
              <a:gd name="connsiteX46" fmla="*/ 0 w 11016525"/>
              <a:gd name="connsiteY46" fmla="*/ 629851 h 449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16525" h="4495723" fill="none" extrusionOk="0">
                <a:moveTo>
                  <a:pt x="0" y="629851"/>
                </a:moveTo>
                <a:cubicBezTo>
                  <a:pt x="-71606" y="308083"/>
                  <a:pt x="263366" y="8604"/>
                  <a:pt x="629851" y="0"/>
                </a:cubicBezTo>
                <a:cubicBezTo>
                  <a:pt x="736588" y="18951"/>
                  <a:pt x="952970" y="-3943"/>
                  <a:pt x="1034062" y="0"/>
                </a:cubicBezTo>
                <a:cubicBezTo>
                  <a:pt x="1115154" y="3943"/>
                  <a:pt x="1462439" y="14509"/>
                  <a:pt x="1633410" y="0"/>
                </a:cubicBezTo>
                <a:cubicBezTo>
                  <a:pt x="1804381" y="-14509"/>
                  <a:pt x="1908188" y="10292"/>
                  <a:pt x="2135189" y="0"/>
                </a:cubicBezTo>
                <a:cubicBezTo>
                  <a:pt x="2362190" y="-10292"/>
                  <a:pt x="2677768" y="-10580"/>
                  <a:pt x="2929674" y="0"/>
                </a:cubicBezTo>
                <a:cubicBezTo>
                  <a:pt x="3181580" y="10580"/>
                  <a:pt x="3341935" y="2326"/>
                  <a:pt x="3724158" y="0"/>
                </a:cubicBezTo>
                <a:cubicBezTo>
                  <a:pt x="4106381" y="-2326"/>
                  <a:pt x="4300732" y="38789"/>
                  <a:pt x="4518642" y="0"/>
                </a:cubicBezTo>
                <a:cubicBezTo>
                  <a:pt x="4736552" y="-38789"/>
                  <a:pt x="4752569" y="8901"/>
                  <a:pt x="4922853" y="0"/>
                </a:cubicBezTo>
                <a:cubicBezTo>
                  <a:pt x="5093137" y="-8901"/>
                  <a:pt x="5222702" y="1884"/>
                  <a:pt x="5327064" y="0"/>
                </a:cubicBezTo>
                <a:cubicBezTo>
                  <a:pt x="5431426" y="-1884"/>
                  <a:pt x="5685023" y="-10931"/>
                  <a:pt x="6023980" y="0"/>
                </a:cubicBezTo>
                <a:cubicBezTo>
                  <a:pt x="6362937" y="10931"/>
                  <a:pt x="6531971" y="-14581"/>
                  <a:pt x="6818464" y="0"/>
                </a:cubicBezTo>
                <a:cubicBezTo>
                  <a:pt x="7104957" y="14581"/>
                  <a:pt x="7068062" y="14434"/>
                  <a:pt x="7222676" y="0"/>
                </a:cubicBezTo>
                <a:cubicBezTo>
                  <a:pt x="7377290" y="-14434"/>
                  <a:pt x="7851446" y="5903"/>
                  <a:pt x="8114728" y="0"/>
                </a:cubicBezTo>
                <a:cubicBezTo>
                  <a:pt x="8378010" y="-5903"/>
                  <a:pt x="8488391" y="627"/>
                  <a:pt x="8714076" y="0"/>
                </a:cubicBezTo>
                <a:cubicBezTo>
                  <a:pt x="8939761" y="-627"/>
                  <a:pt x="9071608" y="6341"/>
                  <a:pt x="9313423" y="0"/>
                </a:cubicBezTo>
                <a:cubicBezTo>
                  <a:pt x="9555238" y="-6341"/>
                  <a:pt x="9555108" y="-8477"/>
                  <a:pt x="9717635" y="0"/>
                </a:cubicBezTo>
                <a:cubicBezTo>
                  <a:pt x="9880162" y="8477"/>
                  <a:pt x="10124704" y="27932"/>
                  <a:pt x="10386674" y="0"/>
                </a:cubicBezTo>
                <a:cubicBezTo>
                  <a:pt x="10804801" y="-44004"/>
                  <a:pt x="11054890" y="313242"/>
                  <a:pt x="11016525" y="629851"/>
                </a:cubicBezTo>
                <a:cubicBezTo>
                  <a:pt x="11007148" y="889366"/>
                  <a:pt x="11030023" y="1006804"/>
                  <a:pt x="11016525" y="1244695"/>
                </a:cubicBezTo>
                <a:cubicBezTo>
                  <a:pt x="11003027" y="1482586"/>
                  <a:pt x="11046214" y="1811137"/>
                  <a:pt x="11016525" y="1956620"/>
                </a:cubicBezTo>
                <a:cubicBezTo>
                  <a:pt x="10986836" y="2102104"/>
                  <a:pt x="11042190" y="2379190"/>
                  <a:pt x="11016525" y="2603824"/>
                </a:cubicBezTo>
                <a:cubicBezTo>
                  <a:pt x="10990860" y="2828458"/>
                  <a:pt x="11015778" y="2959353"/>
                  <a:pt x="11016525" y="3153947"/>
                </a:cubicBezTo>
                <a:cubicBezTo>
                  <a:pt x="11017272" y="3348541"/>
                  <a:pt x="11037545" y="3685495"/>
                  <a:pt x="11016525" y="3865872"/>
                </a:cubicBezTo>
                <a:cubicBezTo>
                  <a:pt x="10989826" y="4180423"/>
                  <a:pt x="10654649" y="4501358"/>
                  <a:pt x="10386674" y="4495723"/>
                </a:cubicBezTo>
                <a:cubicBezTo>
                  <a:pt x="10252369" y="4496348"/>
                  <a:pt x="9944649" y="4511367"/>
                  <a:pt x="9787326" y="4495723"/>
                </a:cubicBezTo>
                <a:cubicBezTo>
                  <a:pt x="9630003" y="4480079"/>
                  <a:pt x="9376854" y="4481987"/>
                  <a:pt x="9187979" y="4495723"/>
                </a:cubicBezTo>
                <a:cubicBezTo>
                  <a:pt x="8999104" y="4509459"/>
                  <a:pt x="8811300" y="4485923"/>
                  <a:pt x="8491063" y="4495723"/>
                </a:cubicBezTo>
                <a:cubicBezTo>
                  <a:pt x="8170826" y="4505523"/>
                  <a:pt x="8110130" y="4483732"/>
                  <a:pt x="7989283" y="4495723"/>
                </a:cubicBezTo>
                <a:cubicBezTo>
                  <a:pt x="7868436" y="4507714"/>
                  <a:pt x="7698038" y="4516153"/>
                  <a:pt x="7487504" y="4495723"/>
                </a:cubicBezTo>
                <a:cubicBezTo>
                  <a:pt x="7276970" y="4475293"/>
                  <a:pt x="7177193" y="4494710"/>
                  <a:pt x="7083292" y="4495723"/>
                </a:cubicBezTo>
                <a:cubicBezTo>
                  <a:pt x="6989391" y="4496736"/>
                  <a:pt x="6676990" y="4500829"/>
                  <a:pt x="6483945" y="4495723"/>
                </a:cubicBezTo>
                <a:cubicBezTo>
                  <a:pt x="6290900" y="4490617"/>
                  <a:pt x="5855545" y="4514534"/>
                  <a:pt x="5689461" y="4495723"/>
                </a:cubicBezTo>
                <a:cubicBezTo>
                  <a:pt x="5523377" y="4476912"/>
                  <a:pt x="5145296" y="4501595"/>
                  <a:pt x="4992545" y="4495723"/>
                </a:cubicBezTo>
                <a:cubicBezTo>
                  <a:pt x="4839794" y="4489851"/>
                  <a:pt x="4705232" y="4496338"/>
                  <a:pt x="4490765" y="4495723"/>
                </a:cubicBezTo>
                <a:cubicBezTo>
                  <a:pt x="4276298" y="4495108"/>
                  <a:pt x="4176794" y="4490303"/>
                  <a:pt x="4086554" y="4495723"/>
                </a:cubicBezTo>
                <a:cubicBezTo>
                  <a:pt x="3996314" y="4501143"/>
                  <a:pt x="3556504" y="4472871"/>
                  <a:pt x="3194502" y="4495723"/>
                </a:cubicBezTo>
                <a:cubicBezTo>
                  <a:pt x="2832500" y="4518575"/>
                  <a:pt x="2853248" y="4490477"/>
                  <a:pt x="2595154" y="4495723"/>
                </a:cubicBezTo>
                <a:cubicBezTo>
                  <a:pt x="2337060" y="4500969"/>
                  <a:pt x="2161229" y="4513572"/>
                  <a:pt x="1800670" y="4495723"/>
                </a:cubicBezTo>
                <a:cubicBezTo>
                  <a:pt x="1440111" y="4477874"/>
                  <a:pt x="1576915" y="4506216"/>
                  <a:pt x="1396459" y="4495723"/>
                </a:cubicBezTo>
                <a:cubicBezTo>
                  <a:pt x="1216003" y="4485230"/>
                  <a:pt x="809763" y="4483379"/>
                  <a:pt x="629851" y="4495723"/>
                </a:cubicBezTo>
                <a:cubicBezTo>
                  <a:pt x="353304" y="4493396"/>
                  <a:pt x="-61960" y="4155990"/>
                  <a:pt x="0" y="3865872"/>
                </a:cubicBezTo>
                <a:cubicBezTo>
                  <a:pt x="-21032" y="3576245"/>
                  <a:pt x="19165" y="3434709"/>
                  <a:pt x="0" y="3283388"/>
                </a:cubicBezTo>
                <a:cubicBezTo>
                  <a:pt x="-19165" y="3132067"/>
                  <a:pt x="7333" y="2861449"/>
                  <a:pt x="0" y="2603824"/>
                </a:cubicBezTo>
                <a:cubicBezTo>
                  <a:pt x="-7333" y="2346199"/>
                  <a:pt x="6106" y="2202709"/>
                  <a:pt x="0" y="1988980"/>
                </a:cubicBezTo>
                <a:cubicBezTo>
                  <a:pt x="-6106" y="1775251"/>
                  <a:pt x="-33959" y="1604314"/>
                  <a:pt x="0" y="1309415"/>
                </a:cubicBezTo>
                <a:cubicBezTo>
                  <a:pt x="33959" y="1014516"/>
                  <a:pt x="-20928" y="963430"/>
                  <a:pt x="0" y="629851"/>
                </a:cubicBezTo>
                <a:close/>
              </a:path>
              <a:path w="11016525" h="4495723" stroke="0" extrusionOk="0">
                <a:moveTo>
                  <a:pt x="0" y="629851"/>
                </a:moveTo>
                <a:cubicBezTo>
                  <a:pt x="-53377" y="258856"/>
                  <a:pt x="284886" y="74102"/>
                  <a:pt x="629851" y="0"/>
                </a:cubicBezTo>
                <a:cubicBezTo>
                  <a:pt x="892895" y="-15515"/>
                  <a:pt x="1033655" y="748"/>
                  <a:pt x="1229199" y="0"/>
                </a:cubicBezTo>
                <a:cubicBezTo>
                  <a:pt x="1424743" y="-748"/>
                  <a:pt x="1668506" y="-25797"/>
                  <a:pt x="2023683" y="0"/>
                </a:cubicBezTo>
                <a:cubicBezTo>
                  <a:pt x="2378860" y="25797"/>
                  <a:pt x="2280800" y="3623"/>
                  <a:pt x="2427894" y="0"/>
                </a:cubicBezTo>
                <a:cubicBezTo>
                  <a:pt x="2574988" y="-3623"/>
                  <a:pt x="2841827" y="-17423"/>
                  <a:pt x="3222378" y="0"/>
                </a:cubicBezTo>
                <a:cubicBezTo>
                  <a:pt x="3602929" y="17423"/>
                  <a:pt x="3482616" y="17971"/>
                  <a:pt x="3626589" y="0"/>
                </a:cubicBezTo>
                <a:cubicBezTo>
                  <a:pt x="3770562" y="-17971"/>
                  <a:pt x="4134532" y="27629"/>
                  <a:pt x="4421074" y="0"/>
                </a:cubicBezTo>
                <a:cubicBezTo>
                  <a:pt x="4707616" y="-27629"/>
                  <a:pt x="4953090" y="-29597"/>
                  <a:pt x="5117990" y="0"/>
                </a:cubicBezTo>
                <a:cubicBezTo>
                  <a:pt x="5282890" y="29597"/>
                  <a:pt x="5536001" y="-22819"/>
                  <a:pt x="5717337" y="0"/>
                </a:cubicBezTo>
                <a:cubicBezTo>
                  <a:pt x="5898673" y="22819"/>
                  <a:pt x="6177291" y="-18366"/>
                  <a:pt x="6414253" y="0"/>
                </a:cubicBezTo>
                <a:cubicBezTo>
                  <a:pt x="6651215" y="18366"/>
                  <a:pt x="6878415" y="-3018"/>
                  <a:pt x="7208737" y="0"/>
                </a:cubicBezTo>
                <a:cubicBezTo>
                  <a:pt x="7539059" y="3018"/>
                  <a:pt x="7605381" y="18341"/>
                  <a:pt x="7905653" y="0"/>
                </a:cubicBezTo>
                <a:cubicBezTo>
                  <a:pt x="8205925" y="-18341"/>
                  <a:pt x="8227517" y="-23165"/>
                  <a:pt x="8407433" y="0"/>
                </a:cubicBezTo>
                <a:cubicBezTo>
                  <a:pt x="8587349" y="23165"/>
                  <a:pt x="8719944" y="2487"/>
                  <a:pt x="8909212" y="0"/>
                </a:cubicBezTo>
                <a:cubicBezTo>
                  <a:pt x="9098480" y="-2487"/>
                  <a:pt x="9190248" y="-6289"/>
                  <a:pt x="9410992" y="0"/>
                </a:cubicBezTo>
                <a:cubicBezTo>
                  <a:pt x="9631736" y="6289"/>
                  <a:pt x="10096589" y="2420"/>
                  <a:pt x="10386674" y="0"/>
                </a:cubicBezTo>
                <a:cubicBezTo>
                  <a:pt x="10759288" y="46144"/>
                  <a:pt x="10978492" y="351811"/>
                  <a:pt x="11016525" y="629851"/>
                </a:cubicBezTo>
                <a:cubicBezTo>
                  <a:pt x="11002867" y="806114"/>
                  <a:pt x="11027261" y="1040295"/>
                  <a:pt x="11016525" y="1309415"/>
                </a:cubicBezTo>
                <a:cubicBezTo>
                  <a:pt x="11005789" y="1578535"/>
                  <a:pt x="11007330" y="1760889"/>
                  <a:pt x="11016525" y="1924259"/>
                </a:cubicBezTo>
                <a:cubicBezTo>
                  <a:pt x="11025720" y="2087629"/>
                  <a:pt x="11029475" y="2382272"/>
                  <a:pt x="11016525" y="2571464"/>
                </a:cubicBezTo>
                <a:cubicBezTo>
                  <a:pt x="11003575" y="2760657"/>
                  <a:pt x="11041852" y="3072931"/>
                  <a:pt x="11016525" y="3218668"/>
                </a:cubicBezTo>
                <a:cubicBezTo>
                  <a:pt x="10991198" y="3364405"/>
                  <a:pt x="10994588" y="3601018"/>
                  <a:pt x="11016525" y="3865872"/>
                </a:cubicBezTo>
                <a:cubicBezTo>
                  <a:pt x="11014498" y="4205995"/>
                  <a:pt x="10673572" y="4513842"/>
                  <a:pt x="10386674" y="4495723"/>
                </a:cubicBezTo>
                <a:cubicBezTo>
                  <a:pt x="10198533" y="4525202"/>
                  <a:pt x="9987182" y="4479240"/>
                  <a:pt x="9787326" y="4495723"/>
                </a:cubicBezTo>
                <a:cubicBezTo>
                  <a:pt x="9587470" y="4512206"/>
                  <a:pt x="9398930" y="4501541"/>
                  <a:pt x="9187979" y="4495723"/>
                </a:cubicBezTo>
                <a:cubicBezTo>
                  <a:pt x="8977028" y="4489905"/>
                  <a:pt x="8783570" y="4488484"/>
                  <a:pt x="8588631" y="4495723"/>
                </a:cubicBezTo>
                <a:cubicBezTo>
                  <a:pt x="8393692" y="4502962"/>
                  <a:pt x="8371087" y="4506146"/>
                  <a:pt x="8184420" y="4495723"/>
                </a:cubicBezTo>
                <a:cubicBezTo>
                  <a:pt x="7997753" y="4485300"/>
                  <a:pt x="7916204" y="4481881"/>
                  <a:pt x="7780208" y="4495723"/>
                </a:cubicBezTo>
                <a:cubicBezTo>
                  <a:pt x="7644212" y="4509565"/>
                  <a:pt x="7504938" y="4509485"/>
                  <a:pt x="7375997" y="4495723"/>
                </a:cubicBezTo>
                <a:cubicBezTo>
                  <a:pt x="7247056" y="4481961"/>
                  <a:pt x="7003199" y="4485514"/>
                  <a:pt x="6776649" y="4495723"/>
                </a:cubicBezTo>
                <a:cubicBezTo>
                  <a:pt x="6550099" y="4505932"/>
                  <a:pt x="6346261" y="4489008"/>
                  <a:pt x="6079734" y="4495723"/>
                </a:cubicBezTo>
                <a:cubicBezTo>
                  <a:pt x="5813208" y="4502438"/>
                  <a:pt x="5429076" y="4535086"/>
                  <a:pt x="5187681" y="4495723"/>
                </a:cubicBezTo>
                <a:cubicBezTo>
                  <a:pt x="4946286" y="4456360"/>
                  <a:pt x="4779712" y="4506949"/>
                  <a:pt x="4490765" y="4495723"/>
                </a:cubicBezTo>
                <a:cubicBezTo>
                  <a:pt x="4201818" y="4484497"/>
                  <a:pt x="4284976" y="4506441"/>
                  <a:pt x="4086554" y="4495723"/>
                </a:cubicBezTo>
                <a:cubicBezTo>
                  <a:pt x="3888132" y="4485005"/>
                  <a:pt x="3467435" y="4487923"/>
                  <a:pt x="3292070" y="4495723"/>
                </a:cubicBezTo>
                <a:cubicBezTo>
                  <a:pt x="3116705" y="4503523"/>
                  <a:pt x="2994309" y="4494782"/>
                  <a:pt x="2790290" y="4495723"/>
                </a:cubicBezTo>
                <a:cubicBezTo>
                  <a:pt x="2586271" y="4496664"/>
                  <a:pt x="2382584" y="4491230"/>
                  <a:pt x="1995806" y="4495723"/>
                </a:cubicBezTo>
                <a:cubicBezTo>
                  <a:pt x="1609028" y="4500216"/>
                  <a:pt x="1568725" y="4478982"/>
                  <a:pt x="1298890" y="4495723"/>
                </a:cubicBezTo>
                <a:cubicBezTo>
                  <a:pt x="1029055" y="4512464"/>
                  <a:pt x="793683" y="4498170"/>
                  <a:pt x="629851" y="4495723"/>
                </a:cubicBezTo>
                <a:cubicBezTo>
                  <a:pt x="274028" y="4478403"/>
                  <a:pt x="-47815" y="4248675"/>
                  <a:pt x="0" y="3865872"/>
                </a:cubicBezTo>
                <a:cubicBezTo>
                  <a:pt x="-18207" y="3596090"/>
                  <a:pt x="-26970" y="3544260"/>
                  <a:pt x="0" y="3283388"/>
                </a:cubicBezTo>
                <a:cubicBezTo>
                  <a:pt x="26970" y="3022516"/>
                  <a:pt x="24989" y="2940979"/>
                  <a:pt x="0" y="2668544"/>
                </a:cubicBezTo>
                <a:cubicBezTo>
                  <a:pt x="-24989" y="2396109"/>
                  <a:pt x="-11354" y="2293648"/>
                  <a:pt x="0" y="1956620"/>
                </a:cubicBezTo>
                <a:cubicBezTo>
                  <a:pt x="11354" y="1619592"/>
                  <a:pt x="19644" y="1650593"/>
                  <a:pt x="0" y="1406496"/>
                </a:cubicBezTo>
                <a:cubicBezTo>
                  <a:pt x="-19644" y="1162399"/>
                  <a:pt x="12155" y="795200"/>
                  <a:pt x="0" y="6298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401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rPr>
              <a:t>Ta-nhi-a nghĩ mãi về nguyên nhân biến đổi của cây. Có lẽ là do chỗ ở mới của chúng thoáng hơn, không bị rễ của cây khác tranh chất màu dưới đất. </a:t>
            </a:r>
          </a:p>
          <a:p>
            <a:pPr lvl="0" algn="just" defTabSz="914377"/>
            <a:r>
              <a:rPr lang="vi-VN" sz="3200" dirty="0">
                <a:solidFill>
                  <a:prstClr val="black"/>
                </a:solidFill>
                <a:latin typeface="Cambria" panose="02040503050406030204" pitchFamily="18" charset="0"/>
                <a:ea typeface="Cambria" panose="02040503050406030204" pitchFamily="18" charset="0"/>
              </a:rPr>
              <a:t>   Đêm ấy, bên cửa sổ mở rộng, có tiếng thở nhẹ mơ hồ xen lẫn tiếng thì thầm: </a:t>
            </a:r>
          </a:p>
          <a:p>
            <a:pPr lvl="0" algn="just" defTabSz="914377"/>
            <a:r>
              <a:rPr lang="vi-VN" sz="3200" dirty="0">
                <a:solidFill>
                  <a:prstClr val="black"/>
                </a:solidFill>
                <a:latin typeface="Cambria" panose="02040503050406030204" pitchFamily="18" charset="0"/>
                <a:ea typeface="Cambria" panose="02040503050406030204" pitchFamily="18" charset="0"/>
              </a:rPr>
              <a:t>   – Bạn thân mến! – Bụi hoa hồng khẽ nói. – Hơi thở của bạn làm tôi dễ chịu quá.</a:t>
            </a:r>
          </a:p>
          <a:p>
            <a:pPr lvl="0" algn="just" defTabSz="914377"/>
            <a:r>
              <a:rPr lang="vi-VN" sz="3200" dirty="0">
                <a:solidFill>
                  <a:prstClr val="black"/>
                </a:solidFill>
                <a:latin typeface="Cambria" panose="02040503050406030204" pitchFamily="18" charset="0"/>
                <a:ea typeface="Cambria" panose="02040503050406030204" pitchFamily="18" charset="0"/>
              </a:rPr>
              <a:t>   – Cảm ơn bạn. – Cây hoa huệ cất giọng nhẹ nhàng. – Không có bạn, tôi làm sao được tươi tắn thế này.</a:t>
            </a: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305206" y="1125984"/>
            <a:ext cx="2960915" cy="755979"/>
          </a:xfrm>
          <a:custGeom>
            <a:avLst/>
            <a:gdLst>
              <a:gd name="connsiteX0" fmla="*/ 125999 w 2960915"/>
              <a:gd name="connsiteY0" fmla="*/ 0 h 755979"/>
              <a:gd name="connsiteX1" fmla="*/ 607935 w 2960915"/>
              <a:gd name="connsiteY1" fmla="*/ 0 h 755979"/>
              <a:gd name="connsiteX2" fmla="*/ 1146569 w 2960915"/>
              <a:gd name="connsiteY2" fmla="*/ 0 h 755979"/>
              <a:gd name="connsiteX3" fmla="*/ 1741901 w 2960915"/>
              <a:gd name="connsiteY3" fmla="*/ 0 h 755979"/>
              <a:gd name="connsiteX4" fmla="*/ 2365583 w 2960915"/>
              <a:gd name="connsiteY4" fmla="*/ 0 h 755979"/>
              <a:gd name="connsiteX5" fmla="*/ 2960915 w 2960915"/>
              <a:gd name="connsiteY5" fmla="*/ 0 h 755979"/>
              <a:gd name="connsiteX6" fmla="*/ 2960915 w 2960915"/>
              <a:gd name="connsiteY6" fmla="*/ 0 h 755979"/>
              <a:gd name="connsiteX7" fmla="*/ 2960915 w 2960915"/>
              <a:gd name="connsiteY7" fmla="*/ 629980 h 755979"/>
              <a:gd name="connsiteX8" fmla="*/ 2834916 w 2960915"/>
              <a:gd name="connsiteY8" fmla="*/ 755979 h 755979"/>
              <a:gd name="connsiteX9" fmla="*/ 2296282 w 2960915"/>
              <a:gd name="connsiteY9" fmla="*/ 755979 h 755979"/>
              <a:gd name="connsiteX10" fmla="*/ 1672600 w 2960915"/>
              <a:gd name="connsiteY10" fmla="*/ 755979 h 755979"/>
              <a:gd name="connsiteX11" fmla="*/ 1162316 w 2960915"/>
              <a:gd name="connsiteY11" fmla="*/ 755979 h 755979"/>
              <a:gd name="connsiteX12" fmla="*/ 680380 w 2960915"/>
              <a:gd name="connsiteY12" fmla="*/ 755979 h 755979"/>
              <a:gd name="connsiteX13" fmla="*/ 0 w 2960915"/>
              <a:gd name="connsiteY13" fmla="*/ 755979 h 755979"/>
              <a:gd name="connsiteX14" fmla="*/ 0 w 2960915"/>
              <a:gd name="connsiteY14" fmla="*/ 755979 h 755979"/>
              <a:gd name="connsiteX15" fmla="*/ 0 w 2960915"/>
              <a:gd name="connsiteY15" fmla="*/ 125999 h 755979"/>
              <a:gd name="connsiteX16" fmla="*/ 125999 w 2960915"/>
              <a:gd name="connsiteY16" fmla="*/ 0 h 75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755979" fill="none" extrusionOk="0">
                <a:moveTo>
                  <a:pt x="125999" y="0"/>
                </a:moveTo>
                <a:cubicBezTo>
                  <a:pt x="324292" y="-3282"/>
                  <a:pt x="430227" y="-14482"/>
                  <a:pt x="607935" y="0"/>
                </a:cubicBezTo>
                <a:cubicBezTo>
                  <a:pt x="785643" y="14482"/>
                  <a:pt x="971876" y="-1206"/>
                  <a:pt x="1146569" y="0"/>
                </a:cubicBezTo>
                <a:cubicBezTo>
                  <a:pt x="1321262" y="1206"/>
                  <a:pt x="1531712" y="-24949"/>
                  <a:pt x="1741901" y="0"/>
                </a:cubicBezTo>
                <a:cubicBezTo>
                  <a:pt x="1952090" y="24949"/>
                  <a:pt x="2181189" y="12532"/>
                  <a:pt x="2365583" y="0"/>
                </a:cubicBezTo>
                <a:cubicBezTo>
                  <a:pt x="2549977" y="-12532"/>
                  <a:pt x="2786055" y="25212"/>
                  <a:pt x="2960915" y="0"/>
                </a:cubicBezTo>
                <a:lnTo>
                  <a:pt x="2960915" y="0"/>
                </a:lnTo>
                <a:cubicBezTo>
                  <a:pt x="2934557" y="215477"/>
                  <a:pt x="2938854" y="445303"/>
                  <a:pt x="2960915" y="629980"/>
                </a:cubicBezTo>
                <a:cubicBezTo>
                  <a:pt x="2953997" y="707264"/>
                  <a:pt x="2901354" y="741359"/>
                  <a:pt x="2834916" y="755979"/>
                </a:cubicBezTo>
                <a:cubicBezTo>
                  <a:pt x="2686199" y="751334"/>
                  <a:pt x="2485752" y="761408"/>
                  <a:pt x="2296282" y="755979"/>
                </a:cubicBezTo>
                <a:cubicBezTo>
                  <a:pt x="2106812" y="750550"/>
                  <a:pt x="1959429" y="777460"/>
                  <a:pt x="1672600" y="755979"/>
                </a:cubicBezTo>
                <a:cubicBezTo>
                  <a:pt x="1385771" y="734498"/>
                  <a:pt x="1311902" y="756115"/>
                  <a:pt x="1162316" y="755979"/>
                </a:cubicBezTo>
                <a:cubicBezTo>
                  <a:pt x="1012730" y="755843"/>
                  <a:pt x="856752" y="732848"/>
                  <a:pt x="680380" y="755979"/>
                </a:cubicBezTo>
                <a:cubicBezTo>
                  <a:pt x="504008" y="779110"/>
                  <a:pt x="191477" y="759921"/>
                  <a:pt x="0" y="755979"/>
                </a:cubicBezTo>
                <a:lnTo>
                  <a:pt x="0" y="755979"/>
                </a:lnTo>
                <a:cubicBezTo>
                  <a:pt x="-12523" y="471800"/>
                  <a:pt x="20170" y="384264"/>
                  <a:pt x="0" y="125999"/>
                </a:cubicBezTo>
                <a:cubicBezTo>
                  <a:pt x="-3223" y="50197"/>
                  <a:pt x="62300" y="2117"/>
                  <a:pt x="125999" y="0"/>
                </a:cubicBezTo>
                <a:close/>
              </a:path>
              <a:path w="2960915" h="755979" stroke="0" extrusionOk="0">
                <a:moveTo>
                  <a:pt x="125999" y="0"/>
                </a:moveTo>
                <a:cubicBezTo>
                  <a:pt x="272877" y="4803"/>
                  <a:pt x="373630" y="-19067"/>
                  <a:pt x="607935" y="0"/>
                </a:cubicBezTo>
                <a:cubicBezTo>
                  <a:pt x="842240" y="19067"/>
                  <a:pt x="910108" y="-481"/>
                  <a:pt x="1118220" y="0"/>
                </a:cubicBezTo>
                <a:cubicBezTo>
                  <a:pt x="1326332" y="481"/>
                  <a:pt x="1484706" y="2004"/>
                  <a:pt x="1656854" y="0"/>
                </a:cubicBezTo>
                <a:cubicBezTo>
                  <a:pt x="1829002" y="-2004"/>
                  <a:pt x="2083257" y="10839"/>
                  <a:pt x="2195488" y="0"/>
                </a:cubicBezTo>
                <a:cubicBezTo>
                  <a:pt x="2307719" y="-10839"/>
                  <a:pt x="2747436" y="6971"/>
                  <a:pt x="2960915" y="0"/>
                </a:cubicBezTo>
                <a:lnTo>
                  <a:pt x="2960915" y="0"/>
                </a:lnTo>
                <a:cubicBezTo>
                  <a:pt x="2933975" y="200478"/>
                  <a:pt x="2964150" y="398965"/>
                  <a:pt x="2960915" y="629980"/>
                </a:cubicBezTo>
                <a:cubicBezTo>
                  <a:pt x="2948797" y="705418"/>
                  <a:pt x="2903619" y="762840"/>
                  <a:pt x="2834916" y="755979"/>
                </a:cubicBezTo>
                <a:cubicBezTo>
                  <a:pt x="2652708" y="770251"/>
                  <a:pt x="2484874" y="745690"/>
                  <a:pt x="2211234" y="755979"/>
                </a:cubicBezTo>
                <a:cubicBezTo>
                  <a:pt x="1937594" y="766268"/>
                  <a:pt x="1899426" y="730124"/>
                  <a:pt x="1644251" y="755979"/>
                </a:cubicBezTo>
                <a:cubicBezTo>
                  <a:pt x="1389076" y="781834"/>
                  <a:pt x="1300477" y="768034"/>
                  <a:pt x="1133966" y="755979"/>
                </a:cubicBezTo>
                <a:cubicBezTo>
                  <a:pt x="967456" y="743924"/>
                  <a:pt x="722341" y="783312"/>
                  <a:pt x="566983" y="755979"/>
                </a:cubicBezTo>
                <a:cubicBezTo>
                  <a:pt x="411625" y="728646"/>
                  <a:pt x="194124" y="762749"/>
                  <a:pt x="0" y="755979"/>
                </a:cubicBezTo>
                <a:lnTo>
                  <a:pt x="0" y="755979"/>
                </a:lnTo>
                <a:cubicBezTo>
                  <a:pt x="-27556" y="576212"/>
                  <a:pt x="-19167" y="376504"/>
                  <a:pt x="0" y="125999"/>
                </a:cubicBezTo>
                <a:cubicBezTo>
                  <a:pt x="-5013" y="52453"/>
                  <a:pt x="57666" y="-16286"/>
                  <a:pt x="125999"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380960"/>
        </mc:Choice>
        <mc:Fallback>
          <p:control name="TextBox1" r:id="rId2" imgW="5286240" imgH="138096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6"/>
                <a:stretch>
                  <a:fillRect/>
                </a:stretch>
              </p:blipFill>
              <p:spPr>
                <a:xfrm>
                  <a:off x="6707913" y="162648"/>
                  <a:ext cx="5283200" cy="1379073"/>
                </a:xfrm>
                <a:prstGeom prst="rect">
                  <a:avLst/>
                </a:prstGeom>
              </p:spPr>
            </p:pic>
          </p:control>
        </mc:Fallback>
      </mc:AlternateContent>
    </p:controls>
    <p:extLst>
      <p:ext uri="{BB962C8B-B14F-4D97-AF65-F5344CB8AC3E}">
        <p14:creationId xmlns:p14="http://schemas.microsoft.com/office/powerpoint/2010/main" val="33383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1221</Words>
  <Application>Microsoft Office PowerPoint</Application>
  <PresentationFormat>Widescreen</PresentationFormat>
  <Paragraphs>73</Paragraphs>
  <Slides>21</Slides>
  <Notes>17</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21</vt:i4>
      </vt:variant>
    </vt:vector>
  </HeadingPairs>
  <TitlesOfParts>
    <vt:vector size="38" baseType="lpstr">
      <vt:lpstr>宋体</vt:lpstr>
      <vt:lpstr>Arial</vt:lpstr>
      <vt:lpstr>Calibri</vt:lpstr>
      <vt:lpstr>Calibri Light</vt:lpstr>
      <vt:lpstr>Cambria</vt:lpstr>
      <vt:lpstr>等线</vt:lpstr>
      <vt:lpstr>等线 Light</vt:lpstr>
      <vt:lpstr>Segoe UI Historic</vt:lpstr>
      <vt:lpstr>Times New Roman</vt:lpstr>
      <vt:lpstr>字魂17号-萌趣果冻体</vt:lpstr>
      <vt:lpstr>思源黑体 CN Bold</vt:lpstr>
      <vt:lpstr>Office 主题​​</vt:lpstr>
      <vt:lpstr>Office Theme</vt:lpstr>
      <vt:lpstr>Custom Design</vt:lpstr>
      <vt:lpstr>自定义设计方案</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84</cp:revision>
  <dcterms:created xsi:type="dcterms:W3CDTF">2023-07-16T07:51:43Z</dcterms:created>
  <dcterms:modified xsi:type="dcterms:W3CDTF">2025-12-20T07:46:20Z</dcterms:modified>
</cp:coreProperties>
</file>