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1"/>
  </p:notesMasterIdLst>
  <p:sldIdLst>
    <p:sldId id="2007577312" r:id="rId5"/>
    <p:sldId id="308" r:id="rId6"/>
    <p:sldId id="322" r:id="rId7"/>
    <p:sldId id="2007577285" r:id="rId8"/>
    <p:sldId id="2007577275" r:id="rId9"/>
    <p:sldId id="2007577300" r:id="rId10"/>
    <p:sldId id="2007577301" r:id="rId11"/>
    <p:sldId id="343" r:id="rId12"/>
    <p:sldId id="2007577311" r:id="rId13"/>
    <p:sldId id="2007577302" r:id="rId14"/>
    <p:sldId id="2007577303" r:id="rId15"/>
    <p:sldId id="2007577304" r:id="rId16"/>
    <p:sldId id="319" r:id="rId17"/>
    <p:sldId id="2007577305" r:id="rId18"/>
    <p:sldId id="301" r:id="rId19"/>
    <p:sldId id="2007577306" r:id="rId20"/>
    <p:sldId id="2007577282" r:id="rId21"/>
    <p:sldId id="344" r:id="rId22"/>
    <p:sldId id="2007577307" r:id="rId23"/>
    <p:sldId id="2007577308" r:id="rId24"/>
    <p:sldId id="2007577309" r:id="rId25"/>
    <p:sldId id="2007577310" r:id="rId26"/>
    <p:sldId id="359" r:id="rId27"/>
    <p:sldId id="2007577299" r:id="rId28"/>
    <p:sldId id="2007577279" r:id="rId29"/>
    <p:sldId id="116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8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52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70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45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3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61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78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8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0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89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3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2.sv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8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060174" y="2600846"/>
            <a:ext cx="13577026" cy="12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Biết ơn người lao động (Tiết 2)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</a:t>
            </a: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PHƯỜNG HƯNG ĐẠO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9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=""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=""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=""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=""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=""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=""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=""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=""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=""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=""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=""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=""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=""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=""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=""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=""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=""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=""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=""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=""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=""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=""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=""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=""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=""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=""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=""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=""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=""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=""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=""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=""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=""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=""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=""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=""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=""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=""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620</Words>
  <Application>Microsoft Office PowerPoint</Application>
  <PresentationFormat>Custom</PresentationFormat>
  <Paragraphs>76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主题</vt:lpstr>
      <vt:lpstr>Chủ đề Office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27</cp:revision>
  <dcterms:created xsi:type="dcterms:W3CDTF">2023-06-28T13:29:24Z</dcterms:created>
  <dcterms:modified xsi:type="dcterms:W3CDTF">2025-12-20T13:45:22Z</dcterms:modified>
</cp:coreProperties>
</file>