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0" r:id="rId5"/>
  </p:sldMasterIdLst>
  <p:notesMasterIdLst>
    <p:notesMasterId r:id="rId36"/>
  </p:notesMasterIdLst>
  <p:sldIdLst>
    <p:sldId id="11694" r:id="rId6"/>
    <p:sldId id="257" r:id="rId7"/>
    <p:sldId id="275" r:id="rId8"/>
    <p:sldId id="283" r:id="rId9"/>
    <p:sldId id="285" r:id="rId10"/>
    <p:sldId id="287" r:id="rId11"/>
    <p:sldId id="288" r:id="rId12"/>
    <p:sldId id="278" r:id="rId13"/>
    <p:sldId id="269" r:id="rId14"/>
    <p:sldId id="382" r:id="rId15"/>
    <p:sldId id="273" r:id="rId16"/>
    <p:sldId id="272" r:id="rId17"/>
    <p:sldId id="377" r:id="rId18"/>
    <p:sldId id="271" r:id="rId19"/>
    <p:sldId id="379" r:id="rId20"/>
    <p:sldId id="380" r:id="rId21"/>
    <p:sldId id="381" r:id="rId22"/>
    <p:sldId id="383" r:id="rId23"/>
    <p:sldId id="270" r:id="rId24"/>
    <p:sldId id="384" r:id="rId25"/>
    <p:sldId id="385" r:id="rId26"/>
    <p:sldId id="386" r:id="rId27"/>
    <p:sldId id="279" r:id="rId28"/>
    <p:sldId id="387" r:id="rId29"/>
    <p:sldId id="388" r:id="rId30"/>
    <p:sldId id="389" r:id="rId31"/>
    <p:sldId id="390" r:id="rId32"/>
    <p:sldId id="281" r:id="rId33"/>
    <p:sldId id="280" r:id="rId34"/>
    <p:sldId id="116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u="sng" dirty="0" err="1"/>
              <a:t>Hương</a:t>
            </a:r>
            <a:r>
              <a:rPr lang="en-US" altLang="zh-CN" u="sng" dirty="0"/>
              <a:t> </a:t>
            </a:r>
            <a:r>
              <a:rPr lang="en-US" altLang="zh-CN" u="sng" dirty="0" err="1"/>
              <a:t>Thảo</a:t>
            </a:r>
            <a:r>
              <a:rPr lang="en-US" altLang="zh-CN" u="sng" dirty="0"/>
              <a:t> – </a:t>
            </a:r>
            <a:r>
              <a:rPr lang="en-US" altLang="zh-CN" u="sng" dirty="0" err="1"/>
              <a:t>Zalo</a:t>
            </a:r>
            <a:r>
              <a:rPr lang="en-US" altLang="zh-CN" u="sng" dirty="0"/>
              <a:t> 0972.115.126</a:t>
            </a:r>
            <a:r>
              <a:rPr lang="en-US" altLang="zh-CN" dirty="0"/>
              <a:t>.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71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85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126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52448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4426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959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5" name="Footer Placeholder 4">
            <a:extLst>
              <a:ext uri="{FF2B5EF4-FFF2-40B4-BE49-F238E27FC236}">
                <a16:creationId xmlns:a16="http://schemas.microsoft.com/office/drawing/2014/main" xmlns=""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5" name="Footer Placeholder 4">
            <a:extLst>
              <a:ext uri="{FF2B5EF4-FFF2-40B4-BE49-F238E27FC236}">
                <a16:creationId xmlns:a16="http://schemas.microsoft.com/office/drawing/2014/main" xmlns=""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5" name="Footer Placeholder 4">
            <a:extLst>
              <a:ext uri="{FF2B5EF4-FFF2-40B4-BE49-F238E27FC236}">
                <a16:creationId xmlns:a16="http://schemas.microsoft.com/office/drawing/2014/main" xmlns=""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6" name="Footer Placeholder 5">
            <a:extLst>
              <a:ext uri="{FF2B5EF4-FFF2-40B4-BE49-F238E27FC236}">
                <a16:creationId xmlns:a16="http://schemas.microsoft.com/office/drawing/2014/main" xmlns=""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8" name="Footer Placeholder 7">
            <a:extLst>
              <a:ext uri="{FF2B5EF4-FFF2-40B4-BE49-F238E27FC236}">
                <a16:creationId xmlns:a16="http://schemas.microsoft.com/office/drawing/2014/main" xmlns=""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4" name="Footer Placeholder 3">
            <a:extLst>
              <a:ext uri="{FF2B5EF4-FFF2-40B4-BE49-F238E27FC236}">
                <a16:creationId xmlns:a16="http://schemas.microsoft.com/office/drawing/2014/main" xmlns=""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3" name="Footer Placeholder 2">
            <a:extLst>
              <a:ext uri="{FF2B5EF4-FFF2-40B4-BE49-F238E27FC236}">
                <a16:creationId xmlns:a16="http://schemas.microsoft.com/office/drawing/2014/main" xmlns=""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6" name="Footer Placeholder 5">
            <a:extLst>
              <a:ext uri="{FF2B5EF4-FFF2-40B4-BE49-F238E27FC236}">
                <a16:creationId xmlns:a16="http://schemas.microsoft.com/office/drawing/2014/main" xmlns=""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711002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6" name="Footer Placeholder 5">
            <a:extLst>
              <a:ext uri="{FF2B5EF4-FFF2-40B4-BE49-F238E27FC236}">
                <a16:creationId xmlns:a16="http://schemas.microsoft.com/office/drawing/2014/main" xmlns=""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5" name="Footer Placeholder 4">
            <a:extLst>
              <a:ext uri="{FF2B5EF4-FFF2-40B4-BE49-F238E27FC236}">
                <a16:creationId xmlns:a16="http://schemas.microsoft.com/office/drawing/2014/main" xmlns=""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12/20/2025</a:t>
            </a:fld>
            <a:endParaRPr lang="en-US"/>
          </a:p>
        </p:txBody>
      </p:sp>
      <p:sp>
        <p:nvSpPr>
          <p:cNvPr id="5" name="Footer Placeholder 4">
            <a:extLst>
              <a:ext uri="{FF2B5EF4-FFF2-40B4-BE49-F238E27FC236}">
                <a16:creationId xmlns:a16="http://schemas.microsoft.com/office/drawing/2014/main" xmlns=""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604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429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8366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170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63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56368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169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589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3330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1231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930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590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7686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19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4570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8062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19129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98284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0265009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21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29321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169091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450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07796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173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24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792540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611893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05945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8822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62897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8543031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4837710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7099939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037498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0282137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759832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41844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2816707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93072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474327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733902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2025/12/20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xmlns="" id="{428361E1-5B3C-FE01-12CF-552434E83A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1650" y="295274"/>
            <a:ext cx="1619249" cy="1619249"/>
          </a:xfrm>
          <a:prstGeom prst="rect">
            <a:avLst/>
          </a:prstGeom>
        </p:spPr>
      </p:pic>
    </p:spTree>
    <p:extLst>
      <p:ext uri="{BB962C8B-B14F-4D97-AF65-F5344CB8AC3E}">
        <p14:creationId xmlns:p14="http://schemas.microsoft.com/office/powerpoint/2010/main" val="3572740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81826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2025/12/20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9364786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52683100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8.xml"/><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2829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xmlns=""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xmlns=""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xmlns=""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xmlns=""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xmlns=""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xmlns=""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xmlns=""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xmlns=""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xmlns=""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xmlns=""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xmlns=""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xmlns=""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xmlns="" id="{E87A325A-277E-25B4-CF21-10B107A2C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xmlns=""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xmlns=""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xmlns=""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xmlns=""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xmlns=""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xmlns=""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xmlns=""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xmlns="" id="{720C295F-C63A-07CF-9ABF-703EFABB40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xmlns=""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xmlns=""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xmlns=""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xmlns=""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xmlns=""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xmlns=""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xmlns=""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xmlns=""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xmlns=""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xmlns=""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xmlns=""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a16="http://schemas.microsoft.com/office/drawing/2014/main" xmlns=""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xmlns=""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xmlns=""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xmlns=""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
        <p:nvSpPr>
          <p:cNvPr id="9" name="TextBox 8">
            <a:extLst>
              <a:ext uri="{FF2B5EF4-FFF2-40B4-BE49-F238E27FC236}">
                <a16:creationId xmlns:a16="http://schemas.microsoft.com/office/drawing/2014/main" xmlns="" id="{00D70642-4998-33A4-26D8-76B0DE1ED593}"/>
              </a:ext>
            </a:extLst>
          </p:cNvPr>
          <p:cNvSpPr txBox="1"/>
          <p:nvPr/>
        </p:nvSpPr>
        <p:spPr>
          <a:xfrm>
            <a:off x="4405045" y="6298326"/>
            <a:ext cx="6981290" cy="461665"/>
          </a:xfrm>
          <a:prstGeom prst="rect">
            <a:avLst/>
          </a:prstGeom>
          <a:noFill/>
        </p:spPr>
        <p:txBody>
          <a:bodyPr wrap="square">
            <a:spAutoFit/>
          </a:bodyPr>
          <a:lstStyle/>
          <a:p>
            <a:r>
              <a:rPr lang="en-US" altLang="zh-CN" sz="2400" dirty="0" err="1">
                <a:latin typeface="#9Slide03 AllRoundGothic" panose="020B0703020202020104" pitchFamily="34" charset="0"/>
                <a:cs typeface="Calibri" panose="020F0502020204030204" pitchFamily="34" charset="0"/>
              </a:rPr>
              <a:t>Hương</a:t>
            </a:r>
            <a:r>
              <a:rPr lang="en-US" altLang="zh-CN" sz="2400" dirty="0">
                <a:latin typeface="#9Slide03 AllRoundGothic" panose="020B0703020202020104" pitchFamily="34" charset="0"/>
                <a:cs typeface="Calibri" panose="020F0502020204030204" pitchFamily="34" charset="0"/>
              </a:rPr>
              <a:t> </a:t>
            </a:r>
            <a:r>
              <a:rPr lang="en-US" altLang="zh-CN" sz="2400" dirty="0" err="1">
                <a:latin typeface="#9Slide03 AllRoundGothic" panose="020B0703020202020104" pitchFamily="34" charset="0"/>
                <a:cs typeface="Calibri" panose="020F0502020204030204" pitchFamily="34" charset="0"/>
              </a:rPr>
              <a:t>Thảo</a:t>
            </a:r>
            <a:r>
              <a:rPr lang="en-US" altLang="zh-CN" sz="2400" dirty="0">
                <a:latin typeface="#9Slide03 AllRoundGothic" panose="020B0703020202020104" pitchFamily="34" charset="0"/>
                <a:cs typeface="Calibri" panose="020F0502020204030204" pitchFamily="34" charset="0"/>
              </a:rPr>
              <a:t> – </a:t>
            </a:r>
            <a:r>
              <a:rPr lang="en-US" altLang="zh-CN" sz="2400" dirty="0" err="1">
                <a:latin typeface="#9Slide03 AllRoundGothic" panose="020B0703020202020104" pitchFamily="34" charset="0"/>
                <a:cs typeface="Calibri" panose="020F0502020204030204" pitchFamily="34" charset="0"/>
              </a:rPr>
              <a:t>Zalo</a:t>
            </a:r>
            <a:r>
              <a:rPr lang="en-US" altLang="zh-CN" sz="2400" dirty="0">
                <a:latin typeface="#9Slide03 AllRoundGothic" panose="020B0703020202020104" pitchFamily="34" charset="0"/>
                <a:cs typeface="Calibri" panose="020F0502020204030204" pitchFamily="34" charset="0"/>
              </a:rPr>
              <a:t> 0972.115.126</a:t>
            </a:r>
            <a:endParaRPr lang="en-US" sz="2400" dirty="0">
              <a:latin typeface="#9Slide03 AllRoundGothic" panose="020B07030202020201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xmlns=""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xmlns=""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xmlns=""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xmlns=""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xmlns=""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2AD9646D-0F27-94A4-5A8A-726C3500BE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xmlns=""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xmlns=""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xmlns=""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xmlns=""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xmlns=""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28B0471-324E-1B53-44E1-332D8398F82E}"/>
              </a:ext>
            </a:extLst>
          </p:cNvPr>
          <p:cNvGrpSpPr/>
          <p:nvPr/>
        </p:nvGrpSpPr>
        <p:grpSpPr>
          <a:xfrm>
            <a:off x="2826707" y="0"/>
            <a:ext cx="6250618" cy="942976"/>
            <a:chOff x="1375484" y="58725"/>
            <a:chExt cx="9155727" cy="942976"/>
          </a:xfrm>
        </p:grpSpPr>
        <p:sp>
          <p:nvSpPr>
            <p:cNvPr id="4" name="Rectangle: Rounded Corners 3">
              <a:extLst>
                <a:ext uri="{FF2B5EF4-FFF2-40B4-BE49-F238E27FC236}">
                  <a16:creationId xmlns:a16="http://schemas.microsoft.com/office/drawing/2014/main" xmlns=""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718554D6-45A6-7EBB-03B0-23AD6784B7AD}"/>
                </a:ext>
              </a:extLst>
            </p:cNvPr>
            <p:cNvSpPr txBox="1"/>
            <p:nvPr/>
          </p:nvSpPr>
          <p:spPr>
            <a:xfrm>
              <a:off x="1878444" y="58725"/>
              <a:ext cx="8652767" cy="754694"/>
            </a:xfrm>
            <a:prstGeom prst="rect">
              <a:avLst/>
            </a:prstGeom>
            <a:noFill/>
          </p:spPr>
          <p:txBody>
            <a:bodyPr wrap="square" rtlCol="0">
              <a:spAutoFit/>
            </a:bodyPr>
            <a:lstStyle/>
            <a:p>
              <a:pPr marL="0" marR="0" algn="just">
                <a:lnSpc>
                  <a:spcPct val="150000"/>
                </a:lnSpc>
                <a:spcBef>
                  <a:spcPts val="100"/>
                </a:spcBef>
                <a:spcAft>
                  <a:spcPts val="100"/>
                </a:spcAft>
              </a:pPr>
              <a:r>
                <a:rPr lang="en-US" sz="3200" b="1" dirty="0" err="1">
                  <a:solidFill>
                    <a:srgbClr val="000000"/>
                  </a:solidFill>
                  <a:latin typeface="Calibri" panose="020F0502020204030204" pitchFamily="34" charset="0"/>
                  <a:ea typeface="Calibri" panose="020F0502020204030204" pitchFamily="34" charset="0"/>
                </a:rPr>
                <a:t>Cùng</a:t>
              </a:r>
              <a:r>
                <a:rPr lang="en-US" sz="3200" b="1" dirty="0">
                  <a:solidFill>
                    <a:srgbClr val="000000"/>
                  </a:solidFill>
                  <a:latin typeface="Calibri" panose="020F0502020204030204" pitchFamily="34" charset="0"/>
                  <a:ea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rPr>
                <a:t>q</a:t>
              </a:r>
              <a:r>
                <a:rPr lang="en-US" sz="3200" b="1" dirty="0" err="1">
                  <a:solidFill>
                    <a:srgbClr val="000000"/>
                  </a:solidFill>
                  <a:effectLst/>
                  <a:latin typeface="Calibri" panose="020F0502020204030204" pitchFamily="34" charset="0"/>
                  <a:ea typeface="Calibri" panose="020F0502020204030204" pitchFamily="34" charset="0"/>
                </a:rPr>
                <a:t>uan</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sát</a:t>
              </a:r>
              <a:r>
                <a:rPr lang="en-US" sz="3200" b="1" dirty="0">
                  <a:solidFill>
                    <a:srgbClr val="000000"/>
                  </a:solidFill>
                  <a:effectLst/>
                  <a:latin typeface="Calibri" panose="020F0502020204030204" pitchFamily="34" charset="0"/>
                  <a:ea typeface="Calibri" panose="020F0502020204030204" pitchFamily="34" charset="0"/>
                </a:rPr>
                <a:t> video </a:t>
              </a:r>
              <a:r>
                <a:rPr lang="en-US" sz="3200" b="1" dirty="0" err="1">
                  <a:solidFill>
                    <a:srgbClr val="000000"/>
                  </a:solidFill>
                  <a:effectLst/>
                  <a:latin typeface="Calibri" panose="020F0502020204030204" pitchFamily="34" charset="0"/>
                  <a:ea typeface="Calibri" panose="020F0502020204030204" pitchFamily="34" charset="0"/>
                </a:rPr>
                <a:t>về</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hoa</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sen</a:t>
              </a:r>
              <a:r>
                <a:rPr lang="en-US" sz="3200" b="1" dirty="0">
                  <a:solidFill>
                    <a:srgbClr val="000000"/>
                  </a:solidFill>
                  <a:effectLst/>
                  <a:latin typeface="Calibri" panose="020F0502020204030204" pitchFamily="34" charset="0"/>
                  <a:ea typeface="Calibri" panose="020F0502020204030204" pitchFamily="34" charset="0"/>
                </a:rPr>
                <a:t>:</a:t>
              </a:r>
              <a:endParaRPr lang="en-US" sz="3200" b="1" dirty="0">
                <a:effectLst/>
                <a:latin typeface="Calibri" panose="020F0502020204030204" pitchFamily="34" charset="0"/>
                <a:ea typeface="Calibri" panose="020F0502020204030204" pitchFamily="34" charset="0"/>
              </a:endParaRPr>
            </a:p>
          </p:txBody>
        </p:sp>
      </p:grpSp>
      <p:pic>
        <p:nvPicPr>
          <p:cNvPr id="2" name="Hoa Sen Đẹp">
            <a:hlinkClick r:id="" action="ppaction://media"/>
            <a:extLst>
              <a:ext uri="{FF2B5EF4-FFF2-40B4-BE49-F238E27FC236}">
                <a16:creationId xmlns:a16="http://schemas.microsoft.com/office/drawing/2014/main" xmlns="" id="{151195E1-5402-4401-0F15-52C6B7AC7D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5299" y="1209675"/>
            <a:ext cx="8873067" cy="4991100"/>
          </a:xfrm>
          <a:prstGeom prst="rect">
            <a:avLst/>
          </a:prstGeom>
        </p:spPr>
      </p:pic>
    </p:spTree>
    <p:extLst>
      <p:ext uri="{BB962C8B-B14F-4D97-AF65-F5344CB8AC3E}">
        <p14:creationId xmlns:p14="http://schemas.microsoft.com/office/powerpoint/2010/main" val="14686851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xmlns=""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xmlns=""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xmlns=""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xmlns=""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xmlns=""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xmlns=""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xmlns=""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xmlns=""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xmlns=""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xmlns=""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0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xmlns=""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xmlns=""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xmlns=""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xmlns=""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xmlns=""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xmlns=""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xmlns=""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xmlns=""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xmlns=""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xmlns=""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xmlns=""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xmlns=""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xmlns=""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xmlns=""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xmlns=""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xmlns=""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xmlns=""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xmlns=""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xmlns=""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571563B-4E0D-043A-1E5B-808970FDDDC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xmlns="" id="{CE08BDF0-81E4-9E9D-2AAE-CB95EBCA88D4}"/>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4" name="TextBox 3">
            <a:extLst>
              <a:ext uri="{FF2B5EF4-FFF2-40B4-BE49-F238E27FC236}">
                <a16:creationId xmlns:a16="http://schemas.microsoft.com/office/drawing/2014/main" xmlns="" id="{60816306-D0F8-226F-975B-342091D8A29A}"/>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xmlns="" id="{73F81E88-DDFD-0AD9-BD2D-E412E3F80310}"/>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6" name="TextBox 5">
            <a:extLst>
              <a:ext uri="{FF2B5EF4-FFF2-40B4-BE49-F238E27FC236}">
                <a16:creationId xmlns:a16="http://schemas.microsoft.com/office/drawing/2014/main" xmlns="" id="{8E6D44D8-A0EF-5D11-64AF-98CC8D910856}"/>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xmlns="" id="{AF8A8FFE-0A10-E09E-06D3-32C3EDBA4E7A}"/>
              </a:ext>
            </a:extLst>
          </p:cNvPr>
          <p:cNvPicPr>
            <a:picLocks noChangeAspect="1"/>
          </p:cNvPicPr>
          <p:nvPr/>
        </p:nvPicPr>
        <p:blipFill>
          <a:blip r:embed="rId3"/>
          <a:stretch>
            <a:fillRect/>
          </a:stretch>
        </p:blipFill>
        <p:spPr>
          <a:xfrm rot="737208" flipH="1">
            <a:off x="964760" y="3936830"/>
            <a:ext cx="919996" cy="919996"/>
          </a:xfrm>
          <a:prstGeom prst="rect">
            <a:avLst/>
          </a:prstGeom>
        </p:spPr>
      </p:pic>
      <p:pic>
        <p:nvPicPr>
          <p:cNvPr id="10" name="Picture 9">
            <a:extLst>
              <a:ext uri="{FF2B5EF4-FFF2-40B4-BE49-F238E27FC236}">
                <a16:creationId xmlns:a16="http://schemas.microsoft.com/office/drawing/2014/main" xmlns="" id="{E037D945-7B83-CB33-2135-16707DB62786}"/>
              </a:ext>
            </a:extLst>
          </p:cNvPr>
          <p:cNvPicPr>
            <a:picLocks noChangeAspect="1"/>
          </p:cNvPicPr>
          <p:nvPr/>
        </p:nvPicPr>
        <p:blipFill>
          <a:blip r:embed="rId4"/>
          <a:stretch>
            <a:fillRect/>
          </a:stretch>
        </p:blipFill>
        <p:spPr>
          <a:xfrm>
            <a:off x="3165084" y="681565"/>
            <a:ext cx="609043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xmlns=""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xmlns=""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xmlns=""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D09B054-B972-7498-22AB-21E3D335BD22}"/>
              </a:ext>
            </a:extLst>
          </p:cNvPr>
          <p:cNvGrpSpPr/>
          <p:nvPr/>
        </p:nvGrpSpPr>
        <p:grpSpPr>
          <a:xfrm>
            <a:off x="106922" y="205892"/>
            <a:ext cx="6373706" cy="2756383"/>
            <a:chOff x="5205334" y="1611548"/>
            <a:chExt cx="6373706" cy="2756383"/>
          </a:xfrm>
        </p:grpSpPr>
        <p:sp>
          <p:nvSpPr>
            <p:cNvPr id="9" name="Rectangle: Rounded Corners 8">
              <a:extLst>
                <a:ext uri="{FF2B5EF4-FFF2-40B4-BE49-F238E27FC236}">
                  <a16:creationId xmlns:a16="http://schemas.microsoft.com/office/drawing/2014/main" xmlns="" id="{BF17D804-E722-93DE-24BA-46195D6CEA27}"/>
                </a:ext>
              </a:extLst>
            </p:cNvPr>
            <p:cNvSpPr/>
            <p:nvPr/>
          </p:nvSpPr>
          <p:spPr>
            <a:xfrm>
              <a:off x="5581707" y="2221139"/>
              <a:ext cx="5997333" cy="2146792"/>
            </a:xfrm>
            <a:custGeom>
              <a:avLst/>
              <a:gdLst>
                <a:gd name="connsiteX0" fmla="*/ 0 w 5997333"/>
                <a:gd name="connsiteY0" fmla="*/ 357806 h 2146792"/>
                <a:gd name="connsiteX1" fmla="*/ 357806 w 5997333"/>
                <a:gd name="connsiteY1" fmla="*/ 0 h 2146792"/>
                <a:gd name="connsiteX2" fmla="*/ 5639527 w 5997333"/>
                <a:gd name="connsiteY2" fmla="*/ 0 h 2146792"/>
                <a:gd name="connsiteX3" fmla="*/ 5997333 w 5997333"/>
                <a:gd name="connsiteY3" fmla="*/ 357806 h 2146792"/>
                <a:gd name="connsiteX4" fmla="*/ 5997333 w 5997333"/>
                <a:gd name="connsiteY4" fmla="*/ 1788986 h 2146792"/>
                <a:gd name="connsiteX5" fmla="*/ 5639527 w 5997333"/>
                <a:gd name="connsiteY5" fmla="*/ 2146792 h 2146792"/>
                <a:gd name="connsiteX6" fmla="*/ 357806 w 5997333"/>
                <a:gd name="connsiteY6" fmla="*/ 2146792 h 2146792"/>
                <a:gd name="connsiteX7" fmla="*/ 0 w 5997333"/>
                <a:gd name="connsiteY7" fmla="*/ 1788986 h 2146792"/>
                <a:gd name="connsiteX8" fmla="*/ 0 w 5997333"/>
                <a:gd name="connsiteY8" fmla="*/ 357806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333" h="2146792" fill="none" extrusionOk="0">
                  <a:moveTo>
                    <a:pt x="0" y="357806"/>
                  </a:moveTo>
                  <a:cubicBezTo>
                    <a:pt x="-30133" y="147593"/>
                    <a:pt x="168915" y="9926"/>
                    <a:pt x="357806" y="0"/>
                  </a:cubicBezTo>
                  <a:cubicBezTo>
                    <a:pt x="1042597" y="-61902"/>
                    <a:pt x="3235283" y="-101778"/>
                    <a:pt x="5639527" y="0"/>
                  </a:cubicBezTo>
                  <a:cubicBezTo>
                    <a:pt x="5806228" y="-9692"/>
                    <a:pt x="6018989" y="131337"/>
                    <a:pt x="5997333" y="357806"/>
                  </a:cubicBezTo>
                  <a:cubicBezTo>
                    <a:pt x="5921589" y="781929"/>
                    <a:pt x="6072220" y="1530820"/>
                    <a:pt x="5997333" y="1788986"/>
                  </a:cubicBezTo>
                  <a:cubicBezTo>
                    <a:pt x="5990854" y="1983425"/>
                    <a:pt x="5832391" y="2124850"/>
                    <a:pt x="5639527" y="2146792"/>
                  </a:cubicBezTo>
                  <a:cubicBezTo>
                    <a:pt x="4189535" y="2004400"/>
                    <a:pt x="1933681" y="2257893"/>
                    <a:pt x="357806" y="2146792"/>
                  </a:cubicBezTo>
                  <a:cubicBezTo>
                    <a:pt x="138410" y="2157692"/>
                    <a:pt x="-718" y="1989869"/>
                    <a:pt x="0" y="1788986"/>
                  </a:cubicBezTo>
                  <a:cubicBezTo>
                    <a:pt x="125722" y="1098119"/>
                    <a:pt x="1309" y="991962"/>
                    <a:pt x="0" y="357806"/>
                  </a:cubicBezTo>
                  <a:close/>
                </a:path>
                <a:path w="5997333" h="2146792" stroke="0" extrusionOk="0">
                  <a:moveTo>
                    <a:pt x="0" y="357806"/>
                  </a:moveTo>
                  <a:cubicBezTo>
                    <a:pt x="-17209" y="137451"/>
                    <a:pt x="153172" y="-11747"/>
                    <a:pt x="357806" y="0"/>
                  </a:cubicBezTo>
                  <a:cubicBezTo>
                    <a:pt x="2956904" y="-164947"/>
                    <a:pt x="3827286" y="-52288"/>
                    <a:pt x="5639527" y="0"/>
                  </a:cubicBezTo>
                  <a:cubicBezTo>
                    <a:pt x="5836931" y="-3247"/>
                    <a:pt x="5959605" y="166235"/>
                    <a:pt x="5997333" y="357806"/>
                  </a:cubicBezTo>
                  <a:cubicBezTo>
                    <a:pt x="5959199" y="987104"/>
                    <a:pt x="5973899" y="1197329"/>
                    <a:pt x="5997333" y="1788986"/>
                  </a:cubicBezTo>
                  <a:cubicBezTo>
                    <a:pt x="6014895" y="2009271"/>
                    <a:pt x="5830273" y="2134301"/>
                    <a:pt x="5639527" y="2146792"/>
                  </a:cubicBezTo>
                  <a:cubicBezTo>
                    <a:pt x="3875785" y="2305333"/>
                    <a:pt x="1420571" y="2004956"/>
                    <a:pt x="357806" y="2146792"/>
                  </a:cubicBezTo>
                  <a:cubicBezTo>
                    <a:pt x="159789" y="2153928"/>
                    <a:pt x="18217" y="1980263"/>
                    <a:pt x="0" y="1788986"/>
                  </a:cubicBezTo>
                  <a:cubicBezTo>
                    <a:pt x="99877" y="1364691"/>
                    <a:pt x="4396" y="648445"/>
                    <a:pt x="0" y="357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2060"/>
                  </a:solidFill>
                  <a:effectLst/>
                  <a:latin typeface="Calibri" panose="020F0502020204030204" pitchFamily="34" charset="0"/>
                  <a:cs typeface="Calibri" panose="020F0502020204030204" pitchFamily="34" charset="0"/>
                </a:rPr>
                <a:t>Thân cành có nhiều gai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Hương thơm tỏa sớm mai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Trắng hồng, nhiều loại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Tên gọi là hoa gì?</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xmlns=""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684" y="3043212"/>
            <a:ext cx="2529996" cy="3650992"/>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xmlns="" id="{5E2004CA-E247-132C-AC7B-B50F473AC44B}"/>
              </a:ext>
            </a:extLst>
          </p:cNvPr>
          <p:cNvGrpSpPr/>
          <p:nvPr/>
        </p:nvGrpSpPr>
        <p:grpSpPr>
          <a:xfrm>
            <a:off x="6857001" y="1351910"/>
            <a:ext cx="4734743" cy="1527506"/>
            <a:chOff x="4684437" y="4416094"/>
            <a:chExt cx="4734743" cy="1527506"/>
          </a:xfrm>
        </p:grpSpPr>
        <p:sp>
          <p:nvSpPr>
            <p:cNvPr id="14" name="Rectangle: Rounded Corners 149">
              <a:extLst>
                <a:ext uri="{FF2B5EF4-FFF2-40B4-BE49-F238E27FC236}">
                  <a16:creationId xmlns:a16="http://schemas.microsoft.com/office/drawing/2014/main" xmlns="" id="{F48EC383-6760-9631-E26E-EE77B05223A5}"/>
                </a:ext>
              </a:extLst>
            </p:cNvPr>
            <p:cNvSpPr/>
            <p:nvPr/>
          </p:nvSpPr>
          <p:spPr>
            <a:xfrm>
              <a:off x="5444838" y="4965857"/>
              <a:ext cx="3974342" cy="977743"/>
            </a:xfrm>
            <a:custGeom>
              <a:avLst/>
              <a:gdLst>
                <a:gd name="connsiteX0" fmla="*/ 162960 w 3974342"/>
                <a:gd name="connsiteY0" fmla="*/ 0 h 977743"/>
                <a:gd name="connsiteX1" fmla="*/ 843999 w 3974342"/>
                <a:gd name="connsiteY1" fmla="*/ 0 h 977743"/>
                <a:gd name="connsiteX2" fmla="*/ 1415585 w 3974342"/>
                <a:gd name="connsiteY2" fmla="*/ 0 h 977743"/>
                <a:gd name="connsiteX3" fmla="*/ 2060139 w 3974342"/>
                <a:gd name="connsiteY3" fmla="*/ 0 h 977743"/>
                <a:gd name="connsiteX4" fmla="*/ 2741178 w 3974342"/>
                <a:gd name="connsiteY4" fmla="*/ 0 h 977743"/>
                <a:gd name="connsiteX5" fmla="*/ 3239796 w 3974342"/>
                <a:gd name="connsiteY5" fmla="*/ 0 h 977743"/>
                <a:gd name="connsiteX6" fmla="*/ 3811382 w 3974342"/>
                <a:gd name="connsiteY6" fmla="*/ 0 h 977743"/>
                <a:gd name="connsiteX7" fmla="*/ 3974342 w 3974342"/>
                <a:gd name="connsiteY7" fmla="*/ 162960 h 977743"/>
                <a:gd name="connsiteX8" fmla="*/ 3974342 w 3974342"/>
                <a:gd name="connsiteY8" fmla="*/ 545908 h 977743"/>
                <a:gd name="connsiteX9" fmla="*/ 3974342 w 3974342"/>
                <a:gd name="connsiteY9" fmla="*/ 977743 h 977743"/>
                <a:gd name="connsiteX10" fmla="*/ 3974342 w 3974342"/>
                <a:gd name="connsiteY10" fmla="*/ 977743 h 977743"/>
                <a:gd name="connsiteX11" fmla="*/ 3391439 w 3974342"/>
                <a:gd name="connsiteY11" fmla="*/ 977743 h 977743"/>
                <a:gd name="connsiteX12" fmla="*/ 2729048 w 3974342"/>
                <a:gd name="connsiteY12" fmla="*/ 977743 h 977743"/>
                <a:gd name="connsiteX13" fmla="*/ 2185888 w 3974342"/>
                <a:gd name="connsiteY13" fmla="*/ 977743 h 977743"/>
                <a:gd name="connsiteX14" fmla="*/ 1563241 w 3974342"/>
                <a:gd name="connsiteY14" fmla="*/ 977743 h 977743"/>
                <a:gd name="connsiteX15" fmla="*/ 980338 w 3974342"/>
                <a:gd name="connsiteY15" fmla="*/ 977743 h 977743"/>
                <a:gd name="connsiteX16" fmla="*/ 0 w 3974342"/>
                <a:gd name="connsiteY16" fmla="*/ 977743 h 977743"/>
                <a:gd name="connsiteX17" fmla="*/ 0 w 3974342"/>
                <a:gd name="connsiteY17" fmla="*/ 977743 h 977743"/>
                <a:gd name="connsiteX18" fmla="*/ 0 w 3974342"/>
                <a:gd name="connsiteY18" fmla="*/ 578499 h 977743"/>
                <a:gd name="connsiteX19" fmla="*/ 0 w 3974342"/>
                <a:gd name="connsiteY19" fmla="*/ 162960 h 977743"/>
                <a:gd name="connsiteX20" fmla="*/ 162960 w 3974342"/>
                <a:gd name="connsiteY20"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4342" h="977743" fill="none" extrusionOk="0">
                  <a:moveTo>
                    <a:pt x="162960" y="0"/>
                  </a:moveTo>
                  <a:cubicBezTo>
                    <a:pt x="451542" y="21156"/>
                    <a:pt x="630505" y="10106"/>
                    <a:pt x="843999" y="0"/>
                  </a:cubicBezTo>
                  <a:cubicBezTo>
                    <a:pt x="1057493" y="-10106"/>
                    <a:pt x="1279668" y="-2254"/>
                    <a:pt x="1415585" y="0"/>
                  </a:cubicBezTo>
                  <a:cubicBezTo>
                    <a:pt x="1551502" y="2254"/>
                    <a:pt x="1788047" y="-8486"/>
                    <a:pt x="2060139" y="0"/>
                  </a:cubicBezTo>
                  <a:cubicBezTo>
                    <a:pt x="2332231" y="8486"/>
                    <a:pt x="2407952" y="-14572"/>
                    <a:pt x="2741178" y="0"/>
                  </a:cubicBezTo>
                  <a:cubicBezTo>
                    <a:pt x="3074404" y="14572"/>
                    <a:pt x="2993157" y="-1374"/>
                    <a:pt x="3239796" y="0"/>
                  </a:cubicBezTo>
                  <a:cubicBezTo>
                    <a:pt x="3486435" y="1374"/>
                    <a:pt x="3624677" y="20640"/>
                    <a:pt x="3811382" y="0"/>
                  </a:cubicBezTo>
                  <a:cubicBezTo>
                    <a:pt x="3904204" y="-4870"/>
                    <a:pt x="3982450" y="91549"/>
                    <a:pt x="3974342" y="162960"/>
                  </a:cubicBezTo>
                  <a:cubicBezTo>
                    <a:pt x="3981831" y="287082"/>
                    <a:pt x="3963897" y="392398"/>
                    <a:pt x="3974342" y="545908"/>
                  </a:cubicBezTo>
                  <a:cubicBezTo>
                    <a:pt x="3984787" y="699418"/>
                    <a:pt x="3966571" y="829212"/>
                    <a:pt x="3974342" y="977743"/>
                  </a:cubicBezTo>
                  <a:lnTo>
                    <a:pt x="3974342" y="977743"/>
                  </a:lnTo>
                  <a:cubicBezTo>
                    <a:pt x="3685668" y="983852"/>
                    <a:pt x="3678637" y="973846"/>
                    <a:pt x="3391439" y="977743"/>
                  </a:cubicBezTo>
                  <a:cubicBezTo>
                    <a:pt x="3104241" y="981640"/>
                    <a:pt x="2930136" y="951201"/>
                    <a:pt x="2729048" y="977743"/>
                  </a:cubicBezTo>
                  <a:cubicBezTo>
                    <a:pt x="2527960" y="1004285"/>
                    <a:pt x="2322814" y="993714"/>
                    <a:pt x="2185888" y="977743"/>
                  </a:cubicBezTo>
                  <a:cubicBezTo>
                    <a:pt x="2048962" y="961772"/>
                    <a:pt x="1858912" y="1008351"/>
                    <a:pt x="1563241" y="977743"/>
                  </a:cubicBezTo>
                  <a:cubicBezTo>
                    <a:pt x="1267570" y="947135"/>
                    <a:pt x="1218437" y="979746"/>
                    <a:pt x="980338" y="977743"/>
                  </a:cubicBezTo>
                  <a:cubicBezTo>
                    <a:pt x="742239" y="975740"/>
                    <a:pt x="392387" y="994211"/>
                    <a:pt x="0" y="977743"/>
                  </a:cubicBezTo>
                  <a:lnTo>
                    <a:pt x="0" y="977743"/>
                  </a:lnTo>
                  <a:cubicBezTo>
                    <a:pt x="14732" y="897037"/>
                    <a:pt x="3832" y="694821"/>
                    <a:pt x="0" y="578499"/>
                  </a:cubicBezTo>
                  <a:cubicBezTo>
                    <a:pt x="-3832" y="462177"/>
                    <a:pt x="-18114" y="253514"/>
                    <a:pt x="0" y="162960"/>
                  </a:cubicBezTo>
                  <a:cubicBezTo>
                    <a:pt x="271" y="87641"/>
                    <a:pt x="71862" y="-2278"/>
                    <a:pt x="162960" y="0"/>
                  </a:cubicBezTo>
                  <a:close/>
                </a:path>
                <a:path w="3974342" h="977743" stroke="0" extrusionOk="0">
                  <a:moveTo>
                    <a:pt x="162960" y="0"/>
                  </a:moveTo>
                  <a:cubicBezTo>
                    <a:pt x="402318" y="-721"/>
                    <a:pt x="641460" y="1617"/>
                    <a:pt x="843999" y="0"/>
                  </a:cubicBezTo>
                  <a:cubicBezTo>
                    <a:pt x="1046538" y="-1617"/>
                    <a:pt x="1284164" y="-3801"/>
                    <a:pt x="1452069" y="0"/>
                  </a:cubicBezTo>
                  <a:cubicBezTo>
                    <a:pt x="1619974" y="3801"/>
                    <a:pt x="1727498" y="-7984"/>
                    <a:pt x="1950687" y="0"/>
                  </a:cubicBezTo>
                  <a:cubicBezTo>
                    <a:pt x="2173876" y="7984"/>
                    <a:pt x="2289631" y="-23047"/>
                    <a:pt x="2558757" y="0"/>
                  </a:cubicBezTo>
                  <a:cubicBezTo>
                    <a:pt x="2827883" y="23047"/>
                    <a:pt x="2981255" y="-25148"/>
                    <a:pt x="3203312" y="0"/>
                  </a:cubicBezTo>
                  <a:cubicBezTo>
                    <a:pt x="3425370" y="25148"/>
                    <a:pt x="3558103" y="-25617"/>
                    <a:pt x="3811382" y="0"/>
                  </a:cubicBezTo>
                  <a:cubicBezTo>
                    <a:pt x="3902560" y="18652"/>
                    <a:pt x="3971662" y="51708"/>
                    <a:pt x="3974342" y="162960"/>
                  </a:cubicBezTo>
                  <a:cubicBezTo>
                    <a:pt x="3984886" y="334124"/>
                    <a:pt x="3976024" y="475181"/>
                    <a:pt x="3974342" y="578499"/>
                  </a:cubicBezTo>
                  <a:cubicBezTo>
                    <a:pt x="3972660" y="681817"/>
                    <a:pt x="3955704" y="824901"/>
                    <a:pt x="3974342" y="977743"/>
                  </a:cubicBezTo>
                  <a:lnTo>
                    <a:pt x="3974342" y="977743"/>
                  </a:lnTo>
                  <a:cubicBezTo>
                    <a:pt x="3773102" y="986015"/>
                    <a:pt x="3594876" y="955262"/>
                    <a:pt x="3311952" y="977743"/>
                  </a:cubicBezTo>
                  <a:cubicBezTo>
                    <a:pt x="3029028" y="1000225"/>
                    <a:pt x="2907687" y="963624"/>
                    <a:pt x="2609818" y="977743"/>
                  </a:cubicBezTo>
                  <a:cubicBezTo>
                    <a:pt x="2311949" y="991862"/>
                    <a:pt x="2276014" y="962199"/>
                    <a:pt x="2026914" y="977743"/>
                  </a:cubicBezTo>
                  <a:cubicBezTo>
                    <a:pt x="1777814" y="993287"/>
                    <a:pt x="1698051" y="985371"/>
                    <a:pt x="1444011" y="977743"/>
                  </a:cubicBezTo>
                  <a:cubicBezTo>
                    <a:pt x="1189971" y="970115"/>
                    <a:pt x="964455" y="985780"/>
                    <a:pt x="821364" y="977743"/>
                  </a:cubicBezTo>
                  <a:cubicBezTo>
                    <a:pt x="678273" y="969706"/>
                    <a:pt x="317505" y="1016829"/>
                    <a:pt x="0" y="977743"/>
                  </a:cubicBezTo>
                  <a:lnTo>
                    <a:pt x="0" y="977743"/>
                  </a:lnTo>
                  <a:cubicBezTo>
                    <a:pt x="-7208" y="800580"/>
                    <a:pt x="-7559" y="778247"/>
                    <a:pt x="0" y="586647"/>
                  </a:cubicBezTo>
                  <a:cubicBezTo>
                    <a:pt x="7559" y="395047"/>
                    <a:pt x="17334" y="359187"/>
                    <a:pt x="0" y="162960"/>
                  </a:cubicBezTo>
                  <a:cubicBezTo>
                    <a:pt x="-5947" y="66843"/>
                    <a:pt x="68795" y="5294"/>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hồng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D9F1E5D-6E08-A776-6FBD-42566409D1BA}"/>
                </a:ext>
              </a:extLst>
            </p:cNvPr>
            <p:cNvPicPr>
              <a:picLocks noChangeAspect="1"/>
            </p:cNvPicPr>
            <p:nvPr/>
          </p:nvPicPr>
          <p:blipFill>
            <a:blip r:embed="rId7"/>
            <a:stretch>
              <a:fillRect/>
            </a:stretch>
          </p:blipFill>
          <p:spPr>
            <a:xfrm>
              <a:off x="4684437" y="4416094"/>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24" name="Graphic 23">
            <a:extLst>
              <a:ext uri="{FF2B5EF4-FFF2-40B4-BE49-F238E27FC236}">
                <a16:creationId xmlns:a16="http://schemas.microsoft.com/office/drawing/2014/main" xmlns="" id="{845A9D53-9364-700D-44F4-316F3E95C8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25" name="Graphic 24">
            <a:extLst>
              <a:ext uri="{FF2B5EF4-FFF2-40B4-BE49-F238E27FC236}">
                <a16:creationId xmlns:a16="http://schemas.microsoft.com/office/drawing/2014/main" xmlns="" id="{639395BD-41B4-65C4-BF6F-120625095B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xmlns="" id="{3E7A6C56-BBEB-6937-7E28-84908939CB86}"/>
              </a:ext>
            </a:extLst>
          </p:cNvPr>
          <p:cNvGrpSpPr/>
          <p:nvPr/>
        </p:nvGrpSpPr>
        <p:grpSpPr>
          <a:xfrm>
            <a:off x="1028821" y="3575425"/>
            <a:ext cx="5217177" cy="2633193"/>
            <a:chOff x="2992582" y="4016204"/>
            <a:chExt cx="5217177" cy="2633193"/>
          </a:xfrm>
        </p:grpSpPr>
        <p:sp>
          <p:nvSpPr>
            <p:cNvPr id="19" name="Rectangle: Rounded Corners 18">
              <a:extLst>
                <a:ext uri="{FF2B5EF4-FFF2-40B4-BE49-F238E27FC236}">
                  <a16:creationId xmlns:a16="http://schemas.microsoft.com/office/drawing/2014/main" xmlns="" id="{E1BB42E6-45EA-0CB8-2D12-2A153729712C}"/>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tràng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tay</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thật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to</a:t>
              </a:r>
            </a:p>
          </p:txBody>
        </p:sp>
        <p:sp>
          <p:nvSpPr>
            <p:cNvPr id="20" name="Rectangle: Rounded Corners 19">
              <a:extLst>
                <a:ext uri="{FF2B5EF4-FFF2-40B4-BE49-F238E27FC236}">
                  <a16:creationId xmlns:a16="http://schemas.microsoft.com/office/drawing/2014/main" xmlns="" id="{A38EB980-8E0E-936E-30AA-88EDCDE8C85B}"/>
                </a:ext>
              </a:extLst>
            </p:cNvPr>
            <p:cNvSpPr/>
            <p:nvPr/>
          </p:nvSpPr>
          <p:spPr>
            <a:xfrm>
              <a:off x="3377495" y="4016204"/>
              <a:ext cx="42345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1" name="Picture 20">
              <a:extLst>
                <a:ext uri="{FF2B5EF4-FFF2-40B4-BE49-F238E27FC236}">
                  <a16:creationId xmlns:a16="http://schemas.microsoft.com/office/drawing/2014/main" xmlns="" id="{3B0BD048-0E7B-6837-9903-F1F2F9718A96}"/>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25661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xmlns=""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xmlns=""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xmlns="" id="{B4612FBC-B52C-6A5A-5E1A-C8FB1E65D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xmlns=""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xmlns=""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D9F1E5D-6E08-A776-6FBD-42566409D1BA}"/>
                </a:ext>
              </a:extLst>
            </p:cNvPr>
            <p:cNvPicPr>
              <a:picLocks noChangeAspect="1"/>
            </p:cNvPicPr>
            <p:nvPr/>
          </p:nvPicPr>
          <p:blipFill>
            <a:blip r:embed="rId7"/>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xmlns="" id="{C5D4ECFB-4E8E-A28E-324A-B2615173F2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xmlns="" id="{54ADD2D2-BA3F-9181-70B1-C64B8A6A872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xmlns=""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xmlns=""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xmlns="" id="{E71E1645-A02E-5D92-7ACE-25A883594BF5}"/>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177914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49ABED34-74E8-A8A6-CE0A-F39AC9ED63E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xmlns=""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xmlns="" id="{4905AE95-25ED-38F9-5186-5F553EE97563}"/>
                </a:ext>
              </a:extLst>
            </p:cNvPr>
            <p:cNvPicPr>
              <a:picLocks noChangeAspect="1"/>
            </p:cNvPicPr>
            <p:nvPr/>
          </p:nvPicPr>
          <p:blipFill>
            <a:blip r:embed="rId5"/>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xmlns=""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xmlns=""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xmlns=""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ED9F1E5D-6E08-A776-6FBD-42566409D1BA}"/>
                </a:ext>
              </a:extLst>
            </p:cNvPr>
            <p:cNvPicPr>
              <a:picLocks noChangeAspect="1"/>
            </p:cNvPicPr>
            <p:nvPr/>
          </p:nvPicPr>
          <p:blipFill>
            <a:blip r:embed="rId7"/>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xmlns="" id="{74B330E7-E23C-6B19-7B8D-D140DFB19D0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xmlns="" id="{DE0C37AD-D96C-82AC-9E69-45A30CE639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xmlns=""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xmlns=""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xmlns=""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xmlns="" id="{DA3DF15C-5491-40D8-C041-7A1F3AF428E9}"/>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93755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xmlns=""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xmlns=""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xmlns=""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xmlns=""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xmlns=""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xmlns=""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xmlns=""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xmlns=""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xmlns=""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772</Words>
  <Application>Microsoft Office PowerPoint</Application>
  <PresentationFormat>Custom</PresentationFormat>
  <Paragraphs>87</Paragraphs>
  <Slides>30</Slides>
  <Notes>26</Notes>
  <HiddenSlides>0</HiddenSlides>
  <MMClips>1</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主题​​</vt:lpstr>
      <vt:lpstr>Office Theme</vt:lpstr>
      <vt:lpstr>1_Simple Light</vt:lpstr>
      <vt:lpstr>3_Office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33</cp:revision>
  <dcterms:created xsi:type="dcterms:W3CDTF">2023-07-27T08:03:14Z</dcterms:created>
  <dcterms:modified xsi:type="dcterms:W3CDTF">2025-12-20T02:39:51Z</dcterms:modified>
</cp:coreProperties>
</file>