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68" r:id="rId2"/>
    <p:sldId id="257" r:id="rId3"/>
    <p:sldId id="519" r:id="rId4"/>
    <p:sldId id="266" r:id="rId5"/>
    <p:sldId id="267" r:id="rId6"/>
    <p:sldId id="274" r:id="rId7"/>
    <p:sldId id="270" r:id="rId8"/>
    <p:sldId id="271" r:id="rId9"/>
    <p:sldId id="278" r:id="rId10"/>
    <p:sldId id="279" r:id="rId11"/>
    <p:sldId id="520" r:id="rId12"/>
    <p:sldId id="280" r:id="rId13"/>
    <p:sldId id="521" r:id="rId14"/>
    <p:sldId id="277" r:id="rId15"/>
    <p:sldId id="28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94750"/>
    <a:srgbClr val="E4DF11"/>
    <a:srgbClr val="D4D020"/>
    <a:srgbClr val="E498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498" autoAdjust="0"/>
  </p:normalViewPr>
  <p:slideViewPr>
    <p:cSldViewPr snapToGrid="0">
      <p:cViewPr varScale="1">
        <p:scale>
          <a:sx n="106" d="100"/>
          <a:sy n="106" d="100"/>
        </p:scale>
        <p:origin x="127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F7B791-E146-4FCA-9504-21BBE96967B0}" type="datetimeFigureOut">
              <a:rPr lang="en-US" smtClean="0"/>
              <a:t>20/12/2025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A04348-667F-4690-9218-B15D5AAC1C65}" type="slidenum">
              <a:rPr lang="en-US" smtClean="0"/>
              <a:t>‹#›</a:t>
            </a:fld>
            <a:endParaRPr lang="en-US"/>
          </a:p>
        </p:txBody>
      </p:sp>
    </p:spTree>
    <p:extLst>
      <p:ext uri="{BB962C8B-B14F-4D97-AF65-F5344CB8AC3E}">
        <p14:creationId xmlns:p14="http://schemas.microsoft.com/office/powerpoint/2010/main" val="899671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1</a:t>
            </a:fld>
            <a:endParaRPr lang="en-US"/>
          </a:p>
        </p:txBody>
      </p:sp>
    </p:spTree>
    <p:extLst>
      <p:ext uri="{BB962C8B-B14F-4D97-AF65-F5344CB8AC3E}">
        <p14:creationId xmlns:p14="http://schemas.microsoft.com/office/powerpoint/2010/main" val="3914713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14</a:t>
            </a:fld>
            <a:endParaRPr lang="en-US"/>
          </a:p>
        </p:txBody>
      </p:sp>
    </p:spTree>
    <p:extLst>
      <p:ext uri="{BB962C8B-B14F-4D97-AF65-F5344CB8AC3E}">
        <p14:creationId xmlns:p14="http://schemas.microsoft.com/office/powerpoint/2010/main" val="872492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15</a:t>
            </a:fld>
            <a:endParaRPr lang="en-US"/>
          </a:p>
        </p:txBody>
      </p:sp>
    </p:spTree>
    <p:extLst>
      <p:ext uri="{BB962C8B-B14F-4D97-AF65-F5344CB8AC3E}">
        <p14:creationId xmlns:p14="http://schemas.microsoft.com/office/powerpoint/2010/main" val="1633355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0532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4</a:t>
            </a:fld>
            <a:endParaRPr lang="en-US"/>
          </a:p>
        </p:txBody>
      </p:sp>
    </p:spTree>
    <p:extLst>
      <p:ext uri="{BB962C8B-B14F-4D97-AF65-F5344CB8AC3E}">
        <p14:creationId xmlns:p14="http://schemas.microsoft.com/office/powerpoint/2010/main" val="2900928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5</a:t>
            </a:fld>
            <a:endParaRPr lang="en-US"/>
          </a:p>
        </p:txBody>
      </p:sp>
    </p:spTree>
    <p:extLst>
      <p:ext uri="{BB962C8B-B14F-4D97-AF65-F5344CB8AC3E}">
        <p14:creationId xmlns:p14="http://schemas.microsoft.com/office/powerpoint/2010/main" val="13223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583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7</a:t>
            </a:fld>
            <a:endParaRPr lang="en-US"/>
          </a:p>
        </p:txBody>
      </p:sp>
    </p:spTree>
    <p:extLst>
      <p:ext uri="{BB962C8B-B14F-4D97-AF65-F5344CB8AC3E}">
        <p14:creationId xmlns:p14="http://schemas.microsoft.com/office/powerpoint/2010/main" val="2435159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9</a:t>
            </a:fld>
            <a:endParaRPr lang="en-US"/>
          </a:p>
        </p:txBody>
      </p:sp>
    </p:spTree>
    <p:extLst>
      <p:ext uri="{BB962C8B-B14F-4D97-AF65-F5344CB8AC3E}">
        <p14:creationId xmlns:p14="http://schemas.microsoft.com/office/powerpoint/2010/main" val="2561685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10</a:t>
            </a:fld>
            <a:endParaRPr lang="en-US"/>
          </a:p>
        </p:txBody>
      </p:sp>
    </p:spTree>
    <p:extLst>
      <p:ext uri="{BB962C8B-B14F-4D97-AF65-F5344CB8AC3E}">
        <p14:creationId xmlns:p14="http://schemas.microsoft.com/office/powerpoint/2010/main" val="475859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3855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5BCDA-D9CB-954F-5BE9-0A31237225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32ED05-3BBC-E4A0-297D-7600BDD6E7C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7CB2A1-A79E-D03B-C2DB-9499088E9D2F}"/>
              </a:ext>
            </a:extLst>
          </p:cNvPr>
          <p:cNvSpPr>
            <a:spLocks noGrp="1"/>
          </p:cNvSpPr>
          <p:nvPr>
            <p:ph type="dt" sz="half" idx="10"/>
          </p:nvPr>
        </p:nvSpPr>
        <p:spPr>
          <a:xfrm>
            <a:off x="838200" y="6356350"/>
            <a:ext cx="2743200" cy="365125"/>
          </a:xfrm>
          <a:prstGeom prst="rect">
            <a:avLst/>
          </a:prstGeom>
        </p:spPr>
        <p:txBody>
          <a:bodyPr/>
          <a:lstStyle/>
          <a:p>
            <a:fld id="{9A2F271E-D266-4DC9-A5EE-84CCD748D196}" type="datetimeFigureOut">
              <a:rPr lang="en-US" smtClean="0"/>
              <a:t>20/12/2025</a:t>
            </a:fld>
            <a:endParaRPr lang="en-US"/>
          </a:p>
        </p:txBody>
      </p:sp>
      <p:sp>
        <p:nvSpPr>
          <p:cNvPr id="5" name="Footer Placeholder 4">
            <a:extLst>
              <a:ext uri="{FF2B5EF4-FFF2-40B4-BE49-F238E27FC236}">
                <a16:creationId xmlns:a16="http://schemas.microsoft.com/office/drawing/2014/main" id="{C184A07D-D456-19B1-8F04-A280A7CFE8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AEFD4C-175C-91B0-7BD3-4D8FA89F546F}"/>
              </a:ext>
            </a:extLst>
          </p:cNvPr>
          <p:cNvSpPr>
            <a:spLocks noGrp="1"/>
          </p:cNvSpPr>
          <p:nvPr>
            <p:ph type="sldNum" sz="quarter" idx="12"/>
          </p:nvPr>
        </p:nvSpPr>
        <p:spPr>
          <a:xfrm>
            <a:off x="8610600" y="6356350"/>
            <a:ext cx="2743200" cy="365125"/>
          </a:xfrm>
          <a:prstGeom prst="rect">
            <a:avLst/>
          </a:prstGeom>
        </p:spPr>
        <p:txBody>
          <a:bodyPr/>
          <a:lstStyle/>
          <a:p>
            <a:fld id="{F7A177C9-FDFA-45A8-9292-0D68DB29800E}" type="slidenum">
              <a:rPr lang="en-US" smtClean="0"/>
              <a:t>‹#›</a:t>
            </a:fld>
            <a:endParaRPr lang="en-US"/>
          </a:p>
        </p:txBody>
      </p:sp>
    </p:spTree>
    <p:extLst>
      <p:ext uri="{BB962C8B-B14F-4D97-AF65-F5344CB8AC3E}">
        <p14:creationId xmlns:p14="http://schemas.microsoft.com/office/powerpoint/2010/main" val="253310256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31217-9998-0900-0C75-A527E3B8AE0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08B452-B89E-E874-56A7-1481F37BEE7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0DF94-F70A-7AB5-5204-BAA0171BC807}"/>
              </a:ext>
            </a:extLst>
          </p:cNvPr>
          <p:cNvSpPr>
            <a:spLocks noGrp="1"/>
          </p:cNvSpPr>
          <p:nvPr>
            <p:ph type="dt" sz="half" idx="10"/>
          </p:nvPr>
        </p:nvSpPr>
        <p:spPr>
          <a:xfrm>
            <a:off x="838200" y="6356350"/>
            <a:ext cx="2743200" cy="365125"/>
          </a:xfrm>
          <a:prstGeom prst="rect">
            <a:avLst/>
          </a:prstGeom>
        </p:spPr>
        <p:txBody>
          <a:bodyPr/>
          <a:lstStyle/>
          <a:p>
            <a:fld id="{9A2F271E-D266-4DC9-A5EE-84CCD748D196}" type="datetimeFigureOut">
              <a:rPr lang="en-US" smtClean="0"/>
              <a:t>20/12/2025</a:t>
            </a:fld>
            <a:endParaRPr lang="en-US"/>
          </a:p>
        </p:txBody>
      </p:sp>
      <p:sp>
        <p:nvSpPr>
          <p:cNvPr id="5" name="Footer Placeholder 4">
            <a:extLst>
              <a:ext uri="{FF2B5EF4-FFF2-40B4-BE49-F238E27FC236}">
                <a16:creationId xmlns:a16="http://schemas.microsoft.com/office/drawing/2014/main" id="{AE47BE6B-B551-A09A-6B05-CBD98292BC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37F34C-CC07-D25A-FBCF-A00E8F9777C1}"/>
              </a:ext>
            </a:extLst>
          </p:cNvPr>
          <p:cNvSpPr>
            <a:spLocks noGrp="1"/>
          </p:cNvSpPr>
          <p:nvPr>
            <p:ph type="sldNum" sz="quarter" idx="12"/>
          </p:nvPr>
        </p:nvSpPr>
        <p:spPr>
          <a:xfrm>
            <a:off x="8610600" y="6356350"/>
            <a:ext cx="2743200" cy="365125"/>
          </a:xfrm>
          <a:prstGeom prst="rect">
            <a:avLst/>
          </a:prstGeom>
        </p:spPr>
        <p:txBody>
          <a:bodyPr/>
          <a:lstStyle/>
          <a:p>
            <a:fld id="{F7A177C9-FDFA-45A8-9292-0D68DB29800E}" type="slidenum">
              <a:rPr lang="en-US" smtClean="0"/>
              <a:t>‹#›</a:t>
            </a:fld>
            <a:endParaRPr lang="en-US"/>
          </a:p>
        </p:txBody>
      </p:sp>
    </p:spTree>
    <p:extLst>
      <p:ext uri="{BB962C8B-B14F-4D97-AF65-F5344CB8AC3E}">
        <p14:creationId xmlns:p14="http://schemas.microsoft.com/office/powerpoint/2010/main" val="281377319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17E40A-E117-F689-C991-596DA675CB2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852DD9-40E3-9A7A-0CDA-B2ABBC783C2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93CA59-1ED1-078E-AFAC-45B7872E4A7E}"/>
              </a:ext>
            </a:extLst>
          </p:cNvPr>
          <p:cNvSpPr>
            <a:spLocks noGrp="1"/>
          </p:cNvSpPr>
          <p:nvPr>
            <p:ph type="dt" sz="half" idx="10"/>
          </p:nvPr>
        </p:nvSpPr>
        <p:spPr>
          <a:xfrm>
            <a:off x="838200" y="6356350"/>
            <a:ext cx="2743200" cy="365125"/>
          </a:xfrm>
          <a:prstGeom prst="rect">
            <a:avLst/>
          </a:prstGeom>
        </p:spPr>
        <p:txBody>
          <a:bodyPr/>
          <a:lstStyle/>
          <a:p>
            <a:fld id="{9A2F271E-D266-4DC9-A5EE-84CCD748D196}" type="datetimeFigureOut">
              <a:rPr lang="en-US" smtClean="0"/>
              <a:t>20/12/2025</a:t>
            </a:fld>
            <a:endParaRPr lang="en-US"/>
          </a:p>
        </p:txBody>
      </p:sp>
      <p:sp>
        <p:nvSpPr>
          <p:cNvPr id="5" name="Footer Placeholder 4">
            <a:extLst>
              <a:ext uri="{FF2B5EF4-FFF2-40B4-BE49-F238E27FC236}">
                <a16:creationId xmlns:a16="http://schemas.microsoft.com/office/drawing/2014/main" id="{6549EAD4-32D0-7D9D-A47A-0BF20C8BFE4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96D0BD6-A5ED-501D-C9EF-B2A4464FB1E7}"/>
              </a:ext>
            </a:extLst>
          </p:cNvPr>
          <p:cNvSpPr>
            <a:spLocks noGrp="1"/>
          </p:cNvSpPr>
          <p:nvPr>
            <p:ph type="sldNum" sz="quarter" idx="12"/>
          </p:nvPr>
        </p:nvSpPr>
        <p:spPr>
          <a:xfrm>
            <a:off x="8610600" y="6356350"/>
            <a:ext cx="2743200" cy="365125"/>
          </a:xfrm>
          <a:prstGeom prst="rect">
            <a:avLst/>
          </a:prstGeom>
        </p:spPr>
        <p:txBody>
          <a:bodyPr/>
          <a:lstStyle/>
          <a:p>
            <a:fld id="{F7A177C9-FDFA-45A8-9292-0D68DB29800E}" type="slidenum">
              <a:rPr lang="en-US" smtClean="0"/>
              <a:t>‹#›</a:t>
            </a:fld>
            <a:endParaRPr lang="en-US"/>
          </a:p>
        </p:txBody>
      </p:sp>
    </p:spTree>
    <p:extLst>
      <p:ext uri="{BB962C8B-B14F-4D97-AF65-F5344CB8AC3E}">
        <p14:creationId xmlns:p14="http://schemas.microsoft.com/office/powerpoint/2010/main" val="396189943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FE603-90E8-B95F-22EA-656990304D1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1EF93A-4672-F8BA-68BB-10853C9203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73282E-6CBF-E23A-618C-EC6F0F61B385}"/>
              </a:ext>
            </a:extLst>
          </p:cNvPr>
          <p:cNvSpPr>
            <a:spLocks noGrp="1"/>
          </p:cNvSpPr>
          <p:nvPr>
            <p:ph type="dt" sz="half" idx="10"/>
          </p:nvPr>
        </p:nvSpPr>
        <p:spPr>
          <a:xfrm>
            <a:off x="838200" y="6356350"/>
            <a:ext cx="2743200" cy="365125"/>
          </a:xfrm>
          <a:prstGeom prst="rect">
            <a:avLst/>
          </a:prstGeom>
        </p:spPr>
        <p:txBody>
          <a:bodyPr/>
          <a:lstStyle/>
          <a:p>
            <a:fld id="{9A2F271E-D266-4DC9-A5EE-84CCD748D196}" type="datetimeFigureOut">
              <a:rPr lang="en-US" smtClean="0"/>
              <a:t>20/12/2025</a:t>
            </a:fld>
            <a:endParaRPr lang="en-US"/>
          </a:p>
        </p:txBody>
      </p:sp>
      <p:sp>
        <p:nvSpPr>
          <p:cNvPr id="5" name="Footer Placeholder 4">
            <a:extLst>
              <a:ext uri="{FF2B5EF4-FFF2-40B4-BE49-F238E27FC236}">
                <a16:creationId xmlns:a16="http://schemas.microsoft.com/office/drawing/2014/main" id="{7308C286-F7A6-5431-D7E2-80331356CE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9F2B93-FBE0-319C-DDC6-D7787E9C29B0}"/>
              </a:ext>
            </a:extLst>
          </p:cNvPr>
          <p:cNvSpPr>
            <a:spLocks noGrp="1"/>
          </p:cNvSpPr>
          <p:nvPr>
            <p:ph type="sldNum" sz="quarter" idx="12"/>
          </p:nvPr>
        </p:nvSpPr>
        <p:spPr>
          <a:xfrm>
            <a:off x="8610600" y="6356350"/>
            <a:ext cx="2743200" cy="365125"/>
          </a:xfrm>
          <a:prstGeom prst="rect">
            <a:avLst/>
          </a:prstGeom>
        </p:spPr>
        <p:txBody>
          <a:bodyPr/>
          <a:lstStyle/>
          <a:p>
            <a:fld id="{F7A177C9-FDFA-45A8-9292-0D68DB29800E}" type="slidenum">
              <a:rPr lang="en-US" smtClean="0"/>
              <a:t>‹#›</a:t>
            </a:fld>
            <a:endParaRPr lang="en-US"/>
          </a:p>
        </p:txBody>
      </p:sp>
    </p:spTree>
    <p:extLst>
      <p:ext uri="{BB962C8B-B14F-4D97-AF65-F5344CB8AC3E}">
        <p14:creationId xmlns:p14="http://schemas.microsoft.com/office/powerpoint/2010/main" val="353790286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AAF79-D45B-2678-2AB1-0A5C6523D53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9B6BF4-E365-F48E-9DCB-9E39930CBCF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B25B43-F0CD-60E2-3B21-850C9B88780F}"/>
              </a:ext>
            </a:extLst>
          </p:cNvPr>
          <p:cNvSpPr>
            <a:spLocks noGrp="1"/>
          </p:cNvSpPr>
          <p:nvPr>
            <p:ph type="dt" sz="half" idx="10"/>
          </p:nvPr>
        </p:nvSpPr>
        <p:spPr>
          <a:xfrm>
            <a:off x="838200" y="6356350"/>
            <a:ext cx="2743200" cy="365125"/>
          </a:xfrm>
          <a:prstGeom prst="rect">
            <a:avLst/>
          </a:prstGeom>
        </p:spPr>
        <p:txBody>
          <a:bodyPr/>
          <a:lstStyle/>
          <a:p>
            <a:fld id="{9A2F271E-D266-4DC9-A5EE-84CCD748D196}" type="datetimeFigureOut">
              <a:rPr lang="en-US" smtClean="0"/>
              <a:t>20/12/2025</a:t>
            </a:fld>
            <a:endParaRPr lang="en-US"/>
          </a:p>
        </p:txBody>
      </p:sp>
      <p:sp>
        <p:nvSpPr>
          <p:cNvPr id="5" name="Footer Placeholder 4">
            <a:extLst>
              <a:ext uri="{FF2B5EF4-FFF2-40B4-BE49-F238E27FC236}">
                <a16:creationId xmlns:a16="http://schemas.microsoft.com/office/drawing/2014/main" id="{CEED8AE5-D29E-931E-7184-F7C15E4B65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2EE4CC-5F0E-0793-254C-F4C667F6FBA6}"/>
              </a:ext>
            </a:extLst>
          </p:cNvPr>
          <p:cNvSpPr>
            <a:spLocks noGrp="1"/>
          </p:cNvSpPr>
          <p:nvPr>
            <p:ph type="sldNum" sz="quarter" idx="12"/>
          </p:nvPr>
        </p:nvSpPr>
        <p:spPr>
          <a:xfrm>
            <a:off x="8610600" y="6356350"/>
            <a:ext cx="2743200" cy="365125"/>
          </a:xfrm>
          <a:prstGeom prst="rect">
            <a:avLst/>
          </a:prstGeom>
        </p:spPr>
        <p:txBody>
          <a:bodyPr/>
          <a:lstStyle/>
          <a:p>
            <a:fld id="{F7A177C9-FDFA-45A8-9292-0D68DB29800E}" type="slidenum">
              <a:rPr lang="en-US" smtClean="0"/>
              <a:t>‹#›</a:t>
            </a:fld>
            <a:endParaRPr lang="en-US"/>
          </a:p>
        </p:txBody>
      </p:sp>
    </p:spTree>
    <p:extLst>
      <p:ext uri="{BB962C8B-B14F-4D97-AF65-F5344CB8AC3E}">
        <p14:creationId xmlns:p14="http://schemas.microsoft.com/office/powerpoint/2010/main" val="23460541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196FA-6C3C-9536-11F3-BC12992728D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67129B-F4A8-2304-01CE-914632BAD59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D4A716-73E0-8EC7-A93D-123FB2C2E3A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79C169-7FA9-20DF-439D-395F0D89E7AB}"/>
              </a:ext>
            </a:extLst>
          </p:cNvPr>
          <p:cNvSpPr>
            <a:spLocks noGrp="1"/>
          </p:cNvSpPr>
          <p:nvPr>
            <p:ph type="dt" sz="half" idx="10"/>
          </p:nvPr>
        </p:nvSpPr>
        <p:spPr>
          <a:xfrm>
            <a:off x="838200" y="6356350"/>
            <a:ext cx="2743200" cy="365125"/>
          </a:xfrm>
          <a:prstGeom prst="rect">
            <a:avLst/>
          </a:prstGeom>
        </p:spPr>
        <p:txBody>
          <a:bodyPr/>
          <a:lstStyle/>
          <a:p>
            <a:fld id="{9A2F271E-D266-4DC9-A5EE-84CCD748D196}" type="datetimeFigureOut">
              <a:rPr lang="en-US" smtClean="0"/>
              <a:t>20/12/2025</a:t>
            </a:fld>
            <a:endParaRPr lang="en-US"/>
          </a:p>
        </p:txBody>
      </p:sp>
      <p:sp>
        <p:nvSpPr>
          <p:cNvPr id="6" name="Footer Placeholder 5">
            <a:extLst>
              <a:ext uri="{FF2B5EF4-FFF2-40B4-BE49-F238E27FC236}">
                <a16:creationId xmlns:a16="http://schemas.microsoft.com/office/drawing/2014/main" id="{C9F332CA-23AF-D6E3-5B3E-C09490713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B908394-9964-9FC9-08F2-3D95131A03ED}"/>
              </a:ext>
            </a:extLst>
          </p:cNvPr>
          <p:cNvSpPr>
            <a:spLocks noGrp="1"/>
          </p:cNvSpPr>
          <p:nvPr>
            <p:ph type="sldNum" sz="quarter" idx="12"/>
          </p:nvPr>
        </p:nvSpPr>
        <p:spPr>
          <a:xfrm>
            <a:off x="8610600" y="6356350"/>
            <a:ext cx="2743200" cy="365125"/>
          </a:xfrm>
          <a:prstGeom prst="rect">
            <a:avLst/>
          </a:prstGeom>
        </p:spPr>
        <p:txBody>
          <a:bodyPr/>
          <a:lstStyle/>
          <a:p>
            <a:fld id="{F7A177C9-FDFA-45A8-9292-0D68DB29800E}" type="slidenum">
              <a:rPr lang="en-US" smtClean="0"/>
              <a:t>‹#›</a:t>
            </a:fld>
            <a:endParaRPr lang="en-US"/>
          </a:p>
        </p:txBody>
      </p:sp>
    </p:spTree>
    <p:extLst>
      <p:ext uri="{BB962C8B-B14F-4D97-AF65-F5344CB8AC3E}">
        <p14:creationId xmlns:p14="http://schemas.microsoft.com/office/powerpoint/2010/main" val="332135972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C09A1-17DE-24CA-7168-F58F0A35CD4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95604D5-7727-59CC-5DC4-44FEE0145A9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A80A85-A0E4-1545-ACA0-F1A9842D878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75528E-D5C8-D558-8D77-CBB76161F9C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B970D6-F043-BF3A-18EF-6AFE7CB16FD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5CE64A-9F90-032E-1634-82CB29D84B04}"/>
              </a:ext>
            </a:extLst>
          </p:cNvPr>
          <p:cNvSpPr>
            <a:spLocks noGrp="1"/>
          </p:cNvSpPr>
          <p:nvPr>
            <p:ph type="dt" sz="half" idx="10"/>
          </p:nvPr>
        </p:nvSpPr>
        <p:spPr>
          <a:xfrm>
            <a:off x="838200" y="6356350"/>
            <a:ext cx="2743200" cy="365125"/>
          </a:xfrm>
          <a:prstGeom prst="rect">
            <a:avLst/>
          </a:prstGeom>
        </p:spPr>
        <p:txBody>
          <a:bodyPr/>
          <a:lstStyle/>
          <a:p>
            <a:fld id="{9A2F271E-D266-4DC9-A5EE-84CCD748D196}" type="datetimeFigureOut">
              <a:rPr lang="en-US" smtClean="0"/>
              <a:t>20/12/2025</a:t>
            </a:fld>
            <a:endParaRPr lang="en-US"/>
          </a:p>
        </p:txBody>
      </p:sp>
      <p:sp>
        <p:nvSpPr>
          <p:cNvPr id="8" name="Footer Placeholder 7">
            <a:extLst>
              <a:ext uri="{FF2B5EF4-FFF2-40B4-BE49-F238E27FC236}">
                <a16:creationId xmlns:a16="http://schemas.microsoft.com/office/drawing/2014/main" id="{2DD13795-2E6C-8E21-B44C-0B7C3E7510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550D4D0-F889-EC0B-05C4-202A61666B52}"/>
              </a:ext>
            </a:extLst>
          </p:cNvPr>
          <p:cNvSpPr>
            <a:spLocks noGrp="1"/>
          </p:cNvSpPr>
          <p:nvPr>
            <p:ph type="sldNum" sz="quarter" idx="12"/>
          </p:nvPr>
        </p:nvSpPr>
        <p:spPr>
          <a:xfrm>
            <a:off x="8610600" y="6356350"/>
            <a:ext cx="2743200" cy="365125"/>
          </a:xfrm>
          <a:prstGeom prst="rect">
            <a:avLst/>
          </a:prstGeom>
        </p:spPr>
        <p:txBody>
          <a:bodyPr/>
          <a:lstStyle/>
          <a:p>
            <a:fld id="{F7A177C9-FDFA-45A8-9292-0D68DB29800E}" type="slidenum">
              <a:rPr lang="en-US" smtClean="0"/>
              <a:t>‹#›</a:t>
            </a:fld>
            <a:endParaRPr lang="en-US"/>
          </a:p>
        </p:txBody>
      </p:sp>
    </p:spTree>
    <p:extLst>
      <p:ext uri="{BB962C8B-B14F-4D97-AF65-F5344CB8AC3E}">
        <p14:creationId xmlns:p14="http://schemas.microsoft.com/office/powerpoint/2010/main" val="164810023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1B059-3FAD-A0BD-5478-D581732668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7C6EC68-C377-8101-D307-AD8768A045B7}"/>
              </a:ext>
            </a:extLst>
          </p:cNvPr>
          <p:cNvSpPr>
            <a:spLocks noGrp="1"/>
          </p:cNvSpPr>
          <p:nvPr>
            <p:ph type="dt" sz="half" idx="10"/>
          </p:nvPr>
        </p:nvSpPr>
        <p:spPr>
          <a:xfrm>
            <a:off x="838200" y="6356350"/>
            <a:ext cx="2743200" cy="365125"/>
          </a:xfrm>
          <a:prstGeom prst="rect">
            <a:avLst/>
          </a:prstGeom>
        </p:spPr>
        <p:txBody>
          <a:bodyPr/>
          <a:lstStyle/>
          <a:p>
            <a:fld id="{9A2F271E-D266-4DC9-A5EE-84CCD748D196}" type="datetimeFigureOut">
              <a:rPr lang="en-US" smtClean="0"/>
              <a:t>20/12/2025</a:t>
            </a:fld>
            <a:endParaRPr lang="en-US"/>
          </a:p>
        </p:txBody>
      </p:sp>
      <p:sp>
        <p:nvSpPr>
          <p:cNvPr id="4" name="Footer Placeholder 3">
            <a:extLst>
              <a:ext uri="{FF2B5EF4-FFF2-40B4-BE49-F238E27FC236}">
                <a16:creationId xmlns:a16="http://schemas.microsoft.com/office/drawing/2014/main" id="{19512AF5-FD6F-9AF1-28C9-42EE9EAC7B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E8060E9-32B4-D54B-FA36-37F443FAFB9E}"/>
              </a:ext>
            </a:extLst>
          </p:cNvPr>
          <p:cNvSpPr>
            <a:spLocks noGrp="1"/>
          </p:cNvSpPr>
          <p:nvPr>
            <p:ph type="sldNum" sz="quarter" idx="12"/>
          </p:nvPr>
        </p:nvSpPr>
        <p:spPr>
          <a:xfrm>
            <a:off x="8610600" y="6356350"/>
            <a:ext cx="2743200" cy="365125"/>
          </a:xfrm>
          <a:prstGeom prst="rect">
            <a:avLst/>
          </a:prstGeom>
        </p:spPr>
        <p:txBody>
          <a:bodyPr/>
          <a:lstStyle/>
          <a:p>
            <a:fld id="{F7A177C9-FDFA-45A8-9292-0D68DB29800E}" type="slidenum">
              <a:rPr lang="en-US" smtClean="0"/>
              <a:t>‹#›</a:t>
            </a:fld>
            <a:endParaRPr lang="en-US"/>
          </a:p>
        </p:txBody>
      </p:sp>
    </p:spTree>
    <p:extLst>
      <p:ext uri="{BB962C8B-B14F-4D97-AF65-F5344CB8AC3E}">
        <p14:creationId xmlns:p14="http://schemas.microsoft.com/office/powerpoint/2010/main" val="363912771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EBE4F7-B002-2ABF-F5B4-EE2B1EAB6748}"/>
              </a:ext>
            </a:extLst>
          </p:cNvPr>
          <p:cNvSpPr>
            <a:spLocks noGrp="1"/>
          </p:cNvSpPr>
          <p:nvPr>
            <p:ph type="dt" sz="half" idx="10"/>
          </p:nvPr>
        </p:nvSpPr>
        <p:spPr>
          <a:xfrm>
            <a:off x="838200" y="6356350"/>
            <a:ext cx="2743200" cy="365125"/>
          </a:xfrm>
          <a:prstGeom prst="rect">
            <a:avLst/>
          </a:prstGeom>
        </p:spPr>
        <p:txBody>
          <a:bodyPr/>
          <a:lstStyle/>
          <a:p>
            <a:fld id="{9A2F271E-D266-4DC9-A5EE-84CCD748D196}" type="datetimeFigureOut">
              <a:rPr lang="en-US" smtClean="0"/>
              <a:t>20/12/2025</a:t>
            </a:fld>
            <a:endParaRPr lang="en-US"/>
          </a:p>
        </p:txBody>
      </p:sp>
      <p:sp>
        <p:nvSpPr>
          <p:cNvPr id="3" name="Footer Placeholder 2">
            <a:extLst>
              <a:ext uri="{FF2B5EF4-FFF2-40B4-BE49-F238E27FC236}">
                <a16:creationId xmlns:a16="http://schemas.microsoft.com/office/drawing/2014/main" id="{AA775528-981C-5338-A453-4EA31C6444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C9358BF-78D7-7A87-40D6-EB2C6A2D2852}"/>
              </a:ext>
            </a:extLst>
          </p:cNvPr>
          <p:cNvSpPr>
            <a:spLocks noGrp="1"/>
          </p:cNvSpPr>
          <p:nvPr>
            <p:ph type="sldNum" sz="quarter" idx="12"/>
          </p:nvPr>
        </p:nvSpPr>
        <p:spPr>
          <a:xfrm>
            <a:off x="8610600" y="6356350"/>
            <a:ext cx="2743200" cy="365125"/>
          </a:xfrm>
          <a:prstGeom prst="rect">
            <a:avLst/>
          </a:prstGeom>
        </p:spPr>
        <p:txBody>
          <a:bodyPr/>
          <a:lstStyle/>
          <a:p>
            <a:fld id="{F7A177C9-FDFA-45A8-9292-0D68DB29800E}" type="slidenum">
              <a:rPr lang="en-US" smtClean="0"/>
              <a:t>‹#›</a:t>
            </a:fld>
            <a:endParaRPr lang="en-US"/>
          </a:p>
        </p:txBody>
      </p:sp>
    </p:spTree>
    <p:extLst>
      <p:ext uri="{BB962C8B-B14F-4D97-AF65-F5344CB8AC3E}">
        <p14:creationId xmlns:p14="http://schemas.microsoft.com/office/powerpoint/2010/main" val="168223725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E8D7E-10BC-66F7-CAD4-FD9E130B714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B9C67C-9072-372D-EA84-1F8BD91D1AE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3889E4-9A81-CD16-CE18-108AF7A7C61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AF4A13-6CE0-188F-9FC1-3EB9831CA565}"/>
              </a:ext>
            </a:extLst>
          </p:cNvPr>
          <p:cNvSpPr>
            <a:spLocks noGrp="1"/>
          </p:cNvSpPr>
          <p:nvPr>
            <p:ph type="dt" sz="half" idx="10"/>
          </p:nvPr>
        </p:nvSpPr>
        <p:spPr>
          <a:xfrm>
            <a:off x="838200" y="6356350"/>
            <a:ext cx="2743200" cy="365125"/>
          </a:xfrm>
          <a:prstGeom prst="rect">
            <a:avLst/>
          </a:prstGeom>
        </p:spPr>
        <p:txBody>
          <a:bodyPr/>
          <a:lstStyle/>
          <a:p>
            <a:fld id="{9A2F271E-D266-4DC9-A5EE-84CCD748D196}" type="datetimeFigureOut">
              <a:rPr lang="en-US" smtClean="0"/>
              <a:t>20/12/2025</a:t>
            </a:fld>
            <a:endParaRPr lang="en-US"/>
          </a:p>
        </p:txBody>
      </p:sp>
      <p:sp>
        <p:nvSpPr>
          <p:cNvPr id="6" name="Footer Placeholder 5">
            <a:extLst>
              <a:ext uri="{FF2B5EF4-FFF2-40B4-BE49-F238E27FC236}">
                <a16:creationId xmlns:a16="http://schemas.microsoft.com/office/drawing/2014/main" id="{CE5CE35C-B471-8BC8-CEB9-663DDD5004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5D2861-5F08-405D-BF76-D8F4DB9994D5}"/>
              </a:ext>
            </a:extLst>
          </p:cNvPr>
          <p:cNvSpPr>
            <a:spLocks noGrp="1"/>
          </p:cNvSpPr>
          <p:nvPr>
            <p:ph type="sldNum" sz="quarter" idx="12"/>
          </p:nvPr>
        </p:nvSpPr>
        <p:spPr>
          <a:xfrm>
            <a:off x="8610600" y="6356350"/>
            <a:ext cx="2743200" cy="365125"/>
          </a:xfrm>
          <a:prstGeom prst="rect">
            <a:avLst/>
          </a:prstGeom>
        </p:spPr>
        <p:txBody>
          <a:bodyPr/>
          <a:lstStyle/>
          <a:p>
            <a:fld id="{F7A177C9-FDFA-45A8-9292-0D68DB29800E}" type="slidenum">
              <a:rPr lang="en-US" smtClean="0"/>
              <a:t>‹#›</a:t>
            </a:fld>
            <a:endParaRPr lang="en-US"/>
          </a:p>
        </p:txBody>
      </p:sp>
    </p:spTree>
    <p:extLst>
      <p:ext uri="{BB962C8B-B14F-4D97-AF65-F5344CB8AC3E}">
        <p14:creationId xmlns:p14="http://schemas.microsoft.com/office/powerpoint/2010/main" val="151376904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22334-C9B9-F351-D18A-44D15562989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F42A64-A2EB-A5E2-7C10-16120AB1260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A9038D-D1DD-A559-D2AA-2A500CC326F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E6FD03-A74E-EC43-1976-753633DB8ECF}"/>
              </a:ext>
            </a:extLst>
          </p:cNvPr>
          <p:cNvSpPr>
            <a:spLocks noGrp="1"/>
          </p:cNvSpPr>
          <p:nvPr>
            <p:ph type="dt" sz="half" idx="10"/>
          </p:nvPr>
        </p:nvSpPr>
        <p:spPr>
          <a:xfrm>
            <a:off x="838200" y="6356350"/>
            <a:ext cx="2743200" cy="365125"/>
          </a:xfrm>
          <a:prstGeom prst="rect">
            <a:avLst/>
          </a:prstGeom>
        </p:spPr>
        <p:txBody>
          <a:bodyPr/>
          <a:lstStyle/>
          <a:p>
            <a:fld id="{9A2F271E-D266-4DC9-A5EE-84CCD748D196}" type="datetimeFigureOut">
              <a:rPr lang="en-US" smtClean="0"/>
              <a:t>20/12/2025</a:t>
            </a:fld>
            <a:endParaRPr lang="en-US"/>
          </a:p>
        </p:txBody>
      </p:sp>
      <p:sp>
        <p:nvSpPr>
          <p:cNvPr id="6" name="Footer Placeholder 5">
            <a:extLst>
              <a:ext uri="{FF2B5EF4-FFF2-40B4-BE49-F238E27FC236}">
                <a16:creationId xmlns:a16="http://schemas.microsoft.com/office/drawing/2014/main" id="{4BAA2766-477F-2DA5-60FA-A9CB2667CE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F6ADDCD-798A-88D0-AFAE-79D4A882A42A}"/>
              </a:ext>
            </a:extLst>
          </p:cNvPr>
          <p:cNvSpPr>
            <a:spLocks noGrp="1"/>
          </p:cNvSpPr>
          <p:nvPr>
            <p:ph type="sldNum" sz="quarter" idx="12"/>
          </p:nvPr>
        </p:nvSpPr>
        <p:spPr>
          <a:xfrm>
            <a:off x="8610600" y="6356350"/>
            <a:ext cx="2743200" cy="365125"/>
          </a:xfrm>
          <a:prstGeom prst="rect">
            <a:avLst/>
          </a:prstGeom>
        </p:spPr>
        <p:txBody>
          <a:bodyPr/>
          <a:lstStyle/>
          <a:p>
            <a:fld id="{F7A177C9-FDFA-45A8-9292-0D68DB29800E}" type="slidenum">
              <a:rPr lang="en-US" smtClean="0"/>
              <a:t>‹#›</a:t>
            </a:fld>
            <a:endParaRPr lang="en-US"/>
          </a:p>
        </p:txBody>
      </p:sp>
    </p:spTree>
    <p:extLst>
      <p:ext uri="{BB962C8B-B14F-4D97-AF65-F5344CB8AC3E}">
        <p14:creationId xmlns:p14="http://schemas.microsoft.com/office/powerpoint/2010/main" val="178613744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D0CFA3D2-2CCE-3D2C-4935-B6F1C8311A4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07535" y="0"/>
            <a:ext cx="1555157" cy="1555157"/>
          </a:xfrm>
          <a:prstGeom prst="rect">
            <a:avLst/>
          </a:prstGeom>
        </p:spPr>
      </p:pic>
    </p:spTree>
    <p:extLst>
      <p:ext uri="{BB962C8B-B14F-4D97-AF65-F5344CB8AC3E}">
        <p14:creationId xmlns:p14="http://schemas.microsoft.com/office/powerpoint/2010/main" val="14436578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1.sv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1.sv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4.svg"/><Relationship Id="rId5" Type="http://schemas.openxmlformats.org/officeDocument/2006/relationships/image" Target="../media/image16.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02BD31-4C02-798E-5281-B32D1F99AA9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
                    </a14:imgEffect>
                    <a14:imgEffect>
                      <a14:saturation sat="200000"/>
                    </a14:imgEffect>
                  </a14:imgLayer>
                </a14:imgProps>
              </a:ext>
            </a:extLst>
          </a:blip>
          <a:stretch>
            <a:fillRect/>
          </a:stretch>
        </p:blipFill>
        <p:spPr>
          <a:xfrm>
            <a:off x="0" y="0"/>
            <a:ext cx="12192000" cy="6858000"/>
          </a:xfrm>
          <a:prstGeom prst="rect">
            <a:avLst/>
          </a:prstGeom>
        </p:spPr>
      </p:pic>
      <p:sp>
        <p:nvSpPr>
          <p:cNvPr id="8" name="Content Placeholder 7">
            <a:extLst>
              <a:ext uri="{FF2B5EF4-FFF2-40B4-BE49-F238E27FC236}">
                <a16:creationId xmlns:a16="http://schemas.microsoft.com/office/drawing/2014/main" id="{735545DC-83A8-DDCC-C7A8-AE40CAD380C0}"/>
              </a:ext>
            </a:extLst>
          </p:cNvPr>
          <p:cNvSpPr>
            <a:spLocks noGrp="1"/>
          </p:cNvSpPr>
          <p:nvPr>
            <p:ph idx="1"/>
          </p:nvPr>
        </p:nvSpPr>
        <p:spPr/>
        <p:txBody>
          <a:bodyPr/>
          <a:lstStyle/>
          <a:p>
            <a:endParaRPr lang="en-US"/>
          </a:p>
        </p:txBody>
      </p:sp>
      <p:pic>
        <p:nvPicPr>
          <p:cNvPr id="9" name="Content Placeholder 3">
            <a:extLst>
              <a:ext uri="{FF2B5EF4-FFF2-40B4-BE49-F238E27FC236}">
                <a16:creationId xmlns:a16="http://schemas.microsoft.com/office/drawing/2014/main" id="{E22753BB-0C5C-7B1E-AE3B-36DE0F3D9E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5339" y="2842085"/>
            <a:ext cx="7241340" cy="2521458"/>
          </a:xfrm>
          <a:prstGeom prst="rect">
            <a:avLst/>
          </a:prstGeom>
        </p:spPr>
      </p:pic>
    </p:spTree>
    <p:extLst>
      <p:ext uri="{BB962C8B-B14F-4D97-AF65-F5344CB8AC3E}">
        <p14:creationId xmlns:p14="http://schemas.microsoft.com/office/powerpoint/2010/main" val="2114318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3" cstate="print">
            <a:alphaModFix amt="85000"/>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68166" y="252249"/>
            <a:ext cx="11845157" cy="6379780"/>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Freeform: Shape 3">
            <a:extLst>
              <a:ext uri="{FF2B5EF4-FFF2-40B4-BE49-F238E27FC236}">
                <a16:creationId xmlns:a16="http://schemas.microsoft.com/office/drawing/2014/main" id="{4A3A8F3B-969A-9E40-BE78-B50740982CCC}"/>
              </a:ext>
            </a:extLst>
          </p:cNvPr>
          <p:cNvSpPr/>
          <p:nvPr/>
        </p:nvSpPr>
        <p:spPr>
          <a:xfrm>
            <a:off x="7512932" y="2361553"/>
            <a:ext cx="576761" cy="523537"/>
          </a:xfrm>
          <a:custGeom>
            <a:avLst/>
            <a:gdLst>
              <a:gd name="connsiteX0" fmla="*/ 26111 w 576761"/>
              <a:gd name="connsiteY0" fmla="*/ 374184 h 523537"/>
              <a:gd name="connsiteX1" fmla="*/ 352682 w 576761"/>
              <a:gd name="connsiteY1" fmla="*/ 262217 h 523537"/>
              <a:gd name="connsiteX2" fmla="*/ 576617 w 576761"/>
              <a:gd name="connsiteY2" fmla="*/ 960 h 523537"/>
              <a:gd name="connsiteX3" fmla="*/ 380674 w 576761"/>
              <a:gd name="connsiteY3" fmla="*/ 364854 h 523537"/>
              <a:gd name="connsiteX4" fmla="*/ 26111 w 576761"/>
              <a:gd name="connsiteY4" fmla="*/ 514143 h 523537"/>
              <a:gd name="connsiteX5" fmla="*/ 54102 w 576761"/>
              <a:gd name="connsiteY5" fmla="*/ 495482 h 523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6761" h="523537">
                <a:moveTo>
                  <a:pt x="26111" y="374184"/>
                </a:moveTo>
                <a:cubicBezTo>
                  <a:pt x="143521" y="349302"/>
                  <a:pt x="260931" y="324421"/>
                  <a:pt x="352682" y="262217"/>
                </a:cubicBezTo>
                <a:cubicBezTo>
                  <a:pt x="444433" y="200013"/>
                  <a:pt x="571952" y="-16146"/>
                  <a:pt x="576617" y="960"/>
                </a:cubicBezTo>
                <a:cubicBezTo>
                  <a:pt x="581282" y="18066"/>
                  <a:pt x="472425" y="279324"/>
                  <a:pt x="380674" y="364854"/>
                </a:cubicBezTo>
                <a:cubicBezTo>
                  <a:pt x="288923" y="450384"/>
                  <a:pt x="80540" y="492372"/>
                  <a:pt x="26111" y="514143"/>
                </a:cubicBezTo>
                <a:cubicBezTo>
                  <a:pt x="-28318" y="535914"/>
                  <a:pt x="12892" y="515698"/>
                  <a:pt x="54102" y="495482"/>
                </a:cubicBezTo>
              </a:path>
            </a:pathLst>
          </a:cu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cs typeface="Calibri" panose="020F0502020204030204" pitchFamily="34" charset="0"/>
            </a:endParaRPr>
          </a:p>
        </p:txBody>
      </p:sp>
      <p:grpSp>
        <p:nvGrpSpPr>
          <p:cNvPr id="5" name="Group 4">
            <a:extLst>
              <a:ext uri="{FF2B5EF4-FFF2-40B4-BE49-F238E27FC236}">
                <a16:creationId xmlns:a16="http://schemas.microsoft.com/office/drawing/2014/main" id="{769C4ADF-7BC7-C0BE-2129-09EFFB806089}"/>
              </a:ext>
            </a:extLst>
          </p:cNvPr>
          <p:cNvGrpSpPr/>
          <p:nvPr/>
        </p:nvGrpSpPr>
        <p:grpSpPr>
          <a:xfrm>
            <a:off x="1034089" y="2515643"/>
            <a:ext cx="1973151" cy="2049466"/>
            <a:chOff x="5504504" y="704413"/>
            <a:chExt cx="2015969" cy="2369278"/>
          </a:xfrm>
        </p:grpSpPr>
        <p:pic>
          <p:nvPicPr>
            <p:cNvPr id="6" name="Picture 5">
              <a:extLst>
                <a:ext uri="{FF2B5EF4-FFF2-40B4-BE49-F238E27FC236}">
                  <a16:creationId xmlns:a16="http://schemas.microsoft.com/office/drawing/2014/main" id="{A8FAD52B-8C50-EFEC-CE40-CA74EEEF858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504504" y="704413"/>
              <a:ext cx="1663441" cy="1507450"/>
            </a:xfrm>
            <a:prstGeom prst="rect">
              <a:avLst/>
            </a:prstGeom>
          </p:spPr>
        </p:pic>
        <p:sp>
          <p:nvSpPr>
            <p:cNvPr id="7" name="Freeform: Shape 6">
              <a:extLst>
                <a:ext uri="{FF2B5EF4-FFF2-40B4-BE49-F238E27FC236}">
                  <a16:creationId xmlns:a16="http://schemas.microsoft.com/office/drawing/2014/main" id="{0B36CA40-B728-CB8C-6E33-DD7EEB65AD2E}"/>
                </a:ext>
              </a:extLst>
            </p:cNvPr>
            <p:cNvSpPr/>
            <p:nvPr/>
          </p:nvSpPr>
          <p:spPr>
            <a:xfrm>
              <a:off x="6298162" y="2424861"/>
              <a:ext cx="1222311" cy="648830"/>
            </a:xfrm>
            <a:custGeom>
              <a:avLst/>
              <a:gdLst>
                <a:gd name="connsiteX0" fmla="*/ 0 w 1222326"/>
                <a:gd name="connsiteY0" fmla="*/ 646923 h 824205"/>
                <a:gd name="connsiteX1" fmla="*/ 569168 w 1222326"/>
                <a:gd name="connsiteY1" fmla="*/ 171062 h 824205"/>
                <a:gd name="connsiteX2" fmla="*/ 1222311 w 1222326"/>
                <a:gd name="connsiteY2" fmla="*/ 3111 h 824205"/>
                <a:gd name="connsiteX3" fmla="*/ 550507 w 1222326"/>
                <a:gd name="connsiteY3" fmla="*/ 292360 h 824205"/>
                <a:gd name="connsiteX4" fmla="*/ 158621 w 1222326"/>
                <a:gd name="connsiteY4" fmla="*/ 805544 h 824205"/>
                <a:gd name="connsiteX5" fmla="*/ 158621 w 1222326"/>
                <a:gd name="connsiteY5" fmla="*/ 805544 h 824205"/>
                <a:gd name="connsiteX6" fmla="*/ 149290 w 1222326"/>
                <a:gd name="connsiteY6" fmla="*/ 824205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2326" h="824205">
                  <a:moveTo>
                    <a:pt x="0" y="646923"/>
                  </a:moveTo>
                  <a:cubicBezTo>
                    <a:pt x="182725" y="462643"/>
                    <a:pt x="365450" y="278364"/>
                    <a:pt x="569168" y="171062"/>
                  </a:cubicBezTo>
                  <a:cubicBezTo>
                    <a:pt x="772886" y="63760"/>
                    <a:pt x="1225421" y="-17105"/>
                    <a:pt x="1222311" y="3111"/>
                  </a:cubicBezTo>
                  <a:cubicBezTo>
                    <a:pt x="1219201" y="23327"/>
                    <a:pt x="727789" y="158621"/>
                    <a:pt x="550507" y="292360"/>
                  </a:cubicBezTo>
                  <a:cubicBezTo>
                    <a:pt x="373225" y="426099"/>
                    <a:pt x="158621" y="805544"/>
                    <a:pt x="158621" y="805544"/>
                  </a:cubicBezTo>
                  <a:lnTo>
                    <a:pt x="158621" y="805544"/>
                  </a:lnTo>
                  <a:lnTo>
                    <a:pt x="149290" y="824205"/>
                  </a:lnTo>
                </a:path>
              </a:pathLst>
            </a:cu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cs typeface="Calibri" panose="020F0502020204030204" pitchFamily="34" charset="0"/>
              </a:endParaRPr>
            </a:p>
          </p:txBody>
        </p:sp>
      </p:grpSp>
      <p:grpSp>
        <p:nvGrpSpPr>
          <p:cNvPr id="10" name="Group 9">
            <a:extLst>
              <a:ext uri="{FF2B5EF4-FFF2-40B4-BE49-F238E27FC236}">
                <a16:creationId xmlns:a16="http://schemas.microsoft.com/office/drawing/2014/main" id="{A74E9566-BC44-CE23-84AC-D4FB511E0A7F}"/>
              </a:ext>
            </a:extLst>
          </p:cNvPr>
          <p:cNvGrpSpPr/>
          <p:nvPr/>
        </p:nvGrpSpPr>
        <p:grpSpPr>
          <a:xfrm>
            <a:off x="2942896" y="1271752"/>
            <a:ext cx="4792718" cy="4330262"/>
            <a:chOff x="7738177" y="625151"/>
            <a:chExt cx="2450852" cy="3558182"/>
          </a:xfrm>
        </p:grpSpPr>
        <p:pic>
          <p:nvPicPr>
            <p:cNvPr id="11" name="Picture 10">
              <a:extLst>
                <a:ext uri="{FF2B5EF4-FFF2-40B4-BE49-F238E27FC236}">
                  <a16:creationId xmlns:a16="http://schemas.microsoft.com/office/drawing/2014/main" id="{E06F783A-0273-E559-8BAF-89779C2614F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738177" y="625151"/>
              <a:ext cx="2450852" cy="3558182"/>
            </a:xfrm>
            <a:prstGeom prst="rect">
              <a:avLst/>
            </a:prstGeom>
          </p:spPr>
        </p:pic>
        <p:sp>
          <p:nvSpPr>
            <p:cNvPr id="13" name="TextBox 12">
              <a:extLst>
                <a:ext uri="{FF2B5EF4-FFF2-40B4-BE49-F238E27FC236}">
                  <a16:creationId xmlns:a16="http://schemas.microsoft.com/office/drawing/2014/main" id="{FFA867C9-53E7-CDB2-8892-3A85B6085C02}"/>
                </a:ext>
              </a:extLst>
            </p:cNvPr>
            <p:cNvSpPr txBox="1"/>
            <p:nvPr/>
          </p:nvSpPr>
          <p:spPr>
            <a:xfrm>
              <a:off x="7865072" y="1195006"/>
              <a:ext cx="2213730" cy="2377264"/>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cs typeface="Calibri" panose="020F0502020204030204" pitchFamily="34" charset="0"/>
                </a:rPr>
                <a:t>G</a:t>
              </a:r>
              <a:r>
                <a:rPr lang="vi-VN" sz="2600" b="1" dirty="0">
                  <a:solidFill>
                    <a:srgbClr val="002060"/>
                  </a:solidFill>
                  <a:latin typeface="Cambria" panose="02040503050406030204" pitchFamily="18" charset="0"/>
                  <a:ea typeface="Cambria" panose="02040503050406030204" pitchFamily="18" charset="0"/>
                  <a:cs typeface="Calibri" panose="020F0502020204030204" pitchFamily="34" charset="0"/>
                </a:rPr>
                <a:t>ọi hoặc kể, tả con vật, cây cối, đồ vật, hiện tượng tự nhiên,...</a:t>
              </a:r>
              <a:r>
                <a:rPr lang="en-US" sz="2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2600" b="1" dirty="0">
                  <a:solidFill>
                    <a:srgbClr val="002060"/>
                  </a:solidFill>
                  <a:latin typeface="Cambria" panose="02040503050406030204" pitchFamily="18" charset="0"/>
                  <a:ea typeface="Cambria" panose="02040503050406030204" pitchFamily="18" charset="0"/>
                  <a:cs typeface="Calibri" panose="020F0502020204030204" pitchFamily="34" charset="0"/>
                </a:rPr>
                <a:t>bằng những từ ngữ vốn được dùng để gọi hoặc kể, tả người; làm cho chúng trở nên gần gũi, sinh động hơn.</a:t>
              </a:r>
              <a:endParaRPr lang="en-US" sz="26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grpSp>
      <p:sp>
        <p:nvSpPr>
          <p:cNvPr id="14" name="TextBox 13">
            <a:extLst>
              <a:ext uri="{FF2B5EF4-FFF2-40B4-BE49-F238E27FC236}">
                <a16:creationId xmlns:a16="http://schemas.microsoft.com/office/drawing/2014/main" id="{C2538122-7DAE-CA36-5B6B-2953CD63B93C}"/>
              </a:ext>
            </a:extLst>
          </p:cNvPr>
          <p:cNvSpPr txBox="1"/>
          <p:nvPr/>
        </p:nvSpPr>
        <p:spPr>
          <a:xfrm>
            <a:off x="8103475" y="994797"/>
            <a:ext cx="3953846" cy="3293209"/>
          </a:xfrm>
          <a:prstGeom prst="rect">
            <a:avLst/>
          </a:prstGeom>
          <a:solidFill>
            <a:srgbClr val="00B0F0"/>
          </a:solidFill>
        </p:spPr>
        <p:txBody>
          <a:bodyPr wrap="square" rtlCol="0">
            <a:spAutoFit/>
          </a:bodyPr>
          <a:lstStyle/>
          <a:p>
            <a:pPr algn="ctr"/>
            <a:r>
              <a:rPr lang="en-US" sz="3200" b="1" dirty="0" err="1">
                <a:solidFill>
                  <a:srgbClr val="FFFF66"/>
                </a:solidFill>
                <a:latin typeface="Cambria" panose="02040503050406030204" pitchFamily="18" charset="0"/>
                <a:ea typeface="Cambria" panose="02040503050406030204" pitchFamily="18" charset="0"/>
                <a:cs typeface="Calibri" panose="020F0502020204030204" pitchFamily="34" charset="0"/>
              </a:rPr>
              <a:t>Ví</a:t>
            </a:r>
            <a:r>
              <a:rPr lang="en-US" sz="3200" b="1" dirty="0">
                <a:solidFill>
                  <a:srgbClr val="FFFF66"/>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FF66"/>
                </a:solidFill>
                <a:latin typeface="Cambria" panose="02040503050406030204" pitchFamily="18" charset="0"/>
                <a:ea typeface="Cambria" panose="02040503050406030204" pitchFamily="18" charset="0"/>
                <a:cs typeface="Calibri" panose="020F0502020204030204" pitchFamily="34" charset="0"/>
              </a:rPr>
              <a:t>dụ</a:t>
            </a:r>
            <a:r>
              <a:rPr lang="en-US" sz="3200" b="1" dirty="0">
                <a:solidFill>
                  <a:srgbClr val="FFFF66"/>
                </a:solidFill>
                <a:latin typeface="Cambria" panose="02040503050406030204" pitchFamily="18" charset="0"/>
                <a:ea typeface="Cambria" panose="02040503050406030204" pitchFamily="18" charset="0"/>
                <a:cs typeface="Calibri" panose="020F0502020204030204" pitchFamily="34" charset="0"/>
              </a:rPr>
              <a:t>: </a:t>
            </a:r>
          </a:p>
          <a:p>
            <a:pPr algn="just"/>
            <a:r>
              <a:rPr lang="vi-VN" sz="2200" b="1" dirty="0">
                <a:solidFill>
                  <a:srgbClr val="FFFF66"/>
                </a:solidFill>
                <a:latin typeface="Cambria" panose="02040503050406030204" pitchFamily="18" charset="0"/>
                <a:ea typeface="Cambria" panose="02040503050406030204" pitchFamily="18" charset="0"/>
                <a:cs typeface="Calibri" panose="020F0502020204030204" pitchFamily="34" charset="0"/>
              </a:rPr>
              <a:t>Rễ siêng không ngại đất nghèo</a:t>
            </a:r>
          </a:p>
          <a:p>
            <a:pPr algn="just"/>
            <a:r>
              <a:rPr lang="vi-VN" sz="2200" b="1" dirty="0">
                <a:solidFill>
                  <a:srgbClr val="FFFF66"/>
                </a:solidFill>
                <a:latin typeface="Cambria" panose="02040503050406030204" pitchFamily="18" charset="0"/>
                <a:ea typeface="Cambria" panose="02040503050406030204" pitchFamily="18" charset="0"/>
                <a:cs typeface="Calibri" panose="020F0502020204030204" pitchFamily="34" charset="0"/>
              </a:rPr>
              <a:t>Tre bao nhiêu rễ bấy nhiêu cần cù</a:t>
            </a:r>
          </a:p>
          <a:p>
            <a:pPr algn="just"/>
            <a:r>
              <a:rPr lang="vi-VN" sz="2200" b="1" dirty="0">
                <a:solidFill>
                  <a:srgbClr val="FFFF66"/>
                </a:solidFill>
                <a:latin typeface="Cambria" panose="02040503050406030204" pitchFamily="18" charset="0"/>
                <a:ea typeface="Cambria" panose="02040503050406030204" pitchFamily="18" charset="0"/>
                <a:cs typeface="Calibri" panose="020F0502020204030204" pitchFamily="34" charset="0"/>
              </a:rPr>
              <a:t>Vươn </a:t>
            </a:r>
            <a:r>
              <a:rPr lang="en-US" sz="2200" b="1" dirty="0" err="1">
                <a:solidFill>
                  <a:srgbClr val="FFFF66"/>
                </a:solidFill>
                <a:latin typeface="Cambria" panose="02040503050406030204" pitchFamily="18" charset="0"/>
                <a:ea typeface="Cambria" panose="02040503050406030204" pitchFamily="18" charset="0"/>
                <a:cs typeface="Calibri" panose="020F0502020204030204" pitchFamily="34" charset="0"/>
              </a:rPr>
              <a:t>mình</a:t>
            </a:r>
            <a:r>
              <a:rPr lang="vi-VN" sz="2200" b="1" dirty="0">
                <a:solidFill>
                  <a:srgbClr val="FFFF66"/>
                </a:solidFill>
                <a:latin typeface="Cambria" panose="02040503050406030204" pitchFamily="18" charset="0"/>
                <a:ea typeface="Cambria" panose="02040503050406030204" pitchFamily="18" charset="0"/>
                <a:cs typeface="Calibri" panose="020F0502020204030204" pitchFamily="34" charset="0"/>
              </a:rPr>
              <a:t> trong gió tre đu</a:t>
            </a:r>
          </a:p>
          <a:p>
            <a:pPr algn="just"/>
            <a:r>
              <a:rPr lang="vi-VN" sz="2200" b="1" dirty="0">
                <a:solidFill>
                  <a:srgbClr val="FFFF66"/>
                </a:solidFill>
                <a:latin typeface="Cambria" panose="02040503050406030204" pitchFamily="18" charset="0"/>
                <a:ea typeface="Cambria" panose="02040503050406030204" pitchFamily="18" charset="0"/>
                <a:cs typeface="Calibri" panose="020F0502020204030204" pitchFamily="34" charset="0"/>
              </a:rPr>
              <a:t>Cây kham khổ vẫn hát ru lá cành</a:t>
            </a:r>
            <a:r>
              <a:rPr lang="en-US" sz="2200" b="1" dirty="0">
                <a:solidFill>
                  <a:srgbClr val="FFFF66"/>
                </a:solidFill>
                <a:latin typeface="Cambria" panose="02040503050406030204" pitchFamily="18" charset="0"/>
                <a:ea typeface="Cambria" panose="02040503050406030204" pitchFamily="18" charset="0"/>
                <a:cs typeface="Calibri" panose="020F0502020204030204" pitchFamily="34" charset="0"/>
              </a:rPr>
              <a:t>.</a:t>
            </a:r>
          </a:p>
          <a:p>
            <a:pPr algn="r"/>
            <a:r>
              <a:rPr lang="en-US" sz="2200" b="1" dirty="0">
                <a:solidFill>
                  <a:srgbClr val="FFFF66"/>
                </a:solidFill>
                <a:latin typeface="Cambria" panose="02040503050406030204" pitchFamily="18" charset="0"/>
                <a:ea typeface="Cambria" panose="02040503050406030204" pitchFamily="18" charset="0"/>
                <a:cs typeface="Calibri" panose="020F0502020204030204" pitchFamily="34" charset="0"/>
              </a:rPr>
              <a:t>(Tre </a:t>
            </a:r>
            <a:r>
              <a:rPr lang="en-US" sz="2200" b="1" dirty="0" err="1">
                <a:solidFill>
                  <a:srgbClr val="FFFF66"/>
                </a:solidFill>
                <a:latin typeface="Cambria" panose="02040503050406030204" pitchFamily="18" charset="0"/>
                <a:ea typeface="Cambria" panose="02040503050406030204" pitchFamily="18" charset="0"/>
                <a:cs typeface="Calibri" panose="020F0502020204030204" pitchFamily="34" charset="0"/>
              </a:rPr>
              <a:t>Việt</a:t>
            </a:r>
            <a:r>
              <a:rPr lang="en-US" sz="2200" b="1" dirty="0">
                <a:solidFill>
                  <a:srgbClr val="FFFF66"/>
                </a:solidFill>
                <a:latin typeface="Cambria" panose="02040503050406030204" pitchFamily="18" charset="0"/>
                <a:ea typeface="Cambria" panose="02040503050406030204" pitchFamily="18" charset="0"/>
                <a:cs typeface="Calibri" panose="020F0502020204030204" pitchFamily="34" charset="0"/>
              </a:rPr>
              <a:t> Nam – </a:t>
            </a:r>
            <a:r>
              <a:rPr lang="en-US" sz="2200" b="1" dirty="0" err="1">
                <a:solidFill>
                  <a:srgbClr val="FFFF66"/>
                </a:solidFill>
                <a:latin typeface="Cambria" panose="02040503050406030204" pitchFamily="18" charset="0"/>
                <a:ea typeface="Cambria" panose="02040503050406030204" pitchFamily="18" charset="0"/>
                <a:cs typeface="Calibri" panose="020F0502020204030204" pitchFamily="34" charset="0"/>
              </a:rPr>
              <a:t>Nguyễn</a:t>
            </a:r>
            <a:r>
              <a:rPr lang="en-US" sz="2200" b="1" dirty="0">
                <a:solidFill>
                  <a:srgbClr val="FFFF66"/>
                </a:solidFill>
                <a:latin typeface="Cambria" panose="02040503050406030204" pitchFamily="18" charset="0"/>
                <a:ea typeface="Cambria" panose="02040503050406030204" pitchFamily="18" charset="0"/>
                <a:cs typeface="Calibri" panose="020F0502020204030204" pitchFamily="34" charset="0"/>
              </a:rPr>
              <a:t> Du)</a:t>
            </a:r>
          </a:p>
        </p:txBody>
      </p:sp>
      <p:grpSp>
        <p:nvGrpSpPr>
          <p:cNvPr id="15" name="Group 14">
            <a:extLst>
              <a:ext uri="{FF2B5EF4-FFF2-40B4-BE49-F238E27FC236}">
                <a16:creationId xmlns:a16="http://schemas.microsoft.com/office/drawing/2014/main" id="{AF8E5485-93D5-9766-9A57-56C561754ACA}"/>
              </a:ext>
            </a:extLst>
          </p:cNvPr>
          <p:cNvGrpSpPr/>
          <p:nvPr/>
        </p:nvGrpSpPr>
        <p:grpSpPr>
          <a:xfrm>
            <a:off x="241738" y="4347746"/>
            <a:ext cx="2052045" cy="1818660"/>
            <a:chOff x="5109848" y="2226861"/>
            <a:chExt cx="2140037" cy="2176378"/>
          </a:xfrm>
        </p:grpSpPr>
        <p:pic>
          <p:nvPicPr>
            <p:cNvPr id="16" name="Picture 15">
              <a:extLst>
                <a:ext uri="{FF2B5EF4-FFF2-40B4-BE49-F238E27FC236}">
                  <a16:creationId xmlns:a16="http://schemas.microsoft.com/office/drawing/2014/main" id="{1AB0FA54-9E44-1912-2F5F-FE908DB53FB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09848" y="2226861"/>
              <a:ext cx="2140037" cy="2176378"/>
            </a:xfrm>
            <a:prstGeom prst="rect">
              <a:avLst/>
            </a:prstGeom>
          </p:spPr>
        </p:pic>
        <p:sp>
          <p:nvSpPr>
            <p:cNvPr id="18" name="TextBox 17">
              <a:extLst>
                <a:ext uri="{FF2B5EF4-FFF2-40B4-BE49-F238E27FC236}">
                  <a16:creationId xmlns:a16="http://schemas.microsoft.com/office/drawing/2014/main" id="{A5B96D15-8B20-53AB-5602-11D940BB9FA5}"/>
                </a:ext>
              </a:extLst>
            </p:cNvPr>
            <p:cNvSpPr txBox="1"/>
            <p:nvPr/>
          </p:nvSpPr>
          <p:spPr>
            <a:xfrm>
              <a:off x="5109848" y="2637780"/>
              <a:ext cx="2140037" cy="1583750"/>
            </a:xfrm>
            <a:prstGeom prst="rect">
              <a:avLst/>
            </a:prstGeom>
            <a:noFill/>
          </p:spPr>
          <p:txBody>
            <a:bodyPr wrap="square" rtlCol="0">
              <a:spAutoFit/>
            </a:bodyPr>
            <a:lstStyle/>
            <a:p>
              <a:pPr algn="ctr"/>
              <a:r>
                <a:rPr lang="en-US" sz="4000" b="1" dirty="0">
                  <a:solidFill>
                    <a:srgbClr val="FFFF00"/>
                  </a:solidFill>
                  <a:latin typeface="Cambria" panose="02040503050406030204" pitchFamily="18" charset="0"/>
                  <a:ea typeface="Cambria" panose="02040503050406030204" pitchFamily="18" charset="0"/>
                  <a:cs typeface="Calibri" panose="020F0502020204030204" pitchFamily="34" charset="0"/>
                </a:rPr>
                <a:t>NHÂN HÓA</a:t>
              </a:r>
            </a:p>
          </p:txBody>
        </p:sp>
      </p:grpSp>
      <p:sp>
        <p:nvSpPr>
          <p:cNvPr id="19" name="TextBox 18">
            <a:extLst>
              <a:ext uri="{FF2B5EF4-FFF2-40B4-BE49-F238E27FC236}">
                <a16:creationId xmlns:a16="http://schemas.microsoft.com/office/drawing/2014/main" id="{79163535-50D3-29D1-F109-22A28D68BDFB}"/>
              </a:ext>
            </a:extLst>
          </p:cNvPr>
          <p:cNvSpPr txBox="1"/>
          <p:nvPr/>
        </p:nvSpPr>
        <p:spPr>
          <a:xfrm rot="20539332">
            <a:off x="1704248" y="3857963"/>
            <a:ext cx="1628110" cy="400110"/>
          </a:xfrm>
          <a:prstGeom prst="rect">
            <a:avLst/>
          </a:prstGeom>
          <a:noFill/>
        </p:spPr>
        <p:txBody>
          <a:bodyPr wrap="square" rtlCol="0">
            <a:prstTxWarp prst="textArchUp">
              <a:avLst/>
            </a:prstTxWarp>
            <a:spAutoFit/>
          </a:bodyPr>
          <a:lstStyle/>
          <a:p>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Khái</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niệm</a:t>
            </a:r>
            <a:endPar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150329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2" cstate="print">
            <a:alphaModFix amt="85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CE2766F4-9CB0-AA27-97A0-CA7663CDE7C9}"/>
              </a:ext>
            </a:extLst>
          </p:cNvPr>
          <p:cNvSpPr/>
          <p:nvPr/>
        </p:nvSpPr>
        <p:spPr>
          <a:xfrm>
            <a:off x="0" y="280975"/>
            <a:ext cx="12065876"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Trong đoạn thơ dưới đây, những vật và hiện tượng tự nhiên nào được nhân hoá? Chúng được nhân hoá bằng cách nào?</a:t>
            </a:r>
            <a:endParaRPr kumimoji="0" lang="en-US" sz="32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EB0AF80-DFA0-EB61-5062-6AD862636708}"/>
              </a:ext>
            </a:extLst>
          </p:cNvPr>
          <p:cNvSpPr txBox="1"/>
          <p:nvPr/>
        </p:nvSpPr>
        <p:spPr>
          <a:xfrm>
            <a:off x="1755228" y="1912882"/>
            <a:ext cx="8839200" cy="3970318"/>
          </a:xfrm>
          <a:prstGeom prst="rect">
            <a:avLst/>
          </a:prstGeom>
          <a:noFill/>
        </p:spPr>
        <p:txBody>
          <a:bodyPr wrap="square" rtlCol="0">
            <a:spAutoFit/>
          </a:bodyPr>
          <a:lstStyle/>
          <a:p>
            <a:pPr algn="ctr" rtl="0" latinLnBrk="0"/>
            <a:r>
              <a:rPr lang="vi-VN" sz="36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Đồng làng vương chút heo may</a:t>
            </a:r>
          </a:p>
          <a:p>
            <a:pPr algn="ctr" rtl="0" latinLnBrk="0"/>
            <a:r>
              <a:rPr lang="vi-VN" sz="36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Mầm cây tỉnh giấc, vườn đầy tiếng chim</a:t>
            </a:r>
          </a:p>
          <a:p>
            <a:pPr algn="ctr" rtl="0" latinLnBrk="0"/>
            <a:r>
              <a:rPr lang="vi-VN" sz="36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Hạt mưa mải miết trốn tìm</a:t>
            </a:r>
          </a:p>
          <a:p>
            <a:pPr algn="ctr" rtl="0" latinLnBrk="0"/>
            <a:r>
              <a:rPr lang="vi-VN" sz="36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Cây đào trước cửa lim dim mắt cười</a:t>
            </a:r>
          </a:p>
          <a:p>
            <a:pPr algn="ctr" rtl="0" latinLnBrk="0"/>
            <a:r>
              <a:rPr lang="vi-VN" sz="36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Quất gom từng giọt nắng rơi</a:t>
            </a:r>
          </a:p>
          <a:p>
            <a:pPr algn="ctr" rtl="0" latinLnBrk="0"/>
            <a:r>
              <a:rPr lang="vi-VN" sz="36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Làm thành quả – trăm mặt trời vàng mơ...</a:t>
            </a:r>
          </a:p>
          <a:p>
            <a:pPr algn="r" rtl="0" latinLnBrk="0"/>
            <a:r>
              <a:rPr lang="vi-VN" sz="36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(Đỗ Quang Huỳnh)</a:t>
            </a:r>
          </a:p>
        </p:txBody>
      </p:sp>
    </p:spTree>
    <p:extLst>
      <p:ext uri="{BB962C8B-B14F-4D97-AF65-F5344CB8AC3E}">
        <p14:creationId xmlns:p14="http://schemas.microsoft.com/office/powerpoint/2010/main" val="276077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2" cstate="print">
            <a:alphaModFix amt="85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262759"/>
            <a:ext cx="11845157" cy="6421820"/>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942283F9-FDC1-B1AE-4B5F-5871C17F2D71}"/>
              </a:ext>
            </a:extLst>
          </p:cNvPr>
          <p:cNvGrpSpPr/>
          <p:nvPr/>
        </p:nvGrpSpPr>
        <p:grpSpPr>
          <a:xfrm>
            <a:off x="230202" y="4824248"/>
            <a:ext cx="3910874" cy="1939510"/>
            <a:chOff x="892354" y="3758439"/>
            <a:chExt cx="4278451" cy="2175001"/>
          </a:xfrm>
        </p:grpSpPr>
        <p:pic>
          <p:nvPicPr>
            <p:cNvPr id="5" name="Picture 9">
              <a:extLst>
                <a:ext uri="{FF2B5EF4-FFF2-40B4-BE49-F238E27FC236}">
                  <a16:creationId xmlns:a16="http://schemas.microsoft.com/office/drawing/2014/main" id="{46A7D512-F935-DB02-68A4-1F35E4B71D8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Rounded Corners 5">
              <a:extLst>
                <a:ext uri="{FF2B5EF4-FFF2-40B4-BE49-F238E27FC236}">
                  <a16:creationId xmlns:a16="http://schemas.microsoft.com/office/drawing/2014/main" id="{76DB0F62-A872-8B50-ED77-4518C3DC63EA}"/>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7" name="Rectangle: Rounded Corners 6">
            <a:extLst>
              <a:ext uri="{FF2B5EF4-FFF2-40B4-BE49-F238E27FC236}">
                <a16:creationId xmlns:a16="http://schemas.microsoft.com/office/drawing/2014/main" id="{BAE3350A-ED63-0D05-E39F-7784FA5DD991}"/>
              </a:ext>
            </a:extLst>
          </p:cNvPr>
          <p:cNvSpPr/>
          <p:nvPr/>
        </p:nvSpPr>
        <p:spPr>
          <a:xfrm>
            <a:off x="2617075" y="0"/>
            <a:ext cx="6821214" cy="924910"/>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Hoàn</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thành</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Phiếu</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bài</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tập</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aphicFrame>
        <p:nvGraphicFramePr>
          <p:cNvPr id="8" name="Table 10">
            <a:extLst>
              <a:ext uri="{FF2B5EF4-FFF2-40B4-BE49-F238E27FC236}">
                <a16:creationId xmlns:a16="http://schemas.microsoft.com/office/drawing/2014/main" id="{2F6D10B7-689B-3FAF-7F9C-B52BDD34201C}"/>
              </a:ext>
            </a:extLst>
          </p:cNvPr>
          <p:cNvGraphicFramePr>
            <a:graphicFrameLocks noGrp="1"/>
          </p:cNvGraphicFramePr>
          <p:nvPr>
            <p:extLst>
              <p:ext uri="{D42A27DB-BD31-4B8C-83A1-F6EECF244321}">
                <p14:modId xmlns:p14="http://schemas.microsoft.com/office/powerpoint/2010/main" val="370333631"/>
              </p:ext>
            </p:extLst>
          </p:nvPr>
        </p:nvGraphicFramePr>
        <p:xfrm>
          <a:off x="3941379" y="1161101"/>
          <a:ext cx="7998372" cy="4481723"/>
        </p:xfrm>
        <a:graphic>
          <a:graphicData uri="http://schemas.openxmlformats.org/drawingml/2006/table">
            <a:tbl>
              <a:tblPr firstRow="1" bandRow="1">
                <a:tableStyleId>{21E4AEA4-8DFA-4A89-87EB-49C32662AFE0}</a:tableStyleId>
              </a:tblPr>
              <a:tblGrid>
                <a:gridCol w="895818">
                  <a:extLst>
                    <a:ext uri="{9D8B030D-6E8A-4147-A177-3AD203B41FA5}">
                      <a16:colId xmlns:a16="http://schemas.microsoft.com/office/drawing/2014/main" val="3133718006"/>
                    </a:ext>
                  </a:extLst>
                </a:gridCol>
                <a:gridCol w="4436430">
                  <a:extLst>
                    <a:ext uri="{9D8B030D-6E8A-4147-A177-3AD203B41FA5}">
                      <a16:colId xmlns:a16="http://schemas.microsoft.com/office/drawing/2014/main" val="2807826127"/>
                    </a:ext>
                  </a:extLst>
                </a:gridCol>
                <a:gridCol w="2666124">
                  <a:extLst>
                    <a:ext uri="{9D8B030D-6E8A-4147-A177-3AD203B41FA5}">
                      <a16:colId xmlns:a16="http://schemas.microsoft.com/office/drawing/2014/main" val="692139214"/>
                    </a:ext>
                  </a:extLst>
                </a:gridCol>
              </a:tblGrid>
              <a:tr h="788456">
                <a:tc>
                  <a:txBody>
                    <a:bodyPr/>
                    <a:lstStyle/>
                    <a:p>
                      <a:pPr algn="ctr"/>
                      <a:r>
                        <a:rPr lang="en-US" sz="2800" dirty="0"/>
                        <a:t>STT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t>Vật</a:t>
                      </a:r>
                      <a:r>
                        <a:rPr lang="en-US" sz="2800" dirty="0"/>
                        <a:t>, </a:t>
                      </a:r>
                      <a:r>
                        <a:rPr lang="en-US" sz="2800" dirty="0" err="1"/>
                        <a:t>hiện</a:t>
                      </a:r>
                      <a:r>
                        <a:rPr lang="en-US" sz="2800" dirty="0"/>
                        <a:t> </a:t>
                      </a:r>
                      <a:r>
                        <a:rPr lang="en-US" sz="2800" dirty="0" err="1"/>
                        <a:t>tượng</a:t>
                      </a:r>
                      <a:r>
                        <a:rPr lang="en-US" sz="2800" dirty="0"/>
                        <a:t> </a:t>
                      </a:r>
                      <a:r>
                        <a:rPr lang="en-US" sz="2800" dirty="0" err="1"/>
                        <a:t>tự</a:t>
                      </a:r>
                      <a:r>
                        <a:rPr lang="en-US" sz="2800" dirty="0"/>
                        <a:t> </a:t>
                      </a:r>
                      <a:r>
                        <a:rPr lang="en-US" sz="2800" dirty="0" err="1"/>
                        <a:t>nhiên</a:t>
                      </a:r>
                      <a:r>
                        <a:rPr lang="en-US" sz="2800" dirty="0"/>
                        <a:t> </a:t>
                      </a:r>
                      <a:r>
                        <a:rPr lang="en-US" sz="2800" dirty="0" err="1"/>
                        <a:t>được</a:t>
                      </a:r>
                      <a:r>
                        <a:rPr lang="en-US" sz="2800" dirty="0"/>
                        <a:t> </a:t>
                      </a:r>
                      <a:r>
                        <a:rPr lang="en-US" sz="2800" dirty="0" err="1"/>
                        <a:t>nhân</a:t>
                      </a:r>
                      <a:r>
                        <a:rPr lang="en-US" sz="2800" dirty="0"/>
                        <a:t> </a:t>
                      </a:r>
                      <a:r>
                        <a:rPr lang="en-US" sz="2800" dirty="0" err="1"/>
                        <a:t>hóa</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t>Cách</a:t>
                      </a:r>
                      <a:r>
                        <a:rPr lang="en-US" sz="2800" dirty="0"/>
                        <a:t> </a:t>
                      </a:r>
                      <a:r>
                        <a:rPr lang="en-US" sz="2800" dirty="0" err="1"/>
                        <a:t>nhân</a:t>
                      </a:r>
                      <a:r>
                        <a:rPr lang="en-US" sz="2800" dirty="0"/>
                        <a:t> </a:t>
                      </a:r>
                      <a:r>
                        <a:rPr lang="en-US" sz="2800" dirty="0" err="1"/>
                        <a:t>hóa</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2443099"/>
                  </a:ext>
                </a:extLst>
              </a:tr>
              <a:tr h="672054">
                <a:tc>
                  <a:txBody>
                    <a:bodyPr/>
                    <a:lstStyle/>
                    <a:p>
                      <a:pPr algn="ctr"/>
                      <a:r>
                        <a:rPr lang="en-US" sz="28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8558619"/>
                  </a:ext>
                </a:extLst>
              </a:tr>
              <a:tr h="836039">
                <a:tc>
                  <a:txBody>
                    <a:bodyPr/>
                    <a:lstStyle/>
                    <a:p>
                      <a:pPr algn="ctr"/>
                      <a:r>
                        <a:rPr lang="en-US" sz="28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11606096"/>
                  </a:ext>
                </a:extLst>
              </a:tr>
              <a:tr h="973512">
                <a:tc>
                  <a:txBody>
                    <a:bodyPr/>
                    <a:lstStyle/>
                    <a:p>
                      <a:pPr algn="ctr"/>
                      <a:r>
                        <a:rPr lang="en-US" sz="28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9404307"/>
                  </a:ext>
                </a:extLst>
              </a:tr>
              <a:tr h="1055238">
                <a:tc>
                  <a:txBody>
                    <a:bodyPr/>
                    <a:lstStyle/>
                    <a:p>
                      <a:pPr algn="ctr"/>
                      <a:r>
                        <a:rPr lang="en-US" sz="28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57184859"/>
                  </a:ext>
                </a:extLst>
              </a:tr>
            </a:tbl>
          </a:graphicData>
        </a:graphic>
      </p:graphicFrame>
      <p:pic>
        <p:nvPicPr>
          <p:cNvPr id="13" name="Picture 12">
            <a:extLst>
              <a:ext uri="{FF2B5EF4-FFF2-40B4-BE49-F238E27FC236}">
                <a16:creationId xmlns:a16="http://schemas.microsoft.com/office/drawing/2014/main" id="{C1BB7B65-8B69-4483-FD45-44828CA70025}"/>
              </a:ext>
            </a:extLst>
          </p:cNvPr>
          <p:cNvPicPr>
            <a:picLocks noChangeAspect="1"/>
          </p:cNvPicPr>
          <p:nvPr/>
        </p:nvPicPr>
        <p:blipFill>
          <a:blip r:embed="rId5"/>
          <a:stretch>
            <a:fillRect/>
          </a:stretch>
        </p:blipFill>
        <p:spPr>
          <a:xfrm>
            <a:off x="125625" y="2648607"/>
            <a:ext cx="3878816" cy="1752530"/>
          </a:xfrm>
          <a:prstGeom prst="rect">
            <a:avLst/>
          </a:prstGeom>
        </p:spPr>
      </p:pic>
      <p:sp>
        <p:nvSpPr>
          <p:cNvPr id="14" name="TextBox 13">
            <a:extLst>
              <a:ext uri="{FF2B5EF4-FFF2-40B4-BE49-F238E27FC236}">
                <a16:creationId xmlns:a16="http://schemas.microsoft.com/office/drawing/2014/main" id="{94FAB7AD-8EC3-4E18-E2C9-9D7723D024CA}"/>
              </a:ext>
            </a:extLst>
          </p:cNvPr>
          <p:cNvSpPr txBox="1"/>
          <p:nvPr/>
        </p:nvSpPr>
        <p:spPr>
          <a:xfrm>
            <a:off x="5580993" y="2070538"/>
            <a:ext cx="3468414" cy="584775"/>
          </a:xfrm>
          <a:prstGeom prst="rect">
            <a:avLst/>
          </a:prstGeom>
          <a:noFill/>
        </p:spPr>
        <p:txBody>
          <a:bodyPr wrap="square" rtlCol="0">
            <a:spAutoFit/>
          </a:bodyPr>
          <a:lstStyle/>
          <a:p>
            <a:r>
              <a:rPr lang="en-US" sz="3200" dirty="0" err="1"/>
              <a:t>Mầm</a:t>
            </a:r>
            <a:r>
              <a:rPr lang="en-US" sz="3200" dirty="0"/>
              <a:t> </a:t>
            </a:r>
            <a:r>
              <a:rPr lang="en-US" sz="3200" dirty="0" err="1"/>
              <a:t>cây</a:t>
            </a:r>
            <a:r>
              <a:rPr lang="en-US" sz="3200" dirty="0"/>
              <a:t> </a:t>
            </a:r>
            <a:r>
              <a:rPr lang="en-US" sz="3200" i="1" dirty="0" err="1"/>
              <a:t>tỉnh</a:t>
            </a:r>
            <a:r>
              <a:rPr lang="en-US" sz="3200" i="1" dirty="0"/>
              <a:t> </a:t>
            </a:r>
            <a:r>
              <a:rPr lang="en-US" sz="3200" i="1" dirty="0" err="1"/>
              <a:t>giấc</a:t>
            </a:r>
            <a:endParaRPr lang="en-US" sz="3200" i="1" dirty="0"/>
          </a:p>
        </p:txBody>
      </p:sp>
      <p:sp>
        <p:nvSpPr>
          <p:cNvPr id="15" name="TextBox 14">
            <a:extLst>
              <a:ext uri="{FF2B5EF4-FFF2-40B4-BE49-F238E27FC236}">
                <a16:creationId xmlns:a16="http://schemas.microsoft.com/office/drawing/2014/main" id="{C974397C-FEAF-9E75-6114-B4293ECFD3C4}"/>
              </a:ext>
            </a:extLst>
          </p:cNvPr>
          <p:cNvSpPr txBox="1"/>
          <p:nvPr/>
        </p:nvSpPr>
        <p:spPr>
          <a:xfrm>
            <a:off x="5465379" y="2827282"/>
            <a:ext cx="3468414" cy="584775"/>
          </a:xfrm>
          <a:prstGeom prst="rect">
            <a:avLst/>
          </a:prstGeom>
          <a:noFill/>
        </p:spPr>
        <p:txBody>
          <a:bodyPr wrap="square" rtlCol="0">
            <a:spAutoFit/>
          </a:bodyPr>
          <a:lstStyle/>
          <a:p>
            <a:r>
              <a:rPr lang="en-US" sz="3200" dirty="0" err="1"/>
              <a:t>Hạt</a:t>
            </a:r>
            <a:r>
              <a:rPr lang="en-US" sz="3200" dirty="0"/>
              <a:t> </a:t>
            </a:r>
            <a:r>
              <a:rPr lang="en-US" sz="3200" dirty="0" err="1"/>
              <a:t>mưa</a:t>
            </a:r>
            <a:r>
              <a:rPr lang="en-US" sz="3200" dirty="0"/>
              <a:t> </a:t>
            </a:r>
            <a:r>
              <a:rPr lang="en-US" sz="3200" i="1" dirty="0" err="1"/>
              <a:t>trốn</a:t>
            </a:r>
            <a:r>
              <a:rPr lang="en-US" sz="3200" i="1" dirty="0"/>
              <a:t> </a:t>
            </a:r>
            <a:r>
              <a:rPr lang="en-US" sz="3200" i="1" dirty="0" err="1"/>
              <a:t>tìm</a:t>
            </a:r>
            <a:endParaRPr lang="en-US" sz="3200" i="1" dirty="0"/>
          </a:p>
        </p:txBody>
      </p:sp>
      <p:sp>
        <p:nvSpPr>
          <p:cNvPr id="16" name="TextBox 15">
            <a:extLst>
              <a:ext uri="{FF2B5EF4-FFF2-40B4-BE49-F238E27FC236}">
                <a16:creationId xmlns:a16="http://schemas.microsoft.com/office/drawing/2014/main" id="{AD0AB5FC-1686-3EF7-1733-0BC61316F40D}"/>
              </a:ext>
            </a:extLst>
          </p:cNvPr>
          <p:cNvSpPr txBox="1"/>
          <p:nvPr/>
        </p:nvSpPr>
        <p:spPr>
          <a:xfrm>
            <a:off x="4992414" y="3867807"/>
            <a:ext cx="4151586" cy="584775"/>
          </a:xfrm>
          <a:prstGeom prst="rect">
            <a:avLst/>
          </a:prstGeom>
          <a:noFill/>
        </p:spPr>
        <p:txBody>
          <a:bodyPr wrap="square" rtlCol="0">
            <a:spAutoFit/>
          </a:bodyPr>
          <a:lstStyle/>
          <a:p>
            <a:r>
              <a:rPr lang="en-US" sz="3200" dirty="0" err="1"/>
              <a:t>Cây</a:t>
            </a:r>
            <a:r>
              <a:rPr lang="en-US" sz="3200" dirty="0"/>
              <a:t> </a:t>
            </a:r>
            <a:r>
              <a:rPr lang="en-US" sz="3200" dirty="0" err="1"/>
              <a:t>đào</a:t>
            </a:r>
            <a:r>
              <a:rPr lang="en-US" sz="3200" dirty="0"/>
              <a:t> </a:t>
            </a:r>
            <a:r>
              <a:rPr lang="en-US" sz="3200" i="1" dirty="0" err="1"/>
              <a:t>lim</a:t>
            </a:r>
            <a:r>
              <a:rPr lang="en-US" sz="3200" i="1" dirty="0"/>
              <a:t> dim, </a:t>
            </a:r>
            <a:r>
              <a:rPr lang="en-US" sz="3200" i="1" dirty="0" err="1"/>
              <a:t>cười</a:t>
            </a:r>
            <a:endParaRPr lang="en-US" sz="3200" i="1" dirty="0"/>
          </a:p>
        </p:txBody>
      </p:sp>
      <p:sp>
        <p:nvSpPr>
          <p:cNvPr id="18" name="TextBox 17">
            <a:extLst>
              <a:ext uri="{FF2B5EF4-FFF2-40B4-BE49-F238E27FC236}">
                <a16:creationId xmlns:a16="http://schemas.microsoft.com/office/drawing/2014/main" id="{8E7411CF-F6E3-7F3B-221E-43A88C152581}"/>
              </a:ext>
            </a:extLst>
          </p:cNvPr>
          <p:cNvSpPr txBox="1"/>
          <p:nvPr/>
        </p:nvSpPr>
        <p:spPr>
          <a:xfrm>
            <a:off x="5633544" y="4729655"/>
            <a:ext cx="3531475" cy="584775"/>
          </a:xfrm>
          <a:prstGeom prst="rect">
            <a:avLst/>
          </a:prstGeom>
          <a:noFill/>
        </p:spPr>
        <p:txBody>
          <a:bodyPr wrap="square" rtlCol="0">
            <a:spAutoFit/>
          </a:bodyPr>
          <a:lstStyle/>
          <a:p>
            <a:r>
              <a:rPr lang="en-US" sz="3200" dirty="0" err="1"/>
              <a:t>Quất</a:t>
            </a:r>
            <a:r>
              <a:rPr lang="en-US" sz="3200" dirty="0"/>
              <a:t> </a:t>
            </a:r>
            <a:r>
              <a:rPr lang="en-US" sz="3200" i="1" dirty="0" err="1"/>
              <a:t>gom</a:t>
            </a:r>
            <a:r>
              <a:rPr lang="en-US" sz="3200" i="1" dirty="0"/>
              <a:t> </a:t>
            </a:r>
            <a:r>
              <a:rPr lang="en-US" sz="3200" i="1" dirty="0" err="1"/>
              <a:t>nắng</a:t>
            </a:r>
            <a:endParaRPr lang="en-US" sz="3200" i="1" dirty="0"/>
          </a:p>
        </p:txBody>
      </p:sp>
      <p:sp>
        <p:nvSpPr>
          <p:cNvPr id="19" name="TextBox 18">
            <a:extLst>
              <a:ext uri="{FF2B5EF4-FFF2-40B4-BE49-F238E27FC236}">
                <a16:creationId xmlns:a16="http://schemas.microsoft.com/office/drawing/2014/main" id="{B4AD9864-6CAC-5790-31F7-A1C4286E7AEA}"/>
              </a:ext>
            </a:extLst>
          </p:cNvPr>
          <p:cNvSpPr txBox="1"/>
          <p:nvPr/>
        </p:nvSpPr>
        <p:spPr>
          <a:xfrm>
            <a:off x="9291144" y="2312275"/>
            <a:ext cx="2680139" cy="2862322"/>
          </a:xfrm>
          <a:prstGeom prst="rect">
            <a:avLst/>
          </a:prstGeom>
          <a:noFill/>
        </p:spPr>
        <p:txBody>
          <a:bodyPr wrap="square" rtlCol="0">
            <a:spAutoFit/>
          </a:bodyPr>
          <a:lstStyle/>
          <a:p>
            <a:pPr algn="ctr"/>
            <a:r>
              <a:rPr lang="en-US" sz="3000" dirty="0" err="1">
                <a:solidFill>
                  <a:srgbClr val="FF0000"/>
                </a:solidFill>
              </a:rPr>
              <a:t>Dùng</a:t>
            </a:r>
            <a:r>
              <a:rPr lang="en-US" sz="3000" dirty="0">
                <a:solidFill>
                  <a:srgbClr val="FF0000"/>
                </a:solidFill>
              </a:rPr>
              <a:t> </a:t>
            </a:r>
            <a:r>
              <a:rPr lang="en-US" sz="3000" dirty="0" err="1">
                <a:solidFill>
                  <a:srgbClr val="FF0000"/>
                </a:solidFill>
              </a:rPr>
              <a:t>từ</a:t>
            </a:r>
            <a:r>
              <a:rPr lang="en-US" sz="3000" dirty="0">
                <a:solidFill>
                  <a:srgbClr val="FF0000"/>
                </a:solidFill>
              </a:rPr>
              <a:t> </a:t>
            </a:r>
            <a:r>
              <a:rPr lang="en-US" sz="3000" dirty="0" err="1">
                <a:solidFill>
                  <a:srgbClr val="FF0000"/>
                </a:solidFill>
              </a:rPr>
              <a:t>chỉ</a:t>
            </a:r>
            <a:r>
              <a:rPr lang="en-US" sz="3000" dirty="0">
                <a:solidFill>
                  <a:srgbClr val="FF0000"/>
                </a:solidFill>
              </a:rPr>
              <a:t> </a:t>
            </a:r>
            <a:r>
              <a:rPr lang="en-US" sz="3000" dirty="0" err="1">
                <a:solidFill>
                  <a:srgbClr val="FF0000"/>
                </a:solidFill>
              </a:rPr>
              <a:t>hoạt</a:t>
            </a:r>
            <a:r>
              <a:rPr lang="en-US" sz="3000" dirty="0">
                <a:solidFill>
                  <a:srgbClr val="FF0000"/>
                </a:solidFill>
              </a:rPr>
              <a:t> </a:t>
            </a:r>
            <a:r>
              <a:rPr lang="en-US" sz="3000" dirty="0" err="1">
                <a:solidFill>
                  <a:srgbClr val="FF0000"/>
                </a:solidFill>
              </a:rPr>
              <a:t>động</a:t>
            </a:r>
            <a:r>
              <a:rPr lang="en-US" sz="3000" dirty="0">
                <a:solidFill>
                  <a:srgbClr val="FF0000"/>
                </a:solidFill>
              </a:rPr>
              <a:t>, </a:t>
            </a:r>
            <a:r>
              <a:rPr lang="en-US" sz="3000" dirty="0" err="1">
                <a:solidFill>
                  <a:srgbClr val="FF0000"/>
                </a:solidFill>
              </a:rPr>
              <a:t>đặc</a:t>
            </a:r>
            <a:r>
              <a:rPr lang="en-US" sz="3000" dirty="0">
                <a:solidFill>
                  <a:srgbClr val="FF0000"/>
                </a:solidFill>
              </a:rPr>
              <a:t> </a:t>
            </a:r>
            <a:r>
              <a:rPr lang="en-US" sz="3000" dirty="0" err="1">
                <a:solidFill>
                  <a:srgbClr val="FF0000"/>
                </a:solidFill>
              </a:rPr>
              <a:t>điểm</a:t>
            </a:r>
            <a:r>
              <a:rPr lang="en-US" sz="3000" dirty="0">
                <a:solidFill>
                  <a:srgbClr val="FF0000"/>
                </a:solidFill>
              </a:rPr>
              <a:t> </a:t>
            </a:r>
            <a:r>
              <a:rPr lang="en-US" sz="3000" dirty="0" err="1">
                <a:solidFill>
                  <a:srgbClr val="FF0000"/>
                </a:solidFill>
              </a:rPr>
              <a:t>của</a:t>
            </a:r>
            <a:r>
              <a:rPr lang="en-US" sz="3000" dirty="0">
                <a:solidFill>
                  <a:srgbClr val="FF0000"/>
                </a:solidFill>
              </a:rPr>
              <a:t> </a:t>
            </a:r>
            <a:r>
              <a:rPr lang="en-US" sz="3000" dirty="0" err="1">
                <a:solidFill>
                  <a:srgbClr val="FF0000"/>
                </a:solidFill>
              </a:rPr>
              <a:t>người</a:t>
            </a:r>
            <a:r>
              <a:rPr lang="en-US" sz="3000" dirty="0">
                <a:solidFill>
                  <a:srgbClr val="FF0000"/>
                </a:solidFill>
              </a:rPr>
              <a:t> </a:t>
            </a:r>
            <a:r>
              <a:rPr lang="en-US" sz="3000" dirty="0" err="1">
                <a:solidFill>
                  <a:srgbClr val="FF0000"/>
                </a:solidFill>
              </a:rPr>
              <a:t>để</a:t>
            </a:r>
            <a:r>
              <a:rPr lang="en-US" sz="3000" dirty="0">
                <a:solidFill>
                  <a:srgbClr val="FF0000"/>
                </a:solidFill>
              </a:rPr>
              <a:t> </a:t>
            </a:r>
            <a:r>
              <a:rPr lang="en-US" sz="3000" dirty="0" err="1">
                <a:solidFill>
                  <a:srgbClr val="FF0000"/>
                </a:solidFill>
              </a:rPr>
              <a:t>nói</a:t>
            </a:r>
            <a:r>
              <a:rPr lang="en-US" sz="3000" dirty="0">
                <a:solidFill>
                  <a:srgbClr val="FF0000"/>
                </a:solidFill>
              </a:rPr>
              <a:t> </a:t>
            </a:r>
            <a:r>
              <a:rPr lang="en-US" sz="3000" dirty="0" err="1">
                <a:solidFill>
                  <a:srgbClr val="FF0000"/>
                </a:solidFill>
              </a:rPr>
              <a:t>về</a:t>
            </a:r>
            <a:r>
              <a:rPr lang="en-US" sz="3000" dirty="0">
                <a:solidFill>
                  <a:srgbClr val="FF0000"/>
                </a:solidFill>
              </a:rPr>
              <a:t> </a:t>
            </a:r>
            <a:r>
              <a:rPr lang="en-US" sz="3000" dirty="0" err="1">
                <a:solidFill>
                  <a:srgbClr val="FF0000"/>
                </a:solidFill>
              </a:rPr>
              <a:t>hoạt</a:t>
            </a:r>
            <a:r>
              <a:rPr lang="en-US" sz="3000" dirty="0">
                <a:solidFill>
                  <a:srgbClr val="FF0000"/>
                </a:solidFill>
              </a:rPr>
              <a:t> </a:t>
            </a:r>
            <a:r>
              <a:rPr lang="en-US" sz="3000" dirty="0" err="1">
                <a:solidFill>
                  <a:srgbClr val="FF0000"/>
                </a:solidFill>
              </a:rPr>
              <a:t>động</a:t>
            </a:r>
            <a:r>
              <a:rPr lang="en-US" sz="3000" dirty="0">
                <a:solidFill>
                  <a:srgbClr val="FF0000"/>
                </a:solidFill>
              </a:rPr>
              <a:t>, </a:t>
            </a:r>
            <a:r>
              <a:rPr lang="en-US" sz="3000" dirty="0" err="1">
                <a:solidFill>
                  <a:srgbClr val="FF0000"/>
                </a:solidFill>
              </a:rPr>
              <a:t>đặc</a:t>
            </a:r>
            <a:r>
              <a:rPr lang="en-US" sz="3000" dirty="0">
                <a:solidFill>
                  <a:srgbClr val="FF0000"/>
                </a:solidFill>
              </a:rPr>
              <a:t> </a:t>
            </a:r>
            <a:r>
              <a:rPr lang="en-US" sz="3000" dirty="0" err="1">
                <a:solidFill>
                  <a:srgbClr val="FF0000"/>
                </a:solidFill>
              </a:rPr>
              <a:t>điểm</a:t>
            </a:r>
            <a:r>
              <a:rPr lang="en-US" sz="3000" dirty="0">
                <a:solidFill>
                  <a:srgbClr val="FF0000"/>
                </a:solidFill>
              </a:rPr>
              <a:t> </a:t>
            </a:r>
            <a:r>
              <a:rPr lang="en-US" sz="3000" dirty="0" err="1">
                <a:solidFill>
                  <a:srgbClr val="FF0000"/>
                </a:solidFill>
              </a:rPr>
              <a:t>của</a:t>
            </a:r>
            <a:r>
              <a:rPr lang="en-US" sz="3000" dirty="0">
                <a:solidFill>
                  <a:srgbClr val="FF0000"/>
                </a:solidFill>
              </a:rPr>
              <a:t> </a:t>
            </a:r>
            <a:r>
              <a:rPr lang="en-US" sz="3000" dirty="0" err="1">
                <a:solidFill>
                  <a:srgbClr val="FF0000"/>
                </a:solidFill>
              </a:rPr>
              <a:t>vật</a:t>
            </a:r>
            <a:r>
              <a:rPr lang="en-US" sz="3000" dirty="0">
                <a:solidFill>
                  <a:srgbClr val="FF0000"/>
                </a:solidFill>
              </a:rPr>
              <a:t>.</a:t>
            </a:r>
            <a:endParaRPr lang="en-US" sz="3000" i="1" dirty="0">
              <a:solidFill>
                <a:srgbClr val="FF0000"/>
              </a:solidFill>
            </a:endParaRPr>
          </a:p>
        </p:txBody>
      </p:sp>
      <p:cxnSp>
        <p:nvCxnSpPr>
          <p:cNvPr id="20" name="Straight Connector 19">
            <a:extLst>
              <a:ext uri="{FF2B5EF4-FFF2-40B4-BE49-F238E27FC236}">
                <a16:creationId xmlns:a16="http://schemas.microsoft.com/office/drawing/2014/main" id="{982C1C03-7D8D-7B90-27A8-5D334F5E5BEA}"/>
              </a:ext>
            </a:extLst>
          </p:cNvPr>
          <p:cNvCxnSpPr>
            <a:cxnSpLocks/>
          </p:cNvCxnSpPr>
          <p:nvPr/>
        </p:nvCxnSpPr>
        <p:spPr>
          <a:xfrm>
            <a:off x="357352" y="3142593"/>
            <a:ext cx="15450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3F67D68-5028-C234-927E-099303A024B9}"/>
              </a:ext>
            </a:extLst>
          </p:cNvPr>
          <p:cNvCxnSpPr>
            <a:cxnSpLocks/>
          </p:cNvCxnSpPr>
          <p:nvPr/>
        </p:nvCxnSpPr>
        <p:spPr>
          <a:xfrm>
            <a:off x="956442" y="3373821"/>
            <a:ext cx="22912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CDBA6F3-FC2B-7CB4-0889-52290CF2A89F}"/>
              </a:ext>
            </a:extLst>
          </p:cNvPr>
          <p:cNvCxnSpPr>
            <a:cxnSpLocks/>
          </p:cNvCxnSpPr>
          <p:nvPr/>
        </p:nvCxnSpPr>
        <p:spPr>
          <a:xfrm>
            <a:off x="599090" y="3615559"/>
            <a:ext cx="287983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7D98E09-AD29-AAEA-9D89-7C7832754510}"/>
              </a:ext>
            </a:extLst>
          </p:cNvPr>
          <p:cNvCxnSpPr>
            <a:cxnSpLocks/>
          </p:cNvCxnSpPr>
          <p:nvPr/>
        </p:nvCxnSpPr>
        <p:spPr>
          <a:xfrm>
            <a:off x="861849" y="3836277"/>
            <a:ext cx="23227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95177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down)">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down)">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down)">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19">
                                            <p:txEl>
                                              <p:pRg st="0" end="0"/>
                                            </p:txEl>
                                          </p:spTgt>
                                        </p:tgtEl>
                                        <p:attrNameLst>
                                          <p:attrName>style.visibility</p:attrName>
                                        </p:attrNameLst>
                                      </p:cBhvr>
                                      <p:to>
                                        <p:strVal val="visible"/>
                                      </p:to>
                                    </p:set>
                                    <p:animEffect transition="in" filter="wipe(down)">
                                      <p:cBhvr>
                                        <p:cTn id="72"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5"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D7993B13-0282-7C5C-1AD3-D71ED1EE40E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83501" y="2532993"/>
            <a:ext cx="3839350" cy="4103174"/>
          </a:xfrm>
          <a:prstGeom prst="rect">
            <a:avLst/>
          </a:prstGeom>
        </p:spPr>
      </p:pic>
      <p:sp>
        <p:nvSpPr>
          <p:cNvPr id="2" name="Speech Bubble: Rectangle with Corners Rounded 1">
            <a:extLst>
              <a:ext uri="{FF2B5EF4-FFF2-40B4-BE49-F238E27FC236}">
                <a16:creationId xmlns:a16="http://schemas.microsoft.com/office/drawing/2014/main" id="{46BE66EB-1397-3653-8616-F2D7A995486E}"/>
              </a:ext>
            </a:extLst>
          </p:cNvPr>
          <p:cNvSpPr/>
          <p:nvPr/>
        </p:nvSpPr>
        <p:spPr>
          <a:xfrm>
            <a:off x="3762703" y="956441"/>
            <a:ext cx="8104541" cy="2606566"/>
          </a:xfrm>
          <a:custGeom>
            <a:avLst/>
            <a:gdLst>
              <a:gd name="connsiteX0" fmla="*/ 0 w 8104541"/>
              <a:gd name="connsiteY0" fmla="*/ 434436 h 2606566"/>
              <a:gd name="connsiteX1" fmla="*/ 434436 w 8104541"/>
              <a:gd name="connsiteY1" fmla="*/ 0 h 2606566"/>
              <a:gd name="connsiteX2" fmla="*/ 1350757 w 8104541"/>
              <a:gd name="connsiteY2" fmla="*/ 0 h 2606566"/>
              <a:gd name="connsiteX3" fmla="*/ 1350757 w 8104541"/>
              <a:gd name="connsiteY3" fmla="*/ 0 h 2606566"/>
              <a:gd name="connsiteX4" fmla="*/ 3376892 w 8104541"/>
              <a:gd name="connsiteY4" fmla="*/ 0 h 2606566"/>
              <a:gd name="connsiteX5" fmla="*/ 7670105 w 8104541"/>
              <a:gd name="connsiteY5" fmla="*/ 0 h 2606566"/>
              <a:gd name="connsiteX6" fmla="*/ 8104541 w 8104541"/>
              <a:gd name="connsiteY6" fmla="*/ 434436 h 2606566"/>
              <a:gd name="connsiteX7" fmla="*/ 8104541 w 8104541"/>
              <a:gd name="connsiteY7" fmla="*/ 1520497 h 2606566"/>
              <a:gd name="connsiteX8" fmla="*/ 8104541 w 8104541"/>
              <a:gd name="connsiteY8" fmla="*/ 1520497 h 2606566"/>
              <a:gd name="connsiteX9" fmla="*/ 8104541 w 8104541"/>
              <a:gd name="connsiteY9" fmla="*/ 2172138 h 2606566"/>
              <a:gd name="connsiteX10" fmla="*/ 8104541 w 8104541"/>
              <a:gd name="connsiteY10" fmla="*/ 2172130 h 2606566"/>
              <a:gd name="connsiteX11" fmla="*/ 7670105 w 8104541"/>
              <a:gd name="connsiteY11" fmla="*/ 2606566 h 2606566"/>
              <a:gd name="connsiteX12" fmla="*/ 3376892 w 8104541"/>
              <a:gd name="connsiteY12" fmla="*/ 2606566 h 2606566"/>
              <a:gd name="connsiteX13" fmla="*/ 1350757 w 8104541"/>
              <a:gd name="connsiteY13" fmla="*/ 2606566 h 2606566"/>
              <a:gd name="connsiteX14" fmla="*/ 1350757 w 8104541"/>
              <a:gd name="connsiteY14" fmla="*/ 2606566 h 2606566"/>
              <a:gd name="connsiteX15" fmla="*/ 434436 w 8104541"/>
              <a:gd name="connsiteY15" fmla="*/ 2606566 h 2606566"/>
              <a:gd name="connsiteX16" fmla="*/ 0 w 8104541"/>
              <a:gd name="connsiteY16" fmla="*/ 2172130 h 2606566"/>
              <a:gd name="connsiteX17" fmla="*/ 0 w 8104541"/>
              <a:gd name="connsiteY17" fmla="*/ 2172138 h 2606566"/>
              <a:gd name="connsiteX18" fmla="*/ -591713 w 8104541"/>
              <a:gd name="connsiteY18" fmla="*/ 2142128 h 2606566"/>
              <a:gd name="connsiteX19" fmla="*/ 0 w 8104541"/>
              <a:gd name="connsiteY19" fmla="*/ 1520497 h 2606566"/>
              <a:gd name="connsiteX20" fmla="*/ 0 w 8104541"/>
              <a:gd name="connsiteY20" fmla="*/ 434436 h 260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04541" h="2606566" fill="none" extrusionOk="0">
                <a:moveTo>
                  <a:pt x="0" y="434436"/>
                </a:moveTo>
                <a:cubicBezTo>
                  <a:pt x="6139" y="197827"/>
                  <a:pt x="182870" y="4678"/>
                  <a:pt x="434436" y="0"/>
                </a:cubicBezTo>
                <a:cubicBezTo>
                  <a:pt x="678768" y="49130"/>
                  <a:pt x="1027502" y="17601"/>
                  <a:pt x="1350757" y="0"/>
                </a:cubicBezTo>
                <a:lnTo>
                  <a:pt x="1350757" y="0"/>
                </a:lnTo>
                <a:cubicBezTo>
                  <a:pt x="1581551" y="143479"/>
                  <a:pt x="3036263" y="81161"/>
                  <a:pt x="3376892" y="0"/>
                </a:cubicBezTo>
                <a:cubicBezTo>
                  <a:pt x="5406883" y="-117130"/>
                  <a:pt x="6297143" y="123459"/>
                  <a:pt x="7670105" y="0"/>
                </a:cubicBezTo>
                <a:cubicBezTo>
                  <a:pt x="7929503" y="31014"/>
                  <a:pt x="8083522" y="197444"/>
                  <a:pt x="8104541" y="434436"/>
                </a:cubicBezTo>
                <a:cubicBezTo>
                  <a:pt x="8027621" y="751836"/>
                  <a:pt x="8081552" y="1100557"/>
                  <a:pt x="8104541" y="1520497"/>
                </a:cubicBezTo>
                <a:lnTo>
                  <a:pt x="8104541" y="1520497"/>
                </a:lnTo>
                <a:cubicBezTo>
                  <a:pt x="8062540" y="1803058"/>
                  <a:pt x="8125881" y="2094511"/>
                  <a:pt x="8104541" y="2172138"/>
                </a:cubicBezTo>
                <a:lnTo>
                  <a:pt x="8104541" y="2172130"/>
                </a:lnTo>
                <a:cubicBezTo>
                  <a:pt x="8085094" y="2387707"/>
                  <a:pt x="7906552" y="2617914"/>
                  <a:pt x="7670105" y="2606566"/>
                </a:cubicBezTo>
                <a:cubicBezTo>
                  <a:pt x="6789552" y="2739960"/>
                  <a:pt x="4135989" y="2475846"/>
                  <a:pt x="3376892" y="2606566"/>
                </a:cubicBezTo>
                <a:cubicBezTo>
                  <a:pt x="2642826" y="2656265"/>
                  <a:pt x="1632501" y="2581838"/>
                  <a:pt x="1350757" y="2606566"/>
                </a:cubicBezTo>
                <a:lnTo>
                  <a:pt x="1350757" y="2606566"/>
                </a:lnTo>
                <a:cubicBezTo>
                  <a:pt x="1103621" y="2597241"/>
                  <a:pt x="888572" y="2583643"/>
                  <a:pt x="434436" y="2606566"/>
                </a:cubicBezTo>
                <a:cubicBezTo>
                  <a:pt x="166813" y="2606449"/>
                  <a:pt x="13847" y="2383659"/>
                  <a:pt x="0" y="2172130"/>
                </a:cubicBezTo>
                <a:lnTo>
                  <a:pt x="0" y="2172138"/>
                </a:lnTo>
                <a:cubicBezTo>
                  <a:pt x="-96399" y="2145812"/>
                  <a:pt x="-480084" y="2111793"/>
                  <a:pt x="-591713" y="2142128"/>
                </a:cubicBezTo>
                <a:cubicBezTo>
                  <a:pt x="-388364" y="1885644"/>
                  <a:pt x="-229784" y="1758326"/>
                  <a:pt x="0" y="1520497"/>
                </a:cubicBezTo>
                <a:cubicBezTo>
                  <a:pt x="76940" y="1274343"/>
                  <a:pt x="-72309" y="727455"/>
                  <a:pt x="0" y="434436"/>
                </a:cubicBezTo>
                <a:close/>
              </a:path>
              <a:path w="8104541" h="2606566" stroke="0" extrusionOk="0">
                <a:moveTo>
                  <a:pt x="0" y="434436"/>
                </a:moveTo>
                <a:cubicBezTo>
                  <a:pt x="-23250" y="234263"/>
                  <a:pt x="233429" y="-26324"/>
                  <a:pt x="434436" y="0"/>
                </a:cubicBezTo>
                <a:cubicBezTo>
                  <a:pt x="766441" y="-21237"/>
                  <a:pt x="1152368" y="27914"/>
                  <a:pt x="1350757" y="0"/>
                </a:cubicBezTo>
                <a:lnTo>
                  <a:pt x="1350757" y="0"/>
                </a:lnTo>
                <a:cubicBezTo>
                  <a:pt x="2069381" y="-29929"/>
                  <a:pt x="2640298" y="-87481"/>
                  <a:pt x="3376892" y="0"/>
                </a:cubicBezTo>
                <a:cubicBezTo>
                  <a:pt x="5276514" y="-134364"/>
                  <a:pt x="5742541" y="130381"/>
                  <a:pt x="7670105" y="0"/>
                </a:cubicBezTo>
                <a:cubicBezTo>
                  <a:pt x="7899517" y="-24796"/>
                  <a:pt x="8126882" y="177185"/>
                  <a:pt x="8104541" y="434436"/>
                </a:cubicBezTo>
                <a:cubicBezTo>
                  <a:pt x="8025038" y="833242"/>
                  <a:pt x="8196080" y="987586"/>
                  <a:pt x="8104541" y="1520497"/>
                </a:cubicBezTo>
                <a:lnTo>
                  <a:pt x="8104541" y="1520497"/>
                </a:lnTo>
                <a:cubicBezTo>
                  <a:pt x="8073620" y="1590903"/>
                  <a:pt x="8154980" y="2092935"/>
                  <a:pt x="8104541" y="2172138"/>
                </a:cubicBezTo>
                <a:lnTo>
                  <a:pt x="8104541" y="2172130"/>
                </a:lnTo>
                <a:cubicBezTo>
                  <a:pt x="8117381" y="2410662"/>
                  <a:pt x="7866493" y="2619182"/>
                  <a:pt x="7670105" y="2606566"/>
                </a:cubicBezTo>
                <a:cubicBezTo>
                  <a:pt x="7105524" y="2568807"/>
                  <a:pt x="4134654" y="2657064"/>
                  <a:pt x="3376892" y="2606566"/>
                </a:cubicBezTo>
                <a:cubicBezTo>
                  <a:pt x="2459734" y="2437531"/>
                  <a:pt x="2133023" y="2659866"/>
                  <a:pt x="1350757" y="2606566"/>
                </a:cubicBezTo>
                <a:lnTo>
                  <a:pt x="1350757" y="2606566"/>
                </a:lnTo>
                <a:cubicBezTo>
                  <a:pt x="1234231" y="2629318"/>
                  <a:pt x="764479" y="2679279"/>
                  <a:pt x="434436" y="2606566"/>
                </a:cubicBezTo>
                <a:cubicBezTo>
                  <a:pt x="171622" y="2585698"/>
                  <a:pt x="46289" y="2401226"/>
                  <a:pt x="0" y="2172130"/>
                </a:cubicBezTo>
                <a:lnTo>
                  <a:pt x="0" y="2172138"/>
                </a:lnTo>
                <a:cubicBezTo>
                  <a:pt x="-156070" y="2208254"/>
                  <a:pt x="-431710" y="2180628"/>
                  <a:pt x="-591713" y="2142128"/>
                </a:cubicBezTo>
                <a:cubicBezTo>
                  <a:pt x="-444904" y="2018708"/>
                  <a:pt x="-275382" y="1840232"/>
                  <a:pt x="0" y="1520497"/>
                </a:cubicBezTo>
                <a:cubicBezTo>
                  <a:pt x="-65154" y="1244750"/>
                  <a:pt x="1559" y="557844"/>
                  <a:pt x="0" y="434436"/>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57301"/>
                      <a:gd name="adj2" fmla="val 32182"/>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40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4. </a:t>
            </a:r>
            <a:r>
              <a:rPr lang="vi-VN" sz="40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Đặt 1-2 câu nói về con vật, cây cối, đồ vật….trong đó có sử dụng biện pháp nhân hoá.</a:t>
            </a:r>
            <a:endParaRPr kumimoji="0" lang="en-US" sz="40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F352F0D8-A9E4-BA3F-8754-9D8807370959}"/>
              </a:ext>
            </a:extLst>
          </p:cNvPr>
          <p:cNvSpPr/>
          <p:nvPr/>
        </p:nvSpPr>
        <p:spPr>
          <a:xfrm>
            <a:off x="3804744" y="4214649"/>
            <a:ext cx="7704084" cy="1681654"/>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srgbClr val="FF0000"/>
                </a:solidFill>
                <a:latin typeface="Calibri" panose="020F0502020204030204"/>
              </a:rPr>
              <a:t>Ví</a:t>
            </a:r>
            <a:r>
              <a:rPr lang="en-US" sz="4400" b="1" dirty="0">
                <a:solidFill>
                  <a:srgbClr val="FF0000"/>
                </a:solidFill>
                <a:latin typeface="Calibri" panose="020F0502020204030204"/>
              </a:rPr>
              <a:t> </a:t>
            </a:r>
            <a:r>
              <a:rPr lang="en-US" sz="4400" b="1" dirty="0" err="1">
                <a:solidFill>
                  <a:srgbClr val="FF0000"/>
                </a:solidFill>
                <a:latin typeface="Calibri" panose="020F0502020204030204"/>
              </a:rPr>
              <a:t>dụ</a:t>
            </a:r>
            <a:r>
              <a:rPr lang="en-US" sz="4400" b="1" dirty="0">
                <a:solidFill>
                  <a:srgbClr val="FF0000"/>
                </a:solidFill>
                <a:latin typeface="Calibri" panose="020F0502020204030204"/>
              </a:rPr>
              <a:t>: </a:t>
            </a:r>
            <a:r>
              <a:rPr lang="vi-VN" sz="4400" b="1" dirty="0">
                <a:solidFill>
                  <a:srgbClr val="FF0000"/>
                </a:solidFill>
                <a:latin typeface="Calibri" panose="020F0502020204030204"/>
              </a:rPr>
              <a:t>Cây chuối mẹ dang tay, vươn mình ôm lấy đàn con.</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52795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E345D13-287A-287B-F7FD-996EF63C1F0B}"/>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5902BD31-4C02-798E-5281-B32D1F99AA9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
                    </a14:imgEffect>
                    <a14:imgEffect>
                      <a14:saturation sat="200000"/>
                    </a14:imgEffect>
                  </a14:imgLayer>
                </a14:imgProps>
              </a:ext>
            </a:extLst>
          </a:blip>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6451663E-EC41-5C8B-5952-0D7EC650535D}"/>
              </a:ext>
            </a:extLst>
          </p:cNvPr>
          <p:cNvGrpSpPr/>
          <p:nvPr/>
        </p:nvGrpSpPr>
        <p:grpSpPr>
          <a:xfrm>
            <a:off x="3368953" y="2963841"/>
            <a:ext cx="6872748" cy="1799019"/>
            <a:chOff x="3333136" y="3211755"/>
            <a:chExt cx="6872748" cy="1799019"/>
          </a:xfrm>
        </p:grpSpPr>
        <p:sp>
          <p:nvSpPr>
            <p:cNvPr id="8" name="TextBox 7">
              <a:extLst>
                <a:ext uri="{FF2B5EF4-FFF2-40B4-BE49-F238E27FC236}">
                  <a16:creationId xmlns:a16="http://schemas.microsoft.com/office/drawing/2014/main" id="{3B497905-872C-265F-D9D4-C4EA0CF08AB5}"/>
                </a:ext>
              </a:extLst>
            </p:cNvPr>
            <p:cNvSpPr txBox="1"/>
            <p:nvPr/>
          </p:nvSpPr>
          <p:spPr>
            <a:xfrm>
              <a:off x="3333136" y="3211755"/>
              <a:ext cx="6872748" cy="1799019"/>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9600" b="1" i="0" u="none" strike="noStrike" kern="1200" cap="none" spc="0" normalizeH="0" baseline="0" noProof="0" dirty="0">
                  <a:ln w="3683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VẬN DỤNG</a:t>
              </a:r>
            </a:p>
          </p:txBody>
        </p:sp>
        <p:sp>
          <p:nvSpPr>
            <p:cNvPr id="13" name="TextBox 12">
              <a:extLst>
                <a:ext uri="{FF2B5EF4-FFF2-40B4-BE49-F238E27FC236}">
                  <a16:creationId xmlns:a16="http://schemas.microsoft.com/office/drawing/2014/main" id="{A4904E9C-818E-20E2-5C0E-CD57416BD2D5}"/>
                </a:ext>
              </a:extLst>
            </p:cNvPr>
            <p:cNvSpPr txBox="1"/>
            <p:nvPr/>
          </p:nvSpPr>
          <p:spPr>
            <a:xfrm>
              <a:off x="3333136" y="3211755"/>
              <a:ext cx="6872748" cy="1799019"/>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96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VẬN DỤNG</a:t>
              </a:r>
            </a:p>
          </p:txBody>
        </p:sp>
      </p:grpSp>
    </p:spTree>
    <p:extLst>
      <p:ext uri="{BB962C8B-B14F-4D97-AF65-F5344CB8AC3E}">
        <p14:creationId xmlns:p14="http://schemas.microsoft.com/office/powerpoint/2010/main" val="2472519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pic>
        <p:nvPicPr>
          <p:cNvPr id="19" name="Picture 18" descr="A picture containing toy, doll, indoor&#10;&#10;Description automatically generated">
            <a:extLst>
              <a:ext uri="{FF2B5EF4-FFF2-40B4-BE49-F238E27FC236}">
                <a16:creationId xmlns:a16="http://schemas.microsoft.com/office/drawing/2014/main" id="{D08092BE-E181-2468-AB8F-53B508539D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922961"/>
            <a:ext cx="5633884" cy="2857486"/>
          </a:xfrm>
          <a:prstGeom prst="rect">
            <a:avLst/>
          </a:prstGeom>
        </p:spPr>
      </p:pic>
      <p:pic>
        <p:nvPicPr>
          <p:cNvPr id="2" name="Picture 1">
            <a:extLst>
              <a:ext uri="{FF2B5EF4-FFF2-40B4-BE49-F238E27FC236}">
                <a16:creationId xmlns:a16="http://schemas.microsoft.com/office/drawing/2014/main" id="{9D9393EC-3565-6BD9-B2F2-8957693AE8AB}"/>
              </a:ext>
            </a:extLst>
          </p:cNvPr>
          <p:cNvPicPr>
            <a:picLocks noChangeAspect="1"/>
          </p:cNvPicPr>
          <p:nvPr/>
        </p:nvPicPr>
        <p:blipFill>
          <a:blip r:embed="rId6"/>
          <a:stretch>
            <a:fillRect/>
          </a:stretch>
        </p:blipFill>
        <p:spPr>
          <a:xfrm>
            <a:off x="5080646" y="2648151"/>
            <a:ext cx="6108721" cy="3243353"/>
          </a:xfrm>
          <a:prstGeom prst="rect">
            <a:avLst/>
          </a:prstGeom>
        </p:spPr>
      </p:pic>
    </p:spTree>
    <p:extLst>
      <p:ext uri="{BB962C8B-B14F-4D97-AF65-F5344CB8AC3E}">
        <p14:creationId xmlns:p14="http://schemas.microsoft.com/office/powerpoint/2010/main" val="32344916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pic>
        <p:nvPicPr>
          <p:cNvPr id="19" name="Picture 18" descr="A picture containing toy, doll, indoor&#10;&#10;Description automatically generated">
            <a:extLst>
              <a:ext uri="{FF2B5EF4-FFF2-40B4-BE49-F238E27FC236}">
                <a16:creationId xmlns:a16="http://schemas.microsoft.com/office/drawing/2014/main" id="{D08092BE-E181-2468-AB8F-53B508539D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70243"/>
            <a:ext cx="3174715" cy="1610204"/>
          </a:xfrm>
          <a:prstGeom prst="rect">
            <a:avLst/>
          </a:prstGeom>
        </p:spPr>
      </p:pic>
      <p:sp>
        <p:nvSpPr>
          <p:cNvPr id="23" name="Rectangle: Rounded Corners 22">
            <a:extLst>
              <a:ext uri="{FF2B5EF4-FFF2-40B4-BE49-F238E27FC236}">
                <a16:creationId xmlns:a16="http://schemas.microsoft.com/office/drawing/2014/main" id="{1C4D2EBD-6F01-F164-586F-A0B0F9838970}"/>
              </a:ext>
            </a:extLst>
          </p:cNvPr>
          <p:cNvSpPr/>
          <p:nvPr/>
        </p:nvSpPr>
        <p:spPr>
          <a:xfrm>
            <a:off x="3359650" y="108104"/>
            <a:ext cx="8772202" cy="4494717"/>
          </a:xfrm>
          <a:custGeom>
            <a:avLst/>
            <a:gdLst>
              <a:gd name="connsiteX0" fmla="*/ 0 w 8772202"/>
              <a:gd name="connsiteY0" fmla="*/ 749134 h 4494717"/>
              <a:gd name="connsiteX1" fmla="*/ 749134 w 8772202"/>
              <a:gd name="connsiteY1" fmla="*/ 0 h 4494717"/>
              <a:gd name="connsiteX2" fmla="*/ 8023068 w 8772202"/>
              <a:gd name="connsiteY2" fmla="*/ 0 h 4494717"/>
              <a:gd name="connsiteX3" fmla="*/ 8772202 w 8772202"/>
              <a:gd name="connsiteY3" fmla="*/ 749134 h 4494717"/>
              <a:gd name="connsiteX4" fmla="*/ 8772202 w 8772202"/>
              <a:gd name="connsiteY4" fmla="*/ 3745583 h 4494717"/>
              <a:gd name="connsiteX5" fmla="*/ 8023068 w 8772202"/>
              <a:gd name="connsiteY5" fmla="*/ 4494717 h 4494717"/>
              <a:gd name="connsiteX6" fmla="*/ 749134 w 8772202"/>
              <a:gd name="connsiteY6" fmla="*/ 4494717 h 4494717"/>
              <a:gd name="connsiteX7" fmla="*/ 0 w 8772202"/>
              <a:gd name="connsiteY7" fmla="*/ 3745583 h 4494717"/>
              <a:gd name="connsiteX8" fmla="*/ 0 w 8772202"/>
              <a:gd name="connsiteY8" fmla="*/ 749134 h 449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72202" h="4494717" fill="none" extrusionOk="0">
                <a:moveTo>
                  <a:pt x="0" y="749134"/>
                </a:moveTo>
                <a:cubicBezTo>
                  <a:pt x="2492" y="402848"/>
                  <a:pt x="363080" y="46458"/>
                  <a:pt x="749134" y="0"/>
                </a:cubicBezTo>
                <a:cubicBezTo>
                  <a:pt x="2560756" y="72427"/>
                  <a:pt x="5396466" y="61419"/>
                  <a:pt x="8023068" y="0"/>
                </a:cubicBezTo>
                <a:cubicBezTo>
                  <a:pt x="8433028" y="-25989"/>
                  <a:pt x="8695283" y="312133"/>
                  <a:pt x="8772202" y="749134"/>
                </a:cubicBezTo>
                <a:cubicBezTo>
                  <a:pt x="8873078" y="1246256"/>
                  <a:pt x="8664889" y="2442038"/>
                  <a:pt x="8772202" y="3745583"/>
                </a:cubicBezTo>
                <a:cubicBezTo>
                  <a:pt x="8784518" y="4096811"/>
                  <a:pt x="8418098" y="4473748"/>
                  <a:pt x="8023068" y="4494717"/>
                </a:cubicBezTo>
                <a:cubicBezTo>
                  <a:pt x="7243588" y="4524544"/>
                  <a:pt x="2825484" y="4415411"/>
                  <a:pt x="749134" y="4494717"/>
                </a:cubicBezTo>
                <a:cubicBezTo>
                  <a:pt x="351013" y="4492952"/>
                  <a:pt x="-27086" y="4164674"/>
                  <a:pt x="0" y="3745583"/>
                </a:cubicBezTo>
                <a:cubicBezTo>
                  <a:pt x="50037" y="3057382"/>
                  <a:pt x="770" y="1914608"/>
                  <a:pt x="0" y="749134"/>
                </a:cubicBezTo>
                <a:close/>
              </a:path>
              <a:path w="8772202" h="4494717" stroke="0" extrusionOk="0">
                <a:moveTo>
                  <a:pt x="0" y="749134"/>
                </a:moveTo>
                <a:cubicBezTo>
                  <a:pt x="12632" y="338842"/>
                  <a:pt x="338453" y="6363"/>
                  <a:pt x="749134" y="0"/>
                </a:cubicBezTo>
                <a:cubicBezTo>
                  <a:pt x="2293347" y="123000"/>
                  <a:pt x="5961583" y="-96860"/>
                  <a:pt x="8023068" y="0"/>
                </a:cubicBezTo>
                <a:cubicBezTo>
                  <a:pt x="8411349" y="-19400"/>
                  <a:pt x="8792790" y="293893"/>
                  <a:pt x="8772202" y="749134"/>
                </a:cubicBezTo>
                <a:cubicBezTo>
                  <a:pt x="8775375" y="2013829"/>
                  <a:pt x="8866469" y="3032370"/>
                  <a:pt x="8772202" y="3745583"/>
                </a:cubicBezTo>
                <a:cubicBezTo>
                  <a:pt x="8761899" y="4163051"/>
                  <a:pt x="8399248" y="4488571"/>
                  <a:pt x="8023068" y="4494717"/>
                </a:cubicBezTo>
                <a:cubicBezTo>
                  <a:pt x="6318864" y="4334010"/>
                  <a:pt x="1989798" y="4534384"/>
                  <a:pt x="749134" y="4494717"/>
                </a:cubicBezTo>
                <a:cubicBezTo>
                  <a:pt x="280029" y="4483534"/>
                  <a:pt x="-15371" y="4152354"/>
                  <a:pt x="0" y="3745583"/>
                </a:cubicBezTo>
                <a:cubicBezTo>
                  <a:pt x="32216" y="2595055"/>
                  <a:pt x="57206" y="2119911"/>
                  <a:pt x="0" y="749134"/>
                </a:cubicBezTo>
                <a:close/>
              </a:path>
            </a:pathLst>
          </a:custGeom>
          <a:solidFill>
            <a:schemeClr val="bg1">
              <a:alpha val="83000"/>
            </a:schemeClr>
          </a:solidFill>
          <a:ln w="28575">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C12CF035-4F2F-5D31-5108-EC17094E1982}"/>
              </a:ext>
            </a:extLst>
          </p:cNvPr>
          <p:cNvSpPr txBox="1"/>
          <p:nvPr/>
        </p:nvSpPr>
        <p:spPr>
          <a:xfrm>
            <a:off x="3264938" y="339525"/>
            <a:ext cx="89571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12700">
                  <a:solidFill>
                    <a:srgbClr val="0070C0"/>
                  </a:solidFill>
                  <a:prstDash val="solid"/>
                </a:ln>
                <a:solidFill>
                  <a:srgbClr val="0070C0"/>
                </a:solidFill>
                <a:effectLst/>
                <a:uLnTx/>
                <a:uFillTx/>
                <a:ea typeface="+mn-ea"/>
                <a:cs typeface="+mn-cs"/>
              </a:rPr>
              <a:t>Thứ</a:t>
            </a:r>
            <a:r>
              <a:rPr kumimoji="0" lang="en-US" sz="4000" b="1" i="0" u="none" strike="noStrike" kern="1200" cap="none" spc="0" normalizeH="0" baseline="0" noProof="0" dirty="0">
                <a:ln w="12700">
                  <a:solidFill>
                    <a:srgbClr val="0070C0"/>
                  </a:solidFill>
                  <a:prstDash val="solid"/>
                </a:ln>
                <a:solidFill>
                  <a:srgbClr val="0070C0"/>
                </a:solidFill>
                <a:effectLst/>
                <a:uLnTx/>
                <a:uFillTx/>
                <a:ea typeface="+mn-ea"/>
                <a:cs typeface="+mn-cs"/>
              </a:rPr>
              <a:t>…</a:t>
            </a:r>
            <a:r>
              <a:rPr kumimoji="0" lang="en-US" sz="4000" b="1" i="0" u="none" strike="noStrike" kern="1200" cap="none" spc="0" normalizeH="0" baseline="0" noProof="0" dirty="0" err="1">
                <a:ln w="12700">
                  <a:solidFill>
                    <a:srgbClr val="0070C0"/>
                  </a:solidFill>
                  <a:prstDash val="solid"/>
                </a:ln>
                <a:solidFill>
                  <a:srgbClr val="0070C0"/>
                </a:solidFill>
                <a:effectLst/>
                <a:uLnTx/>
                <a:uFillTx/>
                <a:ea typeface="+mn-ea"/>
                <a:cs typeface="+mn-cs"/>
              </a:rPr>
              <a:t>ngày</a:t>
            </a:r>
            <a:r>
              <a:rPr kumimoji="0" lang="en-US" sz="4000" b="1" i="0" u="none" strike="noStrike" kern="1200" cap="none" spc="0" normalizeH="0" baseline="0" noProof="0" dirty="0">
                <a:ln w="12700">
                  <a:solidFill>
                    <a:srgbClr val="0070C0"/>
                  </a:solidFill>
                  <a:prstDash val="solid"/>
                </a:ln>
                <a:solidFill>
                  <a:srgbClr val="0070C0"/>
                </a:solidFill>
                <a:effectLst/>
                <a:uLnTx/>
                <a:uFillTx/>
                <a:ea typeface="+mn-ea"/>
                <a:cs typeface="+mn-cs"/>
              </a:rPr>
              <a:t>…</a:t>
            </a:r>
            <a:r>
              <a:rPr kumimoji="0" lang="en-US" sz="4000" b="1" i="0" u="none" strike="noStrike" kern="1200" cap="none" spc="0" normalizeH="0" baseline="0" noProof="0" dirty="0" err="1">
                <a:ln w="12700">
                  <a:solidFill>
                    <a:srgbClr val="0070C0"/>
                  </a:solidFill>
                  <a:prstDash val="solid"/>
                </a:ln>
                <a:solidFill>
                  <a:srgbClr val="0070C0"/>
                </a:solidFill>
                <a:effectLst/>
                <a:uLnTx/>
                <a:uFillTx/>
                <a:ea typeface="+mn-ea"/>
                <a:cs typeface="+mn-cs"/>
              </a:rPr>
              <a:t>tháng</a:t>
            </a:r>
            <a:r>
              <a:rPr kumimoji="0" lang="en-US" sz="4000" b="1" i="0" u="none" strike="noStrike" kern="1200" cap="none" spc="0" normalizeH="0" baseline="0" noProof="0" dirty="0">
                <a:ln w="12700">
                  <a:solidFill>
                    <a:srgbClr val="0070C0"/>
                  </a:solidFill>
                  <a:prstDash val="solid"/>
                </a:ln>
                <a:solidFill>
                  <a:srgbClr val="0070C0"/>
                </a:solidFill>
                <a:effectLst/>
                <a:uLnTx/>
                <a:uFillTx/>
                <a:ea typeface="+mn-ea"/>
                <a:cs typeface="+mn-cs"/>
              </a:rPr>
              <a:t>…</a:t>
            </a:r>
            <a:r>
              <a:rPr kumimoji="0" lang="en-US" sz="4000" b="1" i="0" u="none" strike="noStrike" kern="1200" cap="none" spc="0" normalizeH="0" baseline="0" noProof="0" dirty="0" err="1">
                <a:ln w="12700">
                  <a:solidFill>
                    <a:srgbClr val="0070C0"/>
                  </a:solidFill>
                  <a:prstDash val="solid"/>
                </a:ln>
                <a:solidFill>
                  <a:srgbClr val="0070C0"/>
                </a:solidFill>
                <a:effectLst/>
                <a:uLnTx/>
                <a:uFillTx/>
                <a:ea typeface="+mn-ea"/>
                <a:cs typeface="+mn-cs"/>
              </a:rPr>
              <a:t>năm</a:t>
            </a:r>
            <a:r>
              <a:rPr kumimoji="0" lang="en-US" sz="4000" b="1" i="0" u="none" strike="noStrike" kern="1200" cap="none" spc="0" normalizeH="0" baseline="0" noProof="0" dirty="0">
                <a:ln w="12700">
                  <a:solidFill>
                    <a:srgbClr val="0070C0"/>
                  </a:solidFill>
                  <a:prstDash val="solid"/>
                </a:ln>
                <a:solidFill>
                  <a:srgbClr val="0070C0"/>
                </a:solidFill>
                <a:effectLst/>
                <a:uLnTx/>
                <a:uFillTx/>
                <a:ea typeface="+mn-ea"/>
                <a:cs typeface="+mn-cs"/>
              </a:rPr>
              <a:t>…</a:t>
            </a:r>
          </a:p>
        </p:txBody>
      </p:sp>
      <p:pic>
        <p:nvPicPr>
          <p:cNvPr id="3" name="Picture 2">
            <a:extLst>
              <a:ext uri="{FF2B5EF4-FFF2-40B4-BE49-F238E27FC236}">
                <a16:creationId xmlns:a16="http://schemas.microsoft.com/office/drawing/2014/main" id="{687236AD-5AC3-1285-9EAF-3E4301FA1563}"/>
              </a:ext>
            </a:extLst>
          </p:cNvPr>
          <p:cNvPicPr>
            <a:picLocks noChangeAspect="1"/>
          </p:cNvPicPr>
          <p:nvPr/>
        </p:nvPicPr>
        <p:blipFill>
          <a:blip r:embed="rId6"/>
          <a:stretch>
            <a:fillRect/>
          </a:stretch>
        </p:blipFill>
        <p:spPr>
          <a:xfrm>
            <a:off x="5153025" y="1070244"/>
            <a:ext cx="4621764" cy="1227248"/>
          </a:xfrm>
          <a:prstGeom prst="rect">
            <a:avLst/>
          </a:prstGeom>
        </p:spPr>
      </p:pic>
      <p:pic>
        <p:nvPicPr>
          <p:cNvPr id="7" name="Picture 6">
            <a:extLst>
              <a:ext uri="{FF2B5EF4-FFF2-40B4-BE49-F238E27FC236}">
                <a16:creationId xmlns:a16="http://schemas.microsoft.com/office/drawing/2014/main" id="{EFCF065A-EEA6-D771-35F7-7B0E6CE3562D}"/>
              </a:ext>
            </a:extLst>
          </p:cNvPr>
          <p:cNvPicPr>
            <a:picLocks noChangeAspect="1"/>
          </p:cNvPicPr>
          <p:nvPr/>
        </p:nvPicPr>
        <p:blipFill>
          <a:blip r:embed="rId7"/>
          <a:stretch>
            <a:fillRect/>
          </a:stretch>
        </p:blipFill>
        <p:spPr>
          <a:xfrm>
            <a:off x="3627141" y="2591134"/>
            <a:ext cx="8309568" cy="1085182"/>
          </a:xfrm>
          <a:prstGeom prst="rect">
            <a:avLst/>
          </a:prstGeom>
        </p:spPr>
      </p:pic>
      <p:pic>
        <p:nvPicPr>
          <p:cNvPr id="8" name="Picture 7">
            <a:extLst>
              <a:ext uri="{FF2B5EF4-FFF2-40B4-BE49-F238E27FC236}">
                <a16:creationId xmlns:a16="http://schemas.microsoft.com/office/drawing/2014/main" id="{01370D79-3FF8-D244-74D1-340A96F067F0}"/>
              </a:ext>
            </a:extLst>
          </p:cNvPr>
          <p:cNvPicPr>
            <a:picLocks noChangeAspect="1"/>
          </p:cNvPicPr>
          <p:nvPr/>
        </p:nvPicPr>
        <p:blipFill>
          <a:blip r:embed="rId8"/>
          <a:stretch>
            <a:fillRect/>
          </a:stretch>
        </p:blipFill>
        <p:spPr>
          <a:xfrm>
            <a:off x="1418273" y="1366217"/>
            <a:ext cx="4383404" cy="1115665"/>
          </a:xfrm>
          <a:prstGeom prst="rect">
            <a:avLst/>
          </a:prstGeom>
        </p:spPr>
      </p:pic>
    </p:spTree>
    <p:extLst>
      <p:ext uri="{BB962C8B-B14F-4D97-AF65-F5344CB8AC3E}">
        <p14:creationId xmlns:p14="http://schemas.microsoft.com/office/powerpoint/2010/main" val="16423392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 calcmode="lin" valueType="num">
                                      <p:cBhvr>
                                        <p:cTn id="11"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02BD31-4C02-798E-5281-B32D1F99AA9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
                    </a14:imgEffect>
                    <a14:imgEffect>
                      <a14:saturation sat="200000"/>
                    </a14:imgEffect>
                  </a14:imgLayer>
                </a14:imgProps>
              </a:ext>
            </a:extLst>
          </a:blip>
          <a:stretch>
            <a:fillRect/>
          </a:stretch>
        </p:blipFill>
        <p:spPr>
          <a:xfrm>
            <a:off x="0" y="0"/>
            <a:ext cx="12192000" cy="6858000"/>
          </a:xfrm>
          <a:prstGeom prst="rect">
            <a:avLst/>
          </a:prstGeom>
        </p:spPr>
      </p:pic>
      <p:sp>
        <p:nvSpPr>
          <p:cNvPr id="8" name="Content Placeholder 7">
            <a:extLst>
              <a:ext uri="{FF2B5EF4-FFF2-40B4-BE49-F238E27FC236}">
                <a16:creationId xmlns:a16="http://schemas.microsoft.com/office/drawing/2014/main" id="{ABECC563-BB84-839B-2364-9AD7F64539EE}"/>
              </a:ext>
            </a:extLst>
          </p:cNvPr>
          <p:cNvSpPr>
            <a:spLocks noGrp="1"/>
          </p:cNvSpPr>
          <p:nvPr>
            <p:ph idx="1"/>
          </p:nvPr>
        </p:nvSpPr>
        <p:spPr/>
        <p:txBody>
          <a:bodyPr/>
          <a:lstStyle/>
          <a:p>
            <a:endParaRPr lang="en-US"/>
          </a:p>
        </p:txBody>
      </p:sp>
      <p:pic>
        <p:nvPicPr>
          <p:cNvPr id="9" name="Content Placeholder 2">
            <a:extLst>
              <a:ext uri="{FF2B5EF4-FFF2-40B4-BE49-F238E27FC236}">
                <a16:creationId xmlns:a16="http://schemas.microsoft.com/office/drawing/2014/main" id="{D2B2F572-FE49-6163-95DE-3AC44D4C60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7990" y="3144050"/>
            <a:ext cx="6601430" cy="2244025"/>
          </a:xfrm>
          <a:prstGeom prst="rect">
            <a:avLst/>
          </a:prstGeom>
        </p:spPr>
      </p:pic>
    </p:spTree>
    <p:extLst>
      <p:ext uri="{BB962C8B-B14F-4D97-AF65-F5344CB8AC3E}">
        <p14:creationId xmlns:p14="http://schemas.microsoft.com/office/powerpoint/2010/main" val="1918976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3" cstate="print">
            <a:alphaModFix amt="85000"/>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2F1957F3-91D8-C745-0A46-5690CAAD0149}"/>
              </a:ext>
            </a:extLst>
          </p:cNvPr>
          <p:cNvGrpSpPr/>
          <p:nvPr/>
        </p:nvGrpSpPr>
        <p:grpSpPr>
          <a:xfrm>
            <a:off x="493986" y="280975"/>
            <a:ext cx="11244358" cy="1209138"/>
            <a:chOff x="1653892" y="280975"/>
            <a:chExt cx="10070741" cy="1209138"/>
          </a:xfrm>
        </p:grpSpPr>
        <p:sp>
          <p:nvSpPr>
            <p:cNvPr id="6" name="TextBox 2">
              <a:extLst>
                <a:ext uri="{FF2B5EF4-FFF2-40B4-BE49-F238E27FC236}">
                  <a16:creationId xmlns:a16="http://schemas.microsoft.com/office/drawing/2014/main" id="{4D9CD571-DA9D-D14F-17DE-84AB74D56724}"/>
                </a:ext>
              </a:extLst>
            </p:cNvPr>
            <p:cNvSpPr txBox="1"/>
            <p:nvPr/>
          </p:nvSpPr>
          <p:spPr>
            <a:xfrm>
              <a:off x="4913157" y="673616"/>
              <a:ext cx="2586912"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CE2766F4-9CB0-AA27-97A0-CA7663CDE7C9}"/>
                </a:ext>
              </a:extLst>
            </p:cNvPr>
            <p:cNvSpPr/>
            <p:nvPr/>
          </p:nvSpPr>
          <p:spPr>
            <a:xfrm>
              <a:off x="1653892" y="280975"/>
              <a:ext cx="10070741"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1. </a:t>
              </a:r>
              <a:r>
                <a:rPr lang="vi-VN" sz="28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Mỗi từ in đậm trong đoạn văn dưới đây dùng để gọi con vật nào? Em có nhận xét gì về cách dùng những từ đó trong đoạn văn?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16" name="Picture 15">
            <a:extLst>
              <a:ext uri="{FF2B5EF4-FFF2-40B4-BE49-F238E27FC236}">
                <a16:creationId xmlns:a16="http://schemas.microsoft.com/office/drawing/2014/main" id="{9D9BA017-B0FB-72C5-CBD9-FE0C3D65627F}"/>
              </a:ext>
            </a:extLst>
          </p:cNvPr>
          <p:cNvPicPr>
            <a:picLocks noChangeAspect="1"/>
          </p:cNvPicPr>
          <p:nvPr/>
        </p:nvPicPr>
        <p:blipFill>
          <a:blip r:embed="rId5"/>
          <a:stretch>
            <a:fillRect/>
          </a:stretch>
        </p:blipFill>
        <p:spPr>
          <a:xfrm>
            <a:off x="6411310" y="4207683"/>
            <a:ext cx="5273073" cy="2347651"/>
          </a:xfrm>
          <a:prstGeom prst="rect">
            <a:avLst/>
          </a:prstGeom>
        </p:spPr>
      </p:pic>
      <p:sp>
        <p:nvSpPr>
          <p:cNvPr id="18" name="Rectangle: Rounded Corners 17">
            <a:extLst>
              <a:ext uri="{FF2B5EF4-FFF2-40B4-BE49-F238E27FC236}">
                <a16:creationId xmlns:a16="http://schemas.microsoft.com/office/drawing/2014/main" id="{A75F2423-BF14-D59C-B484-715B4C6A4B09}"/>
              </a:ext>
            </a:extLst>
          </p:cNvPr>
          <p:cNvSpPr/>
          <p:nvPr/>
        </p:nvSpPr>
        <p:spPr>
          <a:xfrm>
            <a:off x="212651" y="1702676"/>
            <a:ext cx="11685059" cy="245942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Mùa xuân, ngày nào cũng là ngày hội. Muôn loài vật trên đồng lũ lượt kéo nhau đi. Những </a:t>
            </a:r>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anh</a:t>
            </a:r>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chuồn ớt đỏ thắm như ngọn lửa. Những </a:t>
            </a:r>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cô</a:t>
            </a:r>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chuồn chuồn kim nhịn ăn để thân hình mảnh dẻ, mắt to, mình nhỏ xíu, thướt tha bay lượn. Các </a:t>
            </a:r>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chú</a:t>
            </a:r>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bọ ngựa vung gươm tập múa võ trên những chiếc lá to. Các </a:t>
            </a:r>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ả</a:t>
            </a:r>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cánh cam diêm dúa, các </a:t>
            </a:r>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chị</a:t>
            </a:r>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cào cào xoè áo lụa đỏm dáng,... Đạo mạo như </a:t>
            </a:r>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bác</a:t>
            </a:r>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giang, </a:t>
            </a:r>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bác</a:t>
            </a:r>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dẽ cũng vui vẻ dạo chơi trên bờ đầm.</a:t>
            </a:r>
          </a:p>
          <a:p>
            <a:pPr algn="r"/>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(Theo Xuân Quỳnh)</a:t>
            </a:r>
          </a:p>
        </p:txBody>
      </p:sp>
      <p:grpSp>
        <p:nvGrpSpPr>
          <p:cNvPr id="19" name="Group 18">
            <a:extLst>
              <a:ext uri="{FF2B5EF4-FFF2-40B4-BE49-F238E27FC236}">
                <a16:creationId xmlns:a16="http://schemas.microsoft.com/office/drawing/2014/main" id="{419320FE-8F9C-0CEE-8993-C1A7D4EF27D1}"/>
              </a:ext>
            </a:extLst>
          </p:cNvPr>
          <p:cNvGrpSpPr/>
          <p:nvPr/>
        </p:nvGrpSpPr>
        <p:grpSpPr>
          <a:xfrm>
            <a:off x="1509508" y="4222442"/>
            <a:ext cx="4179855" cy="2635558"/>
            <a:chOff x="3955420" y="4581371"/>
            <a:chExt cx="4179855" cy="2635558"/>
          </a:xfrm>
        </p:grpSpPr>
        <p:pic>
          <p:nvPicPr>
            <p:cNvPr id="20" name="Picture 19">
              <a:extLst>
                <a:ext uri="{FF2B5EF4-FFF2-40B4-BE49-F238E27FC236}">
                  <a16:creationId xmlns:a16="http://schemas.microsoft.com/office/drawing/2014/main" id="{24B43D7F-F7C6-7B36-BA95-81E9CBCB947A}"/>
                </a:ext>
              </a:extLst>
            </p:cNvPr>
            <p:cNvPicPr>
              <a:picLocks noChangeAspect="1"/>
            </p:cNvPicPr>
            <p:nvPr/>
          </p:nvPicPr>
          <p:blipFill>
            <a:blip r:embed="rId6"/>
            <a:stretch>
              <a:fillRect/>
            </a:stretch>
          </p:blipFill>
          <p:spPr>
            <a:xfrm>
              <a:off x="4506875" y="4581371"/>
              <a:ext cx="2828195" cy="2368106"/>
            </a:xfrm>
            <a:prstGeom prst="rect">
              <a:avLst/>
            </a:prstGeom>
            <a:effectLst/>
          </p:spPr>
        </p:pic>
        <p:sp>
          <p:nvSpPr>
            <p:cNvPr id="21" name="Plaque 20">
              <a:extLst>
                <a:ext uri="{FF2B5EF4-FFF2-40B4-BE49-F238E27FC236}">
                  <a16:creationId xmlns:a16="http://schemas.microsoft.com/office/drawing/2014/main" id="{4AFE6518-6CDC-6787-7AAD-61A7A9DD29F1}"/>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88109F80-BB0D-701A-5B23-1EF040A424E6}"/>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Thảo</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luận</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endParaRPr>
            </a:p>
          </p:txBody>
        </p:sp>
      </p:grpSp>
    </p:spTree>
    <p:extLst>
      <p:ext uri="{BB962C8B-B14F-4D97-AF65-F5344CB8AC3E}">
        <p14:creationId xmlns:p14="http://schemas.microsoft.com/office/powerpoint/2010/main" val="3667403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3" cstate="print">
            <a:alphaModFix amt="85000"/>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CE2766F4-9CB0-AA27-97A0-CA7663CDE7C9}"/>
              </a:ext>
            </a:extLst>
          </p:cNvPr>
          <p:cNvSpPr/>
          <p:nvPr/>
        </p:nvSpPr>
        <p:spPr>
          <a:xfrm>
            <a:off x="2421149" y="186382"/>
            <a:ext cx="7300922" cy="854142"/>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Hoàn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phiếu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tập</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4" name="Table 4">
            <a:extLst>
              <a:ext uri="{FF2B5EF4-FFF2-40B4-BE49-F238E27FC236}">
                <a16:creationId xmlns:a16="http://schemas.microsoft.com/office/drawing/2014/main" id="{7DB1E0DF-E3C5-2492-CB4C-BA4C7DF33721}"/>
              </a:ext>
            </a:extLst>
          </p:cNvPr>
          <p:cNvGraphicFramePr>
            <a:graphicFrameLocks noGrp="1"/>
          </p:cNvGraphicFramePr>
          <p:nvPr>
            <p:extLst>
              <p:ext uri="{D42A27DB-BD31-4B8C-83A1-F6EECF244321}">
                <p14:modId xmlns:p14="http://schemas.microsoft.com/office/powerpoint/2010/main" val="807026144"/>
              </p:ext>
            </p:extLst>
          </p:nvPr>
        </p:nvGraphicFramePr>
        <p:xfrm>
          <a:off x="3268717" y="1623554"/>
          <a:ext cx="8618483" cy="4661629"/>
        </p:xfrm>
        <a:graphic>
          <a:graphicData uri="http://schemas.openxmlformats.org/drawingml/2006/table">
            <a:tbl>
              <a:tblPr firstRow="1" bandRow="1">
                <a:tableStyleId>{93296810-A885-4BE3-A3E7-6D5BEEA58F35}</a:tableStyleId>
              </a:tblPr>
              <a:tblGrid>
                <a:gridCol w="1723697">
                  <a:extLst>
                    <a:ext uri="{9D8B030D-6E8A-4147-A177-3AD203B41FA5}">
                      <a16:colId xmlns:a16="http://schemas.microsoft.com/office/drawing/2014/main" val="3554278101"/>
                    </a:ext>
                  </a:extLst>
                </a:gridCol>
                <a:gridCol w="3489435">
                  <a:extLst>
                    <a:ext uri="{9D8B030D-6E8A-4147-A177-3AD203B41FA5}">
                      <a16:colId xmlns:a16="http://schemas.microsoft.com/office/drawing/2014/main" val="2496121716"/>
                    </a:ext>
                  </a:extLst>
                </a:gridCol>
                <a:gridCol w="3405351">
                  <a:extLst>
                    <a:ext uri="{9D8B030D-6E8A-4147-A177-3AD203B41FA5}">
                      <a16:colId xmlns:a16="http://schemas.microsoft.com/office/drawing/2014/main" val="458742190"/>
                    </a:ext>
                  </a:extLst>
                </a:gridCol>
              </a:tblGrid>
              <a:tr h="665947">
                <a:tc>
                  <a:txBody>
                    <a:bodyPr/>
                    <a:lstStyle/>
                    <a:p>
                      <a:pPr algn="ctr"/>
                      <a:r>
                        <a:rPr lang="en-US" sz="3200" dirty="0">
                          <a:latin typeface="Cambria" panose="02040503050406030204" pitchFamily="18" charset="0"/>
                          <a:ea typeface="Cambria" panose="02040503050406030204" pitchFamily="18" charset="0"/>
                        </a:rPr>
                        <a:t>STT</a:t>
                      </a:r>
                    </a:p>
                  </a:txBody>
                  <a:tcPr>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Từ</a:t>
                      </a:r>
                      <a:r>
                        <a:rPr lang="en-US" sz="3200" dirty="0">
                          <a:latin typeface="Cambria" panose="02040503050406030204" pitchFamily="18" charset="0"/>
                          <a:ea typeface="Cambria" panose="02040503050406030204" pitchFamily="18" charset="0"/>
                        </a:rPr>
                        <a:t> in </a:t>
                      </a:r>
                      <a:r>
                        <a:rPr lang="en-US" sz="3200" dirty="0" err="1">
                          <a:latin typeface="Cambria" panose="02040503050406030204" pitchFamily="18" charset="0"/>
                          <a:ea typeface="Cambria" panose="02040503050406030204" pitchFamily="18" charset="0"/>
                        </a:rPr>
                        <a:t>đậm</a:t>
                      </a:r>
                      <a:endParaRPr lang="en-US" sz="3200" dirty="0">
                        <a:latin typeface="Cambria" panose="02040503050406030204" pitchFamily="18" charset="0"/>
                        <a:ea typeface="Cambria" panose="02040503050406030204" pitchFamily="18" charset="0"/>
                      </a:endParaRPr>
                    </a:p>
                  </a:txBody>
                  <a:tcPr>
                    <a:lnB w="12700" cap="flat" cmpd="sng" algn="ctr">
                      <a:solidFill>
                        <a:schemeClr val="tx1"/>
                      </a:solidFill>
                      <a:prstDash val="solid"/>
                      <a:round/>
                      <a:headEnd type="none" w="med" len="med"/>
                      <a:tailEnd type="none" w="med" len="med"/>
                    </a:lnB>
                  </a:tcPr>
                </a:tc>
                <a:tc>
                  <a:txBody>
                    <a:bodyPr/>
                    <a:lstStyle/>
                    <a:p>
                      <a:pPr algn="ctr"/>
                      <a:r>
                        <a:rPr lang="en-US" sz="3200" dirty="0">
                          <a:latin typeface="Cambria" panose="02040503050406030204" pitchFamily="18" charset="0"/>
                          <a:ea typeface="Cambria" panose="02040503050406030204" pitchFamily="18" charset="0"/>
                        </a:rPr>
                        <a:t>Con </a:t>
                      </a:r>
                      <a:r>
                        <a:rPr lang="en-US" sz="3200" dirty="0" err="1">
                          <a:latin typeface="Cambria" panose="02040503050406030204" pitchFamily="18" charset="0"/>
                          <a:ea typeface="Cambria" panose="02040503050406030204" pitchFamily="18" charset="0"/>
                        </a:rPr>
                        <a:t>vật</a:t>
                      </a:r>
                      <a:endParaRPr lang="en-US" sz="3200" dirty="0">
                        <a:latin typeface="Cambria" panose="02040503050406030204" pitchFamily="18" charset="0"/>
                        <a:ea typeface="Cambria" panose="02040503050406030204" pitchFamily="18" charset="0"/>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7733710"/>
                  </a:ext>
                </a:extLst>
              </a:tr>
              <a:tr h="665947">
                <a:tc>
                  <a:txBody>
                    <a:bodyPr/>
                    <a:lstStyle/>
                    <a:p>
                      <a:pPr algn="ctr"/>
                      <a:r>
                        <a:rPr lang="en-US" sz="3200" dirty="0">
                          <a:latin typeface="Cambria" panose="02040503050406030204" pitchFamily="18" charset="0"/>
                          <a:ea typeface="Cambria" panose="020405030504060302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19497274"/>
                  </a:ext>
                </a:extLst>
              </a:tr>
              <a:tr h="665947">
                <a:tc>
                  <a:txBody>
                    <a:bodyPr/>
                    <a:lstStyle/>
                    <a:p>
                      <a:pPr algn="ctr"/>
                      <a:r>
                        <a:rPr lang="en-US" sz="3200" dirty="0">
                          <a:latin typeface="Cambria" panose="02040503050406030204" pitchFamily="18" charset="0"/>
                          <a:ea typeface="Cambria" panose="020405030504060302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1962319"/>
                  </a:ext>
                </a:extLst>
              </a:tr>
              <a:tr h="665947">
                <a:tc>
                  <a:txBody>
                    <a:bodyPr/>
                    <a:lstStyle/>
                    <a:p>
                      <a:pPr algn="ctr"/>
                      <a:r>
                        <a:rPr lang="en-US" sz="3200" dirty="0">
                          <a:latin typeface="Cambria" panose="02040503050406030204" pitchFamily="18" charset="0"/>
                          <a:ea typeface="Cambria" panose="020405030504060302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75702935"/>
                  </a:ext>
                </a:extLst>
              </a:tr>
              <a:tr h="665947">
                <a:tc>
                  <a:txBody>
                    <a:bodyPr/>
                    <a:lstStyle/>
                    <a:p>
                      <a:pPr algn="ctr"/>
                      <a:r>
                        <a:rPr lang="en-US" sz="3200" dirty="0">
                          <a:latin typeface="Cambria" panose="02040503050406030204" pitchFamily="18" charset="0"/>
                          <a:ea typeface="Cambria" panose="02040503050406030204" pitchFamily="18"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9369279"/>
                  </a:ext>
                </a:extLst>
              </a:tr>
              <a:tr h="665947">
                <a:tc>
                  <a:txBody>
                    <a:bodyPr/>
                    <a:lstStyle/>
                    <a:p>
                      <a:pPr algn="ctr"/>
                      <a:r>
                        <a:rPr lang="en-US" sz="3200" dirty="0">
                          <a:latin typeface="Cambria" panose="02040503050406030204" pitchFamily="18" charset="0"/>
                          <a:ea typeface="Cambria" panose="02040503050406030204" pitchFamily="18"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5719070"/>
                  </a:ext>
                </a:extLst>
              </a:tr>
              <a:tr h="665947">
                <a:tc>
                  <a:txBody>
                    <a:bodyPr/>
                    <a:lstStyle/>
                    <a:p>
                      <a:pPr algn="ctr"/>
                      <a:r>
                        <a:rPr lang="en-US" sz="3200" dirty="0">
                          <a:latin typeface="Cambria" panose="02040503050406030204" pitchFamily="18" charset="0"/>
                          <a:ea typeface="Cambria" panose="020405030504060302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4683020"/>
                  </a:ext>
                </a:extLst>
              </a:tr>
            </a:tbl>
          </a:graphicData>
        </a:graphic>
      </p:graphicFrame>
      <p:sp>
        <p:nvSpPr>
          <p:cNvPr id="5" name="TextBox 4">
            <a:extLst>
              <a:ext uri="{FF2B5EF4-FFF2-40B4-BE49-F238E27FC236}">
                <a16:creationId xmlns:a16="http://schemas.microsoft.com/office/drawing/2014/main" id="{C71F0148-3069-D78E-13DB-A0C9F91D778A}"/>
              </a:ext>
            </a:extLst>
          </p:cNvPr>
          <p:cNvSpPr txBox="1"/>
          <p:nvPr/>
        </p:nvSpPr>
        <p:spPr>
          <a:xfrm>
            <a:off x="5528442" y="2291866"/>
            <a:ext cx="1807779" cy="707886"/>
          </a:xfrm>
          <a:prstGeom prst="rect">
            <a:avLst/>
          </a:prstGeom>
          <a:noFill/>
        </p:spPr>
        <p:txBody>
          <a:bodyPr wrap="square" rtlCol="0">
            <a:spAutoFit/>
          </a:bodyPr>
          <a:lstStyle/>
          <a:p>
            <a:r>
              <a:rPr lang="en-US" sz="4000" dirty="0" err="1">
                <a:latin typeface="Cambria" panose="02040503050406030204" pitchFamily="18" charset="0"/>
                <a:ea typeface="Cambria" panose="02040503050406030204" pitchFamily="18" charset="0"/>
              </a:rPr>
              <a:t>anh</a:t>
            </a:r>
            <a:endParaRPr lang="en-US" sz="40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32FE9EE7-1B9E-CA3E-E1F9-FE9EAA597CCD}"/>
              </a:ext>
            </a:extLst>
          </p:cNvPr>
          <p:cNvSpPr txBox="1"/>
          <p:nvPr/>
        </p:nvSpPr>
        <p:spPr>
          <a:xfrm>
            <a:off x="8681546" y="2386460"/>
            <a:ext cx="2911364"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chuồn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chuồn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ớt</a:t>
            </a:r>
            <a:endParaRPr lang="en-US" sz="32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8A650B51-1FC4-DB6B-F00B-44FFABCCC540}"/>
              </a:ext>
            </a:extLst>
          </p:cNvPr>
          <p:cNvSpPr txBox="1"/>
          <p:nvPr/>
        </p:nvSpPr>
        <p:spPr>
          <a:xfrm>
            <a:off x="5549462" y="2943508"/>
            <a:ext cx="1807779" cy="707886"/>
          </a:xfrm>
          <a:prstGeom prst="rect">
            <a:avLst/>
          </a:prstGeom>
          <a:noFill/>
        </p:spPr>
        <p:txBody>
          <a:bodyPr wrap="square" rtlCol="0">
            <a:spAutoFit/>
          </a:bodyPr>
          <a:lstStyle/>
          <a:p>
            <a:r>
              <a:rPr lang="en-US" sz="4000" dirty="0" err="1">
                <a:latin typeface="Cambria" panose="02040503050406030204" pitchFamily="18" charset="0"/>
                <a:ea typeface="Cambria" panose="02040503050406030204" pitchFamily="18" charset="0"/>
              </a:rPr>
              <a:t>cô</a:t>
            </a:r>
            <a:endParaRPr lang="en-US" sz="40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4C258DBB-94EA-14B9-21AA-2BD282D1878C}"/>
              </a:ext>
            </a:extLst>
          </p:cNvPr>
          <p:cNvSpPr txBox="1"/>
          <p:nvPr/>
        </p:nvSpPr>
        <p:spPr>
          <a:xfrm>
            <a:off x="8628993" y="2985549"/>
            <a:ext cx="3405351"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chuồn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chuồn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kim</a:t>
            </a:r>
            <a:endParaRPr lang="en-US" sz="32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0DC3A80F-707E-A6CB-36B6-1E8A2013362B}"/>
              </a:ext>
            </a:extLst>
          </p:cNvPr>
          <p:cNvSpPr txBox="1"/>
          <p:nvPr/>
        </p:nvSpPr>
        <p:spPr>
          <a:xfrm>
            <a:off x="5549462" y="3626681"/>
            <a:ext cx="1807779" cy="707886"/>
          </a:xfrm>
          <a:prstGeom prst="rect">
            <a:avLst/>
          </a:prstGeom>
          <a:noFill/>
        </p:spPr>
        <p:txBody>
          <a:bodyPr wrap="square" rtlCol="0">
            <a:spAutoFit/>
          </a:bodyPr>
          <a:lstStyle/>
          <a:p>
            <a:r>
              <a:rPr lang="en-US" sz="4000" dirty="0" err="1">
                <a:latin typeface="Cambria" panose="02040503050406030204" pitchFamily="18" charset="0"/>
                <a:ea typeface="Cambria" panose="02040503050406030204" pitchFamily="18" charset="0"/>
              </a:rPr>
              <a:t>chú</a:t>
            </a:r>
            <a:endParaRPr lang="en-US" sz="40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51A0BB9E-A758-B47B-462F-85C05672EAEE}"/>
              </a:ext>
            </a:extLst>
          </p:cNvPr>
          <p:cNvSpPr txBox="1"/>
          <p:nvPr/>
        </p:nvSpPr>
        <p:spPr>
          <a:xfrm>
            <a:off x="8607973" y="3584027"/>
            <a:ext cx="3405351" cy="584775"/>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bọ</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ngựa</a:t>
            </a:r>
            <a:endParaRPr lang="en-US" sz="32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FACE68DF-3B32-92FA-3BD5-76994547C64D}"/>
              </a:ext>
            </a:extLst>
          </p:cNvPr>
          <p:cNvSpPr txBox="1"/>
          <p:nvPr/>
        </p:nvSpPr>
        <p:spPr>
          <a:xfrm>
            <a:off x="5707117" y="4320364"/>
            <a:ext cx="830317"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ả</a:t>
            </a:r>
          </a:p>
        </p:txBody>
      </p:sp>
      <p:sp>
        <p:nvSpPr>
          <p:cNvPr id="14" name="TextBox 13">
            <a:extLst>
              <a:ext uri="{FF2B5EF4-FFF2-40B4-BE49-F238E27FC236}">
                <a16:creationId xmlns:a16="http://schemas.microsoft.com/office/drawing/2014/main" id="{ABAE986E-19CB-168E-3734-A58FC823DDC4}"/>
              </a:ext>
            </a:extLst>
          </p:cNvPr>
          <p:cNvSpPr txBox="1"/>
          <p:nvPr/>
        </p:nvSpPr>
        <p:spPr>
          <a:xfrm>
            <a:off x="8607973" y="4340772"/>
            <a:ext cx="3405351" cy="584775"/>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cánh</a:t>
            </a:r>
            <a:r>
              <a:rPr lang="en-US" sz="3200" dirty="0">
                <a:latin typeface="Cambria" panose="02040503050406030204" pitchFamily="18" charset="0"/>
                <a:ea typeface="Cambria" panose="02040503050406030204" pitchFamily="18" charset="0"/>
              </a:rPr>
              <a:t> cam</a:t>
            </a:r>
          </a:p>
        </p:txBody>
      </p:sp>
      <p:sp>
        <p:nvSpPr>
          <p:cNvPr id="15" name="TextBox 14">
            <a:extLst>
              <a:ext uri="{FF2B5EF4-FFF2-40B4-BE49-F238E27FC236}">
                <a16:creationId xmlns:a16="http://schemas.microsoft.com/office/drawing/2014/main" id="{5D93D8BC-F10D-FB24-E4E8-09F9D8F30F83}"/>
              </a:ext>
            </a:extLst>
          </p:cNvPr>
          <p:cNvSpPr txBox="1"/>
          <p:nvPr/>
        </p:nvSpPr>
        <p:spPr>
          <a:xfrm>
            <a:off x="5370786" y="4961495"/>
            <a:ext cx="1145627" cy="707886"/>
          </a:xfrm>
          <a:prstGeom prst="rect">
            <a:avLst/>
          </a:prstGeom>
          <a:noFill/>
        </p:spPr>
        <p:txBody>
          <a:bodyPr wrap="square" rtlCol="0">
            <a:spAutoFit/>
          </a:bodyPr>
          <a:lstStyle/>
          <a:p>
            <a:r>
              <a:rPr lang="en-US" sz="4000" dirty="0" err="1">
                <a:latin typeface="Cambria" panose="02040503050406030204" pitchFamily="18" charset="0"/>
                <a:ea typeface="Cambria" panose="02040503050406030204" pitchFamily="18" charset="0"/>
              </a:rPr>
              <a:t>chị</a:t>
            </a:r>
            <a:endParaRPr lang="en-US" sz="4000"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EB41752-699F-495F-BE14-220C2A308D41}"/>
              </a:ext>
            </a:extLst>
          </p:cNvPr>
          <p:cNvSpPr txBox="1"/>
          <p:nvPr/>
        </p:nvSpPr>
        <p:spPr>
          <a:xfrm>
            <a:off x="8607973" y="5002924"/>
            <a:ext cx="3405351" cy="584775"/>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cào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cào</a:t>
            </a:r>
            <a:endParaRPr lang="en-US" sz="32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398EA72A-C7FD-CD48-2C91-EE13FA5DDAF4}"/>
              </a:ext>
            </a:extLst>
          </p:cNvPr>
          <p:cNvSpPr txBox="1"/>
          <p:nvPr/>
        </p:nvSpPr>
        <p:spPr>
          <a:xfrm>
            <a:off x="5370786" y="5560585"/>
            <a:ext cx="1145627" cy="707886"/>
          </a:xfrm>
          <a:prstGeom prst="rect">
            <a:avLst/>
          </a:prstGeom>
          <a:noFill/>
        </p:spPr>
        <p:txBody>
          <a:bodyPr wrap="square" rtlCol="0">
            <a:spAutoFit/>
          </a:bodyPr>
          <a:lstStyle/>
          <a:p>
            <a:r>
              <a:rPr lang="en-US" sz="4000" dirty="0" err="1">
                <a:latin typeface="Cambria" panose="02040503050406030204" pitchFamily="18" charset="0"/>
                <a:ea typeface="Cambria" panose="02040503050406030204" pitchFamily="18" charset="0"/>
              </a:rPr>
              <a:t>bác</a:t>
            </a:r>
            <a:endParaRPr lang="en-US" sz="4000"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C0359278-60D0-42E1-40FD-05C4EE6AC7A6}"/>
              </a:ext>
            </a:extLst>
          </p:cNvPr>
          <p:cNvSpPr txBox="1"/>
          <p:nvPr/>
        </p:nvSpPr>
        <p:spPr>
          <a:xfrm>
            <a:off x="8523891" y="5591504"/>
            <a:ext cx="3405351" cy="584775"/>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giang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dẽ</a:t>
            </a:r>
            <a:endParaRPr lang="en-US" sz="3200" dirty="0">
              <a:latin typeface="Cambria" panose="02040503050406030204" pitchFamily="18" charset="0"/>
              <a:ea typeface="Cambria" panose="02040503050406030204" pitchFamily="18" charset="0"/>
            </a:endParaRPr>
          </a:p>
        </p:txBody>
      </p:sp>
      <p:sp>
        <p:nvSpPr>
          <p:cNvPr id="20" name="Rectangle: Rounded Corners 19">
            <a:extLst>
              <a:ext uri="{FF2B5EF4-FFF2-40B4-BE49-F238E27FC236}">
                <a16:creationId xmlns:a16="http://schemas.microsoft.com/office/drawing/2014/main" id="{627406F7-1C46-157D-4395-B970D9EFC56D}"/>
              </a:ext>
            </a:extLst>
          </p:cNvPr>
          <p:cNvSpPr/>
          <p:nvPr/>
        </p:nvSpPr>
        <p:spPr>
          <a:xfrm>
            <a:off x="746234" y="94593"/>
            <a:ext cx="10909738" cy="1250731"/>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Các</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từ</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hô</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gọi</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làm</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cho</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các</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con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vật</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trong</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văn</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trở</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nên</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sinh</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động</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gần</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gũi</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với</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con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người</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hơn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id="{08071890-5FE5-508A-5943-FA2A4EB315BA}"/>
              </a:ext>
            </a:extLst>
          </p:cNvPr>
          <p:cNvPicPr>
            <a:picLocks noChangeAspect="1"/>
          </p:cNvPicPr>
          <p:nvPr/>
        </p:nvPicPr>
        <p:blipFill>
          <a:blip r:embed="rId5"/>
          <a:stretch>
            <a:fillRect/>
          </a:stretch>
        </p:blipFill>
        <p:spPr>
          <a:xfrm>
            <a:off x="148856" y="2329326"/>
            <a:ext cx="3075152" cy="3249135"/>
          </a:xfrm>
          <a:prstGeom prst="rect">
            <a:avLst/>
          </a:prstGeom>
        </p:spPr>
      </p:pic>
    </p:spTree>
    <p:extLst>
      <p:ext uri="{BB962C8B-B14F-4D97-AF65-F5344CB8AC3E}">
        <p14:creationId xmlns:p14="http://schemas.microsoft.com/office/powerpoint/2010/main" val="3447608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wipe(down)">
                                      <p:cBhvr>
                                        <p:cTn id="7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P spid="12" grpId="0"/>
      <p:bldP spid="13" grpId="0"/>
      <p:bldP spid="14" grpId="0"/>
      <p:bldP spid="15" grpId="0"/>
      <p:bldP spid="16" grpId="0"/>
      <p:bldP spid="18" grpId="0"/>
      <p:bldP spid="19" grpId="0"/>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D7993B13-0282-7C5C-1AD3-D71ED1EE40E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83501" y="2532993"/>
            <a:ext cx="3839350" cy="4103174"/>
          </a:xfrm>
          <a:prstGeom prst="rect">
            <a:avLst/>
          </a:prstGeom>
        </p:spPr>
      </p:pic>
      <p:sp>
        <p:nvSpPr>
          <p:cNvPr id="2" name="Speech Bubble: Rectangle with Corners Rounded 1">
            <a:extLst>
              <a:ext uri="{FF2B5EF4-FFF2-40B4-BE49-F238E27FC236}">
                <a16:creationId xmlns:a16="http://schemas.microsoft.com/office/drawing/2014/main" id="{46BE66EB-1397-3653-8616-F2D7A995486E}"/>
              </a:ext>
            </a:extLst>
          </p:cNvPr>
          <p:cNvSpPr/>
          <p:nvPr/>
        </p:nvSpPr>
        <p:spPr>
          <a:xfrm>
            <a:off x="3794234" y="606056"/>
            <a:ext cx="8284352" cy="4081558"/>
          </a:xfrm>
          <a:custGeom>
            <a:avLst/>
            <a:gdLst>
              <a:gd name="connsiteX0" fmla="*/ 0 w 8284352"/>
              <a:gd name="connsiteY0" fmla="*/ 680273 h 4081558"/>
              <a:gd name="connsiteX1" fmla="*/ 680273 w 8284352"/>
              <a:gd name="connsiteY1" fmla="*/ 0 h 4081558"/>
              <a:gd name="connsiteX2" fmla="*/ 1380725 w 8284352"/>
              <a:gd name="connsiteY2" fmla="*/ 0 h 4081558"/>
              <a:gd name="connsiteX3" fmla="*/ 1380725 w 8284352"/>
              <a:gd name="connsiteY3" fmla="*/ 0 h 4081558"/>
              <a:gd name="connsiteX4" fmla="*/ 3451813 w 8284352"/>
              <a:gd name="connsiteY4" fmla="*/ 0 h 4081558"/>
              <a:gd name="connsiteX5" fmla="*/ 7604079 w 8284352"/>
              <a:gd name="connsiteY5" fmla="*/ 0 h 4081558"/>
              <a:gd name="connsiteX6" fmla="*/ 8284352 w 8284352"/>
              <a:gd name="connsiteY6" fmla="*/ 680273 h 4081558"/>
              <a:gd name="connsiteX7" fmla="*/ 8284352 w 8284352"/>
              <a:gd name="connsiteY7" fmla="*/ 2380909 h 4081558"/>
              <a:gd name="connsiteX8" fmla="*/ 8284352 w 8284352"/>
              <a:gd name="connsiteY8" fmla="*/ 2380909 h 4081558"/>
              <a:gd name="connsiteX9" fmla="*/ 8284352 w 8284352"/>
              <a:gd name="connsiteY9" fmla="*/ 3401298 h 4081558"/>
              <a:gd name="connsiteX10" fmla="*/ 8284352 w 8284352"/>
              <a:gd name="connsiteY10" fmla="*/ 3401285 h 4081558"/>
              <a:gd name="connsiteX11" fmla="*/ 7604079 w 8284352"/>
              <a:gd name="connsiteY11" fmla="*/ 4081558 h 4081558"/>
              <a:gd name="connsiteX12" fmla="*/ 3451813 w 8284352"/>
              <a:gd name="connsiteY12" fmla="*/ 4081558 h 4081558"/>
              <a:gd name="connsiteX13" fmla="*/ 1380725 w 8284352"/>
              <a:gd name="connsiteY13" fmla="*/ 4081558 h 4081558"/>
              <a:gd name="connsiteX14" fmla="*/ 1380725 w 8284352"/>
              <a:gd name="connsiteY14" fmla="*/ 4081558 h 4081558"/>
              <a:gd name="connsiteX15" fmla="*/ 680273 w 8284352"/>
              <a:gd name="connsiteY15" fmla="*/ 4081558 h 4081558"/>
              <a:gd name="connsiteX16" fmla="*/ 0 w 8284352"/>
              <a:gd name="connsiteY16" fmla="*/ 3401285 h 4081558"/>
              <a:gd name="connsiteX17" fmla="*/ 0 w 8284352"/>
              <a:gd name="connsiteY17" fmla="*/ 3401298 h 4081558"/>
              <a:gd name="connsiteX18" fmla="*/ -626297 w 8284352"/>
              <a:gd name="connsiteY18" fmla="*/ 2646605 h 4081558"/>
              <a:gd name="connsiteX19" fmla="*/ 0 w 8284352"/>
              <a:gd name="connsiteY19" fmla="*/ 2380909 h 4081558"/>
              <a:gd name="connsiteX20" fmla="*/ 0 w 8284352"/>
              <a:gd name="connsiteY20" fmla="*/ 680273 h 408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84352" h="4081558" fill="none" extrusionOk="0">
                <a:moveTo>
                  <a:pt x="0" y="680273"/>
                </a:moveTo>
                <a:cubicBezTo>
                  <a:pt x="-9706" y="298644"/>
                  <a:pt x="334422" y="46083"/>
                  <a:pt x="680273" y="0"/>
                </a:cubicBezTo>
                <a:cubicBezTo>
                  <a:pt x="949658" y="3401"/>
                  <a:pt x="1062452" y="-16988"/>
                  <a:pt x="1380725" y="0"/>
                </a:cubicBezTo>
                <a:lnTo>
                  <a:pt x="1380725" y="0"/>
                </a:lnTo>
                <a:cubicBezTo>
                  <a:pt x="1662448" y="-95567"/>
                  <a:pt x="2990859" y="-3505"/>
                  <a:pt x="3451813" y="0"/>
                </a:cubicBezTo>
                <a:cubicBezTo>
                  <a:pt x="3928921" y="-167629"/>
                  <a:pt x="6213798" y="-24710"/>
                  <a:pt x="7604079" y="0"/>
                </a:cubicBezTo>
                <a:cubicBezTo>
                  <a:pt x="7998677" y="-4597"/>
                  <a:pt x="8283859" y="364716"/>
                  <a:pt x="8284352" y="680273"/>
                </a:cubicBezTo>
                <a:cubicBezTo>
                  <a:pt x="8163447" y="1485545"/>
                  <a:pt x="8233324" y="2079411"/>
                  <a:pt x="8284352" y="2380909"/>
                </a:cubicBezTo>
                <a:lnTo>
                  <a:pt x="8284352" y="2380909"/>
                </a:lnTo>
                <a:cubicBezTo>
                  <a:pt x="8236198" y="2613435"/>
                  <a:pt x="8296456" y="3238604"/>
                  <a:pt x="8284352" y="3401298"/>
                </a:cubicBezTo>
                <a:cubicBezTo>
                  <a:pt x="8284352" y="3401296"/>
                  <a:pt x="8284352" y="3401290"/>
                  <a:pt x="8284352" y="3401285"/>
                </a:cubicBezTo>
                <a:cubicBezTo>
                  <a:pt x="8257358" y="3708374"/>
                  <a:pt x="7992878" y="4067563"/>
                  <a:pt x="7604079" y="4081558"/>
                </a:cubicBezTo>
                <a:cubicBezTo>
                  <a:pt x="6297424" y="4082427"/>
                  <a:pt x="4620204" y="4184118"/>
                  <a:pt x="3451813" y="4081558"/>
                </a:cubicBezTo>
                <a:cubicBezTo>
                  <a:pt x="2569586" y="3948978"/>
                  <a:pt x="2136001" y="4073450"/>
                  <a:pt x="1380725" y="4081558"/>
                </a:cubicBezTo>
                <a:lnTo>
                  <a:pt x="1380725" y="4081558"/>
                </a:lnTo>
                <a:cubicBezTo>
                  <a:pt x="1206412" y="4124231"/>
                  <a:pt x="894539" y="4023517"/>
                  <a:pt x="680273" y="4081558"/>
                </a:cubicBezTo>
                <a:cubicBezTo>
                  <a:pt x="250888" y="4046682"/>
                  <a:pt x="52655" y="3753227"/>
                  <a:pt x="0" y="3401285"/>
                </a:cubicBezTo>
                <a:cubicBezTo>
                  <a:pt x="-1" y="3401290"/>
                  <a:pt x="0" y="3401293"/>
                  <a:pt x="0" y="3401298"/>
                </a:cubicBezTo>
                <a:cubicBezTo>
                  <a:pt x="-219355" y="3027210"/>
                  <a:pt x="-354904" y="2845525"/>
                  <a:pt x="-626297" y="2646605"/>
                </a:cubicBezTo>
                <a:cubicBezTo>
                  <a:pt x="-539587" y="2651400"/>
                  <a:pt x="-248252" y="2503156"/>
                  <a:pt x="0" y="2380909"/>
                </a:cubicBezTo>
                <a:cubicBezTo>
                  <a:pt x="138897" y="2126597"/>
                  <a:pt x="134841" y="937221"/>
                  <a:pt x="0" y="680273"/>
                </a:cubicBezTo>
                <a:close/>
              </a:path>
              <a:path w="8284352" h="4081558" stroke="0" extrusionOk="0">
                <a:moveTo>
                  <a:pt x="0" y="680273"/>
                </a:moveTo>
                <a:cubicBezTo>
                  <a:pt x="-22771" y="343507"/>
                  <a:pt x="359745" y="-37315"/>
                  <a:pt x="680273" y="0"/>
                </a:cubicBezTo>
                <a:cubicBezTo>
                  <a:pt x="782656" y="47176"/>
                  <a:pt x="1119035" y="-5871"/>
                  <a:pt x="1380725" y="0"/>
                </a:cubicBezTo>
                <a:lnTo>
                  <a:pt x="1380725" y="0"/>
                </a:lnTo>
                <a:cubicBezTo>
                  <a:pt x="2057706" y="-29929"/>
                  <a:pt x="2758258" y="-87481"/>
                  <a:pt x="3451813" y="0"/>
                </a:cubicBezTo>
                <a:cubicBezTo>
                  <a:pt x="3971248" y="-134364"/>
                  <a:pt x="6519439" y="130381"/>
                  <a:pt x="7604079" y="0"/>
                </a:cubicBezTo>
                <a:cubicBezTo>
                  <a:pt x="7975270" y="-10638"/>
                  <a:pt x="8343260" y="258905"/>
                  <a:pt x="8284352" y="680273"/>
                </a:cubicBezTo>
                <a:cubicBezTo>
                  <a:pt x="8393287" y="1371283"/>
                  <a:pt x="8256897" y="2065343"/>
                  <a:pt x="8284352" y="2380909"/>
                </a:cubicBezTo>
                <a:lnTo>
                  <a:pt x="8284352" y="2380909"/>
                </a:lnTo>
                <a:cubicBezTo>
                  <a:pt x="8240309" y="2761841"/>
                  <a:pt x="8358555" y="2975790"/>
                  <a:pt x="8284352" y="3401298"/>
                </a:cubicBezTo>
                <a:cubicBezTo>
                  <a:pt x="8284353" y="3401294"/>
                  <a:pt x="8284352" y="3401291"/>
                  <a:pt x="8284352" y="3401285"/>
                </a:cubicBezTo>
                <a:cubicBezTo>
                  <a:pt x="8285334" y="3768889"/>
                  <a:pt x="8040016" y="4079601"/>
                  <a:pt x="7604079" y="4081558"/>
                </a:cubicBezTo>
                <a:cubicBezTo>
                  <a:pt x="6569224" y="3912523"/>
                  <a:pt x="3959662" y="4134858"/>
                  <a:pt x="3451813" y="4081558"/>
                </a:cubicBezTo>
                <a:cubicBezTo>
                  <a:pt x="2493774" y="3922433"/>
                  <a:pt x="1593151" y="4179980"/>
                  <a:pt x="1380725" y="4081558"/>
                </a:cubicBezTo>
                <a:lnTo>
                  <a:pt x="1380725" y="4081558"/>
                </a:lnTo>
                <a:cubicBezTo>
                  <a:pt x="1032598" y="4081332"/>
                  <a:pt x="951128" y="4096690"/>
                  <a:pt x="680273" y="4081558"/>
                </a:cubicBezTo>
                <a:cubicBezTo>
                  <a:pt x="245294" y="4094742"/>
                  <a:pt x="28607" y="3754629"/>
                  <a:pt x="0" y="3401285"/>
                </a:cubicBezTo>
                <a:cubicBezTo>
                  <a:pt x="-1" y="3401290"/>
                  <a:pt x="1" y="3401293"/>
                  <a:pt x="0" y="3401298"/>
                </a:cubicBezTo>
                <a:cubicBezTo>
                  <a:pt x="-52258" y="3232910"/>
                  <a:pt x="-387460" y="2973272"/>
                  <a:pt x="-626297" y="2646605"/>
                </a:cubicBezTo>
                <a:cubicBezTo>
                  <a:pt x="-311584" y="2527803"/>
                  <a:pt x="-104693" y="2454844"/>
                  <a:pt x="0" y="2380909"/>
                </a:cubicBezTo>
                <a:cubicBezTo>
                  <a:pt x="-110155" y="1579506"/>
                  <a:pt x="68847" y="1044878"/>
                  <a:pt x="0" y="680273"/>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57560"/>
                      <a:gd name="adj2" fmla="val 14843"/>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Tác giả Xuân Quỳnh đã dùng các từ ngữ để gọi con người để nói về con vật đó chính là biện pháp nhân hoá. Khi viết câu, đoạn văn có sử dụng biện pháp nhân hoá sẽ làm câu văn hay đoạn văn thêm hay, sinh động hơn.</a:t>
            </a:r>
            <a:endParaRPr kumimoji="0" lang="en-US" sz="36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877605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3" cstate="print">
            <a:alphaModFix amt="85000"/>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CE2766F4-9CB0-AA27-97A0-CA7663CDE7C9}"/>
              </a:ext>
            </a:extLst>
          </p:cNvPr>
          <p:cNvSpPr/>
          <p:nvPr/>
        </p:nvSpPr>
        <p:spPr>
          <a:xfrm>
            <a:off x="0" y="280975"/>
            <a:ext cx="12065876"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Tìm trong đoạn thơ dưới đây những từ ngữ chỉ hoạt động, đặc điểm của người được dùng để tả các vật hoặc hiện tượng tự nhiên.</a:t>
            </a:r>
            <a:endParaRPr kumimoji="0" lang="en-US" sz="32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8B0BAE9-DFCF-2994-3FBB-7E4C576208E8}"/>
              </a:ext>
            </a:extLst>
          </p:cNvPr>
          <p:cNvPicPr>
            <a:picLocks noChangeAspect="1"/>
          </p:cNvPicPr>
          <p:nvPr/>
        </p:nvPicPr>
        <p:blipFill>
          <a:blip r:embed="rId5"/>
          <a:stretch>
            <a:fillRect/>
          </a:stretch>
        </p:blipFill>
        <p:spPr>
          <a:xfrm>
            <a:off x="1426615" y="1917480"/>
            <a:ext cx="9409551" cy="3450611"/>
          </a:xfrm>
          <a:prstGeom prst="rect">
            <a:avLst/>
          </a:prstGeom>
        </p:spPr>
      </p:pic>
      <p:cxnSp>
        <p:nvCxnSpPr>
          <p:cNvPr id="7" name="Straight Connector 6">
            <a:extLst>
              <a:ext uri="{FF2B5EF4-FFF2-40B4-BE49-F238E27FC236}">
                <a16:creationId xmlns:a16="http://schemas.microsoft.com/office/drawing/2014/main" id="{7E62DF75-78A0-04C3-0CC3-1759E23C5F8E}"/>
              </a:ext>
            </a:extLst>
          </p:cNvPr>
          <p:cNvCxnSpPr>
            <a:cxnSpLocks/>
          </p:cNvCxnSpPr>
          <p:nvPr/>
        </p:nvCxnSpPr>
        <p:spPr>
          <a:xfrm>
            <a:off x="7262648" y="830317"/>
            <a:ext cx="42987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18E2957-2FC1-087C-4C3D-61B60F6D612B}"/>
              </a:ext>
            </a:extLst>
          </p:cNvPr>
          <p:cNvCxnSpPr>
            <a:cxnSpLocks/>
          </p:cNvCxnSpPr>
          <p:nvPr/>
        </p:nvCxnSpPr>
        <p:spPr>
          <a:xfrm>
            <a:off x="462455" y="1334814"/>
            <a:ext cx="25329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A5A43AF-64B3-0689-EE96-AFDDBDD1CBCA}"/>
              </a:ext>
            </a:extLst>
          </p:cNvPr>
          <p:cNvCxnSpPr>
            <a:cxnSpLocks/>
          </p:cNvCxnSpPr>
          <p:nvPr/>
        </p:nvCxnSpPr>
        <p:spPr>
          <a:xfrm>
            <a:off x="5612524" y="1324304"/>
            <a:ext cx="60434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24722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2" cstate="print">
            <a:alphaModFix amt="85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CE2766F4-9CB0-AA27-97A0-CA7663CDE7C9}"/>
              </a:ext>
            </a:extLst>
          </p:cNvPr>
          <p:cNvSpPr/>
          <p:nvPr/>
        </p:nvSpPr>
        <p:spPr>
          <a:xfrm>
            <a:off x="1389687" y="165361"/>
            <a:ext cx="9576163" cy="780570"/>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Hoàn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thành</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Phiếu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bài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tập</a:t>
            </a:r>
            <a:endPar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aphicFrame>
        <p:nvGraphicFramePr>
          <p:cNvPr id="6" name="Table 5">
            <a:extLst>
              <a:ext uri="{FF2B5EF4-FFF2-40B4-BE49-F238E27FC236}">
                <a16:creationId xmlns:a16="http://schemas.microsoft.com/office/drawing/2014/main" id="{CD3639F2-666A-A9FE-E222-E770005534CD}"/>
              </a:ext>
            </a:extLst>
          </p:cNvPr>
          <p:cNvGraphicFramePr>
            <a:graphicFrameLocks noGrp="1"/>
          </p:cNvGraphicFramePr>
          <p:nvPr>
            <p:extLst>
              <p:ext uri="{D42A27DB-BD31-4B8C-83A1-F6EECF244321}">
                <p14:modId xmlns:p14="http://schemas.microsoft.com/office/powerpoint/2010/main" val="1083250885"/>
              </p:ext>
            </p:extLst>
          </p:nvPr>
        </p:nvGraphicFramePr>
        <p:xfrm>
          <a:off x="819807" y="1418896"/>
          <a:ext cx="10363200" cy="4945616"/>
        </p:xfrm>
        <a:graphic>
          <a:graphicData uri="http://schemas.openxmlformats.org/drawingml/2006/table">
            <a:tbl>
              <a:tblPr firstRow="1" firstCol="1" bandRow="1">
                <a:tableStyleId>{00A15C55-8517-42AA-B614-E9B94910E393}</a:tableStyleId>
              </a:tblPr>
              <a:tblGrid>
                <a:gridCol w="1147279">
                  <a:extLst>
                    <a:ext uri="{9D8B030D-6E8A-4147-A177-3AD203B41FA5}">
                      <a16:colId xmlns:a16="http://schemas.microsoft.com/office/drawing/2014/main" val="1763527858"/>
                    </a:ext>
                  </a:extLst>
                </a:gridCol>
                <a:gridCol w="3554924">
                  <a:extLst>
                    <a:ext uri="{9D8B030D-6E8A-4147-A177-3AD203B41FA5}">
                      <a16:colId xmlns:a16="http://schemas.microsoft.com/office/drawing/2014/main" val="3767855573"/>
                    </a:ext>
                  </a:extLst>
                </a:gridCol>
                <a:gridCol w="5660997">
                  <a:extLst>
                    <a:ext uri="{9D8B030D-6E8A-4147-A177-3AD203B41FA5}">
                      <a16:colId xmlns:a16="http://schemas.microsoft.com/office/drawing/2014/main" val="3374483285"/>
                    </a:ext>
                  </a:extLst>
                </a:gridCol>
              </a:tblGrid>
              <a:tr h="1070568">
                <a:tc>
                  <a:txBody>
                    <a:bodyPr/>
                    <a:lstStyle/>
                    <a:p>
                      <a:pPr marL="0" marR="0" algn="ctr">
                        <a:lnSpc>
                          <a:spcPct val="100000"/>
                        </a:lnSpc>
                        <a:spcBef>
                          <a:spcPts val="600"/>
                        </a:spcBef>
                        <a:spcAft>
                          <a:spcPts val="0"/>
                        </a:spcAft>
                      </a:pPr>
                      <a:r>
                        <a:rPr lang="en-SG" sz="3200" dirty="0">
                          <a:solidFill>
                            <a:srgbClr val="002060"/>
                          </a:solidFill>
                          <a:effectLst/>
                          <a:latin typeface="Cambria" panose="02040503050406030204" pitchFamily="18" charset="0"/>
                          <a:ea typeface="Cambria" panose="02040503050406030204" pitchFamily="18" charset="0"/>
                        </a:rPr>
                        <a:t>STT</a:t>
                      </a:r>
                      <a:endParaRPr lang="en-US" sz="36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SG" sz="3200" dirty="0" err="1">
                          <a:solidFill>
                            <a:srgbClr val="002060"/>
                          </a:solidFill>
                          <a:effectLst/>
                          <a:latin typeface="Cambria" panose="02040503050406030204" pitchFamily="18" charset="0"/>
                          <a:ea typeface="Cambria" panose="02040503050406030204" pitchFamily="18" charset="0"/>
                        </a:rPr>
                        <a:t>Vật</a:t>
                      </a:r>
                      <a:r>
                        <a:rPr lang="en-SG" sz="3200" dirty="0">
                          <a:solidFill>
                            <a:srgbClr val="002060"/>
                          </a:solidFill>
                          <a:effectLst/>
                          <a:latin typeface="Cambria" panose="02040503050406030204" pitchFamily="18" charset="0"/>
                          <a:ea typeface="Cambria" panose="02040503050406030204" pitchFamily="18" charset="0"/>
                        </a:rPr>
                        <a:t>, </a:t>
                      </a:r>
                      <a:r>
                        <a:rPr lang="en-SG" sz="3200" dirty="0" err="1">
                          <a:solidFill>
                            <a:srgbClr val="002060"/>
                          </a:solidFill>
                          <a:effectLst/>
                          <a:latin typeface="Cambria" panose="02040503050406030204" pitchFamily="18" charset="0"/>
                          <a:ea typeface="Cambria" panose="02040503050406030204" pitchFamily="18" charset="0"/>
                        </a:rPr>
                        <a:t>hiện</a:t>
                      </a:r>
                      <a:r>
                        <a:rPr lang="en-SG" sz="3200" dirty="0">
                          <a:solidFill>
                            <a:srgbClr val="002060"/>
                          </a:solidFill>
                          <a:effectLst/>
                          <a:latin typeface="Cambria" panose="02040503050406030204" pitchFamily="18" charset="0"/>
                          <a:ea typeface="Cambria" panose="02040503050406030204" pitchFamily="18" charset="0"/>
                        </a:rPr>
                        <a:t> </a:t>
                      </a:r>
                      <a:r>
                        <a:rPr lang="en-SG" sz="3200" dirty="0" err="1">
                          <a:solidFill>
                            <a:srgbClr val="002060"/>
                          </a:solidFill>
                          <a:effectLst/>
                          <a:latin typeface="Cambria" panose="02040503050406030204" pitchFamily="18" charset="0"/>
                          <a:ea typeface="Cambria" panose="02040503050406030204" pitchFamily="18" charset="0"/>
                        </a:rPr>
                        <a:t>tượng</a:t>
                      </a:r>
                      <a:r>
                        <a:rPr lang="en-SG" sz="3200" dirty="0">
                          <a:solidFill>
                            <a:srgbClr val="002060"/>
                          </a:solidFill>
                          <a:effectLst/>
                          <a:latin typeface="Cambria" panose="02040503050406030204" pitchFamily="18" charset="0"/>
                          <a:ea typeface="Cambria" panose="02040503050406030204" pitchFamily="18" charset="0"/>
                        </a:rPr>
                        <a:t> </a:t>
                      </a:r>
                      <a:r>
                        <a:rPr lang="en-SG" sz="3200" dirty="0" err="1">
                          <a:solidFill>
                            <a:srgbClr val="002060"/>
                          </a:solidFill>
                          <a:effectLst/>
                          <a:latin typeface="Cambria" panose="02040503050406030204" pitchFamily="18" charset="0"/>
                          <a:ea typeface="Cambria" panose="02040503050406030204" pitchFamily="18" charset="0"/>
                        </a:rPr>
                        <a:t>tự</a:t>
                      </a:r>
                      <a:r>
                        <a:rPr lang="en-SG" sz="3200" dirty="0">
                          <a:solidFill>
                            <a:srgbClr val="002060"/>
                          </a:solidFill>
                          <a:effectLst/>
                          <a:latin typeface="Cambria" panose="02040503050406030204" pitchFamily="18" charset="0"/>
                          <a:ea typeface="Cambria" panose="02040503050406030204" pitchFamily="18" charset="0"/>
                        </a:rPr>
                        <a:t> </a:t>
                      </a:r>
                      <a:r>
                        <a:rPr lang="en-SG" sz="3200" dirty="0" err="1">
                          <a:solidFill>
                            <a:srgbClr val="002060"/>
                          </a:solidFill>
                          <a:effectLst/>
                          <a:latin typeface="Cambria" panose="02040503050406030204" pitchFamily="18" charset="0"/>
                          <a:ea typeface="Cambria" panose="02040503050406030204" pitchFamily="18" charset="0"/>
                        </a:rPr>
                        <a:t>nhiên</a:t>
                      </a:r>
                      <a:endParaRPr lang="en-US" sz="36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SG" sz="3200" dirty="0" err="1">
                          <a:solidFill>
                            <a:srgbClr val="002060"/>
                          </a:solidFill>
                          <a:effectLst/>
                          <a:latin typeface="Cambria" panose="02040503050406030204" pitchFamily="18" charset="0"/>
                          <a:ea typeface="Cambria" panose="02040503050406030204" pitchFamily="18" charset="0"/>
                        </a:rPr>
                        <a:t>Từ</a:t>
                      </a:r>
                      <a:r>
                        <a:rPr lang="en-SG" sz="3200" dirty="0">
                          <a:solidFill>
                            <a:srgbClr val="002060"/>
                          </a:solidFill>
                          <a:effectLst/>
                          <a:latin typeface="Cambria" panose="02040503050406030204" pitchFamily="18" charset="0"/>
                          <a:ea typeface="Cambria" panose="02040503050406030204" pitchFamily="18" charset="0"/>
                        </a:rPr>
                        <a:t> </a:t>
                      </a:r>
                      <a:r>
                        <a:rPr lang="en-SG" sz="3200" dirty="0" err="1">
                          <a:solidFill>
                            <a:srgbClr val="002060"/>
                          </a:solidFill>
                          <a:effectLst/>
                          <a:latin typeface="Cambria" panose="02040503050406030204" pitchFamily="18" charset="0"/>
                          <a:ea typeface="Cambria" panose="02040503050406030204" pitchFamily="18" charset="0"/>
                        </a:rPr>
                        <a:t>ngữ</a:t>
                      </a:r>
                      <a:r>
                        <a:rPr lang="en-SG" sz="3200" dirty="0">
                          <a:solidFill>
                            <a:srgbClr val="002060"/>
                          </a:solidFill>
                          <a:effectLst/>
                          <a:latin typeface="Cambria" panose="02040503050406030204" pitchFamily="18" charset="0"/>
                          <a:ea typeface="Cambria" panose="02040503050406030204" pitchFamily="18" charset="0"/>
                        </a:rPr>
                        <a:t> </a:t>
                      </a:r>
                      <a:r>
                        <a:rPr lang="en-SG" sz="3200" dirty="0" err="1">
                          <a:solidFill>
                            <a:srgbClr val="002060"/>
                          </a:solidFill>
                          <a:effectLst/>
                          <a:latin typeface="Cambria" panose="02040503050406030204" pitchFamily="18" charset="0"/>
                          <a:ea typeface="Cambria" panose="02040503050406030204" pitchFamily="18" charset="0"/>
                        </a:rPr>
                        <a:t>chỉ</a:t>
                      </a:r>
                      <a:r>
                        <a:rPr lang="en-SG" sz="3200" dirty="0">
                          <a:solidFill>
                            <a:srgbClr val="002060"/>
                          </a:solidFill>
                          <a:effectLst/>
                          <a:latin typeface="Cambria" panose="02040503050406030204" pitchFamily="18" charset="0"/>
                          <a:ea typeface="Cambria" panose="02040503050406030204" pitchFamily="18" charset="0"/>
                        </a:rPr>
                        <a:t> </a:t>
                      </a:r>
                      <a:r>
                        <a:rPr lang="en-SG" sz="3200" dirty="0" err="1">
                          <a:solidFill>
                            <a:srgbClr val="002060"/>
                          </a:solidFill>
                          <a:effectLst/>
                          <a:latin typeface="Cambria" panose="02040503050406030204" pitchFamily="18" charset="0"/>
                          <a:ea typeface="Cambria" panose="02040503050406030204" pitchFamily="18" charset="0"/>
                        </a:rPr>
                        <a:t>người</a:t>
                      </a:r>
                      <a:r>
                        <a:rPr lang="en-SG" sz="3200" dirty="0">
                          <a:solidFill>
                            <a:srgbClr val="002060"/>
                          </a:solidFill>
                          <a:effectLst/>
                          <a:latin typeface="Cambria" panose="02040503050406030204" pitchFamily="18" charset="0"/>
                          <a:ea typeface="Cambria" panose="02040503050406030204" pitchFamily="18" charset="0"/>
                        </a:rPr>
                        <a:t> </a:t>
                      </a:r>
                      <a:r>
                        <a:rPr lang="en-SG" sz="3200" dirty="0" err="1">
                          <a:solidFill>
                            <a:srgbClr val="002060"/>
                          </a:solidFill>
                          <a:effectLst/>
                          <a:latin typeface="Cambria" panose="02040503050406030204" pitchFamily="18" charset="0"/>
                          <a:ea typeface="Cambria" panose="02040503050406030204" pitchFamily="18" charset="0"/>
                        </a:rPr>
                        <a:t>hoặc</a:t>
                      </a:r>
                      <a:r>
                        <a:rPr lang="en-SG" sz="3200" dirty="0">
                          <a:solidFill>
                            <a:srgbClr val="002060"/>
                          </a:solidFill>
                          <a:effectLst/>
                          <a:latin typeface="Cambria" panose="02040503050406030204" pitchFamily="18" charset="0"/>
                          <a:ea typeface="Cambria" panose="02040503050406030204" pitchFamily="18" charset="0"/>
                        </a:rPr>
                        <a:t> </a:t>
                      </a:r>
                      <a:r>
                        <a:rPr lang="en-SG" sz="3200" dirty="0" err="1">
                          <a:solidFill>
                            <a:srgbClr val="002060"/>
                          </a:solidFill>
                          <a:effectLst/>
                          <a:latin typeface="Cambria" panose="02040503050406030204" pitchFamily="18" charset="0"/>
                          <a:ea typeface="Cambria" panose="02040503050406030204" pitchFamily="18" charset="0"/>
                        </a:rPr>
                        <a:t>đặc</a:t>
                      </a:r>
                      <a:r>
                        <a:rPr lang="en-SG" sz="3200" dirty="0">
                          <a:solidFill>
                            <a:srgbClr val="002060"/>
                          </a:solidFill>
                          <a:effectLst/>
                          <a:latin typeface="Cambria" panose="02040503050406030204" pitchFamily="18" charset="0"/>
                          <a:ea typeface="Cambria" panose="02040503050406030204" pitchFamily="18" charset="0"/>
                        </a:rPr>
                        <a:t> </a:t>
                      </a:r>
                      <a:r>
                        <a:rPr lang="en-SG" sz="3200" dirty="0" err="1">
                          <a:solidFill>
                            <a:srgbClr val="002060"/>
                          </a:solidFill>
                          <a:effectLst/>
                          <a:latin typeface="Cambria" panose="02040503050406030204" pitchFamily="18" charset="0"/>
                          <a:ea typeface="Cambria" panose="02040503050406030204" pitchFamily="18" charset="0"/>
                        </a:rPr>
                        <a:t>điểm</a:t>
                      </a:r>
                      <a:r>
                        <a:rPr lang="en-SG" sz="3200" dirty="0">
                          <a:solidFill>
                            <a:srgbClr val="002060"/>
                          </a:solidFill>
                          <a:effectLst/>
                          <a:latin typeface="Cambria" panose="02040503050406030204" pitchFamily="18" charset="0"/>
                          <a:ea typeface="Cambria" panose="02040503050406030204" pitchFamily="18" charset="0"/>
                        </a:rPr>
                        <a:t>, </a:t>
                      </a:r>
                      <a:r>
                        <a:rPr lang="en-SG" sz="3200" dirty="0" err="1">
                          <a:solidFill>
                            <a:srgbClr val="002060"/>
                          </a:solidFill>
                          <a:effectLst/>
                          <a:latin typeface="Cambria" panose="02040503050406030204" pitchFamily="18" charset="0"/>
                          <a:ea typeface="Cambria" panose="02040503050406030204" pitchFamily="18" charset="0"/>
                        </a:rPr>
                        <a:t>hoạt</a:t>
                      </a:r>
                      <a:r>
                        <a:rPr lang="en-SG" sz="3200" dirty="0">
                          <a:solidFill>
                            <a:srgbClr val="002060"/>
                          </a:solidFill>
                          <a:effectLst/>
                          <a:latin typeface="Cambria" panose="02040503050406030204" pitchFamily="18" charset="0"/>
                          <a:ea typeface="Cambria" panose="02040503050406030204" pitchFamily="18" charset="0"/>
                        </a:rPr>
                        <a:t> </a:t>
                      </a:r>
                      <a:r>
                        <a:rPr lang="en-SG" sz="3200" dirty="0" err="1">
                          <a:solidFill>
                            <a:srgbClr val="002060"/>
                          </a:solidFill>
                          <a:effectLst/>
                          <a:latin typeface="Cambria" panose="02040503050406030204" pitchFamily="18" charset="0"/>
                          <a:ea typeface="Cambria" panose="02040503050406030204" pitchFamily="18" charset="0"/>
                        </a:rPr>
                        <a:t>động</a:t>
                      </a:r>
                      <a:r>
                        <a:rPr lang="en-SG" sz="3200" dirty="0">
                          <a:solidFill>
                            <a:srgbClr val="002060"/>
                          </a:solidFill>
                          <a:effectLst/>
                          <a:latin typeface="Cambria" panose="02040503050406030204" pitchFamily="18" charset="0"/>
                          <a:ea typeface="Cambria" panose="02040503050406030204" pitchFamily="18" charset="0"/>
                        </a:rPr>
                        <a:t> </a:t>
                      </a:r>
                      <a:r>
                        <a:rPr lang="en-SG" sz="3200" dirty="0" err="1">
                          <a:solidFill>
                            <a:srgbClr val="002060"/>
                          </a:solidFill>
                          <a:effectLst/>
                          <a:latin typeface="Cambria" panose="02040503050406030204" pitchFamily="18" charset="0"/>
                          <a:ea typeface="Cambria" panose="02040503050406030204" pitchFamily="18" charset="0"/>
                        </a:rPr>
                        <a:t>của</a:t>
                      </a:r>
                      <a:r>
                        <a:rPr lang="en-SG" sz="3200" dirty="0">
                          <a:solidFill>
                            <a:srgbClr val="002060"/>
                          </a:solidFill>
                          <a:effectLst/>
                          <a:latin typeface="Cambria" panose="02040503050406030204" pitchFamily="18" charset="0"/>
                          <a:ea typeface="Cambria" panose="02040503050406030204" pitchFamily="18" charset="0"/>
                        </a:rPr>
                        <a:t> </a:t>
                      </a:r>
                      <a:r>
                        <a:rPr lang="en-SG" sz="3200" dirty="0" err="1">
                          <a:solidFill>
                            <a:srgbClr val="002060"/>
                          </a:solidFill>
                          <a:effectLst/>
                          <a:latin typeface="Cambria" panose="02040503050406030204" pitchFamily="18" charset="0"/>
                          <a:ea typeface="Cambria" panose="02040503050406030204" pitchFamily="18" charset="0"/>
                        </a:rPr>
                        <a:t>người</a:t>
                      </a:r>
                      <a:endParaRPr lang="en-US" sz="36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5631071"/>
                  </a:ext>
                </a:extLst>
              </a:tr>
              <a:tr h="505091">
                <a:tc>
                  <a:txBody>
                    <a:bodyPr/>
                    <a:lstStyle/>
                    <a:p>
                      <a:pPr marL="0" marR="0" algn="ctr">
                        <a:lnSpc>
                          <a:spcPct val="150000"/>
                        </a:lnSpc>
                        <a:spcBef>
                          <a:spcPts val="600"/>
                        </a:spcBef>
                        <a:spcAft>
                          <a:spcPts val="0"/>
                        </a:spcAft>
                      </a:pPr>
                      <a:r>
                        <a:rPr lang="en-SG" sz="2400" dirty="0">
                          <a:solidFill>
                            <a:srgbClr val="FF0000"/>
                          </a:solidFill>
                          <a:effectLst/>
                          <a:latin typeface="Cambria" panose="02040503050406030204" pitchFamily="18" charset="0"/>
                          <a:ea typeface="Cambria" panose="02040503050406030204" pitchFamily="18" charset="0"/>
                        </a:rPr>
                        <a:t>1</a:t>
                      </a:r>
                      <a:endParaRPr lang="en-US"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7209268"/>
                  </a:ext>
                </a:extLst>
              </a:tr>
              <a:tr h="505091">
                <a:tc>
                  <a:txBody>
                    <a:bodyPr/>
                    <a:lstStyle/>
                    <a:p>
                      <a:pPr marL="0" marR="0" algn="ctr">
                        <a:lnSpc>
                          <a:spcPct val="150000"/>
                        </a:lnSpc>
                        <a:spcBef>
                          <a:spcPts val="600"/>
                        </a:spcBef>
                        <a:spcAft>
                          <a:spcPts val="0"/>
                        </a:spcAft>
                      </a:pPr>
                      <a:r>
                        <a:rPr lang="en-SG" sz="2400">
                          <a:solidFill>
                            <a:srgbClr val="FF0000"/>
                          </a:solidFill>
                          <a:effectLst/>
                          <a:latin typeface="Cambria" panose="02040503050406030204" pitchFamily="18" charset="0"/>
                          <a:ea typeface="Cambria" panose="02040503050406030204" pitchFamily="18" charset="0"/>
                        </a:rPr>
                        <a:t>2</a:t>
                      </a:r>
                      <a:endParaRPr lang="en-US" sz="280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45436010"/>
                  </a:ext>
                </a:extLst>
              </a:tr>
              <a:tr h="505091">
                <a:tc>
                  <a:txBody>
                    <a:bodyPr/>
                    <a:lstStyle/>
                    <a:p>
                      <a:pPr marL="0" marR="0" algn="ctr">
                        <a:lnSpc>
                          <a:spcPct val="150000"/>
                        </a:lnSpc>
                        <a:spcBef>
                          <a:spcPts val="600"/>
                        </a:spcBef>
                        <a:spcAft>
                          <a:spcPts val="0"/>
                        </a:spcAft>
                      </a:pPr>
                      <a:r>
                        <a:rPr lang="en-SG" sz="2400" dirty="0">
                          <a:solidFill>
                            <a:srgbClr val="FF0000"/>
                          </a:solidFill>
                          <a:effectLst/>
                          <a:latin typeface="Cambria" panose="02040503050406030204" pitchFamily="18" charset="0"/>
                          <a:ea typeface="Cambria" panose="02040503050406030204" pitchFamily="18" charset="0"/>
                        </a:rPr>
                        <a:t>3</a:t>
                      </a:r>
                      <a:endParaRPr lang="en-US"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46088241"/>
                  </a:ext>
                </a:extLst>
              </a:tr>
              <a:tr h="1070568">
                <a:tc>
                  <a:txBody>
                    <a:bodyPr/>
                    <a:lstStyle/>
                    <a:p>
                      <a:pPr marL="0" marR="0" algn="ctr">
                        <a:lnSpc>
                          <a:spcPct val="150000"/>
                        </a:lnSpc>
                        <a:spcBef>
                          <a:spcPts val="600"/>
                        </a:spcBef>
                        <a:spcAft>
                          <a:spcPts val="0"/>
                        </a:spcAft>
                      </a:pPr>
                      <a:r>
                        <a:rPr lang="en-SG" sz="2400" dirty="0">
                          <a:solidFill>
                            <a:srgbClr val="FF0000"/>
                          </a:solidFill>
                          <a:effectLst/>
                          <a:latin typeface="Cambria" panose="02040503050406030204" pitchFamily="18" charset="0"/>
                          <a:ea typeface="Cambria" panose="02040503050406030204" pitchFamily="18" charset="0"/>
                        </a:rPr>
                        <a:t>4</a:t>
                      </a:r>
                      <a:endParaRPr lang="en-US"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5560844"/>
                  </a:ext>
                </a:extLst>
              </a:tr>
              <a:tr h="505091">
                <a:tc>
                  <a:txBody>
                    <a:bodyPr/>
                    <a:lstStyle/>
                    <a:p>
                      <a:pPr marL="0" marR="0" algn="ctr">
                        <a:lnSpc>
                          <a:spcPct val="150000"/>
                        </a:lnSpc>
                        <a:spcBef>
                          <a:spcPts val="600"/>
                        </a:spcBef>
                        <a:spcAft>
                          <a:spcPts val="0"/>
                        </a:spcAft>
                      </a:pPr>
                      <a:r>
                        <a:rPr lang="en-SG" sz="2400">
                          <a:solidFill>
                            <a:srgbClr val="FF0000"/>
                          </a:solidFill>
                          <a:effectLst/>
                          <a:latin typeface="Cambria" panose="02040503050406030204" pitchFamily="18" charset="0"/>
                          <a:ea typeface="Cambria" panose="02040503050406030204" pitchFamily="18" charset="0"/>
                        </a:rPr>
                        <a:t>5</a:t>
                      </a:r>
                      <a:endParaRPr lang="en-US" sz="280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7846688"/>
                  </a:ext>
                </a:extLst>
              </a:tr>
              <a:tr h="505091">
                <a:tc>
                  <a:txBody>
                    <a:bodyPr/>
                    <a:lstStyle/>
                    <a:p>
                      <a:pPr marL="0" marR="0" algn="ctr">
                        <a:lnSpc>
                          <a:spcPct val="150000"/>
                        </a:lnSpc>
                        <a:spcBef>
                          <a:spcPts val="600"/>
                        </a:spcBef>
                        <a:spcAft>
                          <a:spcPts val="0"/>
                        </a:spcAft>
                      </a:pPr>
                      <a:r>
                        <a:rPr lang="en-SG" sz="2400" dirty="0">
                          <a:solidFill>
                            <a:srgbClr val="FF0000"/>
                          </a:solidFill>
                          <a:effectLst/>
                          <a:latin typeface="Cambria" panose="02040503050406030204" pitchFamily="18" charset="0"/>
                          <a:ea typeface="Cambria" panose="02040503050406030204" pitchFamily="18" charset="0"/>
                        </a:rPr>
                        <a:t>6</a:t>
                      </a:r>
                      <a:endParaRPr lang="en-US"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6791689"/>
                  </a:ext>
                </a:extLst>
              </a:tr>
            </a:tbl>
          </a:graphicData>
        </a:graphic>
      </p:graphicFrame>
      <p:sp>
        <p:nvSpPr>
          <p:cNvPr id="7" name="TextBox 6">
            <a:extLst>
              <a:ext uri="{FF2B5EF4-FFF2-40B4-BE49-F238E27FC236}">
                <a16:creationId xmlns:a16="http://schemas.microsoft.com/office/drawing/2014/main" id="{020A37AB-0437-A55F-B215-DECC9D76494F}"/>
              </a:ext>
            </a:extLst>
          </p:cNvPr>
          <p:cNvSpPr txBox="1"/>
          <p:nvPr/>
        </p:nvSpPr>
        <p:spPr>
          <a:xfrm>
            <a:off x="2522483" y="2459420"/>
            <a:ext cx="2879834"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Bụi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tre</a:t>
            </a:r>
            <a:endParaRPr lang="en-US" sz="32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E836B9F5-DE05-B9E1-D9B8-6E6F98B5E1C5}"/>
              </a:ext>
            </a:extLst>
          </p:cNvPr>
          <p:cNvSpPr txBox="1"/>
          <p:nvPr/>
        </p:nvSpPr>
        <p:spPr>
          <a:xfrm>
            <a:off x="5675586" y="2438399"/>
            <a:ext cx="4550980" cy="584775"/>
          </a:xfrm>
          <a:prstGeom prst="rect">
            <a:avLst/>
          </a:prstGeom>
          <a:noFill/>
        </p:spPr>
        <p:txBody>
          <a:bodyPr wrap="square" rtlCol="0">
            <a:spAutoFit/>
          </a:bodyPr>
          <a:lstStyle/>
          <a:p>
            <a:r>
              <a:rPr lang="en-US" sz="3200">
                <a:solidFill>
                  <a:srgbClr val="FF0000"/>
                </a:solidFill>
                <a:latin typeface="Cambria" panose="02040503050406030204" pitchFamily="18" charset="0"/>
                <a:ea typeface="Cambria" panose="02040503050406030204" pitchFamily="18" charset="0"/>
              </a:rPr>
              <a:t>Tần ngần, gỡ tóc</a:t>
            </a:r>
            <a:endParaRPr lang="en-US" sz="3200"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D519DE59-257C-3F9E-0BC1-064E7A0C2C9E}"/>
              </a:ext>
            </a:extLst>
          </p:cNvPr>
          <p:cNvSpPr txBox="1"/>
          <p:nvPr/>
        </p:nvSpPr>
        <p:spPr>
          <a:xfrm>
            <a:off x="2522483" y="3079530"/>
            <a:ext cx="2879834"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Hàng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bưởi</a:t>
            </a:r>
            <a:endParaRPr lang="en-US" sz="32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486DF7A1-4222-CC6F-8AFA-2218BD87CFC2}"/>
              </a:ext>
            </a:extLst>
          </p:cNvPr>
          <p:cNvSpPr txBox="1"/>
          <p:nvPr/>
        </p:nvSpPr>
        <p:spPr>
          <a:xfrm>
            <a:off x="5675586" y="3058509"/>
            <a:ext cx="4550980" cy="584775"/>
          </a:xfrm>
          <a:prstGeom prst="rect">
            <a:avLst/>
          </a:prstGeom>
          <a:noFill/>
        </p:spPr>
        <p:txBody>
          <a:bodyPr wrap="square" rtlCol="0">
            <a:spAutoFit/>
          </a:bodyPr>
          <a:lstStyle/>
          <a:p>
            <a:r>
              <a:rPr lang="en-US" sz="3200" dirty="0" err="1">
                <a:solidFill>
                  <a:srgbClr val="FF0000"/>
                </a:solidFill>
                <a:latin typeface="Cambria" panose="02040503050406030204" pitchFamily="18" charset="0"/>
                <a:ea typeface="Cambria" panose="02040503050406030204" pitchFamily="18" charset="0"/>
              </a:rPr>
              <a:t>Bế</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lũ</a:t>
            </a:r>
            <a:r>
              <a:rPr lang="en-US" sz="3200" dirty="0">
                <a:solidFill>
                  <a:srgbClr val="FF0000"/>
                </a:solidFill>
                <a:latin typeface="Cambria" panose="02040503050406030204" pitchFamily="18" charset="0"/>
                <a:ea typeface="Cambria" panose="02040503050406030204" pitchFamily="18" charset="0"/>
              </a:rPr>
              <a:t> con</a:t>
            </a:r>
          </a:p>
        </p:txBody>
      </p:sp>
      <p:sp>
        <p:nvSpPr>
          <p:cNvPr id="11" name="TextBox 10">
            <a:extLst>
              <a:ext uri="{FF2B5EF4-FFF2-40B4-BE49-F238E27FC236}">
                <a16:creationId xmlns:a16="http://schemas.microsoft.com/office/drawing/2014/main" id="{3439C3FF-8E9F-80E4-B5D5-637B3ECB7B11}"/>
              </a:ext>
            </a:extLst>
          </p:cNvPr>
          <p:cNvSpPr txBox="1"/>
          <p:nvPr/>
        </p:nvSpPr>
        <p:spPr>
          <a:xfrm>
            <a:off x="2564524" y="3657599"/>
            <a:ext cx="2879834"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Chớp</a:t>
            </a:r>
            <a:endParaRPr lang="en-US" sz="32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524F8A20-2914-8C61-C417-9C2CAFF7DDF3}"/>
              </a:ext>
            </a:extLst>
          </p:cNvPr>
          <p:cNvSpPr txBox="1"/>
          <p:nvPr/>
        </p:nvSpPr>
        <p:spPr>
          <a:xfrm>
            <a:off x="5717627" y="3636578"/>
            <a:ext cx="4550980" cy="584775"/>
          </a:xfrm>
          <a:prstGeom prst="rect">
            <a:avLst/>
          </a:prstGeom>
          <a:noFill/>
        </p:spPr>
        <p:txBody>
          <a:bodyPr wrap="square" rtlCol="0">
            <a:spAutoFit/>
          </a:bodyPr>
          <a:lstStyle/>
          <a:p>
            <a:r>
              <a:rPr lang="en-US" sz="3200" dirty="0" err="1">
                <a:solidFill>
                  <a:srgbClr val="FF0000"/>
                </a:solidFill>
                <a:latin typeface="Cambria" panose="02040503050406030204" pitchFamily="18" charset="0"/>
                <a:ea typeface="Cambria" panose="02040503050406030204" pitchFamily="18" charset="0"/>
              </a:rPr>
              <a:t>Rạch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ngang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trời</a:t>
            </a:r>
            <a:endParaRPr lang="en-US" sz="3200"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7D2BBAA2-2489-A90C-3873-51F6C063783B}"/>
              </a:ext>
            </a:extLst>
          </p:cNvPr>
          <p:cNvSpPr txBox="1"/>
          <p:nvPr/>
        </p:nvSpPr>
        <p:spPr>
          <a:xfrm>
            <a:off x="2554014" y="4414343"/>
            <a:ext cx="2879834"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Sấm</a:t>
            </a:r>
            <a:r>
              <a:rPr lang="en-US" sz="3200" dirty="0">
                <a:latin typeface="Cambria" panose="02040503050406030204" pitchFamily="18" charset="0"/>
                <a:ea typeface="Cambria" panose="02040503050406030204" pitchFamily="18" charset="0"/>
              </a:rPr>
              <a:t>	</a:t>
            </a:r>
          </a:p>
        </p:txBody>
      </p:sp>
      <p:sp>
        <p:nvSpPr>
          <p:cNvPr id="14" name="TextBox 13">
            <a:extLst>
              <a:ext uri="{FF2B5EF4-FFF2-40B4-BE49-F238E27FC236}">
                <a16:creationId xmlns:a16="http://schemas.microsoft.com/office/drawing/2014/main" id="{C5D44484-79B8-C027-83EB-43D1D4463AC1}"/>
              </a:ext>
            </a:extLst>
          </p:cNvPr>
          <p:cNvSpPr txBox="1"/>
          <p:nvPr/>
        </p:nvSpPr>
        <p:spPr>
          <a:xfrm>
            <a:off x="5538951" y="4424853"/>
            <a:ext cx="5812221" cy="523220"/>
          </a:xfrm>
          <a:prstGeom prst="rect">
            <a:avLst/>
          </a:prstGeom>
          <a:noFill/>
        </p:spPr>
        <p:txBody>
          <a:bodyPr wrap="square" rtlCol="0">
            <a:spAutoFit/>
          </a:bodyPr>
          <a:lstStyle/>
          <a:p>
            <a:r>
              <a:rPr lang="vi-VN" sz="2800" dirty="0">
                <a:solidFill>
                  <a:srgbClr val="FF0000"/>
                </a:solidFill>
                <a:latin typeface="Cambria" panose="02040503050406030204" pitchFamily="18" charset="0"/>
                <a:ea typeface="Cambria" panose="02040503050406030204" pitchFamily="18" charset="0"/>
                <a:cs typeface="Calibri" panose="020F0502020204030204" pitchFamily="34" charset="0"/>
              </a:rPr>
              <a:t>Ghé xuống sân, khanh khách cười</a:t>
            </a:r>
            <a:endPar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15" name="TextBox 14">
            <a:extLst>
              <a:ext uri="{FF2B5EF4-FFF2-40B4-BE49-F238E27FC236}">
                <a16:creationId xmlns:a16="http://schemas.microsoft.com/office/drawing/2014/main" id="{23265AD7-6AF9-E6FD-44F3-78ECDE50268D}"/>
              </a:ext>
            </a:extLst>
          </p:cNvPr>
          <p:cNvSpPr txBox="1"/>
          <p:nvPr/>
        </p:nvSpPr>
        <p:spPr>
          <a:xfrm>
            <a:off x="2575034" y="5234151"/>
            <a:ext cx="2879834"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Cây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dừa</a:t>
            </a:r>
            <a:endParaRPr lang="en-US" sz="3200"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DC4FC95A-7301-E023-BE5F-4FA55B702A93}"/>
              </a:ext>
            </a:extLst>
          </p:cNvPr>
          <p:cNvSpPr txBox="1"/>
          <p:nvPr/>
        </p:nvSpPr>
        <p:spPr>
          <a:xfrm>
            <a:off x="5728137" y="5213130"/>
            <a:ext cx="4550980" cy="584775"/>
          </a:xfrm>
          <a:prstGeom prst="rect">
            <a:avLst/>
          </a:prstGeom>
          <a:noFill/>
        </p:spPr>
        <p:txBody>
          <a:bodyPr wrap="square" rtlCol="0">
            <a:spAutoFit/>
          </a:bodyPr>
          <a:lstStyle/>
          <a:p>
            <a:r>
              <a:rPr lang="en-US" sz="3200" dirty="0" err="1">
                <a:solidFill>
                  <a:srgbClr val="FF0000"/>
                </a:solidFill>
                <a:latin typeface="Cambria" panose="02040503050406030204" pitchFamily="18" charset="0"/>
                <a:ea typeface="Cambria" panose="02040503050406030204" pitchFamily="18" charset="0"/>
              </a:rPr>
              <a:t>Sải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tay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bơi</a:t>
            </a:r>
            <a:endParaRPr lang="en-US" sz="3200" dirty="0">
              <a:solidFill>
                <a:srgbClr val="FF000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25BF89A9-55CC-FD54-6666-2597D3DD3AD5}"/>
              </a:ext>
            </a:extLst>
          </p:cNvPr>
          <p:cNvSpPr txBox="1"/>
          <p:nvPr/>
        </p:nvSpPr>
        <p:spPr>
          <a:xfrm>
            <a:off x="2648607" y="5801709"/>
            <a:ext cx="2879834"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Ngọn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mùng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tơi</a:t>
            </a:r>
            <a:endParaRPr lang="en-US" sz="3200"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A557D372-5032-19B7-CD1D-1E0FB6F587C2}"/>
              </a:ext>
            </a:extLst>
          </p:cNvPr>
          <p:cNvSpPr txBox="1"/>
          <p:nvPr/>
        </p:nvSpPr>
        <p:spPr>
          <a:xfrm>
            <a:off x="5801710" y="5780688"/>
            <a:ext cx="4550980" cy="584775"/>
          </a:xfrm>
          <a:prstGeom prst="rect">
            <a:avLst/>
          </a:prstGeom>
          <a:noFill/>
        </p:spPr>
        <p:txBody>
          <a:bodyPr wrap="square" rtlCol="0">
            <a:spAutoFit/>
          </a:bodyPr>
          <a:lstStyle/>
          <a:p>
            <a:r>
              <a:rPr lang="en-US" sz="3200" dirty="0" err="1">
                <a:solidFill>
                  <a:srgbClr val="FF0000"/>
                </a:solidFill>
                <a:latin typeface="Cambria" panose="02040503050406030204" pitchFamily="18" charset="0"/>
                <a:ea typeface="Cambria" panose="02040503050406030204" pitchFamily="18" charset="0"/>
              </a:rPr>
              <a:t>Nhảy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múa</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258018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down)">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down)">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down)">
                                      <p:cBhvr>
                                        <p:cTn id="6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3" cstate="print">
            <a:alphaModFix amt="85000"/>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grpSp>
        <p:nvGrpSpPr>
          <p:cNvPr id="4" name="Group 3">
            <a:extLst>
              <a:ext uri="{FF2B5EF4-FFF2-40B4-BE49-F238E27FC236}">
                <a16:creationId xmlns:a16="http://schemas.microsoft.com/office/drawing/2014/main" id="{14337BF2-989D-23E2-2EA6-D5DB3019C746}"/>
              </a:ext>
            </a:extLst>
          </p:cNvPr>
          <p:cNvGrpSpPr/>
          <p:nvPr/>
        </p:nvGrpSpPr>
        <p:grpSpPr>
          <a:xfrm>
            <a:off x="924909" y="142876"/>
            <a:ext cx="10720550" cy="6047716"/>
            <a:chOff x="4702480" y="2354410"/>
            <a:chExt cx="7655360" cy="3732601"/>
          </a:xfrm>
        </p:grpSpPr>
        <p:grpSp>
          <p:nvGrpSpPr>
            <p:cNvPr id="5" name="Group 4">
              <a:extLst>
                <a:ext uri="{FF2B5EF4-FFF2-40B4-BE49-F238E27FC236}">
                  <a16:creationId xmlns:a16="http://schemas.microsoft.com/office/drawing/2014/main" id="{19FC6CB2-2445-F1A5-6986-471B157BEC8B}"/>
                </a:ext>
              </a:extLst>
            </p:cNvPr>
            <p:cNvGrpSpPr/>
            <p:nvPr/>
          </p:nvGrpSpPr>
          <p:grpSpPr>
            <a:xfrm>
              <a:off x="4702480" y="2354410"/>
              <a:ext cx="7655360" cy="3732601"/>
              <a:chOff x="4702480" y="2354410"/>
              <a:chExt cx="7655360" cy="3732601"/>
            </a:xfrm>
          </p:grpSpPr>
          <p:pic>
            <p:nvPicPr>
              <p:cNvPr id="7" name="Graphic 6">
                <a:extLst>
                  <a:ext uri="{FF2B5EF4-FFF2-40B4-BE49-F238E27FC236}">
                    <a16:creationId xmlns:a16="http://schemas.microsoft.com/office/drawing/2014/main" id="{E08C648E-25C3-A30F-36F6-E39D7EC60B3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702480" y="3124124"/>
                <a:ext cx="7655360" cy="2962887"/>
              </a:xfrm>
              <a:prstGeom prst="rect">
                <a:avLst/>
              </a:prstGeom>
            </p:spPr>
          </p:pic>
          <p:pic>
            <p:nvPicPr>
              <p:cNvPr id="10" name="Picture 9" descr="A picture containing toy, doll, vector graphics&#10;&#10;Description automatically generated">
                <a:extLst>
                  <a:ext uri="{FF2B5EF4-FFF2-40B4-BE49-F238E27FC236}">
                    <a16:creationId xmlns:a16="http://schemas.microsoft.com/office/drawing/2014/main" id="{CC2C53AB-EAB9-3803-7F18-B9E0E451B4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04584" y="2354410"/>
                <a:ext cx="1269125" cy="1039225"/>
              </a:xfrm>
              <a:prstGeom prst="rect">
                <a:avLst/>
              </a:prstGeom>
            </p:spPr>
          </p:pic>
        </p:grpSp>
        <p:sp>
          <p:nvSpPr>
            <p:cNvPr id="6" name="TextBox 5">
              <a:extLst>
                <a:ext uri="{FF2B5EF4-FFF2-40B4-BE49-F238E27FC236}">
                  <a16:creationId xmlns:a16="http://schemas.microsoft.com/office/drawing/2014/main" id="{2F6C8E11-9C91-B0DA-6649-11A3658ACBB9}"/>
                </a:ext>
              </a:extLst>
            </p:cNvPr>
            <p:cNvSpPr txBox="1"/>
            <p:nvPr/>
          </p:nvSpPr>
          <p:spPr>
            <a:xfrm>
              <a:off x="6533573" y="4039489"/>
              <a:ext cx="331394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757070"/>
                </a:solidFill>
                <a:effectLst/>
                <a:uLnTx/>
                <a:uFillTx/>
                <a:latin typeface="Calibri" panose="020F0502020204030204" pitchFamily="34" charset="0"/>
                <a:cs typeface="Calibri" panose="020F0502020204030204" pitchFamily="34" charset="0"/>
              </a:endParaRPr>
            </a:p>
          </p:txBody>
        </p:sp>
      </p:grpSp>
      <p:sp>
        <p:nvSpPr>
          <p:cNvPr id="12" name="TextBox 11">
            <a:extLst>
              <a:ext uri="{FF2B5EF4-FFF2-40B4-BE49-F238E27FC236}">
                <a16:creationId xmlns:a16="http://schemas.microsoft.com/office/drawing/2014/main" id="{DFCF8F2D-7B1B-9CA1-5524-D9BE9FC10EFE}"/>
              </a:ext>
            </a:extLst>
          </p:cNvPr>
          <p:cNvSpPr txBox="1"/>
          <p:nvPr/>
        </p:nvSpPr>
        <p:spPr>
          <a:xfrm>
            <a:off x="1480859" y="1880555"/>
            <a:ext cx="9574924" cy="4154984"/>
          </a:xfrm>
          <a:prstGeom prst="rect">
            <a:avLst/>
          </a:prstGeom>
          <a:noFill/>
        </p:spPr>
        <p:txBody>
          <a:bodyPr wrap="square" rtlCol="0">
            <a:spAutoFit/>
          </a:bodyPr>
          <a:lstStyle/>
          <a:p>
            <a:pPr lvl="0" algn="just">
              <a:defRPr/>
            </a:pP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4400" b="1" dirty="0">
                <a:solidFill>
                  <a:srgbClr val="002060"/>
                </a:solidFill>
                <a:latin typeface="Cambria" panose="02040503050406030204" pitchFamily="18" charset="0"/>
                <a:ea typeface="Cambria" panose="02040503050406030204" pitchFamily="18" charset="0"/>
                <a:cs typeface="Calibri" panose="020F0502020204030204" pitchFamily="34" charset="0"/>
              </a:rPr>
              <a:t>Nhân hóa là gọi hoặc kể, tả con vật, cây cối, đồ vật, hiện tượng tự nhiên,...</a:t>
            </a: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4400" b="1" dirty="0">
                <a:solidFill>
                  <a:srgbClr val="002060"/>
                </a:solidFill>
                <a:latin typeface="Cambria" panose="02040503050406030204" pitchFamily="18" charset="0"/>
                <a:ea typeface="Cambria" panose="02040503050406030204" pitchFamily="18" charset="0"/>
                <a:cs typeface="Calibri" panose="020F0502020204030204" pitchFamily="34" charset="0"/>
              </a:rPr>
              <a:t>bằng những từ ngữ vốn được dùng để gọi hoặc kể, tả người; làm cho chúng trở nên gần gũi, sinh động hơn.</a:t>
            </a:r>
            <a:endPar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339091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454</TotalTime>
  <Words>804</Words>
  <Application>Microsoft Office PowerPoint</Application>
  <PresentationFormat>Widescreen</PresentationFormat>
  <Paragraphs>109</Paragraphs>
  <Slides>15</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Calibri Light</vt:lpstr>
      <vt:lpstr>Cambria</vt:lpstr>
      <vt:lpstr>SVN-Poky's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adminpc1</cp:lastModifiedBy>
  <cp:revision>77</cp:revision>
  <dcterms:created xsi:type="dcterms:W3CDTF">2023-08-16T09:47:20Z</dcterms:created>
  <dcterms:modified xsi:type="dcterms:W3CDTF">2025-12-20T09:10:29Z</dcterms:modified>
</cp:coreProperties>
</file>