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10" r:id="rId3"/>
  </p:sldMasterIdLst>
  <p:notesMasterIdLst>
    <p:notesMasterId r:id="rId17"/>
  </p:notesMasterIdLst>
  <p:sldIdLst>
    <p:sldId id="265" r:id="rId4"/>
    <p:sldId id="281" r:id="rId5"/>
    <p:sldId id="264" r:id="rId6"/>
    <p:sldId id="276" r:id="rId7"/>
    <p:sldId id="277" r:id="rId8"/>
    <p:sldId id="278" r:id="rId9"/>
    <p:sldId id="279" r:id="rId10"/>
    <p:sldId id="284" r:id="rId11"/>
    <p:sldId id="348" r:id="rId12"/>
    <p:sldId id="349" r:id="rId13"/>
    <p:sldId id="350" r:id="rId14"/>
    <p:sldId id="273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AE56B-3EB6-462C-6F11-821F90FA8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899"/>
            <a:ext cx="12192000" cy="674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72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68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9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13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45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92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59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26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12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72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53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490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5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3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87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56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54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31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27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20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52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1608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80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D23BA7F6-2CF5-4417-892E-01BAF43CA6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ED3167-B39F-347F-8E6B-E8FE6FF6E7C0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232A0B-83F8-9E08-3D5B-15C0AD666F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3186" y="-1"/>
            <a:ext cx="1618593" cy="161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1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sv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0.svg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21" Type="http://schemas.openxmlformats.org/officeDocument/2006/relationships/audio" Target="../media/audio1.wav"/><Relationship Id="rId7" Type="http://schemas.openxmlformats.org/officeDocument/2006/relationships/image" Target="../media/image50.sv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11" Type="http://schemas.openxmlformats.org/officeDocument/2006/relationships/image" Target="../media/image58.svg"/><Relationship Id="rId5" Type="http://schemas.openxmlformats.org/officeDocument/2006/relationships/audio" Target="../media/audio1.wav"/><Relationship Id="rId15" Type="http://schemas.openxmlformats.org/officeDocument/2006/relationships/image" Target="../media/image63.svg"/><Relationship Id="rId10" Type="http://schemas.openxmlformats.org/officeDocument/2006/relationships/image" Target="../media/image27.png"/><Relationship Id="rId19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56.sv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0.svg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21" Type="http://schemas.openxmlformats.org/officeDocument/2006/relationships/audio" Target="../media/audio3.wav"/><Relationship Id="rId7" Type="http://schemas.openxmlformats.org/officeDocument/2006/relationships/image" Target="../media/image50.sv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11" Type="http://schemas.openxmlformats.org/officeDocument/2006/relationships/image" Target="../media/image58.svg"/><Relationship Id="rId5" Type="http://schemas.openxmlformats.org/officeDocument/2006/relationships/audio" Target="../media/audio3.wav"/><Relationship Id="rId15" Type="http://schemas.openxmlformats.org/officeDocument/2006/relationships/image" Target="../media/image63.svg"/><Relationship Id="rId10" Type="http://schemas.openxmlformats.org/officeDocument/2006/relationships/image" Target="../media/image27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56.sv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sv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sv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25.png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60.svg"/><Relationship Id="rId17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63.svg"/><Relationship Id="rId10" Type="http://schemas.openxmlformats.org/officeDocument/2006/relationships/image" Target="../media/image58.sv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2956" y="2591090"/>
            <a:ext cx="4066089" cy="4666961"/>
          </a:xfrm>
          <a:custGeom>
            <a:avLst/>
            <a:gdLst/>
            <a:ahLst/>
            <a:cxnLst/>
            <a:rect l="l" t="t" r="r" b="b"/>
            <a:pathLst>
              <a:path w="6099134" h="7000441">
                <a:moveTo>
                  <a:pt x="0" y="0"/>
                </a:moveTo>
                <a:lnTo>
                  <a:pt x="6099134" y="0"/>
                </a:lnTo>
                <a:lnTo>
                  <a:pt x="6099134" y="7000441"/>
                </a:lnTo>
                <a:lnTo>
                  <a:pt x="0" y="700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749808" y="2990850"/>
            <a:ext cx="4471416" cy="5486400"/>
          </a:xfrm>
          <a:custGeom>
            <a:avLst/>
            <a:gdLst/>
            <a:ahLst/>
            <a:cxnLst/>
            <a:rect l="l" t="t" r="r" b="b"/>
            <a:pathLst>
              <a:path w="6707124" h="8229600">
                <a:moveTo>
                  <a:pt x="0" y="0"/>
                </a:moveTo>
                <a:lnTo>
                  <a:pt x="6707124" y="0"/>
                </a:lnTo>
                <a:lnTo>
                  <a:pt x="67071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512625" y="4654731"/>
            <a:ext cx="2126259" cy="2158639"/>
          </a:xfrm>
          <a:custGeom>
            <a:avLst/>
            <a:gdLst/>
            <a:ahLst/>
            <a:cxnLst/>
            <a:rect l="l" t="t" r="r" b="b"/>
            <a:pathLst>
              <a:path w="3189389" h="3237958">
                <a:moveTo>
                  <a:pt x="0" y="0"/>
                </a:moveTo>
                <a:lnTo>
                  <a:pt x="3189389" y="0"/>
                </a:lnTo>
                <a:lnTo>
                  <a:pt x="3189389" y="3237958"/>
                </a:lnTo>
                <a:lnTo>
                  <a:pt x="0" y="323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575755" y="-2324100"/>
            <a:ext cx="3859785" cy="3968931"/>
          </a:xfrm>
          <a:custGeom>
            <a:avLst/>
            <a:gdLst/>
            <a:ahLst/>
            <a:cxnLst/>
            <a:rect l="l" t="t" r="r" b="b"/>
            <a:pathLst>
              <a:path w="5789678" h="5953396">
                <a:moveTo>
                  <a:pt x="0" y="0"/>
                </a:moveTo>
                <a:lnTo>
                  <a:pt x="5789677" y="0"/>
                </a:lnTo>
                <a:lnTo>
                  <a:pt x="5789677" y="5953396"/>
                </a:lnTo>
                <a:lnTo>
                  <a:pt x="0" y="5953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711643" y="247650"/>
            <a:ext cx="2623185" cy="2743200"/>
          </a:xfrm>
          <a:custGeom>
            <a:avLst/>
            <a:gdLst/>
            <a:ahLst/>
            <a:cxnLst/>
            <a:rect l="l" t="t" r="r" b="b"/>
            <a:pathLst>
              <a:path w="3934778" h="4114800">
                <a:moveTo>
                  <a:pt x="0" y="0"/>
                </a:moveTo>
                <a:lnTo>
                  <a:pt x="3934778" y="0"/>
                </a:lnTo>
                <a:lnTo>
                  <a:pt x="39347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A close up of a text&#10;&#10;AI-generated content may be incorrect.">
            <a:extLst>
              <a:ext uri="{FF2B5EF4-FFF2-40B4-BE49-F238E27FC236}">
                <a16:creationId xmlns:a16="http://schemas.microsoft.com/office/drawing/2014/main" id="{7D2FFFCD-A72D-81E0-AFBD-FE14B353B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73" y="89094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D61CC35-251F-D8E5-5460-9B2199C275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5" name="Bảng câu hỏi">
            <a:extLst>
              <a:ext uri="{FF2B5EF4-FFF2-40B4-BE49-F238E27FC236}">
                <a16:creationId xmlns:a16="http://schemas.microsoft.com/office/drawing/2014/main" id="{2228D52B-D2A8-54FC-1A30-B9A958FF13F5}"/>
              </a:ext>
            </a:extLst>
          </p:cNvPr>
          <p:cNvSpPr/>
          <p:nvPr/>
        </p:nvSpPr>
        <p:spPr>
          <a:xfrm>
            <a:off x="1037027" y="382772"/>
            <a:ext cx="10104348" cy="126303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hứa câu hỏi">
            <a:extLst>
              <a:ext uri="{FF2B5EF4-FFF2-40B4-BE49-F238E27FC236}">
                <a16:creationId xmlns:a16="http://schemas.microsoft.com/office/drawing/2014/main" id="{EB949021-BC7E-9DDB-BB30-C4CC865646FE}"/>
              </a:ext>
            </a:extLst>
          </p:cNvPr>
          <p:cNvSpPr txBox="1"/>
          <p:nvPr/>
        </p:nvSpPr>
        <p:spPr>
          <a:xfrm>
            <a:off x="2369558" y="393938"/>
            <a:ext cx="8105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mục từ trong từ điển được sắp xếp như thế nào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BB6DB5-74FD-6417-FF14-798651D717FE}"/>
              </a:ext>
            </a:extLst>
          </p:cNvPr>
          <p:cNvGrpSpPr/>
          <p:nvPr/>
        </p:nvGrpSpPr>
        <p:grpSpPr>
          <a:xfrm>
            <a:off x="875715" y="2141354"/>
            <a:ext cx="4262878" cy="1561788"/>
            <a:chOff x="-321995" y="4353970"/>
            <a:chExt cx="5612753" cy="2024202"/>
          </a:xfrm>
        </p:grpSpPr>
        <p:sp>
          <p:nvSpPr>
            <p:cNvPr id="8" name="a">
              <a:extLst>
                <a:ext uri="{FF2B5EF4-FFF2-40B4-BE49-F238E27FC236}">
                  <a16:creationId xmlns:a16="http://schemas.microsoft.com/office/drawing/2014/main" id="{B3182F80-A4E0-703B-6213-664523EC01D5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1, 2, 3,...</a:t>
              </a:r>
              <a:endPara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BDBD2C27-EDED-1AD4-EF10-C94DA8F3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9FCF4A-2FB8-9872-ACCC-B4CEAB743BFC}"/>
              </a:ext>
            </a:extLst>
          </p:cNvPr>
          <p:cNvGrpSpPr/>
          <p:nvPr/>
        </p:nvGrpSpPr>
        <p:grpSpPr>
          <a:xfrm>
            <a:off x="7101137" y="2177160"/>
            <a:ext cx="4497172" cy="1685579"/>
            <a:chOff x="8804714" y="4447253"/>
            <a:chExt cx="5921239" cy="2184644"/>
          </a:xfrm>
        </p:grpSpPr>
        <p:sp>
          <p:nvSpPr>
            <p:cNvPr id="14" name="b">
              <a:extLst>
                <a:ext uri="{FF2B5EF4-FFF2-40B4-BE49-F238E27FC236}">
                  <a16:creationId xmlns:a16="http://schemas.microsoft.com/office/drawing/2014/main" id="{0FD0970D-3B6C-F33E-E2D5-9CE754CD7059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tắc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endPara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2B22E3E3-E4F9-4962-457D-5D62D9F5E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1C2D8E-AF05-133A-D1F9-63C4E61CB1CF}"/>
              </a:ext>
            </a:extLst>
          </p:cNvPr>
          <p:cNvGrpSpPr/>
          <p:nvPr/>
        </p:nvGrpSpPr>
        <p:grpSpPr>
          <a:xfrm>
            <a:off x="875715" y="4327797"/>
            <a:ext cx="4337013" cy="1646772"/>
            <a:chOff x="2147103" y="4634992"/>
            <a:chExt cx="5710364" cy="2134345"/>
          </a:xfrm>
        </p:grpSpPr>
        <p:sp>
          <p:nvSpPr>
            <p:cNvPr id="17" name="c">
              <a:extLst>
                <a:ext uri="{FF2B5EF4-FFF2-40B4-BE49-F238E27FC236}">
                  <a16:creationId xmlns:a16="http://schemas.microsoft.com/office/drawing/2014/main" id="{0FEE816E-7F40-D2D6-AB12-D05BC66F0CAB}"/>
                </a:ext>
              </a:extLst>
            </p:cNvPr>
            <p:cNvSpPr/>
            <p:nvPr/>
          </p:nvSpPr>
          <p:spPr>
            <a:xfrm>
              <a:off x="3807974" y="4759487"/>
              <a:ext cx="40494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Anh A, B, C,...</a:t>
              </a:r>
              <a:endPara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33890B62-FCBE-D877-777D-355B209A4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D28FD5-A44C-966B-6ABC-C0BB005E908C}"/>
              </a:ext>
            </a:extLst>
          </p:cNvPr>
          <p:cNvGrpSpPr/>
          <p:nvPr/>
        </p:nvGrpSpPr>
        <p:grpSpPr>
          <a:xfrm>
            <a:off x="7234088" y="4327797"/>
            <a:ext cx="4525599" cy="1646772"/>
            <a:chOff x="10324068" y="7196308"/>
            <a:chExt cx="6711922" cy="2372790"/>
          </a:xfrm>
        </p:grpSpPr>
        <p:sp>
          <p:nvSpPr>
            <p:cNvPr id="20" name="d">
              <a:extLst>
                <a:ext uri="{FF2B5EF4-FFF2-40B4-BE49-F238E27FC236}">
                  <a16:creationId xmlns:a16="http://schemas.microsoft.com/office/drawing/2014/main" id="{A4F5555F-F619-AA0B-D851-216DCEEBDB1C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A, Ă, Â,...</a:t>
              </a:r>
              <a:endPara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2AB67D1E-45EB-D3D1-11D4-BA7920A33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2" name="Đúng">
            <a:extLst>
              <a:ext uri="{FF2B5EF4-FFF2-40B4-BE49-F238E27FC236}">
                <a16:creationId xmlns:a16="http://schemas.microsoft.com/office/drawing/2014/main" id="{63D856F3-ED99-C250-8A12-3E811AD476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1"/>
            <a:ext cx="1631474" cy="13051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651300-B539-72D8-FD8A-0F5386DE8D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303923"/>
            <a:ext cx="3209246" cy="2440662"/>
          </a:xfrm>
          <a:prstGeom prst="rect">
            <a:avLst/>
          </a:prstGeom>
        </p:spPr>
      </p:pic>
      <p:sp>
        <p:nvSpPr>
          <p:cNvPr id="24" name="Arrow: Left 23">
            <a:hlinkClick r:id="rId18" action="ppaction://hlinksldjump"/>
            <a:extLst>
              <a:ext uri="{FF2B5EF4-FFF2-40B4-BE49-F238E27FC236}">
                <a16:creationId xmlns:a16="http://schemas.microsoft.com/office/drawing/2014/main" id="{F1898A2B-D868-E77E-107A-CEECCA8DA995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9FA5266-531C-54B7-0018-5AE681FECA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6" name="Bảng câu hỏi">
            <a:extLst>
              <a:ext uri="{FF2B5EF4-FFF2-40B4-BE49-F238E27FC236}">
                <a16:creationId xmlns:a16="http://schemas.microsoft.com/office/drawing/2014/main" id="{0B68EAC9-6BB0-B8B8-DF3A-12FAD1E7D38E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Chứa câu hỏi">
            <a:extLst>
              <a:ext uri="{FF2B5EF4-FFF2-40B4-BE49-F238E27FC236}">
                <a16:creationId xmlns:a16="http://schemas.microsoft.com/office/drawing/2014/main" id="{E906C5BC-4E31-9832-7F1C-C03E229E55F2}"/>
              </a:ext>
            </a:extLst>
          </p:cNvPr>
          <p:cNvSpPr txBox="1"/>
          <p:nvPr/>
        </p:nvSpPr>
        <p:spPr>
          <a:xfrm>
            <a:off x="1318437" y="574691"/>
            <a:ext cx="9835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dt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AAAF89-1BD4-44CE-A2D2-A2BF6B4ADD2E}"/>
              </a:ext>
            </a:extLst>
          </p:cNvPr>
          <p:cNvGrpSpPr/>
          <p:nvPr/>
        </p:nvGrpSpPr>
        <p:grpSpPr>
          <a:xfrm>
            <a:off x="875715" y="2284229"/>
            <a:ext cx="4262878" cy="1561788"/>
            <a:chOff x="-321995" y="4353970"/>
            <a:chExt cx="5612753" cy="2024202"/>
          </a:xfrm>
        </p:grpSpPr>
        <p:sp>
          <p:nvSpPr>
            <p:cNvPr id="11" name="a">
              <a:extLst>
                <a:ext uri="{FF2B5EF4-FFF2-40B4-BE49-F238E27FC236}">
                  <a16:creationId xmlns:a16="http://schemas.microsoft.com/office/drawing/2014/main" id="{72927EFA-3F29-5B8E-4FC2-6DE045D7BA4B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Danh </a:t>
              </a:r>
              <a:r>
                <a:rPr lang="en-US" sz="5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en-US" sz="5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36996E53-7789-D032-A438-ED850DE78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69AFB0-F9E9-EA62-F5B0-1322D896F252}"/>
              </a:ext>
            </a:extLst>
          </p:cNvPr>
          <p:cNvGrpSpPr/>
          <p:nvPr/>
        </p:nvGrpSpPr>
        <p:grpSpPr>
          <a:xfrm>
            <a:off x="7101137" y="2320035"/>
            <a:ext cx="4497172" cy="1685579"/>
            <a:chOff x="8804714" y="4447253"/>
            <a:chExt cx="5921239" cy="2184644"/>
          </a:xfrm>
        </p:grpSpPr>
        <p:sp>
          <p:nvSpPr>
            <p:cNvPr id="14" name="b">
              <a:extLst>
                <a:ext uri="{FF2B5EF4-FFF2-40B4-BE49-F238E27FC236}">
                  <a16:creationId xmlns:a16="http://schemas.microsoft.com/office/drawing/2014/main" id="{426FD460-1DD4-6EB8-5353-2F5AA3BD03BE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en-US" sz="5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4BD98078-E19E-EE44-F222-3B04C9A4E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CB0954-B55B-3615-E986-6EF811DA8144}"/>
              </a:ext>
            </a:extLst>
          </p:cNvPr>
          <p:cNvGrpSpPr/>
          <p:nvPr/>
        </p:nvGrpSpPr>
        <p:grpSpPr>
          <a:xfrm>
            <a:off x="875715" y="4470672"/>
            <a:ext cx="4337013" cy="1646772"/>
            <a:chOff x="2147103" y="4634992"/>
            <a:chExt cx="5710364" cy="2134345"/>
          </a:xfrm>
        </p:grpSpPr>
        <p:sp>
          <p:nvSpPr>
            <p:cNvPr id="17" name="c">
              <a:extLst>
                <a:ext uri="{FF2B5EF4-FFF2-40B4-BE49-F238E27FC236}">
                  <a16:creationId xmlns:a16="http://schemas.microsoft.com/office/drawing/2014/main" id="{8705E46D-0252-38DA-2272-4C6BC90BF26D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en-US" sz="5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3B94B292-BF5A-2FF0-54A5-D179238C5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BC18C-2BC5-2F0D-22B2-2B71091B4C29}"/>
              </a:ext>
            </a:extLst>
          </p:cNvPr>
          <p:cNvGrpSpPr/>
          <p:nvPr/>
        </p:nvGrpSpPr>
        <p:grpSpPr>
          <a:xfrm>
            <a:off x="7234088" y="4470672"/>
            <a:ext cx="4525599" cy="1646772"/>
            <a:chOff x="10324068" y="7196309"/>
            <a:chExt cx="6711922" cy="2372790"/>
          </a:xfrm>
        </p:grpSpPr>
        <p:sp>
          <p:nvSpPr>
            <p:cNvPr id="20" name="d">
              <a:extLst>
                <a:ext uri="{FF2B5EF4-FFF2-40B4-BE49-F238E27FC236}">
                  <a16:creationId xmlns:a16="http://schemas.microsoft.com/office/drawing/2014/main" id="{ECBDA660-4624-6AFD-DC44-4739C2B98B05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</a:p>
          </p:txBody>
        </p:sp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8979C9A5-6EAC-4A6C-5CC0-605091DCF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22" name="Đúng">
            <a:extLst>
              <a:ext uri="{FF2B5EF4-FFF2-40B4-BE49-F238E27FC236}">
                <a16:creationId xmlns:a16="http://schemas.microsoft.com/office/drawing/2014/main" id="{25BA071E-3732-DB53-4A32-CC4C5E5721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6" y="1737495"/>
            <a:ext cx="1631474" cy="13051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725941-E9FA-7494-DFE8-ADEB595089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634843" y="2446798"/>
            <a:ext cx="3209246" cy="2440662"/>
          </a:xfrm>
          <a:prstGeom prst="rect">
            <a:avLst/>
          </a:prstGeom>
        </p:spPr>
      </p:pic>
      <p:sp>
        <p:nvSpPr>
          <p:cNvPr id="24" name="Arrow: Left 23">
            <a:hlinkClick r:id="rId18" action="ppaction://hlinksldjump"/>
            <a:extLst>
              <a:ext uri="{FF2B5EF4-FFF2-40B4-BE49-F238E27FC236}">
                <a16:creationId xmlns:a16="http://schemas.microsoft.com/office/drawing/2014/main" id="{58310E3F-2751-3EE0-DF7F-C3F248E00CAD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3881755" y="2216935"/>
            <a:ext cx="5343799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4188409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2956" y="2591090"/>
            <a:ext cx="4066089" cy="4666961"/>
          </a:xfrm>
          <a:custGeom>
            <a:avLst/>
            <a:gdLst/>
            <a:ahLst/>
            <a:cxnLst/>
            <a:rect l="l" t="t" r="r" b="b"/>
            <a:pathLst>
              <a:path w="6099134" h="7000441">
                <a:moveTo>
                  <a:pt x="0" y="0"/>
                </a:moveTo>
                <a:lnTo>
                  <a:pt x="6099134" y="0"/>
                </a:lnTo>
                <a:lnTo>
                  <a:pt x="6099134" y="7000441"/>
                </a:lnTo>
                <a:lnTo>
                  <a:pt x="0" y="700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749808" y="2990850"/>
            <a:ext cx="4471416" cy="5486400"/>
          </a:xfrm>
          <a:custGeom>
            <a:avLst/>
            <a:gdLst/>
            <a:ahLst/>
            <a:cxnLst/>
            <a:rect l="l" t="t" r="r" b="b"/>
            <a:pathLst>
              <a:path w="6707124" h="8229600">
                <a:moveTo>
                  <a:pt x="0" y="0"/>
                </a:moveTo>
                <a:lnTo>
                  <a:pt x="6707124" y="0"/>
                </a:lnTo>
                <a:lnTo>
                  <a:pt x="67071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512625" y="4654731"/>
            <a:ext cx="2126259" cy="2158639"/>
          </a:xfrm>
          <a:custGeom>
            <a:avLst/>
            <a:gdLst/>
            <a:ahLst/>
            <a:cxnLst/>
            <a:rect l="l" t="t" r="r" b="b"/>
            <a:pathLst>
              <a:path w="3189389" h="3237958">
                <a:moveTo>
                  <a:pt x="0" y="0"/>
                </a:moveTo>
                <a:lnTo>
                  <a:pt x="3189389" y="0"/>
                </a:lnTo>
                <a:lnTo>
                  <a:pt x="3189389" y="3237958"/>
                </a:lnTo>
                <a:lnTo>
                  <a:pt x="0" y="323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575755" y="-2324100"/>
            <a:ext cx="3859785" cy="3968931"/>
          </a:xfrm>
          <a:custGeom>
            <a:avLst/>
            <a:gdLst/>
            <a:ahLst/>
            <a:cxnLst/>
            <a:rect l="l" t="t" r="r" b="b"/>
            <a:pathLst>
              <a:path w="5789678" h="5953396">
                <a:moveTo>
                  <a:pt x="0" y="0"/>
                </a:moveTo>
                <a:lnTo>
                  <a:pt x="5789677" y="0"/>
                </a:lnTo>
                <a:lnTo>
                  <a:pt x="5789677" y="5953396"/>
                </a:lnTo>
                <a:lnTo>
                  <a:pt x="0" y="5953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711643" y="247650"/>
            <a:ext cx="2623185" cy="2743200"/>
          </a:xfrm>
          <a:custGeom>
            <a:avLst/>
            <a:gdLst/>
            <a:ahLst/>
            <a:cxnLst/>
            <a:rect l="l" t="t" r="r" b="b"/>
            <a:pathLst>
              <a:path w="3934778" h="4114800">
                <a:moveTo>
                  <a:pt x="0" y="0"/>
                </a:moveTo>
                <a:lnTo>
                  <a:pt x="3934778" y="0"/>
                </a:lnTo>
                <a:lnTo>
                  <a:pt x="39347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1B524C-CA56-0FDA-EDB4-56127C4B2C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767" y="506600"/>
            <a:ext cx="9644708" cy="1761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0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C1BABA-8CDC-CB92-68EF-9EE64AF10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F456FE-7E9D-9115-9027-D57587658540}"/>
              </a:ext>
            </a:extLst>
          </p:cNvPr>
          <p:cNvSpPr/>
          <p:nvPr/>
        </p:nvSpPr>
        <p:spPr>
          <a:xfrm>
            <a:off x="4062956" y="2591090"/>
            <a:ext cx="4066089" cy="4666961"/>
          </a:xfrm>
          <a:custGeom>
            <a:avLst/>
            <a:gdLst/>
            <a:ahLst/>
            <a:cxnLst/>
            <a:rect l="l" t="t" r="r" b="b"/>
            <a:pathLst>
              <a:path w="6099134" h="7000441">
                <a:moveTo>
                  <a:pt x="0" y="0"/>
                </a:moveTo>
                <a:lnTo>
                  <a:pt x="6099134" y="0"/>
                </a:lnTo>
                <a:lnTo>
                  <a:pt x="6099134" y="7000441"/>
                </a:lnTo>
                <a:lnTo>
                  <a:pt x="0" y="700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268859B-B60F-E71C-9C07-C5C77CC7F208}"/>
              </a:ext>
            </a:extLst>
          </p:cNvPr>
          <p:cNvSpPr/>
          <p:nvPr/>
        </p:nvSpPr>
        <p:spPr>
          <a:xfrm>
            <a:off x="-749808" y="2990850"/>
            <a:ext cx="4471416" cy="5486400"/>
          </a:xfrm>
          <a:custGeom>
            <a:avLst/>
            <a:gdLst/>
            <a:ahLst/>
            <a:cxnLst/>
            <a:rect l="l" t="t" r="r" b="b"/>
            <a:pathLst>
              <a:path w="6707124" h="8229600">
                <a:moveTo>
                  <a:pt x="0" y="0"/>
                </a:moveTo>
                <a:lnTo>
                  <a:pt x="6707124" y="0"/>
                </a:lnTo>
                <a:lnTo>
                  <a:pt x="67071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9F8DF29-752E-5EB0-8508-44407E31F9F3}"/>
              </a:ext>
            </a:extLst>
          </p:cNvPr>
          <p:cNvSpPr/>
          <p:nvPr/>
        </p:nvSpPr>
        <p:spPr>
          <a:xfrm>
            <a:off x="9512625" y="4654731"/>
            <a:ext cx="2126259" cy="2158639"/>
          </a:xfrm>
          <a:custGeom>
            <a:avLst/>
            <a:gdLst/>
            <a:ahLst/>
            <a:cxnLst/>
            <a:rect l="l" t="t" r="r" b="b"/>
            <a:pathLst>
              <a:path w="3189389" h="3237958">
                <a:moveTo>
                  <a:pt x="0" y="0"/>
                </a:moveTo>
                <a:lnTo>
                  <a:pt x="3189389" y="0"/>
                </a:lnTo>
                <a:lnTo>
                  <a:pt x="3189389" y="3237958"/>
                </a:lnTo>
                <a:lnTo>
                  <a:pt x="0" y="323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EB1FEFB-A050-EDAE-465A-1EC90EC2A947}"/>
              </a:ext>
            </a:extLst>
          </p:cNvPr>
          <p:cNvSpPr/>
          <p:nvPr/>
        </p:nvSpPr>
        <p:spPr>
          <a:xfrm>
            <a:off x="10575755" y="-2324100"/>
            <a:ext cx="3859785" cy="3968931"/>
          </a:xfrm>
          <a:custGeom>
            <a:avLst/>
            <a:gdLst/>
            <a:ahLst/>
            <a:cxnLst/>
            <a:rect l="l" t="t" r="r" b="b"/>
            <a:pathLst>
              <a:path w="5789678" h="5953396">
                <a:moveTo>
                  <a:pt x="0" y="0"/>
                </a:moveTo>
                <a:lnTo>
                  <a:pt x="5789677" y="0"/>
                </a:lnTo>
                <a:lnTo>
                  <a:pt x="5789677" y="5953396"/>
                </a:lnTo>
                <a:lnTo>
                  <a:pt x="0" y="5953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B7946F1-E19B-0692-931E-40898FD14DCB}"/>
              </a:ext>
            </a:extLst>
          </p:cNvPr>
          <p:cNvSpPr/>
          <p:nvPr/>
        </p:nvSpPr>
        <p:spPr>
          <a:xfrm>
            <a:off x="-1711643" y="247650"/>
            <a:ext cx="2623185" cy="2743200"/>
          </a:xfrm>
          <a:custGeom>
            <a:avLst/>
            <a:gdLst/>
            <a:ahLst/>
            <a:cxnLst/>
            <a:rect l="l" t="t" r="r" b="b"/>
            <a:pathLst>
              <a:path w="3934778" h="4114800">
                <a:moveTo>
                  <a:pt x="0" y="0"/>
                </a:moveTo>
                <a:lnTo>
                  <a:pt x="3934778" y="0"/>
                </a:lnTo>
                <a:lnTo>
                  <a:pt x="39347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letters&#10;&#10;AI-generated content may be incorrect.">
            <a:extLst>
              <a:ext uri="{FF2B5EF4-FFF2-40B4-BE49-F238E27FC236}">
                <a16:creationId xmlns:a16="http://schemas.microsoft.com/office/drawing/2014/main" id="{7DA79C9B-4A43-3B95-48EE-918851A52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24" y="399329"/>
            <a:ext cx="9888569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3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185753" y="336698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09" y="1871330"/>
            <a:ext cx="6529790" cy="42924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ED2DF8-F43D-B23B-656A-7D49A8DB31CC}"/>
              </a:ext>
            </a:extLst>
          </p:cNvPr>
          <p:cNvSpPr/>
          <p:nvPr/>
        </p:nvSpPr>
        <p:spPr>
          <a:xfrm>
            <a:off x="7328713" y="1645610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627321" y="392998"/>
            <a:ext cx="10834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cao ngất, cheo leo, hoang vu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từ điển.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1FA30B-FA32-EBE5-2DAE-35367F853F55}"/>
              </a:ext>
            </a:extLst>
          </p:cNvPr>
          <p:cNvGrpSpPr/>
          <p:nvPr/>
        </p:nvGrpSpPr>
        <p:grpSpPr>
          <a:xfrm>
            <a:off x="1446028" y="805784"/>
            <a:ext cx="9147869" cy="2007947"/>
            <a:chOff x="3432425" y="3473358"/>
            <a:chExt cx="3804151" cy="162394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514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latin typeface="+mj-lt"/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+mj-lt"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+mj-lt"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latin typeface="+mj-lt"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+mj-lt"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latin typeface="+mj-lt"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latin typeface="+mj-lt"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+mj-lt"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latin typeface="+mj-lt"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:a16="http://schemas.microsoft.com/office/drawing/2014/main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0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0FEFD3-B918-1DD7-C1ED-27FB09239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D282B28-77F8-0979-619D-23D9519DA19D}"/>
              </a:ext>
            </a:extLst>
          </p:cNvPr>
          <p:cNvSpPr/>
          <p:nvPr/>
        </p:nvSpPr>
        <p:spPr>
          <a:xfrm>
            <a:off x="4062956" y="2591090"/>
            <a:ext cx="4066089" cy="4666961"/>
          </a:xfrm>
          <a:custGeom>
            <a:avLst/>
            <a:gdLst/>
            <a:ahLst/>
            <a:cxnLst/>
            <a:rect l="l" t="t" r="r" b="b"/>
            <a:pathLst>
              <a:path w="6099134" h="7000441">
                <a:moveTo>
                  <a:pt x="0" y="0"/>
                </a:moveTo>
                <a:lnTo>
                  <a:pt x="6099134" y="0"/>
                </a:lnTo>
                <a:lnTo>
                  <a:pt x="6099134" y="7000441"/>
                </a:lnTo>
                <a:lnTo>
                  <a:pt x="0" y="700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5B2121D-2848-8479-F80A-CF44AD5896FC}"/>
              </a:ext>
            </a:extLst>
          </p:cNvPr>
          <p:cNvSpPr/>
          <p:nvPr/>
        </p:nvSpPr>
        <p:spPr>
          <a:xfrm>
            <a:off x="-749808" y="2990850"/>
            <a:ext cx="4471416" cy="5486400"/>
          </a:xfrm>
          <a:custGeom>
            <a:avLst/>
            <a:gdLst/>
            <a:ahLst/>
            <a:cxnLst/>
            <a:rect l="l" t="t" r="r" b="b"/>
            <a:pathLst>
              <a:path w="6707124" h="8229600">
                <a:moveTo>
                  <a:pt x="0" y="0"/>
                </a:moveTo>
                <a:lnTo>
                  <a:pt x="6707124" y="0"/>
                </a:lnTo>
                <a:lnTo>
                  <a:pt x="67071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3B5B4A4-D78B-12D7-A06E-E418B8151C0A}"/>
              </a:ext>
            </a:extLst>
          </p:cNvPr>
          <p:cNvSpPr/>
          <p:nvPr/>
        </p:nvSpPr>
        <p:spPr>
          <a:xfrm>
            <a:off x="9512625" y="4654731"/>
            <a:ext cx="2126259" cy="2158639"/>
          </a:xfrm>
          <a:custGeom>
            <a:avLst/>
            <a:gdLst/>
            <a:ahLst/>
            <a:cxnLst/>
            <a:rect l="l" t="t" r="r" b="b"/>
            <a:pathLst>
              <a:path w="3189389" h="3237958">
                <a:moveTo>
                  <a:pt x="0" y="0"/>
                </a:moveTo>
                <a:lnTo>
                  <a:pt x="3189389" y="0"/>
                </a:lnTo>
                <a:lnTo>
                  <a:pt x="3189389" y="3237958"/>
                </a:lnTo>
                <a:lnTo>
                  <a:pt x="0" y="323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1A7C075-9773-65B1-4FB9-014A003A07A9}"/>
              </a:ext>
            </a:extLst>
          </p:cNvPr>
          <p:cNvSpPr/>
          <p:nvPr/>
        </p:nvSpPr>
        <p:spPr>
          <a:xfrm>
            <a:off x="10575755" y="-2324100"/>
            <a:ext cx="3859785" cy="3968931"/>
          </a:xfrm>
          <a:custGeom>
            <a:avLst/>
            <a:gdLst/>
            <a:ahLst/>
            <a:cxnLst/>
            <a:rect l="l" t="t" r="r" b="b"/>
            <a:pathLst>
              <a:path w="5789678" h="5953396">
                <a:moveTo>
                  <a:pt x="0" y="0"/>
                </a:moveTo>
                <a:lnTo>
                  <a:pt x="5789677" y="0"/>
                </a:lnTo>
                <a:lnTo>
                  <a:pt x="5789677" y="5953396"/>
                </a:lnTo>
                <a:lnTo>
                  <a:pt x="0" y="5953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39C65BA-BC9F-368A-1B10-388FBDE06DA7}"/>
              </a:ext>
            </a:extLst>
          </p:cNvPr>
          <p:cNvSpPr/>
          <p:nvPr/>
        </p:nvSpPr>
        <p:spPr>
          <a:xfrm>
            <a:off x="-1711643" y="247650"/>
            <a:ext cx="2623185" cy="2743200"/>
          </a:xfrm>
          <a:custGeom>
            <a:avLst/>
            <a:gdLst/>
            <a:ahLst/>
            <a:cxnLst/>
            <a:rect l="l" t="t" r="r" b="b"/>
            <a:pathLst>
              <a:path w="3934778" h="4114800">
                <a:moveTo>
                  <a:pt x="0" y="0"/>
                </a:moveTo>
                <a:lnTo>
                  <a:pt x="3934778" y="0"/>
                </a:lnTo>
                <a:lnTo>
                  <a:pt x="39347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07F89808-B9FA-2878-D2BB-3176A23BF9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86" y="-413249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F5B3B5B-F773-36D2-0B17-E402824B5D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5" name="Bảng câu hỏi">
            <a:extLst>
              <a:ext uri="{FF2B5EF4-FFF2-40B4-BE49-F238E27FC236}">
                <a16:creationId xmlns:a16="http://schemas.microsoft.com/office/drawing/2014/main" id="{4EE4C686-4C36-0A73-FC07-128C27A23C4A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hứa câu hỏi">
            <a:extLst>
              <a:ext uri="{FF2B5EF4-FFF2-40B4-BE49-F238E27FC236}">
                <a16:creationId xmlns:a16="http://schemas.microsoft.com/office/drawing/2014/main" id="{9939FA2B-4188-C036-429D-3C6EABAE83E0}"/>
              </a:ext>
            </a:extLst>
          </p:cNvPr>
          <p:cNvSpPr txBox="1"/>
          <p:nvPr/>
        </p:nvSpPr>
        <p:spPr>
          <a:xfrm>
            <a:off x="2401456" y="574691"/>
            <a:ext cx="8105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6E3D97-466D-60A3-2C57-EC95B88566ED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8" name="a">
              <a:extLst>
                <a:ext uri="{FF2B5EF4-FFF2-40B4-BE49-F238E27FC236}">
                  <a16:creationId xmlns:a16="http://schemas.microsoft.com/office/drawing/2014/main" id="{FE5915FD-01EB-224A-ADD6-98B1D3AF59C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7E47584-2F27-BB3E-04A6-E9B4B4D44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FCC6EF-0831-960D-DF5A-1AE93E92953E}"/>
              </a:ext>
            </a:extLst>
          </p:cNvPr>
          <p:cNvGrpSpPr/>
          <p:nvPr/>
        </p:nvGrpSpPr>
        <p:grpSpPr>
          <a:xfrm>
            <a:off x="6666614" y="2412110"/>
            <a:ext cx="5369441" cy="1685579"/>
            <a:chOff x="8804714" y="4447253"/>
            <a:chExt cx="5921239" cy="2184644"/>
          </a:xfrm>
        </p:grpSpPr>
        <p:sp>
          <p:nvSpPr>
            <p:cNvPr id="12" name="b">
              <a:extLst>
                <a:ext uri="{FF2B5EF4-FFF2-40B4-BE49-F238E27FC236}">
                  <a16:creationId xmlns:a16="http://schemas.microsoft.com/office/drawing/2014/main" id="{33D2E2AD-3671-F063-FC3E-6617EE604508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Loại sách tra cứu, chứa đựng một tập hợp các đơn vị ngôn ngữ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B32DB60E-5AE6-77DF-4E39-DA66578F8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629807" cy="218464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A21017-86AD-91AB-C89C-EF95EE10E4B6}"/>
              </a:ext>
            </a:extLst>
          </p:cNvPr>
          <p:cNvGrpSpPr/>
          <p:nvPr/>
        </p:nvGrpSpPr>
        <p:grpSpPr>
          <a:xfrm>
            <a:off x="857531" y="4562747"/>
            <a:ext cx="4262878" cy="1646772"/>
            <a:chOff x="2147103" y="4634992"/>
            <a:chExt cx="5612754" cy="2134345"/>
          </a:xfrm>
        </p:grpSpPr>
        <p:sp>
          <p:nvSpPr>
            <p:cNvPr id="15" name="c">
              <a:extLst>
                <a:ext uri="{FF2B5EF4-FFF2-40B4-BE49-F238E27FC236}">
                  <a16:creationId xmlns:a16="http://schemas.microsoft.com/office/drawing/2014/main" id="{B5199C9D-6EA7-F6BC-793F-163210251E03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endPara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36B1EDFF-5D43-EF53-D6E1-BDE764ACD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7" name="Đúng">
            <a:extLst>
              <a:ext uri="{FF2B5EF4-FFF2-40B4-BE49-F238E27FC236}">
                <a16:creationId xmlns:a16="http://schemas.microsoft.com/office/drawing/2014/main" id="{F3C0F89F-EE08-F9DE-3FDA-AD04ED7567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23" y="2756953"/>
            <a:ext cx="1631474" cy="13051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741FB2F-0E52-FFBC-FC2D-08E5BE83586A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20" name="d">
              <a:extLst>
                <a:ext uri="{FF2B5EF4-FFF2-40B4-BE49-F238E27FC236}">
                  <a16:creationId xmlns:a16="http://schemas.microsoft.com/office/drawing/2014/main" id="{A463235A-3079-E2DB-D204-2C775241B48A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endPara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B6D9A2D8-879D-E198-F49D-776A017D2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sp>
        <p:nvSpPr>
          <p:cNvPr id="24" name="Arrow: Left 23">
            <a:hlinkClick r:id="rId16" action="ppaction://hlinksldjump"/>
            <a:extLst>
              <a:ext uri="{FF2B5EF4-FFF2-40B4-BE49-F238E27FC236}">
                <a16:creationId xmlns:a16="http://schemas.microsoft.com/office/drawing/2014/main" id="{E18F8864-D4EE-DC64-B676-594E8DEF43F5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421</Words>
  <Application>Microsoft Office PowerPoint</Application>
  <PresentationFormat>Widescreen</PresentationFormat>
  <Paragraphs>44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宋体</vt:lpstr>
      <vt:lpstr>Arial</vt:lpstr>
      <vt:lpstr>Calibri</vt:lpstr>
      <vt:lpstr>Calibri Light</vt:lpstr>
      <vt:lpstr>Cambria</vt:lpstr>
      <vt:lpstr>等线</vt:lpstr>
      <vt:lpstr>黑体</vt:lpstr>
      <vt:lpstr>Tahoma</vt:lpstr>
      <vt:lpstr>Times New Roman</vt:lpstr>
      <vt:lpstr>sách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adminpc1</cp:lastModifiedBy>
  <cp:revision>32</cp:revision>
  <dcterms:created xsi:type="dcterms:W3CDTF">2023-08-10T09:09:33Z</dcterms:created>
  <dcterms:modified xsi:type="dcterms:W3CDTF">2025-12-20T08:37:04Z</dcterms:modified>
</cp:coreProperties>
</file>