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85" r:id="rId4"/>
  </p:sldMasterIdLst>
  <p:notesMasterIdLst>
    <p:notesMasterId r:id="rId27"/>
  </p:notesMasterIdLst>
  <p:sldIdLst>
    <p:sldId id="2007577380" r:id="rId5"/>
    <p:sldId id="311" r:id="rId6"/>
    <p:sldId id="2007577405" r:id="rId7"/>
    <p:sldId id="2007577382" r:id="rId8"/>
    <p:sldId id="2007577384" r:id="rId9"/>
    <p:sldId id="2007577402" r:id="rId10"/>
    <p:sldId id="2007577385" r:id="rId11"/>
    <p:sldId id="2007577386" r:id="rId12"/>
    <p:sldId id="2007577387" r:id="rId13"/>
    <p:sldId id="2007577389" r:id="rId14"/>
    <p:sldId id="2007577394" r:id="rId15"/>
    <p:sldId id="2007577390" r:id="rId16"/>
    <p:sldId id="278" r:id="rId17"/>
    <p:sldId id="2007577212" r:id="rId18"/>
    <p:sldId id="331" r:id="rId19"/>
    <p:sldId id="2007577391" r:id="rId20"/>
    <p:sldId id="2007577393" r:id="rId21"/>
    <p:sldId id="2007577392" r:id="rId22"/>
    <p:sldId id="2007577395" r:id="rId23"/>
    <p:sldId id="2007577397" r:id="rId24"/>
    <p:sldId id="2007577404" r:id="rId25"/>
    <p:sldId id="20075774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DF28-52D1-45C3-BB55-FBC138DAE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0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92BF4-C828-E34E-5A4F-A16E3BE9F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83F56-CCDA-61B5-969F-DCC732ACA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C741AC-D47C-90C1-549B-1C30F437B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80A4A-66C0-2AC5-57A0-7B8A22FAC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DF28-52D1-45C3-BB55-FBC138DAE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690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3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4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8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E7B4AAC-4D67-7951-AAEE-150CE3FBC9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E15015-0F3A-7372-A77C-5186814ABE7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27B0D0-7742-15AB-8F18-B7C3E45E8A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27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42.sv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12.png"/><Relationship Id="rId10" Type="http://schemas.openxmlformats.org/officeDocument/2006/relationships/image" Target="../media/image57.png"/><Relationship Id="rId4" Type="http://schemas.openxmlformats.org/officeDocument/2006/relationships/image" Target="../media/image11.png"/><Relationship Id="rId9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1.png"/><Relationship Id="rId7" Type="http://schemas.microsoft.com/office/2007/relationships/hdphoto" Target="../media/hdphoto1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12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12.png"/><Relationship Id="rId10" Type="http://schemas.openxmlformats.org/officeDocument/2006/relationships/image" Target="../media/image57.png"/><Relationship Id="rId4" Type="http://schemas.openxmlformats.org/officeDocument/2006/relationships/image" Target="../media/image11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42.sv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42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18" Type="http://schemas.microsoft.com/office/2007/relationships/hdphoto" Target="../media/hdphoto8.wdp"/><Relationship Id="rId3" Type="http://schemas.openxmlformats.org/officeDocument/2006/relationships/image" Target="../media/image35.png"/><Relationship Id="rId21" Type="http://schemas.openxmlformats.org/officeDocument/2006/relationships/image" Target="../media/image45.png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17" Type="http://schemas.openxmlformats.org/officeDocument/2006/relationships/image" Target="../media/image43.png"/><Relationship Id="rId2" Type="http://schemas.openxmlformats.org/officeDocument/2006/relationships/image" Target="../media/image20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19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microsoft.com/office/2007/relationships/hdphoto" Target="../media/hdphoto12.wdp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B00D2988-0E6E-8588-927B-361BCAEE6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2390135"/>
            <a:ext cx="8592738" cy="2992019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F4B9AA-BBFE-B843-6F01-232B725F0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1418970" y="712012"/>
            <a:ext cx="9440708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oogle Shape;2382;p68">
            <a:extLst>
              <a:ext uri="{FF2B5EF4-FFF2-40B4-BE49-F238E27FC236}">
                <a16:creationId xmlns:a16="http://schemas.microsoft.com/office/drawing/2014/main" id="{5CBFADDC-A2DC-E6F7-4C5E-242B67F678B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5560" y="3097530"/>
            <a:ext cx="1567955" cy="1371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1309710" y="742255"/>
            <a:ext cx="9571985" cy="1447428"/>
            <a:chOff x="1278541" y="1036534"/>
            <a:chExt cx="7178989" cy="108557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2375;p68">
            <a:extLst>
              <a:ext uri="{FF2B5EF4-FFF2-40B4-BE49-F238E27FC236}">
                <a16:creationId xmlns:a16="http://schemas.microsoft.com/office/drawing/2014/main" id="{13B970A3-2559-F0D2-223C-22D004D0757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35590" y="2903220"/>
            <a:ext cx="1359005" cy="152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06002" y="2611387"/>
            <a:ext cx="1292628" cy="1320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1418970" y="712014"/>
            <a:ext cx="9440708" cy="1447429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oogle Shape;2382;p68">
            <a:extLst>
              <a:ext uri="{FF2B5EF4-FFF2-40B4-BE49-F238E27FC236}">
                <a16:creationId xmlns:a16="http://schemas.microsoft.com/office/drawing/2014/main" id="{5CBFADDC-A2DC-E6F7-4C5E-242B67F678B8}"/>
              </a:ext>
            </a:extLst>
          </p:cNvPr>
          <p:cNvPicPr preferRelativeResize="0"/>
          <p:nvPr/>
        </p:nvPicPr>
        <p:blipFill>
          <a:blip r:embed="rId10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0198756" y="3160467"/>
            <a:ext cx="1488496" cy="1476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10563095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410257" y="1264458"/>
              <a:ext cx="5018143" cy="106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Các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22377" y="1358565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56D54-4B1F-EF51-29AF-DC0195027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416C3-146F-027A-DCBB-DF008BF85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061C93-AE1A-CBBD-EC15-7EB4291971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66921-12E8-B11B-B051-CDD97E2AE2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9331" y="1868921"/>
            <a:ext cx="8327858" cy="6114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9FB90-732D-DBD6-F218-F533AA50BC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2938" y="0"/>
            <a:ext cx="4383404" cy="111566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A655A5-39DD-5813-625A-580A978D55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267314D-DA83-1FB4-D22A-1C5351222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4" y="2053418"/>
            <a:ext cx="9134475" cy="303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EE0680-3E7A-164F-12AC-A708C933F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51139-55DE-B6B3-958C-233CFFFEE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53687D07-4703-422D-26DE-1D18D493C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28079EEC-5187-3992-B430-C061961AC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7A3D4CFF-72C0-0FEA-9CC2-867D8A4C34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359E760F-E71A-9856-DF62-9A07DD712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60" y="2849632"/>
            <a:ext cx="9368790" cy="21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D6764-CCEF-7584-41AF-3DB8F8EBDD31}"/>
              </a:ext>
            </a:extLst>
          </p:cNvPr>
          <p:cNvSpPr txBox="1"/>
          <p:nvPr/>
        </p:nvSpPr>
        <p:spPr>
          <a:xfrm>
            <a:off x="662704" y="101995"/>
            <a:ext cx="8664176" cy="146423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Tìm từ chỉ hoạt động thích hợp với người và vật trong tranh. 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E8DED1-7E76-DB79-A015-9E03A206C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596526"/>
            <a:chOff x="2006826" y="1120840"/>
            <a:chExt cx="5858631" cy="1466895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0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529</Words>
  <Application>Microsoft Office PowerPoint</Application>
  <PresentationFormat>Widescreen</PresentationFormat>
  <Paragraphs>74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宋体</vt:lpstr>
      <vt:lpstr>Arial</vt:lpstr>
      <vt:lpstr>Bebas Neue</vt:lpstr>
      <vt:lpstr>Calibri</vt:lpstr>
      <vt:lpstr>Calibri Light</vt:lpstr>
      <vt:lpstr>Cambria</vt:lpstr>
      <vt:lpstr>等线</vt:lpstr>
      <vt:lpstr>等线 Light</vt:lpstr>
      <vt:lpstr>Handlee</vt:lpstr>
      <vt:lpstr>SVN-SAF</vt:lpstr>
      <vt:lpstr>Times New Roman</vt:lpstr>
      <vt:lpstr>UTM Duepuntozero</vt:lpstr>
      <vt:lpstr>Wingdings</vt:lpstr>
      <vt:lpstr>字魂105号-简雅黑</vt:lpstr>
      <vt:lpstr>思源黑体 CN Medium</vt:lpstr>
      <vt:lpstr>1_Office Theme</vt:lpstr>
      <vt:lpstr>Under the Sea Vocabulary for Pre-K by Slidesgo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85</cp:revision>
  <dcterms:created xsi:type="dcterms:W3CDTF">2023-06-05T11:16:01Z</dcterms:created>
  <dcterms:modified xsi:type="dcterms:W3CDTF">2025-12-20T07:44:29Z</dcterms:modified>
</cp:coreProperties>
</file>