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20" r:id="rId4"/>
  </p:sldMasterIdLst>
  <p:notesMasterIdLst>
    <p:notesMasterId r:id="rId19"/>
  </p:notesMasterIdLst>
  <p:sldIdLst>
    <p:sldId id="287" r:id="rId5"/>
    <p:sldId id="256" r:id="rId6"/>
    <p:sldId id="288" r:id="rId7"/>
    <p:sldId id="259" r:id="rId8"/>
    <p:sldId id="302" r:id="rId9"/>
    <p:sldId id="291" r:id="rId10"/>
    <p:sldId id="307" r:id="rId11"/>
    <p:sldId id="278" r:id="rId12"/>
    <p:sldId id="308" r:id="rId13"/>
    <p:sldId id="309" r:id="rId14"/>
    <p:sldId id="310" r:id="rId15"/>
    <p:sldId id="312" r:id="rId16"/>
    <p:sldId id="511" r:id="rId17"/>
    <p:sldId id="3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54ADC-A786-46B6-9FB5-33C5C59CB9E5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BC51F-F574-44C6-B7B9-DC24B331D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0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257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527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69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2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688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40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15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3939-936B-9A23-69BB-9EB49C52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76574-A4C6-BB1C-0D28-5AF184244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DD571-C627-87BF-A9AD-55705B01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8E54D4-2C72-420D-AABA-55C4963F15D7}" type="datetimeFigureOut">
              <a:rPr lang="vi-VN" smtClean="0"/>
              <a:t>20/12/2025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2930A-2AC3-5A1E-2C9E-11C6F4E9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6E037-F1CE-F08C-E74D-201EBD62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666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728A-01D2-839E-6B8A-350BABD6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6E6D7-05C4-313B-0F48-B9DBEC80C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1A5EC-985D-3F3E-7F31-DDA362E0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8E54D4-2C72-420D-AABA-55C4963F15D7}" type="datetimeFigureOut">
              <a:rPr lang="vi-VN" smtClean="0"/>
              <a:t>20/12/2025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0B0A5-D8B4-A2FE-C5BA-40309C19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964DF-0720-8E4F-A203-7A11429E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617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3F1BE8-0F87-3EEA-B860-FF178CA55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BA779B-070D-5BF2-5853-E78D8B03E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A76B9-F25A-506C-D840-89A8DD64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8E54D4-2C72-420D-AABA-55C4963F15D7}" type="datetimeFigureOut">
              <a:rPr lang="vi-VN" smtClean="0"/>
              <a:t>20/12/2025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7C3B2-5F2D-15E0-7FA0-80EFB8E5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7B432-A6E4-C9AB-F58F-A63129EC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1604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68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31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4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1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36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34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71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1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1E93-C574-5831-412A-5E53F3D50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55ED-93D1-D9E4-5459-9CC799CB1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FCA1C-4C9A-7D69-1968-C99D45F9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8E54D4-2C72-420D-AABA-55C4963F15D7}" type="datetimeFigureOut">
              <a:rPr lang="vi-VN" smtClean="0"/>
              <a:t>20/12/2025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1D199-647F-B551-FD61-731D59ED4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22067-9F74-85D9-AAED-19C5343C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7129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37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73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67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69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18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94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2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78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78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6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6115E-48A3-3627-F508-5128085B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B5E61-A480-DA49-8216-17DF92C3B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2EF71-BFE8-15B4-5ED0-05BD49DA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8E54D4-2C72-420D-AABA-55C4963F15D7}" type="datetimeFigureOut">
              <a:rPr lang="vi-VN" smtClean="0"/>
              <a:t>20/12/2025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3B71B-C3DC-E68E-6E59-99BB2F95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525DB-B562-1787-2947-1824AD74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4018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5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24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82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35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5D2541B-C359-BFB1-E1FB-D838D7AE6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3" y="228241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2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31EA463-BC3F-1282-7D1C-1C3351527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3" y="228241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69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575063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321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718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105209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A7942-725B-8C6D-C757-8B8C4B1B3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6920E-8838-BC8F-3B2A-7725E0D60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FE438-2364-7A36-ED8E-1D8F6903B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5AF44-E6E8-299F-9C8C-C80C3470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8E54D4-2C72-420D-AABA-55C4963F15D7}" type="datetimeFigureOut">
              <a:rPr lang="vi-VN" smtClean="0"/>
              <a:t>20/12/2025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5F809-A60B-4214-2F09-09A89323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12DA6-F2A7-4572-CF7A-ECB322C2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66530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150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2025/12/20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032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708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40673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18EF-FFD8-1149-3009-E99B8804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58C04-9C09-B247-D02B-629EEB3DB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0043B-24DF-E5DA-ADAA-30D736568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E3A35-311B-BEC7-773F-ED73A48CE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2E5ED7-681D-5BFD-D7C2-F0C312F88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98298F-E743-1B27-A87D-82844BA2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8E54D4-2C72-420D-AABA-55C4963F15D7}" type="datetimeFigureOut">
              <a:rPr lang="vi-VN" smtClean="0"/>
              <a:t>20/12/2025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0AB161-BE30-CB20-5879-939B9BA4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ABB55C-CA50-55B3-312C-39C05678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890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8B03-F8FE-5552-CBC0-84CDEE94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A9C22-BA43-ADEF-DCBD-3A4897A5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8E54D4-2C72-420D-AABA-55C4963F15D7}" type="datetimeFigureOut">
              <a:rPr lang="vi-VN" smtClean="0"/>
              <a:t>20/12/2025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60952-9300-4BC3-D0EA-AF71C122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F7341-C3D2-382A-97D9-28B76959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353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0F0A92-1BCB-91C7-500B-CEC1C6C99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8E54D4-2C72-420D-AABA-55C4963F15D7}" type="datetimeFigureOut">
              <a:rPr lang="vi-VN" smtClean="0"/>
              <a:t>20/12/2025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779576-7EDB-76A6-F3F1-E9E5A96A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A68AF-1283-D277-ACFA-16E03F81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802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87AB1-6E8A-D5D8-A94E-6BDB3896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50879-54A5-8A38-37B5-101A25EA5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D31E2-BE74-5787-748B-491E2A389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38190-87DC-F641-0240-9E224F28B4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8E54D4-2C72-420D-AABA-55C4963F15D7}" type="datetimeFigureOut">
              <a:rPr lang="vi-VN" smtClean="0"/>
              <a:t>20/12/2025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8193E-F137-D215-8388-0C551930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CD49B-93FA-3BF6-0AAB-2A6FEA8C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784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03D5-42D5-AA70-5889-F3FE37116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58D19B-1CE1-C95A-E12A-4509E1CF4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48A80-C1D8-86EB-4186-1713E837F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3EA86-669F-3496-1DC8-C8DFD3BA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8E54D4-2C72-420D-AABA-55C4963F15D7}" type="datetimeFigureOut">
              <a:rPr lang="vi-VN" smtClean="0"/>
              <a:t>20/12/2025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6272F-81B0-6B54-71F6-001938CF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0291B-649F-19CA-CECA-42B7DBBC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76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FF6983D-A0EC-E743-CFC8-60523E090BC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59" y="8052135"/>
            <a:ext cx="1171574" cy="117157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812DDC1-6042-08A8-4EF0-645C1BA50A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3" t="26293" r="15300" b="18857"/>
          <a:stretch/>
        </p:blipFill>
        <p:spPr bwMode="auto">
          <a:xfrm>
            <a:off x="-1" y="0"/>
            <a:ext cx="122291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864D6E-11C1-7ED1-AE4E-BBB275C898E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" y="0"/>
            <a:ext cx="12189161" cy="6858000"/>
          </a:xfrm>
          <a:prstGeom prst="rect">
            <a:avLst/>
          </a:prstGeom>
        </p:spPr>
      </p:pic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193C816-C7B2-BD3A-27E9-FE40D6E6B3C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3" y="228241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9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E74C018-5DCC-69EC-29DD-EF1CB975EC1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3" y="228241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6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E559A14-1D55-3237-23F7-89C8F71478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3" y="228241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1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EEFEA-969C-3879-8383-DBF3D0B0AE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4000" y="1"/>
            <a:ext cx="12225999" cy="6858000"/>
          </a:xfrm>
          <a:prstGeom prst="rect">
            <a:avLst/>
          </a:prstGeom>
        </p:spPr>
      </p:pic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311CC254-8DBA-9F1A-938E-10C8D97B0541}"/>
              </a:ext>
            </a:extLst>
          </p:cNvPr>
          <p:cNvSpPr/>
          <p:nvPr userDrawn="1"/>
        </p:nvSpPr>
        <p:spPr>
          <a:xfrm>
            <a:off x="152400" y="232652"/>
            <a:ext cx="11805919" cy="6503428"/>
          </a:xfrm>
          <a:prstGeom prst="foldedCorner">
            <a:avLst/>
          </a:prstGeom>
          <a:solidFill>
            <a:schemeClr val="bg1">
              <a:alpha val="89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aloo 2" pitchFamily="2" charset="0"/>
            </a:endParaRP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82C1E0F-AA5C-D7A2-FD81-18CEC040568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3" y="228241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0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25.svg"/><Relationship Id="rId10" Type="http://schemas.openxmlformats.org/officeDocument/2006/relationships/image" Target="../media/image44.png"/><Relationship Id="rId4" Type="http://schemas.openxmlformats.org/officeDocument/2006/relationships/image" Target="../media/image11.png"/><Relationship Id="rId9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25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42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4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2.sv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48.svg"/><Relationship Id="rId9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46.svg"/><Relationship Id="rId4" Type="http://schemas.openxmlformats.org/officeDocument/2006/relationships/image" Target="../media/image48.sv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19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sv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F34241-38F0-3B17-F21A-076B366FB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6593" y="2026491"/>
            <a:ext cx="4279763" cy="1109568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654812A-8854-ABCD-6D83-2CBFB79180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3" y="228241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984025B-8AD9-36AD-9111-CD37A256D4DE}"/>
              </a:ext>
            </a:extLst>
          </p:cNvPr>
          <p:cNvGrpSpPr/>
          <p:nvPr/>
        </p:nvGrpSpPr>
        <p:grpSpPr>
          <a:xfrm>
            <a:off x="819150" y="3375666"/>
            <a:ext cx="11229975" cy="922866"/>
            <a:chOff x="778744" y="1784991"/>
            <a:chExt cx="8377029" cy="922866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97F14D0E-C665-6138-5461-1253D238F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78744" y="1784991"/>
              <a:ext cx="8377029" cy="92286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035E02-1ABB-098B-021E-246BB3CFC223}"/>
                </a:ext>
              </a:extLst>
            </p:cNvPr>
            <p:cNvSpPr txBox="1"/>
            <p:nvPr/>
          </p:nvSpPr>
          <p:spPr>
            <a:xfrm>
              <a:off x="1219762" y="1915041"/>
              <a:ext cx="77654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Khi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chạy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nhanh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giờ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thể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dục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, 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ngã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rất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271E55C-1B11-5394-FB8C-B007F9A27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987" y="1085849"/>
            <a:ext cx="2690813" cy="219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13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984025B-8AD9-36AD-9111-CD37A256D4DE}"/>
              </a:ext>
            </a:extLst>
          </p:cNvPr>
          <p:cNvGrpSpPr/>
          <p:nvPr/>
        </p:nvGrpSpPr>
        <p:grpSpPr>
          <a:xfrm>
            <a:off x="819150" y="3375666"/>
            <a:ext cx="11229975" cy="922866"/>
            <a:chOff x="778744" y="1784991"/>
            <a:chExt cx="8377029" cy="922866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97F14D0E-C665-6138-5461-1253D238F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78744" y="1784991"/>
              <a:ext cx="8377029" cy="92286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035E02-1ABB-098B-021E-246BB3CFC223}"/>
                </a:ext>
              </a:extLst>
            </p:cNvPr>
            <p:cNvSpPr txBox="1"/>
            <p:nvPr/>
          </p:nvSpPr>
          <p:spPr>
            <a:xfrm>
              <a:off x="1219762" y="1915041"/>
              <a:ext cx="77654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Sau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khi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chơi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thể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thao, Lan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thấy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rất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khát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F15B5DD-3EAE-A2C9-9707-7DB7F0250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137" y="1071562"/>
            <a:ext cx="2700338" cy="21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97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14208-BD16-698E-F911-7C573F6C7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5E4E73BD-537A-5EA7-D438-6EE5FE432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DB5326-C363-D8E6-F16B-7F3247A68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D05B6F-73C3-5655-7980-94D000620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pic>
        <p:nvPicPr>
          <p:cNvPr id="4" name="Picture 3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50FA34F7-5F8A-EB60-B826-C0C0B0421F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55" y="1531088"/>
            <a:ext cx="5155170" cy="173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0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448" y="2426581"/>
            <a:ext cx="3543561" cy="3543561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257958" y="531227"/>
            <a:ext cx="10011490" cy="2345086"/>
            <a:chOff x="1596571" y="1090906"/>
            <a:chExt cx="10011490" cy="2345086"/>
          </a:xfrm>
          <a:solidFill>
            <a:srgbClr val="89FFD8"/>
          </a:solidFill>
        </p:grpSpPr>
        <p:sp>
          <p:nvSpPr>
            <p:cNvPr id="2" name="Oval 1"/>
            <p:cNvSpPr/>
            <p:nvPr/>
          </p:nvSpPr>
          <p:spPr>
            <a:xfrm>
              <a:off x="1596571" y="1090907"/>
              <a:ext cx="3487927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498666" y="1090906"/>
              <a:ext cx="1904691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869002" y="1090906"/>
              <a:ext cx="3787490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8762285" y="1174099"/>
              <a:ext cx="2845776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8" name="文本框 80">
            <a:extLst>
              <a:ext uri="{FF2B5EF4-FFF2-40B4-BE49-F238E27FC236}">
                <a16:creationId xmlns:a16="http://schemas.microsoft.com/office/drawing/2014/main" id="{3EE2DB40-547A-4C19-9173-429714D71B13}"/>
              </a:ext>
            </a:extLst>
          </p:cNvPr>
          <p:cNvSpPr txBox="1"/>
          <p:nvPr/>
        </p:nvSpPr>
        <p:spPr>
          <a:xfrm>
            <a:off x="368448" y="1234327"/>
            <a:ext cx="11566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đường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về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nhà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cho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Ếch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xanh</a:t>
            </a:r>
            <a:endParaRPr kumimoji="0" lang="en-US" sz="5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glow rad="101600">
                  <a:srgbClr val="70AD47">
                    <a:satMod val="175000"/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" name="椭圆 31">
            <a:extLst>
              <a:ext uri="{FF2B5EF4-FFF2-40B4-BE49-F238E27FC236}">
                <a16:creationId xmlns:a16="http://schemas.microsoft.com/office/drawing/2014/main" id="{E298D769-6E12-47D6-B46A-DFA375DD737F}"/>
              </a:ext>
            </a:extLst>
          </p:cNvPr>
          <p:cNvSpPr/>
          <p:nvPr/>
        </p:nvSpPr>
        <p:spPr>
          <a:xfrm flipH="1">
            <a:off x="3858640" y="3177595"/>
            <a:ext cx="7677558" cy="292290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0" name="文本框 80">
            <a:extLst>
              <a:ext uri="{FF2B5EF4-FFF2-40B4-BE49-F238E27FC236}">
                <a16:creationId xmlns:a16="http://schemas.microsoft.com/office/drawing/2014/main" id="{6C88FC47-514D-4942-8566-171B7A5F661D}"/>
              </a:ext>
            </a:extLst>
          </p:cNvPr>
          <p:cNvSpPr txBox="1"/>
          <p:nvPr/>
        </p:nvSpPr>
        <p:spPr>
          <a:xfrm>
            <a:off x="4274288" y="3329995"/>
            <a:ext cx="68841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  Em </a:t>
            </a:r>
            <a:r>
              <a:rPr kumimoji="0" lang="en-US" sz="4000" b="0" i="0" u="none" strike="noStrike" kern="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hãy</a:t>
            </a: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giúp</a:t>
            </a: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ếch</a:t>
            </a: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xanh</a:t>
            </a: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đường</a:t>
            </a: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về</a:t>
            </a: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nhà</a:t>
            </a: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bằng</a:t>
            </a: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lối</a:t>
            </a: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đi</a:t>
            </a: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gồm</a:t>
            </a: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động</a:t>
            </a:r>
            <a:r>
              <a:rPr lang="en-US" sz="4000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từ</a:t>
            </a:r>
            <a:r>
              <a:rPr lang="en-US" sz="4000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chỉ</a:t>
            </a:r>
            <a:r>
              <a:rPr lang="en-US" sz="4000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trạng</a:t>
            </a:r>
            <a:r>
              <a:rPr lang="en-US" sz="4000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thái</a:t>
            </a:r>
            <a:r>
              <a:rPr lang="en-US" sz="4000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4000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cơ</a:t>
            </a:r>
            <a:r>
              <a:rPr lang="en-US" sz="4000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sz="4000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4000" b="0" i="0" u="none" strike="noStrike" kern="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068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7.40741E-7 L 2.5E-6 -0.07222 " pathEditMode="relative" rAng="0" ptsTypes="AA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ldLvl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4A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7557" y="509765"/>
            <a:ext cx="9416887" cy="5838470"/>
          </a:xfrm>
          <a:custGeom>
            <a:avLst/>
            <a:gdLst/>
            <a:ahLst/>
            <a:cxnLst/>
            <a:rect l="l" t="t" r="r" b="b"/>
            <a:pathLst>
              <a:path w="14125331" h="8757705">
                <a:moveTo>
                  <a:pt x="0" y="0"/>
                </a:moveTo>
                <a:lnTo>
                  <a:pt x="14125332" y="0"/>
                </a:lnTo>
                <a:lnTo>
                  <a:pt x="14125332" y="8757706"/>
                </a:lnTo>
                <a:lnTo>
                  <a:pt x="0" y="8757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918045" y="-204529"/>
            <a:ext cx="1310683" cy="1548813"/>
          </a:xfrm>
          <a:custGeom>
            <a:avLst/>
            <a:gdLst/>
            <a:ahLst/>
            <a:cxnLst/>
            <a:rect l="l" t="t" r="r" b="b"/>
            <a:pathLst>
              <a:path w="1966025" h="2323220">
                <a:moveTo>
                  <a:pt x="0" y="0"/>
                </a:moveTo>
                <a:lnTo>
                  <a:pt x="1966025" y="0"/>
                </a:lnTo>
                <a:lnTo>
                  <a:pt x="1966025" y="2323220"/>
                </a:lnTo>
                <a:lnTo>
                  <a:pt x="0" y="2323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244934" y="3251787"/>
            <a:ext cx="3896076" cy="3764583"/>
          </a:xfrm>
          <a:custGeom>
            <a:avLst/>
            <a:gdLst/>
            <a:ahLst/>
            <a:cxnLst/>
            <a:rect l="l" t="t" r="r" b="b"/>
            <a:pathLst>
              <a:path w="5844114" h="5646875">
                <a:moveTo>
                  <a:pt x="0" y="0"/>
                </a:moveTo>
                <a:lnTo>
                  <a:pt x="5844114" y="0"/>
                </a:lnTo>
                <a:lnTo>
                  <a:pt x="5844114" y="5646875"/>
                </a:lnTo>
                <a:lnTo>
                  <a:pt x="0" y="5646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80419" y="3429001"/>
            <a:ext cx="1424025" cy="3254915"/>
          </a:xfrm>
          <a:custGeom>
            <a:avLst/>
            <a:gdLst/>
            <a:ahLst/>
            <a:cxnLst/>
            <a:rect l="l" t="t" r="r" b="b"/>
            <a:pathLst>
              <a:path w="2136038" h="4882373">
                <a:moveTo>
                  <a:pt x="0" y="0"/>
                </a:moveTo>
                <a:lnTo>
                  <a:pt x="2136038" y="0"/>
                </a:lnTo>
                <a:lnTo>
                  <a:pt x="2136038" y="4882373"/>
                </a:lnTo>
                <a:lnTo>
                  <a:pt x="0" y="48823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 descr="A blue and orange text&#10;&#10;AI-generated content may be incorrect.">
            <a:extLst>
              <a:ext uri="{FF2B5EF4-FFF2-40B4-BE49-F238E27FC236}">
                <a16:creationId xmlns:a16="http://schemas.microsoft.com/office/drawing/2014/main" id="{1FD54919-B69B-F247-11FB-941FB8445E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50" y="1470784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4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4A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7557" y="509765"/>
            <a:ext cx="9416887" cy="5838470"/>
          </a:xfrm>
          <a:custGeom>
            <a:avLst/>
            <a:gdLst/>
            <a:ahLst/>
            <a:cxnLst/>
            <a:rect l="l" t="t" r="r" b="b"/>
            <a:pathLst>
              <a:path w="14125331" h="8757705">
                <a:moveTo>
                  <a:pt x="0" y="0"/>
                </a:moveTo>
                <a:lnTo>
                  <a:pt x="14125332" y="0"/>
                </a:lnTo>
                <a:lnTo>
                  <a:pt x="14125332" y="8757706"/>
                </a:lnTo>
                <a:lnTo>
                  <a:pt x="0" y="8757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918045" y="-204529"/>
            <a:ext cx="1310683" cy="1548813"/>
          </a:xfrm>
          <a:custGeom>
            <a:avLst/>
            <a:gdLst/>
            <a:ahLst/>
            <a:cxnLst/>
            <a:rect l="l" t="t" r="r" b="b"/>
            <a:pathLst>
              <a:path w="1966025" h="2323220">
                <a:moveTo>
                  <a:pt x="0" y="0"/>
                </a:moveTo>
                <a:lnTo>
                  <a:pt x="1966025" y="0"/>
                </a:lnTo>
                <a:lnTo>
                  <a:pt x="1966025" y="2323220"/>
                </a:lnTo>
                <a:lnTo>
                  <a:pt x="0" y="2323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244934" y="3251787"/>
            <a:ext cx="3896076" cy="3764583"/>
          </a:xfrm>
          <a:custGeom>
            <a:avLst/>
            <a:gdLst/>
            <a:ahLst/>
            <a:cxnLst/>
            <a:rect l="l" t="t" r="r" b="b"/>
            <a:pathLst>
              <a:path w="5844114" h="5646875">
                <a:moveTo>
                  <a:pt x="0" y="0"/>
                </a:moveTo>
                <a:lnTo>
                  <a:pt x="5844114" y="0"/>
                </a:lnTo>
                <a:lnTo>
                  <a:pt x="5844114" y="5646875"/>
                </a:lnTo>
                <a:lnTo>
                  <a:pt x="0" y="5646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80419" y="3429001"/>
            <a:ext cx="1424025" cy="3254915"/>
          </a:xfrm>
          <a:custGeom>
            <a:avLst/>
            <a:gdLst/>
            <a:ahLst/>
            <a:cxnLst/>
            <a:rect l="l" t="t" r="r" b="b"/>
            <a:pathLst>
              <a:path w="2136038" h="4882373">
                <a:moveTo>
                  <a:pt x="0" y="0"/>
                </a:moveTo>
                <a:lnTo>
                  <a:pt x="2136038" y="0"/>
                </a:lnTo>
                <a:lnTo>
                  <a:pt x="2136038" y="4882373"/>
                </a:lnTo>
                <a:lnTo>
                  <a:pt x="0" y="48823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3" y="43969"/>
            <a:ext cx="2539683" cy="2539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CF6B82-4D25-822E-BCA4-B38103CB9D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39510" y="1742985"/>
            <a:ext cx="8419306" cy="26702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C1E51C-590C-3458-7FEE-721370E968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36548" y="291992"/>
            <a:ext cx="3578662" cy="1127858"/>
          </a:xfrm>
          <a:prstGeom prst="rect">
            <a:avLst/>
          </a:prstGeom>
        </p:spPr>
      </p:pic>
      <p:pic>
        <p:nvPicPr>
          <p:cNvPr id="15" name="Picture 1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8C76B9F-174A-E1F7-133A-12D685C352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3" y="228241"/>
            <a:ext cx="1477062" cy="1477062"/>
          </a:xfrm>
          <a:prstGeom prst="rect">
            <a:avLst/>
          </a:prstGeom>
        </p:spPr>
      </p:pic>
      <p:pic>
        <p:nvPicPr>
          <p:cNvPr id="16" name="Picture 1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BE9AE80-C286-141E-29B6-8BD2BC85FE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504" y="5225543"/>
            <a:ext cx="1477062" cy="1477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347056-A807-5F20-1F3C-02DF63DC9B2F}"/>
              </a:ext>
            </a:extLst>
          </p:cNvPr>
          <p:cNvGrpSpPr/>
          <p:nvPr/>
        </p:nvGrpSpPr>
        <p:grpSpPr>
          <a:xfrm>
            <a:off x="2377928" y="186124"/>
            <a:ext cx="9202835" cy="887099"/>
            <a:chOff x="1900674" y="599220"/>
            <a:chExt cx="10661186" cy="88709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AF7B388-5AA0-88FF-2895-7E1BD75143F0}"/>
                </a:ext>
              </a:extLst>
            </p:cNvPr>
            <p:cNvSpPr/>
            <p:nvPr/>
          </p:nvSpPr>
          <p:spPr>
            <a:xfrm>
              <a:off x="1900674" y="606090"/>
              <a:ext cx="8375112" cy="8802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C13418-945C-8BC9-99DA-8E8F9619F799}"/>
                </a:ext>
              </a:extLst>
            </p:cNvPr>
            <p:cNvSpPr txBox="1"/>
            <p:nvPr/>
          </p:nvSpPr>
          <p:spPr>
            <a:xfrm>
              <a:off x="2058397" y="599220"/>
              <a:ext cx="105034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6BE8A39-F558-7881-94E0-3E626A4CA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085" y="103893"/>
            <a:ext cx="1906295" cy="9587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50E6AA-7347-CF3A-3246-79AE7C4EA48E}"/>
              </a:ext>
            </a:extLst>
          </p:cNvPr>
          <p:cNvGrpSpPr/>
          <p:nvPr/>
        </p:nvGrpSpPr>
        <p:grpSpPr>
          <a:xfrm>
            <a:off x="762668" y="2093052"/>
            <a:ext cx="8377029" cy="922866"/>
            <a:chOff x="938421" y="2634671"/>
            <a:chExt cx="6871301" cy="922866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0B972493-F424-BEDF-4E48-E96CDDBCD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5EE93B-5A46-8957-A35E-1FF30C311474}"/>
                </a:ext>
              </a:extLst>
            </p:cNvPr>
            <p:cNvSpPr txBox="1"/>
            <p:nvPr/>
          </p:nvSpPr>
          <p:spPr>
            <a:xfrm>
              <a:off x="1236060" y="2742481"/>
              <a:ext cx="5843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Chứa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tiếng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"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M: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quý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B10058-16E1-F6E5-905E-3AD170021E81}"/>
              </a:ext>
            </a:extLst>
          </p:cNvPr>
          <p:cNvGrpSpPr/>
          <p:nvPr/>
        </p:nvGrpSpPr>
        <p:grpSpPr>
          <a:xfrm>
            <a:off x="829343" y="3168723"/>
            <a:ext cx="9991057" cy="922866"/>
            <a:chOff x="762668" y="2416248"/>
            <a:chExt cx="9991057" cy="922866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31FD1972-44BB-2FF2-C914-1B0DF730B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267205-606B-D72B-F047-715FC8F997B6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b. Chứa tiếng “thương”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M: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thương mến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4E4844-C912-2ACC-E907-31AFD04772D8}"/>
              </a:ext>
            </a:extLst>
          </p:cNvPr>
          <p:cNvGrpSpPr/>
          <p:nvPr/>
        </p:nvGrpSpPr>
        <p:grpSpPr>
          <a:xfrm>
            <a:off x="921620" y="4311069"/>
            <a:ext cx="8393830" cy="922866"/>
            <a:chOff x="778745" y="3815769"/>
            <a:chExt cx="8393830" cy="922866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2BD8584-BDDF-67D8-C9A4-74C491978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78745" y="3815769"/>
              <a:ext cx="8377029" cy="92286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6CB131-4D2B-6875-B511-311FBE3A8938}"/>
                </a:ext>
              </a:extLst>
            </p:cNvPr>
            <p:cNvSpPr txBox="1"/>
            <p:nvPr/>
          </p:nvSpPr>
          <p:spPr>
            <a:xfrm>
              <a:off x="1124122" y="3917051"/>
              <a:ext cx="80484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Chứa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tiếng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”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M: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mong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493694-5994-2E7B-72A7-CC3AB30B7E1A}"/>
              </a:ext>
            </a:extLst>
          </p:cNvPr>
          <p:cNvGrpSpPr/>
          <p:nvPr/>
        </p:nvGrpSpPr>
        <p:grpSpPr>
          <a:xfrm>
            <a:off x="1035920" y="5387394"/>
            <a:ext cx="8393830" cy="922866"/>
            <a:chOff x="778745" y="3815769"/>
            <a:chExt cx="8393830" cy="922866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1EE4613E-6317-52CD-FF09-BE59740EA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778745" y="3815769"/>
              <a:ext cx="8377029" cy="92286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1A6ED9-42F1-3693-6EB7-D2BCDCF40986}"/>
                </a:ext>
              </a:extLst>
            </p:cNvPr>
            <p:cNvSpPr txBox="1"/>
            <p:nvPr/>
          </p:nvSpPr>
          <p:spPr>
            <a:xfrm>
              <a:off x="1124122" y="3917051"/>
              <a:ext cx="80484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Chứa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tiếng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tiếc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"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M: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tiếc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nuối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20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619CDEA5-1B03-0FD8-81F2-FEBFF1C7C101}"/>
              </a:ext>
            </a:extLst>
          </p:cNvPr>
          <p:cNvGrpSpPr/>
          <p:nvPr/>
        </p:nvGrpSpPr>
        <p:grpSpPr>
          <a:xfrm>
            <a:off x="1847850" y="1503958"/>
            <a:ext cx="2741207" cy="1364955"/>
            <a:chOff x="2367516" y="398934"/>
            <a:chExt cx="2315859" cy="136495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9C30FF0-B30C-E306-36B7-66453A1339F2}"/>
                </a:ext>
              </a:extLst>
            </p:cNvPr>
            <p:cNvGrpSpPr/>
            <p:nvPr/>
          </p:nvGrpSpPr>
          <p:grpSpPr>
            <a:xfrm>
              <a:off x="2673383" y="398934"/>
              <a:ext cx="2009992" cy="1364955"/>
              <a:chOff x="2673383" y="398934"/>
              <a:chExt cx="2009992" cy="1364955"/>
            </a:xfrm>
          </p:grpSpPr>
          <p:pic>
            <p:nvPicPr>
              <p:cNvPr id="11" name="Picture 9">
                <a:extLst>
                  <a:ext uri="{FF2B5EF4-FFF2-40B4-BE49-F238E27FC236}">
                    <a16:creationId xmlns:a16="http://schemas.microsoft.com/office/drawing/2014/main" id="{CFC28A35-5A57-028F-68EB-C440FEADE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2BE419-AA23-3CDB-BCDF-A82A0A1E1AB5}"/>
                  </a:ext>
                </a:extLst>
              </p:cNvPr>
              <p:cNvSpPr txBox="1"/>
              <p:nvPr/>
            </p:nvSpPr>
            <p:spPr>
              <a:xfrm>
                <a:off x="2818789" y="686671"/>
                <a:ext cx="186458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/>
                  </a:rPr>
                  <a:t>Yêu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/>
                  </a:rPr>
                  <a:t>thương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A7DD76BF-B7FD-291C-C5F3-1E35CF38C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516" y="791623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13E8BF-A4FF-089C-3982-D1D4AEADDD11}"/>
              </a:ext>
            </a:extLst>
          </p:cNvPr>
          <p:cNvGrpSpPr/>
          <p:nvPr/>
        </p:nvGrpSpPr>
        <p:grpSpPr>
          <a:xfrm>
            <a:off x="4570889" y="1503958"/>
            <a:ext cx="2192214" cy="1163536"/>
            <a:chOff x="4657817" y="398934"/>
            <a:chExt cx="2192214" cy="116353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388832D-31D6-B162-AC56-21C5AA39E0E5}"/>
                </a:ext>
              </a:extLst>
            </p:cNvPr>
            <p:cNvGrpSpPr/>
            <p:nvPr/>
          </p:nvGrpSpPr>
          <p:grpSpPr>
            <a:xfrm>
              <a:off x="4857290" y="398934"/>
              <a:ext cx="1992741" cy="1163536"/>
              <a:chOff x="2673383" y="398934"/>
              <a:chExt cx="1992741" cy="1163536"/>
            </a:xfrm>
          </p:grpSpPr>
          <p:pic>
            <p:nvPicPr>
              <p:cNvPr id="15" name="Picture 9">
                <a:extLst>
                  <a:ext uri="{FF2B5EF4-FFF2-40B4-BE49-F238E27FC236}">
                    <a16:creationId xmlns:a16="http://schemas.microsoft.com/office/drawing/2014/main" id="{488EFC7E-1978-4F0C-7745-DC4AA82AC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D49F16-6809-62AB-BDF2-B55852579D30}"/>
                  </a:ext>
                </a:extLst>
              </p:cNvPr>
              <p:cNvSpPr txBox="1"/>
              <p:nvPr/>
            </p:nvSpPr>
            <p:spPr>
              <a:xfrm>
                <a:off x="2801538" y="688314"/>
                <a:ext cx="18645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Yêu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mến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85D57145-92AC-4727-BC9A-350EC7600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817" y="1069632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2B795A7-CA38-2FDB-E0A0-B1E1A2612B8B}"/>
              </a:ext>
            </a:extLst>
          </p:cNvPr>
          <p:cNvGrpSpPr/>
          <p:nvPr/>
        </p:nvGrpSpPr>
        <p:grpSpPr>
          <a:xfrm>
            <a:off x="7048997" y="1484751"/>
            <a:ext cx="2714127" cy="1174801"/>
            <a:chOff x="2499839" y="1694963"/>
            <a:chExt cx="2528718" cy="117480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EFCD30-3073-D84F-DE08-49D1251C221C}"/>
                </a:ext>
              </a:extLst>
            </p:cNvPr>
            <p:cNvGrpSpPr/>
            <p:nvPr/>
          </p:nvGrpSpPr>
          <p:grpSpPr>
            <a:xfrm>
              <a:off x="2561454" y="1694963"/>
              <a:ext cx="2467103" cy="1163536"/>
              <a:chOff x="234025" y="398823"/>
              <a:chExt cx="2467103" cy="1163536"/>
            </a:xfrm>
          </p:grpSpPr>
          <p:pic>
            <p:nvPicPr>
              <p:cNvPr id="25" name="Picture 9">
                <a:extLst>
                  <a:ext uri="{FF2B5EF4-FFF2-40B4-BE49-F238E27FC236}">
                    <a16:creationId xmlns:a16="http://schemas.microsoft.com/office/drawing/2014/main" id="{06C46E2D-0646-F3D3-A52A-6A24FF5F4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4025" y="398823"/>
                <a:ext cx="2275178" cy="1163536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581543-8DDB-0D8D-40F7-6CB50E269DDA}"/>
                  </a:ext>
                </a:extLst>
              </p:cNvPr>
              <p:cNvSpPr txBox="1"/>
              <p:nvPr/>
            </p:nvSpPr>
            <p:spPr>
              <a:xfrm>
                <a:off x="523139" y="678477"/>
                <a:ext cx="217798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Kính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yêu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1EF81E19-A437-88E3-9E24-7EDAA1EDB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839" y="2408125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599769B-3A18-3C1A-D161-BB0313918320}"/>
              </a:ext>
            </a:extLst>
          </p:cNvPr>
          <p:cNvGrpSpPr/>
          <p:nvPr/>
        </p:nvGrpSpPr>
        <p:grpSpPr>
          <a:xfrm>
            <a:off x="2439068" y="378552"/>
            <a:ext cx="8377029" cy="922866"/>
            <a:chOff x="938421" y="2634671"/>
            <a:chExt cx="6871301" cy="922866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6E6C6002-E1C9-C68F-190D-A11DBFE36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79280F-3B80-B4C9-E4FE-DA7AC7C64ADB}"/>
                </a:ext>
              </a:extLst>
            </p:cNvPr>
            <p:cNvSpPr txBox="1"/>
            <p:nvPr/>
          </p:nvSpPr>
          <p:spPr>
            <a:xfrm>
              <a:off x="1236060" y="2742481"/>
              <a:ext cx="5843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a.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Chứa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yêu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"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M: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yêu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quý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E9353FB-C669-DF54-66E3-8DDC6AEF0998}"/>
              </a:ext>
            </a:extLst>
          </p:cNvPr>
          <p:cNvGrpSpPr/>
          <p:nvPr/>
        </p:nvGrpSpPr>
        <p:grpSpPr>
          <a:xfrm>
            <a:off x="3162797" y="2761101"/>
            <a:ext cx="2637927" cy="1174801"/>
            <a:chOff x="2499839" y="1694963"/>
            <a:chExt cx="2457723" cy="11748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21EF692-32D1-FBEA-979C-B31B302577BB}"/>
                </a:ext>
              </a:extLst>
            </p:cNvPr>
            <p:cNvGrpSpPr/>
            <p:nvPr/>
          </p:nvGrpSpPr>
          <p:grpSpPr>
            <a:xfrm>
              <a:off x="2561454" y="1694963"/>
              <a:ext cx="2396108" cy="1163536"/>
              <a:chOff x="234025" y="398823"/>
              <a:chExt cx="2396108" cy="1163536"/>
            </a:xfrm>
          </p:grpSpPr>
          <p:pic>
            <p:nvPicPr>
              <p:cNvPr id="9" name="Picture 9">
                <a:extLst>
                  <a:ext uri="{FF2B5EF4-FFF2-40B4-BE49-F238E27FC236}">
                    <a16:creationId xmlns:a16="http://schemas.microsoft.com/office/drawing/2014/main" id="{CE8D0774-7D2E-3AF8-B4FC-48E73158F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4025" y="398823"/>
                <a:ext cx="2275178" cy="1163536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9D22CC-23F4-0318-AA3C-178780307DD8}"/>
                  </a:ext>
                </a:extLst>
              </p:cNvPr>
              <p:cNvSpPr txBox="1"/>
              <p:nvPr/>
            </p:nvSpPr>
            <p:spPr>
              <a:xfrm>
                <a:off x="452144" y="668952"/>
                <a:ext cx="217798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Thương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yêu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6B147A21-B366-76BF-1950-6D05B9523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839" y="2408125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B96926-6610-9C57-7096-3F3B810C7A13}"/>
              </a:ext>
            </a:extLst>
          </p:cNvPr>
          <p:cNvGrpSpPr/>
          <p:nvPr/>
        </p:nvGrpSpPr>
        <p:grpSpPr>
          <a:xfrm>
            <a:off x="6275864" y="2704108"/>
            <a:ext cx="2192214" cy="1163536"/>
            <a:chOff x="4657817" y="398934"/>
            <a:chExt cx="2192214" cy="116353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2CA56BD-9FD4-47F1-68AE-9AC2742FE656}"/>
                </a:ext>
              </a:extLst>
            </p:cNvPr>
            <p:cNvGrpSpPr/>
            <p:nvPr/>
          </p:nvGrpSpPr>
          <p:grpSpPr>
            <a:xfrm>
              <a:off x="4857290" y="398934"/>
              <a:ext cx="1992741" cy="1163536"/>
              <a:chOff x="2673383" y="398934"/>
              <a:chExt cx="1992741" cy="1163536"/>
            </a:xfrm>
          </p:grpSpPr>
          <p:pic>
            <p:nvPicPr>
              <p:cNvPr id="23" name="Picture 9">
                <a:extLst>
                  <a:ext uri="{FF2B5EF4-FFF2-40B4-BE49-F238E27FC236}">
                    <a16:creationId xmlns:a16="http://schemas.microsoft.com/office/drawing/2014/main" id="{BF4B470E-01BF-1D70-61A5-89DBA08792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0243D8F-2BDF-26D1-8C23-3FF0F7D1E529}"/>
                  </a:ext>
                </a:extLst>
              </p:cNvPr>
              <p:cNvSpPr txBox="1"/>
              <p:nvPr/>
            </p:nvSpPr>
            <p:spPr>
              <a:xfrm>
                <a:off x="2801538" y="688314"/>
                <a:ext cx="18645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Yêu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thích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5770922C-5A49-9620-1E78-8D50D97AE6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817" y="1069632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3BB6D45-CC1D-8422-1D29-0BEC62CC09FD}"/>
              </a:ext>
            </a:extLst>
          </p:cNvPr>
          <p:cNvGrpSpPr/>
          <p:nvPr/>
        </p:nvGrpSpPr>
        <p:grpSpPr>
          <a:xfrm>
            <a:off x="2990850" y="5428258"/>
            <a:ext cx="2981325" cy="1163536"/>
            <a:chOff x="2367516" y="398934"/>
            <a:chExt cx="2315859" cy="116353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C44902B-C265-CE01-24BC-C37AF15B17FF}"/>
                </a:ext>
              </a:extLst>
            </p:cNvPr>
            <p:cNvGrpSpPr/>
            <p:nvPr/>
          </p:nvGrpSpPr>
          <p:grpSpPr>
            <a:xfrm>
              <a:off x="2673383" y="398934"/>
              <a:ext cx="2009992" cy="1163536"/>
              <a:chOff x="2673383" y="398934"/>
              <a:chExt cx="2009992" cy="1163536"/>
            </a:xfrm>
          </p:grpSpPr>
          <p:pic>
            <p:nvPicPr>
              <p:cNvPr id="44" name="Picture 9">
                <a:extLst>
                  <a:ext uri="{FF2B5EF4-FFF2-40B4-BE49-F238E27FC236}">
                    <a16:creationId xmlns:a16="http://schemas.microsoft.com/office/drawing/2014/main" id="{C8F3F9BE-FED8-63BA-1E8C-1AFF67A7AC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F41C563-C2F3-59D9-8EA9-8268F9446B92}"/>
                  </a:ext>
                </a:extLst>
              </p:cNvPr>
              <p:cNvSpPr txBox="1"/>
              <p:nvPr/>
            </p:nvSpPr>
            <p:spPr>
              <a:xfrm>
                <a:off x="2818789" y="686671"/>
                <a:ext cx="18645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Thương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yêu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07FE0430-32EC-D125-AF15-D31E5BAE1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516" y="791623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7E53D78-021F-48F0-9FBA-0DB7CDF14836}"/>
              </a:ext>
            </a:extLst>
          </p:cNvPr>
          <p:cNvGrpSpPr/>
          <p:nvPr/>
        </p:nvGrpSpPr>
        <p:grpSpPr>
          <a:xfrm>
            <a:off x="6275864" y="5409208"/>
            <a:ext cx="2734786" cy="1366598"/>
            <a:chOff x="4657817" y="398934"/>
            <a:chExt cx="2192214" cy="136659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5476478-1E0D-763A-9C3B-D027C80570D2}"/>
                </a:ext>
              </a:extLst>
            </p:cNvPr>
            <p:cNvGrpSpPr/>
            <p:nvPr/>
          </p:nvGrpSpPr>
          <p:grpSpPr>
            <a:xfrm>
              <a:off x="4857290" y="398934"/>
              <a:ext cx="1992741" cy="1366598"/>
              <a:chOff x="2673383" y="398934"/>
              <a:chExt cx="1992741" cy="1366598"/>
            </a:xfrm>
          </p:grpSpPr>
          <p:pic>
            <p:nvPicPr>
              <p:cNvPr id="1025" name="Picture 9">
                <a:extLst>
                  <a:ext uri="{FF2B5EF4-FFF2-40B4-BE49-F238E27FC236}">
                    <a16:creationId xmlns:a16="http://schemas.microsoft.com/office/drawing/2014/main" id="{534D0368-C53F-A7F2-1913-E6D1D839AB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026" name="TextBox 1025">
                <a:extLst>
                  <a:ext uri="{FF2B5EF4-FFF2-40B4-BE49-F238E27FC236}">
                    <a16:creationId xmlns:a16="http://schemas.microsoft.com/office/drawing/2014/main" id="{DCAA4A3F-DA91-BBEC-85C1-BF9648C5AA9A}"/>
                  </a:ext>
                </a:extLst>
              </p:cNvPr>
              <p:cNvSpPr txBox="1"/>
              <p:nvPr/>
            </p:nvSpPr>
            <p:spPr>
              <a:xfrm>
                <a:off x="2801538" y="688314"/>
                <a:ext cx="186458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Yêu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thương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id="{362D68F2-87B4-E3E5-C382-75C9D88CED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817" y="1069632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DAFB231E-CEF5-5DDD-DAAC-0C9C84F64BE4}"/>
              </a:ext>
            </a:extLst>
          </p:cNvPr>
          <p:cNvGrpSpPr/>
          <p:nvPr/>
        </p:nvGrpSpPr>
        <p:grpSpPr>
          <a:xfrm>
            <a:off x="1572293" y="4006923"/>
            <a:ext cx="9991057" cy="922866"/>
            <a:chOff x="762668" y="2416248"/>
            <a:chExt cx="9991057" cy="922866"/>
          </a:xfrm>
        </p:grpSpPr>
        <p:pic>
          <p:nvPicPr>
            <p:cNvPr id="1032" name="Picture 2">
              <a:extLst>
                <a:ext uri="{FF2B5EF4-FFF2-40B4-BE49-F238E27FC236}">
                  <a16:creationId xmlns:a16="http://schemas.microsoft.com/office/drawing/2014/main" id="{DD38EA17-C77D-F22C-D7DD-C77265CA1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033" name="TextBox 1032">
              <a:extLst>
                <a:ext uri="{FF2B5EF4-FFF2-40B4-BE49-F238E27FC236}">
                  <a16:creationId xmlns:a16="http://schemas.microsoft.com/office/drawing/2014/main" id="{E675DC32-7003-4D9C-2D70-33E36BBF7697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b. Chứa tiếng “thương”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M: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thương mến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354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619CDEA5-1B03-0FD8-81F2-FEBFF1C7C101}"/>
              </a:ext>
            </a:extLst>
          </p:cNvPr>
          <p:cNvGrpSpPr/>
          <p:nvPr/>
        </p:nvGrpSpPr>
        <p:grpSpPr>
          <a:xfrm>
            <a:off x="2724150" y="1532533"/>
            <a:ext cx="2981325" cy="1163536"/>
            <a:chOff x="2367516" y="398934"/>
            <a:chExt cx="2315859" cy="116353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9C30FF0-B30C-E306-36B7-66453A1339F2}"/>
                </a:ext>
              </a:extLst>
            </p:cNvPr>
            <p:cNvGrpSpPr/>
            <p:nvPr/>
          </p:nvGrpSpPr>
          <p:grpSpPr>
            <a:xfrm>
              <a:off x="2673383" y="398934"/>
              <a:ext cx="2009992" cy="1163536"/>
              <a:chOff x="2673383" y="398934"/>
              <a:chExt cx="2009992" cy="1163536"/>
            </a:xfrm>
          </p:grpSpPr>
          <p:pic>
            <p:nvPicPr>
              <p:cNvPr id="11" name="Picture 9">
                <a:extLst>
                  <a:ext uri="{FF2B5EF4-FFF2-40B4-BE49-F238E27FC236}">
                    <a16:creationId xmlns:a16="http://schemas.microsoft.com/office/drawing/2014/main" id="{CFC28A35-5A57-028F-68EB-C440FEADE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2BE419-AA23-3CDB-BCDF-A82A0A1E1AB5}"/>
                  </a:ext>
                </a:extLst>
              </p:cNvPr>
              <p:cNvSpPr txBox="1"/>
              <p:nvPr/>
            </p:nvSpPr>
            <p:spPr>
              <a:xfrm>
                <a:off x="2818789" y="686671"/>
                <a:ext cx="18645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Nhớ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thương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A7DD76BF-B7FD-291C-C5F3-1E35CF38C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516" y="791623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13E8BF-A4FF-089C-3982-D1D4AEADDD11}"/>
              </a:ext>
            </a:extLst>
          </p:cNvPr>
          <p:cNvGrpSpPr/>
          <p:nvPr/>
        </p:nvGrpSpPr>
        <p:grpSpPr>
          <a:xfrm>
            <a:off x="6009164" y="1513483"/>
            <a:ext cx="2734786" cy="1163536"/>
            <a:chOff x="4657817" y="398934"/>
            <a:chExt cx="2192214" cy="116353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388832D-31D6-B162-AC56-21C5AA39E0E5}"/>
                </a:ext>
              </a:extLst>
            </p:cNvPr>
            <p:cNvGrpSpPr/>
            <p:nvPr/>
          </p:nvGrpSpPr>
          <p:grpSpPr>
            <a:xfrm>
              <a:off x="4857290" y="398934"/>
              <a:ext cx="1992741" cy="1163536"/>
              <a:chOff x="2673383" y="398934"/>
              <a:chExt cx="1992741" cy="1163536"/>
            </a:xfrm>
          </p:grpSpPr>
          <p:pic>
            <p:nvPicPr>
              <p:cNvPr id="15" name="Picture 9">
                <a:extLst>
                  <a:ext uri="{FF2B5EF4-FFF2-40B4-BE49-F238E27FC236}">
                    <a16:creationId xmlns:a16="http://schemas.microsoft.com/office/drawing/2014/main" id="{488EFC7E-1978-4F0C-7745-DC4AA82AC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D49F16-6809-62AB-BDF2-B55852579D30}"/>
                  </a:ext>
                </a:extLst>
              </p:cNvPr>
              <p:cNvSpPr txBox="1"/>
              <p:nvPr/>
            </p:nvSpPr>
            <p:spPr>
              <a:xfrm>
                <a:off x="2801538" y="688314"/>
                <a:ext cx="18645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Nhớ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nhung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85D57145-92AC-4727-BC9A-350EC7600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817" y="1069632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DC8058C-806C-C844-301E-11E738819A88}"/>
              </a:ext>
            </a:extLst>
          </p:cNvPr>
          <p:cNvGrpSpPr/>
          <p:nvPr/>
        </p:nvGrpSpPr>
        <p:grpSpPr>
          <a:xfrm>
            <a:off x="2055095" y="320094"/>
            <a:ext cx="8393830" cy="922866"/>
            <a:chOff x="778745" y="3815769"/>
            <a:chExt cx="8393830" cy="922866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29D121EA-CF1E-49BB-B78A-1613EF7D6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78745" y="3815769"/>
              <a:ext cx="8377029" cy="92286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6B4716-FB7A-EE9D-A434-E57E7EF54825}"/>
                </a:ext>
              </a:extLst>
            </p:cNvPr>
            <p:cNvSpPr txBox="1"/>
            <p:nvPr/>
          </p:nvSpPr>
          <p:spPr>
            <a:xfrm>
              <a:off x="1124122" y="3917051"/>
              <a:ext cx="80484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Chứa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nhớ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”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M: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nhớ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mong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EE4E3E1-2823-0488-5082-472E8F58504F}"/>
              </a:ext>
            </a:extLst>
          </p:cNvPr>
          <p:cNvGrpSpPr/>
          <p:nvPr/>
        </p:nvGrpSpPr>
        <p:grpSpPr>
          <a:xfrm>
            <a:off x="4124325" y="4123333"/>
            <a:ext cx="2981325" cy="1163536"/>
            <a:chOff x="2367516" y="398934"/>
            <a:chExt cx="2315859" cy="116353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852ECD-79CD-7846-AEFE-E53A433EC85D}"/>
                </a:ext>
              </a:extLst>
            </p:cNvPr>
            <p:cNvGrpSpPr/>
            <p:nvPr/>
          </p:nvGrpSpPr>
          <p:grpSpPr>
            <a:xfrm>
              <a:off x="2673383" y="398934"/>
              <a:ext cx="2009992" cy="1163536"/>
              <a:chOff x="2673383" y="398934"/>
              <a:chExt cx="2009992" cy="1163536"/>
            </a:xfrm>
          </p:grpSpPr>
          <p:pic>
            <p:nvPicPr>
              <p:cNvPr id="9" name="Picture 9">
                <a:extLst>
                  <a:ext uri="{FF2B5EF4-FFF2-40B4-BE49-F238E27FC236}">
                    <a16:creationId xmlns:a16="http://schemas.microsoft.com/office/drawing/2014/main" id="{F6D7DF04-3D45-2A87-2CCB-DD13DE6608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D41D45-280C-4B24-B652-E78E8B38F101}"/>
                  </a:ext>
                </a:extLst>
              </p:cNvPr>
              <p:cNvSpPr txBox="1"/>
              <p:nvPr/>
            </p:nvSpPr>
            <p:spPr>
              <a:xfrm>
                <a:off x="2818789" y="686671"/>
                <a:ext cx="18645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Tiếc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thương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E77818EB-25F4-35D0-EE9E-7A0EB88AA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516" y="791623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4D67D9-2A16-8AB4-8CC4-3A09F2757137}"/>
              </a:ext>
            </a:extLst>
          </p:cNvPr>
          <p:cNvGrpSpPr/>
          <p:nvPr/>
        </p:nvGrpSpPr>
        <p:grpSpPr>
          <a:xfrm>
            <a:off x="1721720" y="2987094"/>
            <a:ext cx="8393830" cy="922866"/>
            <a:chOff x="778745" y="3815769"/>
            <a:chExt cx="8393830" cy="922866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404FCB9D-79C8-3665-CCCF-0A5CEDF9D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778745" y="3815769"/>
              <a:ext cx="8377029" cy="92286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E3A470-2603-684E-C9C7-215C8B3754B6}"/>
                </a:ext>
              </a:extLst>
            </p:cNvPr>
            <p:cNvSpPr txBox="1"/>
            <p:nvPr/>
          </p:nvSpPr>
          <p:spPr>
            <a:xfrm>
              <a:off x="1124122" y="3917051"/>
              <a:ext cx="80484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d.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Chứa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"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M: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nuối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8735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518FD52C-F61F-A4DE-C6D2-D0415AA898ED}"/>
              </a:ext>
            </a:extLst>
          </p:cNvPr>
          <p:cNvGrpSpPr/>
          <p:nvPr/>
        </p:nvGrpSpPr>
        <p:grpSpPr>
          <a:xfrm>
            <a:off x="643631" y="182682"/>
            <a:ext cx="11014084" cy="1200329"/>
            <a:chOff x="825624" y="602201"/>
            <a:chExt cx="10736568" cy="1200329"/>
          </a:xfrm>
        </p:grpSpPr>
        <p:sp>
          <p:nvSpPr>
            <p:cNvPr id="1029" name="Rectangle: Rounded Corners 1028">
              <a:extLst>
                <a:ext uri="{FF2B5EF4-FFF2-40B4-BE49-F238E27FC236}">
                  <a16:creationId xmlns:a16="http://schemas.microsoft.com/office/drawing/2014/main" id="{129B7313-B343-BD22-E729-A704C5D6E5C4}"/>
                </a:ext>
              </a:extLst>
            </p:cNvPr>
            <p:cNvSpPr/>
            <p:nvPr/>
          </p:nvSpPr>
          <p:spPr>
            <a:xfrm>
              <a:off x="825624" y="606089"/>
              <a:ext cx="10647284" cy="11872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5A6BB1-E6CB-65CD-9913-C35F047ECCA4}"/>
                </a:ext>
              </a:extLst>
            </p:cNvPr>
            <p:cNvSpPr txBox="1"/>
            <p:nvPr/>
          </p:nvSpPr>
          <p:spPr>
            <a:xfrm>
              <a:off x="1058730" y="602201"/>
              <a:ext cx="105034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thay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hoa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lần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).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61152BB-F8AE-5F9D-2BA6-5245E48219E8}"/>
              </a:ext>
            </a:extLst>
          </p:cNvPr>
          <p:cNvSpPr txBox="1"/>
          <p:nvPr/>
        </p:nvSpPr>
        <p:spPr>
          <a:xfrm>
            <a:off x="1085850" y="2162175"/>
            <a:ext cx="103727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Mẹ ơi!</a:t>
            </a:r>
          </a:p>
          <a:p>
            <a:pPr algn="just"/>
            <a:r>
              <a:rPr lang="en-US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 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mẹ quá! Sao mẹ đi công tác lâu thế? Tối nào em Chi cũng khóc đòi mẹ. Con 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em lắm. Chúng con rất mong mẹ về.</a:t>
            </a:r>
          </a:p>
          <a:p>
            <a:pPr algn="just"/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Hôm nay con vừa giành được giải Nhất cuộc thi cờ vua mẹ ạ. Ai cũng 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khâm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phục</a:t>
            </a:r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con. Còn con, con rất 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biết ơn</a:t>
            </a:r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bác Dũng đã dạy con học cờ. Thế mà hồi xưa khi mới học cờ, con 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ghét</a:t>
            </a:r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môn này thế. Con còn 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giận</a:t>
            </a:r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mẹ vì mẹ cứ thuyết phục con học. Bây giờ thì con 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cờ vua lắm.</a:t>
            </a:r>
          </a:p>
          <a:p>
            <a:pPr algn="just"/>
            <a:r>
              <a:rPr lang="en-US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Mai con lại nhắn tin tiếp cho mẹ nhé. Con 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vi-VN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mẹ!</a:t>
            </a:r>
          </a:p>
        </p:txBody>
      </p:sp>
      <p:pic>
        <p:nvPicPr>
          <p:cNvPr id="7" name="Picture 6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41AEA3FE-586B-C219-F99B-DD1BD91819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2606802"/>
            <a:ext cx="618706" cy="550648"/>
          </a:xfrm>
          <a:prstGeom prst="rect">
            <a:avLst/>
          </a:prstGeom>
        </p:spPr>
      </p:pic>
      <p:pic>
        <p:nvPicPr>
          <p:cNvPr id="8" name="Picture 7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20B28029-8FED-8E27-A5AF-1479D21D5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4" y="3845052"/>
            <a:ext cx="1704976" cy="554984"/>
          </a:xfrm>
          <a:prstGeom prst="rect">
            <a:avLst/>
          </a:prstGeom>
        </p:spPr>
      </p:pic>
      <p:pic>
        <p:nvPicPr>
          <p:cNvPr id="9" name="Picture 8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17515F86-5C54-74F6-9347-7A8C38FA72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49" y="3025902"/>
            <a:ext cx="1104901" cy="554984"/>
          </a:xfrm>
          <a:prstGeom prst="rect">
            <a:avLst/>
          </a:prstGeom>
        </p:spPr>
      </p:pic>
      <p:pic>
        <p:nvPicPr>
          <p:cNvPr id="10" name="Picture 9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80517FE8-1833-26C1-A948-08E6921A672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4" y="3867149"/>
            <a:ext cx="1171576" cy="523361"/>
          </a:xfrm>
          <a:prstGeom prst="rect">
            <a:avLst/>
          </a:prstGeom>
        </p:spPr>
      </p:pic>
      <p:pic>
        <p:nvPicPr>
          <p:cNvPr id="20" name="Picture 19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F1242689-108C-CB88-9FB2-F022B4F9B5E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9" y="4330827"/>
            <a:ext cx="838201" cy="554984"/>
          </a:xfrm>
          <a:prstGeom prst="rect">
            <a:avLst/>
          </a:prstGeom>
        </p:spPr>
      </p:pic>
      <p:pic>
        <p:nvPicPr>
          <p:cNvPr id="21" name="Picture 20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A3AFF152-3003-FF23-024D-3568D6555FA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49" y="4711827"/>
            <a:ext cx="838201" cy="554984"/>
          </a:xfrm>
          <a:prstGeom prst="rect">
            <a:avLst/>
          </a:prstGeom>
        </p:spPr>
      </p:pic>
      <p:pic>
        <p:nvPicPr>
          <p:cNvPr id="22" name="Picture 21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D533EE41-7415-799E-6AEC-600A4CEF10E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49" y="4683252"/>
            <a:ext cx="838201" cy="554984"/>
          </a:xfrm>
          <a:prstGeom prst="rect">
            <a:avLst/>
          </a:prstGeom>
        </p:spPr>
      </p:pic>
      <p:pic>
        <p:nvPicPr>
          <p:cNvPr id="23" name="Picture 22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F20B9EDD-9A40-E61D-0E49-79DB676C56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59552"/>
            <a:ext cx="628650" cy="55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44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518FD52C-F61F-A4DE-C6D2-D0415AA898ED}"/>
              </a:ext>
            </a:extLst>
          </p:cNvPr>
          <p:cNvGrpSpPr/>
          <p:nvPr/>
        </p:nvGrpSpPr>
        <p:grpSpPr>
          <a:xfrm>
            <a:off x="643631" y="182682"/>
            <a:ext cx="11014084" cy="1200329"/>
            <a:chOff x="825624" y="602201"/>
            <a:chExt cx="10736568" cy="1200329"/>
          </a:xfrm>
        </p:grpSpPr>
        <p:sp>
          <p:nvSpPr>
            <p:cNvPr id="1029" name="Rectangle: Rounded Corners 1028">
              <a:extLst>
                <a:ext uri="{FF2B5EF4-FFF2-40B4-BE49-F238E27FC236}">
                  <a16:creationId xmlns:a16="http://schemas.microsoft.com/office/drawing/2014/main" id="{129B7313-B343-BD22-E729-A704C5D6E5C4}"/>
                </a:ext>
              </a:extLst>
            </p:cNvPr>
            <p:cNvSpPr/>
            <p:nvPr/>
          </p:nvSpPr>
          <p:spPr>
            <a:xfrm>
              <a:off x="825624" y="606089"/>
              <a:ext cx="10647284" cy="11872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5A6BB1-E6CB-65CD-9913-C35F047ECCA4}"/>
                </a:ext>
              </a:extLst>
            </p:cNvPr>
            <p:cNvSpPr txBox="1"/>
            <p:nvPr/>
          </p:nvSpPr>
          <p:spPr>
            <a:xfrm>
              <a:off x="1058730" y="602201"/>
              <a:ext cx="105034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3. Sử dụng động từ dưới đây để đặt câu phù hợp với tranh.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8AD6B23-7A2E-5E46-7268-2455F55F3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959" y="2143126"/>
            <a:ext cx="7508173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6578CC92-9E5F-5014-F457-867294D29124}"/>
              </a:ext>
            </a:extLst>
          </p:cNvPr>
          <p:cNvSpPr/>
          <p:nvPr/>
        </p:nvSpPr>
        <p:spPr>
          <a:xfrm>
            <a:off x="8667750" y="2209800"/>
            <a:ext cx="1095375" cy="581025"/>
          </a:xfrm>
          <a:prstGeom prst="doubleWave">
            <a:avLst/>
          </a:prstGeom>
          <a:solidFill>
            <a:srgbClr val="F26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ốm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8610080B-35A0-4321-CE5A-84C453B47E39}"/>
              </a:ext>
            </a:extLst>
          </p:cNvPr>
          <p:cNvSpPr/>
          <p:nvPr/>
        </p:nvSpPr>
        <p:spPr>
          <a:xfrm>
            <a:off x="10191750" y="2219325"/>
            <a:ext cx="1095375" cy="581025"/>
          </a:xfrm>
          <a:prstGeom prst="double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99688043-AE30-0211-DA0F-1347850C2EB0}"/>
              </a:ext>
            </a:extLst>
          </p:cNvPr>
          <p:cNvSpPr/>
          <p:nvPr/>
        </p:nvSpPr>
        <p:spPr>
          <a:xfrm>
            <a:off x="8696325" y="2971800"/>
            <a:ext cx="1095375" cy="581025"/>
          </a:xfrm>
          <a:prstGeom prst="double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mệt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B4D6718D-6AEB-BE8E-E866-C0E2965BF349}"/>
              </a:ext>
            </a:extLst>
          </p:cNvPr>
          <p:cNvSpPr/>
          <p:nvPr/>
        </p:nvSpPr>
        <p:spPr>
          <a:xfrm>
            <a:off x="10210800" y="3000375"/>
            <a:ext cx="1272363" cy="581025"/>
          </a:xfrm>
          <a:prstGeom prst="double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nhức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FBB11BD8-3346-ECAB-1575-AAEB7F8F17F5}"/>
              </a:ext>
            </a:extLst>
          </p:cNvPr>
          <p:cNvSpPr/>
          <p:nvPr/>
        </p:nvSpPr>
        <p:spPr>
          <a:xfrm>
            <a:off x="8705850" y="3771900"/>
            <a:ext cx="1095375" cy="581025"/>
          </a:xfrm>
          <a:prstGeom prst="doubleWav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Double Wave 14">
            <a:extLst>
              <a:ext uri="{FF2B5EF4-FFF2-40B4-BE49-F238E27FC236}">
                <a16:creationId xmlns:a16="http://schemas.microsoft.com/office/drawing/2014/main" id="{3C9D9073-1068-25AB-661B-086B63B660AB}"/>
              </a:ext>
            </a:extLst>
          </p:cNvPr>
          <p:cNvSpPr/>
          <p:nvPr/>
        </p:nvSpPr>
        <p:spPr>
          <a:xfrm>
            <a:off x="10220325" y="3819525"/>
            <a:ext cx="1095375" cy="581025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84025B-8AD9-36AD-9111-CD37A256D4DE}"/>
              </a:ext>
            </a:extLst>
          </p:cNvPr>
          <p:cNvGrpSpPr/>
          <p:nvPr/>
        </p:nvGrpSpPr>
        <p:grpSpPr>
          <a:xfrm>
            <a:off x="499730" y="4718691"/>
            <a:ext cx="11511295" cy="922866"/>
            <a:chOff x="778744" y="1784991"/>
            <a:chExt cx="8377029" cy="922866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97F14D0E-C665-6138-5461-1253D238F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78744" y="1784991"/>
              <a:ext cx="8377029" cy="92286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035E02-1ABB-098B-021E-246BB3CFC223}"/>
                </a:ext>
              </a:extLst>
            </p:cNvPr>
            <p:cNvSpPr txBox="1"/>
            <p:nvPr/>
          </p:nvSpPr>
          <p:spPr>
            <a:xfrm>
              <a:off x="1219761" y="1915041"/>
              <a:ext cx="7869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Ví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dụ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Vì đi chơi dưới mưa nên bạn Nam bị sốt rất cao.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414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AB0D69-C85E-F9FC-9D59-DD9265D4A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EBC19D7-EF71-945D-11BF-AD7E300F2788}"/>
              </a:ext>
            </a:extLst>
          </p:cNvPr>
          <p:cNvGrpSpPr/>
          <p:nvPr/>
        </p:nvGrpSpPr>
        <p:grpSpPr>
          <a:xfrm>
            <a:off x="2592356" y="-357674"/>
            <a:ext cx="7007290" cy="3462824"/>
            <a:chOff x="2722736" y="-357674"/>
            <a:chExt cx="7165911" cy="3462824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80BC4C1B-183B-E3A5-2429-B65E2CECC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722736" y="-357674"/>
              <a:ext cx="7165911" cy="346282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80AD6B-298D-F7A8-A678-3986A185793C}"/>
                </a:ext>
              </a:extLst>
            </p:cNvPr>
            <p:cNvSpPr txBox="1"/>
            <p:nvPr/>
          </p:nvSpPr>
          <p:spPr>
            <a:xfrm>
              <a:off x="3613901" y="274915"/>
              <a:ext cx="53835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400" b="1" i="0" u="none" strike="noStrike" kern="1200" cap="none" spc="0" normalizeH="0" baseline="0" noProof="0" dirty="0">
                <a:ln w="6600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uLnTx/>
                <a:uFillTx/>
                <a:latin typeface="Praise" pitchFamily="2" charset="-93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5DC6B09-76B6-F1AF-96AB-4D69E115638D}"/>
              </a:ext>
            </a:extLst>
          </p:cNvPr>
          <p:cNvSpPr txBox="1"/>
          <p:nvPr/>
        </p:nvSpPr>
        <p:spPr>
          <a:xfrm>
            <a:off x="3164373" y="509410"/>
            <a:ext cx="5912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002060"/>
                </a:solidFill>
              </a:rPr>
              <a:t>Thảo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luận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nhóm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sử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dụng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động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từ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để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đặt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câu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phù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hợp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với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tranh</a:t>
            </a:r>
            <a:r>
              <a:rPr lang="en-US" sz="4000" b="1" dirty="0">
                <a:solidFill>
                  <a:srgbClr val="002060"/>
                </a:solidFill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984025B-8AD9-36AD-9111-CD37A256D4DE}"/>
              </a:ext>
            </a:extLst>
          </p:cNvPr>
          <p:cNvGrpSpPr/>
          <p:nvPr/>
        </p:nvGrpSpPr>
        <p:grpSpPr>
          <a:xfrm>
            <a:off x="819150" y="3375666"/>
            <a:ext cx="11229975" cy="922866"/>
            <a:chOff x="778744" y="1784991"/>
            <a:chExt cx="8377029" cy="922866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97F14D0E-C665-6138-5461-1253D238F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78744" y="1784991"/>
              <a:ext cx="8377029" cy="92286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035E02-1ABB-098B-021E-246BB3CFC223}"/>
                </a:ext>
              </a:extLst>
            </p:cNvPr>
            <p:cNvSpPr txBox="1"/>
            <p:nvPr/>
          </p:nvSpPr>
          <p:spPr>
            <a:xfrm>
              <a:off x="1219762" y="1915041"/>
              <a:ext cx="77654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trời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không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Nam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ốm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63E947E-ACF4-D837-3F52-C9CFD4C48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104899"/>
            <a:ext cx="252778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03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277</Words>
  <Application>Microsoft Office PowerPoint</Application>
  <PresentationFormat>Widescreen</PresentationFormat>
  <Paragraphs>46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微软雅黑</vt:lpstr>
      <vt:lpstr>宋体</vt:lpstr>
      <vt:lpstr>Arial</vt:lpstr>
      <vt:lpstr>Baloo 2</vt:lpstr>
      <vt:lpstr>Calibri</vt:lpstr>
      <vt:lpstr>Calibri (Body)</vt:lpstr>
      <vt:lpstr>Calibri Light</vt:lpstr>
      <vt:lpstr>Cambria</vt:lpstr>
      <vt:lpstr>Praise</vt:lpstr>
      <vt:lpstr>Times New Roman</vt:lpstr>
      <vt:lpstr>杨任东竹石体-Semibold</vt:lpstr>
      <vt:lpstr>1_Office Theme</vt:lpstr>
      <vt:lpstr>Office Theme</vt:lpstr>
      <vt:lpstr>4_Office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adminpc1</cp:lastModifiedBy>
  <cp:revision>52</cp:revision>
  <dcterms:created xsi:type="dcterms:W3CDTF">2023-08-06T06:48:02Z</dcterms:created>
  <dcterms:modified xsi:type="dcterms:W3CDTF">2025-12-20T08:20:56Z</dcterms:modified>
</cp:coreProperties>
</file>