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09" r:id="rId5"/>
  </p:sldMasterIdLst>
  <p:notesMasterIdLst>
    <p:notesMasterId r:id="rId30"/>
  </p:notesMasterIdLst>
  <p:sldIdLst>
    <p:sldId id="2007577552" r:id="rId6"/>
    <p:sldId id="2007577527" r:id="rId7"/>
    <p:sldId id="2007577528" r:id="rId8"/>
    <p:sldId id="291" r:id="rId9"/>
    <p:sldId id="286" r:id="rId10"/>
    <p:sldId id="372" r:id="rId11"/>
    <p:sldId id="2007577176" r:id="rId12"/>
    <p:sldId id="2007577177" r:id="rId13"/>
    <p:sldId id="2007577182" r:id="rId14"/>
    <p:sldId id="2007577532" r:id="rId15"/>
    <p:sldId id="664" r:id="rId16"/>
    <p:sldId id="2007577533" r:id="rId17"/>
    <p:sldId id="2007577544" r:id="rId18"/>
    <p:sldId id="2007577548" r:id="rId19"/>
    <p:sldId id="2007577550" r:id="rId20"/>
    <p:sldId id="2007577549" r:id="rId21"/>
    <p:sldId id="2007577542" r:id="rId22"/>
    <p:sldId id="2007577551" r:id="rId23"/>
    <p:sldId id="262" r:id="rId24"/>
    <p:sldId id="282" r:id="rId25"/>
    <p:sldId id="283" r:id="rId26"/>
    <p:sldId id="284" r:id="rId27"/>
    <p:sldId id="299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68" d="100"/>
          <a:sy n="68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742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5.sv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audio" Target="../media/audio8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64.png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audio" Target="../media/audio8.wav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64.png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9.png"/><Relationship Id="rId10" Type="http://schemas.openxmlformats.org/officeDocument/2006/relationships/image" Target="../media/image64.png"/><Relationship Id="rId4" Type="http://schemas.openxmlformats.org/officeDocument/2006/relationships/image" Target="../media/image8.png"/><Relationship Id="rId9" Type="http://schemas.openxmlformats.org/officeDocument/2006/relationships/image" Target="../media/image63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20" Type="http://schemas.openxmlformats.org/officeDocument/2006/relationships/image" Target="../media/image37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microsoft.com/office/2007/relationships/hdphoto" Target="../media/hdphoto2.wdp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gif"/><Relationship Id="rId11" Type="http://schemas.openxmlformats.org/officeDocument/2006/relationships/image" Target="../media/image40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gif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gif"/><Relationship Id="rId11" Type="http://schemas.openxmlformats.org/officeDocument/2006/relationships/image" Target="../media/image42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gif"/><Relationship Id="rId11" Type="http://schemas.openxmlformats.org/officeDocument/2006/relationships/image" Target="../media/image43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8442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622922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7510" y="382333"/>
            <a:ext cx="940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779" y="4375556"/>
            <a:ext cx="59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4A1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xmlns="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xmlns="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xmlns="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xmlns="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xmlns="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xmlns="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xmlns="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xmlns="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xmlns="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xmlns="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xmlns="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xmlns="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xmlns="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379</Words>
  <Application>Microsoft Office PowerPoint</Application>
  <PresentationFormat>Custom</PresentationFormat>
  <Paragraphs>68</Paragraphs>
  <Slides>24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3_Office Theme</vt:lpstr>
      <vt:lpstr>1_Office Theme</vt:lpstr>
      <vt:lpstr>Office 主题</vt:lpstr>
      <vt:lpstr>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23</cp:revision>
  <dcterms:created xsi:type="dcterms:W3CDTF">2023-07-05T12:14:43Z</dcterms:created>
  <dcterms:modified xsi:type="dcterms:W3CDTF">2025-12-20T02:26:18Z</dcterms:modified>
</cp:coreProperties>
</file>