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4" r:id="rId5"/>
    <p:sldMasterId id="2147483717" r:id="rId6"/>
    <p:sldMasterId id="2147483729" r:id="rId7"/>
  </p:sldMasterIdLst>
  <p:notesMasterIdLst>
    <p:notesMasterId r:id="rId30"/>
  </p:notesMasterIdLst>
  <p:sldIdLst>
    <p:sldId id="2007577267" r:id="rId8"/>
    <p:sldId id="257" r:id="rId9"/>
    <p:sldId id="260" r:id="rId10"/>
    <p:sldId id="262" r:id="rId11"/>
    <p:sldId id="271" r:id="rId12"/>
    <p:sldId id="2007577258" r:id="rId13"/>
    <p:sldId id="2007577257" r:id="rId14"/>
    <p:sldId id="2007577259" r:id="rId15"/>
    <p:sldId id="2007577260" r:id="rId16"/>
    <p:sldId id="2007577249" r:id="rId17"/>
    <p:sldId id="299" r:id="rId18"/>
    <p:sldId id="281" r:id="rId19"/>
    <p:sldId id="2007577261" r:id="rId20"/>
    <p:sldId id="279" r:id="rId21"/>
    <p:sldId id="283" r:id="rId22"/>
    <p:sldId id="2007577262" r:id="rId23"/>
    <p:sldId id="2007577264" r:id="rId24"/>
    <p:sldId id="2007577265" r:id="rId25"/>
    <p:sldId id="284" r:id="rId26"/>
    <p:sldId id="2007577266" r:id="rId27"/>
    <p:sldId id="295"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74" d="100"/>
          <a:sy n="74" d="100"/>
        </p:scale>
        <p:origin x="-58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2</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4563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F5D9B0-EED8-4E68-BD96-F9237B3F7672}"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00623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22716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5D9B0-EED8-4E68-BD96-F9237B3F7672}"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414538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5D9B0-EED8-4E68-BD96-F9237B3F7672}"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13988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5D9B0-EED8-4E68-BD96-F9237B3F7672}" type="datetimeFigureOut">
              <a:rPr lang="en-US" smtClean="0"/>
              <a:t>20/12/2025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96063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5D9B0-EED8-4E68-BD96-F9237B3F7672}" type="datetimeFigureOut">
              <a:rPr lang="en-US" smtClean="0"/>
              <a:t>20/12/2025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5539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t>20/12/2025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17185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5358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885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88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600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679615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5" name="Footer Placeholder 4">
            <a:extLst>
              <a:ext uri="{FF2B5EF4-FFF2-40B4-BE49-F238E27FC236}">
                <a16:creationId xmlns=""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5" name="Footer Placeholder 4">
            <a:extLst>
              <a:ext uri="{FF2B5EF4-FFF2-40B4-BE49-F238E27FC236}">
                <a16:creationId xmlns=""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5" name="Footer Placeholder 4">
            <a:extLst>
              <a:ext uri="{FF2B5EF4-FFF2-40B4-BE49-F238E27FC236}">
                <a16:creationId xmlns=""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6" name="Footer Placeholder 5">
            <a:extLst>
              <a:ext uri="{FF2B5EF4-FFF2-40B4-BE49-F238E27FC236}">
                <a16:creationId xmlns=""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8" name="Footer Placeholder 7">
            <a:extLst>
              <a:ext uri="{FF2B5EF4-FFF2-40B4-BE49-F238E27FC236}">
                <a16:creationId xmlns=""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4" name="Footer Placeholder 3">
            <a:extLst>
              <a:ext uri="{FF2B5EF4-FFF2-40B4-BE49-F238E27FC236}">
                <a16:creationId xmlns=""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3" name="Footer Placeholder 2">
            <a:extLst>
              <a:ext uri="{FF2B5EF4-FFF2-40B4-BE49-F238E27FC236}">
                <a16:creationId xmlns=""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212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6" name="Footer Placeholder 5">
            <a:extLst>
              <a:ext uri="{FF2B5EF4-FFF2-40B4-BE49-F238E27FC236}">
                <a16:creationId xmlns=""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6" name="Footer Placeholder 5">
            <a:extLst>
              <a:ext uri="{FF2B5EF4-FFF2-40B4-BE49-F238E27FC236}">
                <a16:creationId xmlns=""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5" name="Footer Placeholder 4">
            <a:extLst>
              <a:ext uri="{FF2B5EF4-FFF2-40B4-BE49-F238E27FC236}">
                <a16:creationId xmlns=""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20/12/2025</a:t>
            </a:fld>
            <a:endParaRPr lang="en-US"/>
          </a:p>
        </p:txBody>
      </p:sp>
      <p:sp>
        <p:nvSpPr>
          <p:cNvPr id="5" name="Footer Placeholder 4">
            <a:extLst>
              <a:ext uri="{FF2B5EF4-FFF2-40B4-BE49-F238E27FC236}">
                <a16:creationId xmlns=""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2025/12/20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2025/12/20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7799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20/12/2025</a:t>
            </a:fld>
            <a:endParaRPr lang="en-US"/>
          </a:p>
        </p:txBody>
      </p:sp>
      <p:sp>
        <p:nvSpPr>
          <p:cNvPr id="4" name="Chỗ dành sẵn cho Chân trang 3">
            <a:extLst>
              <a:ext uri="{FF2B5EF4-FFF2-40B4-BE49-F238E27FC236}">
                <a16:creationId xmlns=""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2025/12/20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6370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217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xmlns=""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xmlns=""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535052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204867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xmlns=""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792054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xmlns=""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xmlns=""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a16="http://schemas.microsoft.com/office/drawing/2014/main" xmlns=""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333246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xmlns=""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xmlns=""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xmlns=""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8" name="Footer Placeholder 7">
            <a:extLst>
              <a:ext uri="{FF2B5EF4-FFF2-40B4-BE49-F238E27FC236}">
                <a16:creationId xmlns:a16="http://schemas.microsoft.com/office/drawing/2014/main" xmlns=""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a16="http://schemas.microsoft.com/office/drawing/2014/main" xmlns=""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834120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xmlns=""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4" name="Footer Placeholder 3">
            <a:extLst>
              <a:ext uri="{FF2B5EF4-FFF2-40B4-BE49-F238E27FC236}">
                <a16:creationId xmlns:a16="http://schemas.microsoft.com/office/drawing/2014/main" xmlns=""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a16="http://schemas.microsoft.com/office/drawing/2014/main" xmlns=""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68018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2025/12/20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4109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3" name="Footer Placeholder 2">
            <a:extLst>
              <a:ext uri="{FF2B5EF4-FFF2-40B4-BE49-F238E27FC236}">
                <a16:creationId xmlns:a16="http://schemas.microsoft.com/office/drawing/2014/main" xmlns=""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a16="http://schemas.microsoft.com/office/drawing/2014/main" xmlns=""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9251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xmlns=""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a16="http://schemas.microsoft.com/office/drawing/2014/main" xmlns=""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283012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xmlns=""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xmlns=""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a16="http://schemas.microsoft.com/office/drawing/2014/main" xmlns=""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173175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xmlns=""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467815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xmlns=""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06147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2025/12/20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8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6.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Picture 7" descr="A pink background with white leaves and black text&#10;&#10;Description automatically generated">
            <a:extLst>
              <a:ext uri="{FF2B5EF4-FFF2-40B4-BE49-F238E27FC236}">
                <a16:creationId xmlns="" xmlns:a16="http://schemas.microsoft.com/office/drawing/2014/main" id="{86847927-6CD7-F739-B163-4019076C831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876426" y="304799"/>
            <a:ext cx="1647825" cy="1647825"/>
          </a:xfrm>
          <a:prstGeom prst="rect">
            <a:avLst/>
          </a:prstGeom>
        </p:spPr>
      </p:pic>
    </p:spTree>
    <p:custDataLst>
      <p:tags r:id="rId13"/>
    </p:custDataLst>
    <p:extLst>
      <p:ext uri="{BB962C8B-B14F-4D97-AF65-F5344CB8AC3E}">
        <p14:creationId xmlns:p14="http://schemas.microsoft.com/office/powerpoint/2010/main" val="205909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 xmlns:a16="http://schemas.microsoft.com/office/drawing/2014/main" id="{2E360F7A-8646-42F9-A0BA-6E3FDFFA420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t>20/12/2025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t>‹#›</a:t>
            </a:fld>
            <a:endParaRPr lang="en-US"/>
          </a:p>
        </p:txBody>
      </p:sp>
    </p:spTree>
    <p:extLst>
      <p:ext uri="{BB962C8B-B14F-4D97-AF65-F5344CB8AC3E}">
        <p14:creationId xmlns:p14="http://schemas.microsoft.com/office/powerpoint/2010/main" val="1224023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20/12/2025</a:t>
            </a:fld>
            <a:endParaRPr lang="en-US"/>
          </a:p>
        </p:txBody>
      </p:sp>
      <p:sp>
        <p:nvSpPr>
          <p:cNvPr id="5" name="Footer Placeholder 4">
            <a:extLst>
              <a:ext uri="{FF2B5EF4-FFF2-40B4-BE49-F238E27FC236}">
                <a16:creationId xmlns=""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 xmlns:a16="http://schemas.microsoft.com/office/drawing/2014/main" id="{B8069937-4160-44E0-BB46-7A311377B48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20/12/2025</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3240">
          <p15:clr>
            <a:srgbClr val="F26B43"/>
          </p15:clr>
        </p15:guide>
        <p15:guide id="2" pos="57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a16="http://schemas.microsoft.com/office/drawing/2014/main" xmlns=""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631766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0.png"/><Relationship Id="rId12" Type="http://schemas.openxmlformats.org/officeDocument/2006/relationships/customXml" Target="../ink/ink4.xml"/><Relationship Id="rId2" Type="http://schemas.openxmlformats.org/officeDocument/2006/relationships/image" Target="../media/image44.png"/><Relationship Id="rId1" Type="http://schemas.openxmlformats.org/officeDocument/2006/relationships/slideLayout" Target="../slideLayouts/slideLayout59.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6.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5.png"/><Relationship Id="rId9" Type="http://schemas.openxmlformats.org/officeDocument/2006/relationships/image" Target="../media/image460.png"/><Relationship Id="rId14" Type="http://schemas.openxmlformats.org/officeDocument/2006/relationships/customXml" Target="../ink/ink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1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1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49.png"/><Relationship Id="rId5" Type="http://schemas.openxmlformats.org/officeDocument/2006/relationships/image" Target="../media/image1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30.png"/><Relationship Id="rId11" Type="http://schemas.openxmlformats.org/officeDocument/2006/relationships/image" Target="../media/image54.pn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29.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57.png"/><Relationship Id="rId5" Type="http://schemas.openxmlformats.org/officeDocument/2006/relationships/image" Target="../media/image1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58.png"/><Relationship Id="rId5" Type="http://schemas.openxmlformats.org/officeDocument/2006/relationships/image" Target="../media/image1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5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5.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9.xml"/><Relationship Id="rId3" Type="http://schemas.openxmlformats.org/officeDocument/2006/relationships/slide" Target="slide7.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6.xml"/><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5.xml"/><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2: Cảm thông, giúp đỡ người gặp khó khăn (</a:t>
            </a:r>
            <a:r>
              <a:rPr lang="en-US" altLang="en-US" sz="3600" b="1" smtClean="0">
                <a:solidFill>
                  <a:prstClr val="black"/>
                </a:solidFill>
                <a:latin typeface="Times New Roman" panose="02020603050405020304" pitchFamily="18" charset="0"/>
                <a:cs typeface="Times New Roman" panose="02020603050405020304" pitchFamily="18" charset="0"/>
              </a:rPr>
              <a:t>Tiết 3)</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UBND </a:t>
            </a:r>
            <a:r>
              <a:rPr lang="en-US" sz="2800" b="1" smtClean="0">
                <a:solidFill>
                  <a:srgbClr val="0000CC"/>
                </a:solidFill>
                <a:effectLst>
                  <a:outerShdw blurRad="38100" dist="38100" dir="2700000" algn="tl">
                    <a:srgbClr val="000000">
                      <a:alpha val="43137"/>
                    </a:srgbClr>
                  </a:outerShdw>
                </a:effectLst>
                <a:latin typeface="Times New Roman" pitchFamily="18" charset="0"/>
              </a:rPr>
              <a:t>PHƯỜNG HƯNG ĐẠO</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00877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 xmlns:a16="http://schemas.microsoft.com/office/drawing/2014/main" id="{1B42D0CC-1E80-FC4D-84A7-33F9A2B926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 xmlns:a16="http://schemas.microsoft.com/office/drawing/2014/main" id="{0A46D97C-578B-9A12-FFE7-1233D71137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 xmlns:a16="http://schemas.microsoft.com/office/drawing/2014/main" id="{91AB84C2-4C30-6D91-275B-AF00A2FAD1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 xmlns:a16="http://schemas.microsoft.com/office/drawing/2014/main" id="{3F2AC5CD-37E1-10BB-CB01-BA2855B221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 xmlns:a16="http://schemas.microsoft.com/office/drawing/2014/main" id="{CEDDAF79-9A7B-8B5F-BCF1-21ED9D624B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a:ea typeface="汉仪小麦体简"/>
        <a:cs typeface=""/>
      </a:majorFont>
      <a:minorFont>
        <a:latin typeface="Arial"/>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850</Words>
  <Application>Microsoft Office PowerPoint</Application>
  <PresentationFormat>Custom</PresentationFormat>
  <Paragraphs>52</Paragraphs>
  <Slides>22</Slides>
  <Notes>3</Notes>
  <HiddenSlides>0</HiddenSlides>
  <MMClips>0</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Office 主题​​</vt:lpstr>
      <vt:lpstr>Office Theme</vt:lpstr>
      <vt:lpstr>1_Office Theme</vt:lpstr>
      <vt:lpstr>www.33ppt.com </vt:lpstr>
      <vt:lpstr>1_Simple Light</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35</cp:revision>
  <dcterms:created xsi:type="dcterms:W3CDTF">2023-07-26T07:21:26Z</dcterms:created>
  <dcterms:modified xsi:type="dcterms:W3CDTF">2025-12-20T13:54:21Z</dcterms:modified>
</cp:coreProperties>
</file>