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7" r:id="rId4"/>
    <p:sldMasterId id="2147483700" r:id="rId5"/>
  </p:sldMasterIdLst>
  <p:notesMasterIdLst>
    <p:notesMasterId r:id="rId35"/>
  </p:notesMasterIdLst>
  <p:sldIdLst>
    <p:sldId id="11694" r:id="rId6"/>
    <p:sldId id="259" r:id="rId7"/>
    <p:sldId id="261" r:id="rId8"/>
    <p:sldId id="312" r:id="rId9"/>
    <p:sldId id="308" r:id="rId10"/>
    <p:sldId id="309" r:id="rId11"/>
    <p:sldId id="310" r:id="rId12"/>
    <p:sldId id="311" r:id="rId13"/>
    <p:sldId id="270" r:id="rId14"/>
    <p:sldId id="272" r:id="rId15"/>
    <p:sldId id="273" r:id="rId16"/>
    <p:sldId id="269" r:id="rId17"/>
    <p:sldId id="274" r:id="rId18"/>
    <p:sldId id="271" r:id="rId19"/>
    <p:sldId id="313" r:id="rId20"/>
    <p:sldId id="314" r:id="rId21"/>
    <p:sldId id="315" r:id="rId22"/>
    <p:sldId id="265" r:id="rId23"/>
    <p:sldId id="277" r:id="rId24"/>
    <p:sldId id="294" r:id="rId25"/>
    <p:sldId id="275" r:id="rId26"/>
    <p:sldId id="316" r:id="rId27"/>
    <p:sldId id="317" r:id="rId28"/>
    <p:sldId id="318" r:id="rId29"/>
    <p:sldId id="319" r:id="rId30"/>
    <p:sldId id="264" r:id="rId31"/>
    <p:sldId id="282" r:id="rId32"/>
    <p:sldId id="11693" r:id="rId33"/>
    <p:sldId id="2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259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322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4564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39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090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27780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92940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498750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82150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337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981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1343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1954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34642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30934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569468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918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792540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6118938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059457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503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62897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85430317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4837710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7099939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037498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282137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759832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1418447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1102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2965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07106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2104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12/20/2025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33778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3.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3.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xmlns=""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xmlns=""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xmlns=""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xmlns=""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xmlns=""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xmlns=""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xmlns=""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xmlns="" id="{6A671AFF-657B-407C-91D6-F54425309C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xmlns="" id="{5895838C-BBD1-4AB5-B493-BE2ED342A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xmlns="" id="{6FD1001F-612A-4C1D-8333-E49B34E4EE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xmlns=""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xmlns=""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pic>
        <p:nvPicPr>
          <p:cNvPr id="24" name="Picture 23" descr="A pink background with white leaves and black text&#10;&#10;Description automatically generated">
            <a:extLst>
              <a:ext uri="{FF2B5EF4-FFF2-40B4-BE49-F238E27FC236}">
                <a16:creationId xmlns:a16="http://schemas.microsoft.com/office/drawing/2014/main" xmlns="" id="{C2BDF445-41DF-9802-E6F2-D6EE9B57EB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xmlns="" id="{CE259682-354C-380A-63CB-90A4DEC689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897022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2025/12/20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8642382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a16="http://schemas.microsoft.com/office/drawing/2014/main" xmlns=""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52683100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8.xml"/><Relationship Id="rId5" Type="http://schemas.openxmlformats.org/officeDocument/2006/relationships/image" Target="../media/image1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79.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31.png"/><Relationship Id="rId20"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jpg"/><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98.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www.facebook.com/huongthaoGADT"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106.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11.png"/><Relationship Id="rId2" Type="http://schemas.openxmlformats.org/officeDocument/2006/relationships/notesSlide" Target="../notesSlides/notesSlide17.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gif"/><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5.png"/><Relationship Id="rId18" Type="http://schemas.openxmlformats.org/officeDocument/2006/relationships/slide" Target="slide8.xml"/><Relationship Id="rId3" Type="http://schemas.openxmlformats.org/officeDocument/2006/relationships/image" Target="../media/image57.png"/><Relationship Id="rId21" Type="http://schemas.openxmlformats.org/officeDocument/2006/relationships/slide" Target="slide9.xml"/><Relationship Id="rId7" Type="http://schemas.openxmlformats.org/officeDocument/2006/relationships/image" Target="../media/image48.png"/><Relationship Id="rId12" Type="http://schemas.openxmlformats.org/officeDocument/2006/relationships/image" Target="../media/image54.png"/><Relationship Id="rId17"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slide" Target="slide7.xml"/><Relationship Id="rId20" Type="http://schemas.openxmlformats.org/officeDocument/2006/relationships/image" Target="../media/image56.gif"/><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3.png"/><Relationship Id="rId5" Type="http://schemas.openxmlformats.org/officeDocument/2006/relationships/image" Target="../media/image46.png"/><Relationship Id="rId15" Type="http://schemas.openxmlformats.org/officeDocument/2006/relationships/image" Target="../media/image60.png"/><Relationship Id="rId10" Type="http://schemas.openxmlformats.org/officeDocument/2006/relationships/image" Target="../media/image52.png"/><Relationship Id="rId19" Type="http://schemas.openxmlformats.org/officeDocument/2006/relationships/image" Target="../media/image62.png"/><Relationship Id="rId4" Type="http://schemas.openxmlformats.org/officeDocument/2006/relationships/image" Target="../media/image58.gif"/><Relationship Id="rId9" Type="http://schemas.openxmlformats.org/officeDocument/2006/relationships/image" Target="../media/image51.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56.gif"/><Relationship Id="rId12" Type="http://schemas.openxmlformats.org/officeDocument/2006/relationships/image" Target="../media/image66.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65.jpeg"/><Relationship Id="rId5" Type="http://schemas.openxmlformats.org/officeDocument/2006/relationships/image" Target="../media/image44.png"/><Relationship Id="rId10" Type="http://schemas.openxmlformats.org/officeDocument/2006/relationships/image" Target="../media/image64.jpeg"/><Relationship Id="rId4" Type="http://schemas.openxmlformats.org/officeDocument/2006/relationships/image" Target="../media/image41.png"/><Relationship Id="rId9"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65.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56.gif"/><Relationship Id="rId10" Type="http://schemas.openxmlformats.org/officeDocument/2006/relationships/image" Target="../media/image67.jpeg"/><Relationship Id="rId4" Type="http://schemas.openxmlformats.org/officeDocument/2006/relationships/image" Target="../media/image41.pn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65.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56.gif"/><Relationship Id="rId4" Type="http://schemas.openxmlformats.org/officeDocument/2006/relationships/image" Target="../media/image41.png"/><Relationship Id="rId9"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xmlns=""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62829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xmlns=""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xmlns=""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xmlns=""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xmlns=""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xmlns=""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xmlns=""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xmlns=""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xmlns=""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xmlns=""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xmlns=""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xmlns=""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xmlns=""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xmlns=""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xmlns=""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xmlns=""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xmlns=""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xmlns=""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xmlns=""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xmlns=""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xmlns=""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xmlns=""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xmlns=""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xmlns=""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xmlns=""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xmlns=""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xmlns=""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xmlns=""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xmlns=""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xmlns=""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xmlns=""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xmlns=""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xmlns=""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xmlns=""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xmlns=""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xmlns=""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xmlns=""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xmlns=""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xmlns=""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xmlns=""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xmlns=""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xmlns=""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xmlns=""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xmlns=""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xmlns=""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xmlns=""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xmlns=""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xmlns=""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xmlns=""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xmlns=""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xmlns=""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xmlns=""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xmlns=""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xmlns=""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xmlns=""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xmlns=""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xmlns=""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xmlns=""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xmlns=""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xmlns=""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xmlns=""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xmlns=""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xmlns=""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xmlns=""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xmlns=""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xmlns=""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xmlns=""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xmlns=""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xmlns=""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xmlns=""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xmlns=""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sp>
        <p:nvSpPr>
          <p:cNvPr id="3" name="文本框 21">
            <a:extLst>
              <a:ext uri="{FF2B5EF4-FFF2-40B4-BE49-F238E27FC236}">
                <a16:creationId xmlns:a16="http://schemas.microsoft.com/office/drawing/2014/main" xmlns="" id="{D1C21F6B-6B6C-4CA7-CF69-FBCF9156CB50}"/>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 name="Picture 3">
            <a:extLst>
              <a:ext uri="{FF2B5EF4-FFF2-40B4-BE49-F238E27FC236}">
                <a16:creationId xmlns:a16="http://schemas.microsoft.com/office/drawing/2014/main" xmlns=""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xmlns=""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xmlns=""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pic>
        <p:nvPicPr>
          <p:cNvPr id="6" name="Picture 5" descr="A pink background with white leaves and black text&#10;&#10;Description automatically generated">
            <a:extLst>
              <a:ext uri="{FF2B5EF4-FFF2-40B4-BE49-F238E27FC236}">
                <a16:creationId xmlns:a16="http://schemas.microsoft.com/office/drawing/2014/main" xmlns="" id="{B32F456D-2459-5D01-41F8-6534F41D0B7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1000" fill="hold"/>
                                        <p:tgtEl>
                                          <p:spTgt spid="3"/>
                                        </p:tgtEl>
                                        <p:attrNameLst>
                                          <p:attrName>ppt_w</p:attrName>
                                        </p:attrNameLst>
                                      </p:cBhvr>
                                      <p:tavLst>
                                        <p:tav tm="0">
                                          <p:val>
                                            <p:strVal val="#ppt_w+.3"/>
                                          </p:val>
                                        </p:tav>
                                        <p:tav tm="100000">
                                          <p:val>
                                            <p:strVal val="#ppt_w"/>
                                          </p:val>
                                        </p:tav>
                                      </p:tavLst>
                                    </p:anim>
                                    <p:anim calcmode="lin" valueType="num">
                                      <p:cBhvr>
                                        <p:cTn id="63" dur="1000" fill="hold"/>
                                        <p:tgtEl>
                                          <p:spTgt spid="3"/>
                                        </p:tgtEl>
                                        <p:attrNameLst>
                                          <p:attrName>ppt_h</p:attrName>
                                        </p:attrNameLst>
                                      </p:cBhvr>
                                      <p:tavLst>
                                        <p:tav tm="0">
                                          <p:val>
                                            <p:strVal val="#ppt_h"/>
                                          </p:val>
                                        </p:tav>
                                        <p:tav tm="100000">
                                          <p:val>
                                            <p:strVal val="#ppt_h"/>
                                          </p:val>
                                        </p:tav>
                                      </p:tavLst>
                                    </p:anim>
                                    <p:animEffect transition="in" filter="fade">
                                      <p:cBhvr>
                                        <p:cTn id="64" dur="1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xmlns=""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xmlns=""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xmlns=""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xmlns="" id="{1F6B87FA-7B07-290A-909D-2209FD0243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xmlns=""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xmlns=""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xmlns=""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xmlns=""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xmlns=""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xmlns="" id="{62C55F65-C421-571D-F316-059D39B2CF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xmlns=""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xmlns=""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xmlns=""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xmlns=""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xmlns=""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xmlns=""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xmlns=""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xmlns=""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xmlns=""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xmlns=""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xmlns=""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xmlns=""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xmlns=""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xmlns=""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xmlns=""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xmlns=""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xmlns=""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xmlns=""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xmlns=""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xmlns=""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xmlns=""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xmlns=""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xmlns=""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xmlns=""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xmlns=""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xmlns=""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xmlns=""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xmlns=""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xmlns=""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xmlns=""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xmlns=""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xmlns=""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xmlns=""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xmlns=""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xmlns=""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xmlns=""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xmlns=""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xmlns=""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xmlns=""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xmlns=""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xmlns=""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xmlns=""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xmlns=""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xmlns=""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xmlns=""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xmlns=""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xmlns=""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xmlns=""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xmlns=""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xmlns=""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xmlns=""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xmlns=""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xmlns=""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xmlns="" id="{1C233DAF-7B78-0562-045B-9BAF9B1E0D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t="6005" b="291"/>
          <a:stretch/>
        </p:blipFill>
        <p:spPr>
          <a:xfrm>
            <a:off x="1110" y="-15363"/>
            <a:ext cx="12219312" cy="6873363"/>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2632595" y="2099588"/>
            <a:ext cx="1691081" cy="1423531"/>
          </a:xfrm>
          <a:prstGeom prst="rect">
            <a:avLst/>
          </a:prstGeom>
        </p:spPr>
      </p:pic>
      <p:pic>
        <p:nvPicPr>
          <p:cNvPr id="31" name="Picture 30"/>
          <p:cNvPicPr>
            <a:picLocks noChangeAspect="1"/>
          </p:cNvPicPr>
          <p:nvPr/>
        </p:nvPicPr>
        <p:blipFill>
          <a:blip r:embed="rId4">
            <a:clrChange>
              <a:clrFrom>
                <a:srgbClr val="FFFFFF"/>
              </a:clrFrom>
              <a:clrTo>
                <a:srgbClr val="FFFFFF">
                  <a:alpha val="0"/>
                </a:srgbClr>
              </a:clrTo>
            </a:clrChange>
          </a:blip>
          <a:stretch>
            <a:fillRect/>
          </a:stretch>
        </p:blipFill>
        <p:spPr>
          <a:xfrm>
            <a:off x="2389932" y="2965507"/>
            <a:ext cx="1458168" cy="1941920"/>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6779622" y="1355953"/>
            <a:ext cx="1348093" cy="1822269"/>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Picture 52"/>
          <p:cNvPicPr>
            <a:picLocks noChangeAspect="1"/>
          </p:cNvPicPr>
          <p:nvPr/>
        </p:nvPicPr>
        <p:blipFill>
          <a:blip r:embed="rId10">
            <a:clrChange>
              <a:clrFrom>
                <a:srgbClr val="FFFFFF"/>
              </a:clrFrom>
              <a:clrTo>
                <a:srgbClr val="FFFFFF">
                  <a:alpha val="0"/>
                </a:srgbClr>
              </a:clrTo>
            </a:clrChange>
          </a:blip>
          <a:stretch>
            <a:fillRect/>
          </a:stretch>
        </p:blipFill>
        <p:spPr>
          <a:xfrm>
            <a:off x="3016487" y="4180474"/>
            <a:ext cx="1317051" cy="1910078"/>
          </a:xfrm>
          <a:prstGeom prst="rect">
            <a:avLst/>
          </a:prstGeom>
        </p:spPr>
      </p:pic>
      <p:pic>
        <p:nvPicPr>
          <p:cNvPr id="54" name="Picture 53"/>
          <p:cNvPicPr>
            <a:picLocks noChangeAspect="1"/>
          </p:cNvPicPr>
          <p:nvPr/>
        </p:nvPicPr>
        <p:blipFill>
          <a:blip r:embed="rId11">
            <a:clrChange>
              <a:clrFrom>
                <a:srgbClr val="FFFFFF"/>
              </a:clrFrom>
              <a:clrTo>
                <a:srgbClr val="FFFFFF">
                  <a:alpha val="0"/>
                </a:srgbClr>
              </a:clrTo>
            </a:clrChange>
          </a:blip>
          <a:stretch>
            <a:fillRect/>
          </a:stretch>
        </p:blipFill>
        <p:spPr>
          <a:xfrm>
            <a:off x="7364978" y="2930585"/>
            <a:ext cx="1396005" cy="2389576"/>
          </a:xfrm>
          <a:prstGeom prst="rect">
            <a:avLst/>
          </a:prstGeom>
        </p:spPr>
      </p:pic>
      <p:pic>
        <p:nvPicPr>
          <p:cNvPr id="55" name="Picture 54"/>
          <p:cNvPicPr>
            <a:picLocks noChangeAspect="1"/>
          </p:cNvPicPr>
          <p:nvPr/>
        </p:nvPicPr>
        <p:blipFill>
          <a:blip r:embed="rId12">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Picture 55"/>
          <p:cNvPicPr>
            <a:picLocks noChangeAspect="1"/>
          </p:cNvPicPr>
          <p:nvPr/>
        </p:nvPicPr>
        <p:blipFill>
          <a:blip r:embed="rId13">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Picture 56"/>
          <p:cNvPicPr>
            <a:picLocks noChangeAspect="1"/>
          </p:cNvPicPr>
          <p:nvPr/>
        </p:nvPicPr>
        <p:blipFill>
          <a:blip r:embed="rId14">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Picture 57"/>
          <p:cNvPicPr>
            <a:picLocks noChangeAspect="1"/>
          </p:cNvPicPr>
          <p:nvPr/>
        </p:nvPicPr>
        <p:blipFill>
          <a:blip r:embed="rId15">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6"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2082707" y="1112804"/>
            <a:ext cx="9243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VUI CHƠI BÃI BIỂN</a:t>
            </a:r>
          </a:p>
        </p:txBody>
      </p:sp>
    </p:spTree>
    <p:extLst>
      <p:ext uri="{BB962C8B-B14F-4D97-AF65-F5344CB8AC3E}">
        <p14:creationId xmlns:p14="http://schemas.microsoft.com/office/powerpoint/2010/main" val="9977298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M BUÔN BÁN, CẤM REUP"/>
          <p:cNvPicPr>
            <a:picLocks noChangeAspect="1"/>
          </p:cNvPicPr>
          <p:nvPr/>
        </p:nvPicPr>
        <p:blipFill>
          <a:blip r:embed="rId3"/>
          <a:stretch>
            <a:fillRect/>
          </a:stretch>
        </p:blipFill>
        <p:spPr>
          <a:xfrm>
            <a:off x="0" y="0"/>
            <a:ext cx="12290601" cy="9888569"/>
          </a:xfrm>
          <a:prstGeom prst="rect">
            <a:avLst/>
          </a:prstGeom>
        </p:spPr>
      </p:pic>
      <p:pic>
        <p:nvPicPr>
          <p:cNvPr id="31" name="CẤM BUÔN BÁN, CẤM REUP"/>
          <p:cNvPicPr>
            <a:picLocks noChangeAspect="1"/>
          </p:cNvPicPr>
          <p:nvPr/>
        </p:nvPicPr>
        <p:blipFill>
          <a:blip r:embed="rId4">
            <a:extLst>
              <a:ext uri="{28A0092B-C50C-407E-A947-70E740481C1C}">
                <a14:useLocalDpi xmlns:a14="http://schemas.microsoft.com/office/drawing/2010/main" val="0"/>
              </a:ext>
            </a:extLst>
          </a:blip>
          <a:srcRect/>
          <a:stretch/>
        </p:blipFill>
        <p:spPr>
          <a:xfrm>
            <a:off x="-136634" y="-638550"/>
            <a:ext cx="12595571" cy="11630607"/>
          </a:xfrm>
          <a:prstGeom prst="rect">
            <a:avLst/>
          </a:prstGeom>
        </p:spPr>
      </p:pic>
      <p:pic>
        <p:nvPicPr>
          <p:cNvPr id="36" name="CẤM BUÔN BÁN, CẤM REUP"/>
          <p:cNvPicPr>
            <a:picLocks noChangeAspect="1"/>
          </p:cNvPicPr>
          <p:nvPr/>
        </p:nvPicPr>
        <p:blipFill>
          <a:blip r:embed="rId5">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CẤM BUÔN BÁN, CẤM RE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719" y="4161013"/>
            <a:ext cx="1317051" cy="1846552"/>
          </a:xfrm>
          <a:prstGeom prst="rect">
            <a:avLst/>
          </a:prstGeom>
        </p:spPr>
      </p:pic>
      <p:pic>
        <p:nvPicPr>
          <p:cNvPr id="55"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CẤM BUÔN BÁN, CẤM REUP"/>
          <p:cNvPicPr>
            <a:picLocks noChangeAspect="1"/>
          </p:cNvPicPr>
          <p:nvPr/>
        </p:nvPicPr>
        <p:blipFill>
          <a:blip r:embed="rId10">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Vào http://fb.com/nkpowerskills tải game miễn phí"/>
          <p:cNvPicPr>
            <a:picLocks noChangeAspect="1"/>
          </p:cNvPicPr>
          <p:nvPr/>
        </p:nvPicPr>
        <p:blipFill>
          <a:blip r:embed="rId11">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ĐC SHARE MIỄN PHÍ BỞI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CẤM BUÔN BÁN, CẤM REUP"/>
          <p:cNvPicPr>
            <a:picLocks noChangeAspect="1"/>
          </p:cNvPicPr>
          <p:nvPr/>
        </p:nvPicPr>
        <p:blipFill>
          <a:blip r:embed="rId13">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0" name="Vào http://fb.com/nkpowerskills tải game miễn phí">
            <a:hlinkClick r:id="rId14" action="ppaction://hlinksldjump"/>
          </p:cNvPr>
          <p:cNvPicPr>
            <a:picLocks noChangeAspect="1"/>
          </p:cNvPicPr>
          <p:nvPr/>
        </p:nvPicPr>
        <p:blipFill rotWithShape="1">
          <a:blip r:embed="rId15"/>
          <a:srcRect l="3063" t="3063" r="1904" b="3776"/>
          <a:stretch/>
        </p:blipFill>
        <p:spPr>
          <a:xfrm>
            <a:off x="382877" y="75965"/>
            <a:ext cx="957372" cy="938515"/>
          </a:xfrm>
          <a:prstGeom prst="rect">
            <a:avLst/>
          </a:prstGeom>
        </p:spPr>
      </p:pic>
      <p:pic>
        <p:nvPicPr>
          <p:cNvPr id="72" name="CẤM BUÔN BÁN, CẤM REUP">
            <a:hlinkClick r:id="rId16" action="ppaction://hlinksldjump"/>
          </p:cNvPr>
          <p:cNvPicPr>
            <a:picLocks noChangeAspect="1"/>
          </p:cNvPicPr>
          <p:nvPr/>
        </p:nvPicPr>
        <p:blipFill>
          <a:blip r:embed="rId17"/>
          <a:stretch>
            <a:fillRect/>
          </a:stretch>
        </p:blipFill>
        <p:spPr>
          <a:xfrm>
            <a:off x="1301343" y="75965"/>
            <a:ext cx="1012348" cy="1012348"/>
          </a:xfrm>
          <a:prstGeom prst="rect">
            <a:avLst/>
          </a:prstGeom>
        </p:spPr>
      </p:pic>
      <p:pic>
        <p:nvPicPr>
          <p:cNvPr id="73" name="Vào http://fb.com/nkpowerskills tải game miễn phí">
            <a:hlinkClick r:id="rId18" action="ppaction://hlinksldjump"/>
          </p:cNvPr>
          <p:cNvPicPr>
            <a:picLocks noChangeAspect="1"/>
          </p:cNvPicPr>
          <p:nvPr/>
        </p:nvPicPr>
        <p:blipFill>
          <a:blip r:embed="rId19"/>
          <a:stretch>
            <a:fillRect/>
          </a:stretch>
        </p:blipFill>
        <p:spPr>
          <a:xfrm>
            <a:off x="2274785" y="75965"/>
            <a:ext cx="1012348" cy="1012348"/>
          </a:xfrm>
          <a:prstGeom prst="rect">
            <a:avLst/>
          </a:prstGeom>
        </p:spPr>
      </p:pic>
      <p:pic>
        <p:nvPicPr>
          <p:cNvPr id="76" name="CẤM BUÔN BÁN, CẤM REUP"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Vào http://fb.com/nkpowerskills tải game miễn phí"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919" y="448631"/>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1" action="ppaction://hlinksldjump"/>
          </p:cNvPr>
          <p:cNvSpPr/>
          <p:nvPr/>
        </p:nvSpPr>
        <p:spPr>
          <a:xfrm>
            <a:off x="10643959" y="35655"/>
            <a:ext cx="1207657" cy="547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04988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subTnLst>
                                    <p:audio>
                                      <p:cMediaNode>
                                        <p:cTn display="0" masterRel="sameClick">
                                          <p:stCondLst>
                                            <p:cond evt="begin" delay="0">
                                              <p:tn val="20"/>
                                            </p:cond>
                                          </p:stCondLst>
                                          <p:endCondLst>
                                            <p:cond evt="onStopAudio" delay="0">
                                              <p:tgtEl>
                                                <p:sldTgt/>
                                              </p:tgtEl>
                                            </p:cond>
                                          </p:endCondLst>
                                        </p:cTn>
                                        <p:tgtEl>
                                          <p:sndTgt r:embed="rId2" name="Am-thanh-phep-thuat-www_nhacchuongvui_com.wav"/>
                                        </p:tgtEl>
                                      </p:cMediaNode>
                                    </p:audio>
                                  </p:sub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52"/>
                                        </p:tgtEl>
                                        <p:attrNameLst>
                                          <p:attrName>r</p:attrName>
                                        </p:attrNameLst>
                                      </p:cBhvr>
                                    </p:animRot>
                                    <p:animRot by="-240000">
                                      <p:cBhvr>
                                        <p:cTn id="59" dur="200" fill="hold">
                                          <p:stCondLst>
                                            <p:cond delay="200"/>
                                          </p:stCondLst>
                                        </p:cTn>
                                        <p:tgtEl>
                                          <p:spTgt spid="52"/>
                                        </p:tgtEl>
                                        <p:attrNameLst>
                                          <p:attrName>r</p:attrName>
                                        </p:attrNameLst>
                                      </p:cBhvr>
                                    </p:animRot>
                                    <p:animRot by="240000">
                                      <p:cBhvr>
                                        <p:cTn id="60" dur="200" fill="hold">
                                          <p:stCondLst>
                                            <p:cond delay="400"/>
                                          </p:stCondLst>
                                        </p:cTn>
                                        <p:tgtEl>
                                          <p:spTgt spid="52"/>
                                        </p:tgtEl>
                                        <p:attrNameLst>
                                          <p:attrName>r</p:attrName>
                                        </p:attrNameLst>
                                      </p:cBhvr>
                                    </p:animRot>
                                    <p:animRot by="-240000">
                                      <p:cBhvr>
                                        <p:cTn id="61" dur="200" fill="hold">
                                          <p:stCondLst>
                                            <p:cond delay="600"/>
                                          </p:stCondLst>
                                        </p:cTn>
                                        <p:tgtEl>
                                          <p:spTgt spid="52"/>
                                        </p:tgtEl>
                                        <p:attrNameLst>
                                          <p:attrName>r</p:attrName>
                                        </p:attrNameLst>
                                      </p:cBhvr>
                                    </p:animRot>
                                    <p:animRot by="120000">
                                      <p:cBhvr>
                                        <p:cTn id="62" dur="200" fill="hold">
                                          <p:stCondLst>
                                            <p:cond delay="800"/>
                                          </p:stCondLst>
                                        </p:cTn>
                                        <p:tgtEl>
                                          <p:spTgt spid="52"/>
                                        </p:tgtEl>
                                        <p:attrNameLst>
                                          <p:attrName>r</p:attrName>
                                        </p:attrNameLst>
                                      </p:cBhvr>
                                    </p:animRot>
                                  </p:childTnLst>
                                </p:cTn>
                              </p:par>
                              <p:par>
                                <p:cTn id="63" presetID="10" presetClass="exit" presetSubtype="0" fill="hold"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0" presetClass="path" presetSubtype="0" repeatCount="indefinite" fill="hold" nodeType="withEffect">
                                  <p:stCondLst>
                                    <p:cond delay="0"/>
                                  </p:stCondLst>
                                  <p:childTnLst>
                                    <p:animMotion origin="layout" path="M -2.91667E-6 -4.81481E-6 L -2.91667E-6 -4.81481E-6 C -0.00234 -0.00556 -0.00417 -0.01227 -0.00716 -0.0169 C -0.00833 -0.01898 -0.01029 -0.01829 -0.01198 -0.01898 C -0.01432 -0.02037 -0.01693 -0.02106 -0.01901 -0.02338 C -0.03464 -0.03912 -0.02044 -0.02593 -0.03451 -0.03588 C -0.04492 -0.04352 -0.03425 -0.03681 -0.04284 -0.04444 C -0.04453 -0.04583 -0.05 -0.04954 -0.05234 -0.05069 C -0.05391 -0.05162 -0.0556 -0.05231 -0.05716 -0.05301 C -0.06146 -0.05741 -0.06341 -0.05995 -0.06784 -0.06343 C -0.06979 -0.06505 -0.07188 -0.0662 -0.07383 -0.06782 C -0.07539 -0.06898 -0.07682 -0.07106 -0.07852 -0.07199 C -0.08125 -0.07338 -0.08412 -0.07338 -0.08685 -0.07407 C -0.09701 -0.08009 -0.09154 -0.07778 -0.10352 -0.08032 C -0.10508 -0.08194 -0.10664 -0.08333 -0.10833 -0.08472 C -0.11276 -0.08796 -0.12031 -0.08958 -0.12383 -0.09097 C -0.12695 -0.09236 -0.13333 -0.09514 -0.13333 -0.09514 C -0.14557 -0.09444 -0.15794 -0.09491 -0.17018 -0.09306 C -0.17227 -0.09282 -0.17409 -0.09028 -0.17617 -0.08889 C -0.18086 -0.08588 -0.18073 -0.08657 -0.18685 -0.08472 C -0.18802 -0.08403 -0.18932 -0.08333 -0.19037 -0.08264 C -0.19206 -0.08125 -0.19349 -0.07917 -0.19518 -0.07824 C -0.19753 -0.07708 -0.2 -0.07685 -0.20234 -0.07616 C -0.2043 -0.07477 -0.20625 -0.07315 -0.20833 -0.07199 C -0.21107 -0.07037 -0.2138 -0.06921 -0.21667 -0.06782 C -0.22305 -0.06412 -0.22956 -0.06042 -0.23568 -0.05509 C -0.23776 -0.05324 -0.23958 -0.05046 -0.24167 -0.04861 C -0.24349 -0.04699 -0.2457 -0.0463 -0.24753 -0.04444 C -0.25833 -0.0338 -0.24727 -0.0412 -0.25586 -0.03588 C -0.2582 -0.0331 -0.26042 -0.02986 -0.26302 -0.02755 C -0.26458 -0.02616 -0.26628 -0.025 -0.26784 -0.02338 C -0.27109 -0.01944 -0.27396 -0.01458 -0.27734 -0.01065 C -0.27852 -0.00926 -0.27982 -0.00787 -0.28086 -0.00625 C -0.28216 -0.0044 -0.28333 -0.00231 -0.28451 -4.81481E-6 C -0.28542 0.00185 -0.28581 0.00463 -0.28685 0.00625 C -0.28893 0.00972 -0.29401 0.01481 -0.29401 0.01481 C -0.29479 0.0169 -0.2957 0.01875 -0.29635 0.02106 C -0.2974 0.02523 -0.30117 0.03449 -0.2987 0.0338 C -0.29635 0.0331 -0.29401 0.03264 -0.29154 0.03171 C -0.28789 0.03032 -0.28672 0.02963 -0.2832 0.02755 C -0.27734 0.01713 -0.28216 0.02477 -0.27617 0.0169 C -0.27292 0.01273 -0.26875 0.01019 -0.26654 0.00417 C -0.26576 0.00208 -0.2651 -0.00023 -0.26419 -0.00208 C -0.25938 -0.01181 -0.25755 -0.01435 -0.25234 -0.02106 C -0.25117 -0.02269 -0.25 -0.02407 -0.2487 -0.02546 C -0.24675 -0.02755 -0.24466 -0.02917 -0.24284 -0.03171 C -0.24141 -0.03356 -0.24063 -0.03634 -0.23919 -0.03819 C -0.23776 -0.04005 -0.23594 -0.04074 -0.23451 -0.04236 C -0.2332 -0.04352 -0.23216 -0.04537 -0.23086 -0.04653 C -0.22982 -0.04745 -0.22839 -0.04769 -0.22734 -0.04861 C -0.21354 -0.06204 -0.22292 -0.05741 -0.21185 -0.06134 C -0.21029 -0.06273 -0.20872 -0.06458 -0.20703 -0.06551 C -0.20234 -0.06875 -0.19453 -0.06898 -0.19037 -0.06991 L -0.17018 -0.07407 C -0.15195 -0.07338 -0.13372 -0.07361 -0.1155 -0.07199 C -0.11068 -0.07153 -0.10586 -0.06921 -0.10117 -0.06782 C -0.07292 -0.0588 -0.12096 -0.07338 -0.08802 -0.06343 C -0.08451 -0.05856 -0.0806 -0.0544 -0.07734 -0.04861 C -0.07526 -0.04491 -0.07318 -0.04028 -0.07018 -0.03819 C -0.06875 -0.03704 -0.06706 -0.03681 -0.0655 -0.03588 C -0.06341 -0.03472 -0.06146 -0.0331 -0.05951 -0.03171 C -0.05833 -0.03102 -0.05703 -0.03079 -0.05599 -0.02963 C -0.05339 -0.02708 -0.0513 -0.02338 -0.04883 -0.02106 C -0.04557 -0.01829 -0.04219 -0.0162 -0.03932 -0.01273 C -0.03685 -0.00995 -0.03412 -0.00787 -0.03216 -0.00417 C -0.02995 -0.00046 -0.02787 0.00417 -0.025 0.00625 C -0.02344 0.00741 -0.02188 0.00787 -0.02018 0.00856 C -0.01914 0.00995 -0.01367 0.01759 -0.01198 0.01898 C -0.01081 0.02014 -0.00951 0.02014 -0.00833 0.02106 C -0.00703 0.02222 -0.00599 0.02407 -0.00482 0.02546 C -0.00065 0.02963 -0.00039 0.0294 0.00352 0.03171 C 0.00469 0.03102 0.00677 0.03171 0.00716 0.02963 C 0.00781 0.025 0.0043 0.0081 0.00352 0.00417 C 0.00221 -0.00278 0.00052 0.00069 -2.91667E-6 -4.81481E-6 Z " pathEditMode="relative" ptsTypes="AAAAAAAAAAAAAAAAAAAAAAAAAAAAAAAAAAAAAAAAAAAAAAAAAAAAAAAAAAAAAAAAAAAAAAAAAA">
                                      <p:cBhvr>
                                        <p:cTn id="76" dur="3000" fill="hold"/>
                                        <p:tgtEl>
                                          <p:spTgt spid="59"/>
                                        </p:tgtEl>
                                        <p:attrNameLst>
                                          <p:attrName>ppt_x</p:attrName>
                                          <p:attrName>ppt_y</p:attrName>
                                        </p:attrNameLst>
                                      </p:cBhvr>
                                    </p:animMotion>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31"/>
                                        </p:tgtEl>
                                        <p:attrNameLst>
                                          <p:attrName>r</p:attrName>
                                        </p:attrNameLst>
                                      </p:cBhvr>
                                    </p:animRot>
                                    <p:animRot by="-240000">
                                      <p:cBhvr>
                                        <p:cTn id="79" dur="200" fill="hold">
                                          <p:stCondLst>
                                            <p:cond delay="200"/>
                                          </p:stCondLst>
                                        </p:cTn>
                                        <p:tgtEl>
                                          <p:spTgt spid="31"/>
                                        </p:tgtEl>
                                        <p:attrNameLst>
                                          <p:attrName>r</p:attrName>
                                        </p:attrNameLst>
                                      </p:cBhvr>
                                    </p:animRot>
                                    <p:animRot by="240000">
                                      <p:cBhvr>
                                        <p:cTn id="80" dur="200" fill="hold">
                                          <p:stCondLst>
                                            <p:cond delay="400"/>
                                          </p:stCondLst>
                                        </p:cTn>
                                        <p:tgtEl>
                                          <p:spTgt spid="31"/>
                                        </p:tgtEl>
                                        <p:attrNameLst>
                                          <p:attrName>r</p:attrName>
                                        </p:attrNameLst>
                                      </p:cBhvr>
                                    </p:animRot>
                                    <p:animRot by="-240000">
                                      <p:cBhvr>
                                        <p:cTn id="81" dur="200" fill="hold">
                                          <p:stCondLst>
                                            <p:cond delay="600"/>
                                          </p:stCondLst>
                                        </p:cTn>
                                        <p:tgtEl>
                                          <p:spTgt spid="31"/>
                                        </p:tgtEl>
                                        <p:attrNameLst>
                                          <p:attrName>r</p:attrName>
                                        </p:attrNameLst>
                                      </p:cBhvr>
                                    </p:animRot>
                                    <p:animRot by="120000">
                                      <p:cBhvr>
                                        <p:cTn id="82" dur="200" fill="hold">
                                          <p:stCondLst>
                                            <p:cond delay="800"/>
                                          </p:stCondLst>
                                        </p:cTn>
                                        <p:tgtEl>
                                          <p:spTgt spid="31"/>
                                        </p:tgtEl>
                                        <p:attrNameLst>
                                          <p:attrName>r</p:attrName>
                                        </p:attrNameLst>
                                      </p:cBhvr>
                                    </p:animRot>
                                  </p:childTnLst>
                                </p:cTn>
                              </p:par>
                              <p:par>
                                <p:cTn id="83" presetID="10" presetClass="exit" presetSubtype="0" fill="hold" nodeType="withEffect">
                                  <p:stCondLst>
                                    <p:cond delay="0"/>
                                  </p:stCondLst>
                                  <p:childTnLst>
                                    <p:animEffect transition="out" filter="fade">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xmlns=""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xmlns="" id="{56321392-3922-F0E0-8611-F7592EEEDA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xmlns=""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xmlns=""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xmlns=""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xmlns=""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xmlns=""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xmlns=""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459</Words>
  <Application>Microsoft Office PowerPoint</Application>
  <PresentationFormat>Custom</PresentationFormat>
  <Paragraphs>65</Paragraphs>
  <Slides>29</Slides>
  <Notes>17</Notes>
  <HiddenSlides>0</HiddenSlides>
  <MMClips>0</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1_Office Theme</vt:lpstr>
      <vt:lpstr>2_Office Theme</vt:lpstr>
      <vt:lpstr>1_Simple Light</vt:lpstr>
      <vt:lpstr>3_Office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35</cp:revision>
  <dcterms:created xsi:type="dcterms:W3CDTF">2023-08-08T13:13:23Z</dcterms:created>
  <dcterms:modified xsi:type="dcterms:W3CDTF">2025-12-20T02:30:17Z</dcterms:modified>
</cp:coreProperties>
</file>