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4"/>
  </p:notesMasterIdLst>
  <p:sldIdLst>
    <p:sldId id="367" r:id="rId5"/>
    <p:sldId id="336" r:id="rId6"/>
    <p:sldId id="315" r:id="rId7"/>
    <p:sldId id="323" r:id="rId8"/>
    <p:sldId id="324" r:id="rId9"/>
    <p:sldId id="325" r:id="rId10"/>
    <p:sldId id="326" r:id="rId11"/>
    <p:sldId id="352" r:id="rId12"/>
    <p:sldId id="355" r:id="rId13"/>
    <p:sldId id="351" r:id="rId14"/>
    <p:sldId id="282" r:id="rId15"/>
    <p:sldId id="365" r:id="rId16"/>
    <p:sldId id="366" r:id="rId17"/>
    <p:sldId id="331" r:id="rId18"/>
    <p:sldId id="332" r:id="rId19"/>
    <p:sldId id="333" r:id="rId20"/>
    <p:sldId id="334" r:id="rId21"/>
    <p:sldId id="353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8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FEE-4DD2-460D-8D9E-01DB148684E9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06593-874C-4DA2-A7EC-93343AE5E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81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1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4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0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8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9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7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7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3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54" indent="0" algn="ctr">
              <a:buNone/>
              <a:defRPr sz="1984"/>
            </a:lvl2pPr>
            <a:lvl3pPr marL="907108" indent="0" algn="ctr">
              <a:buNone/>
              <a:defRPr sz="1786"/>
            </a:lvl3pPr>
            <a:lvl4pPr marL="1360661" indent="0" algn="ctr">
              <a:buNone/>
              <a:defRPr sz="1587"/>
            </a:lvl4pPr>
            <a:lvl5pPr marL="1814215" indent="0" algn="ctr">
              <a:buNone/>
              <a:defRPr sz="1587"/>
            </a:lvl5pPr>
            <a:lvl6pPr marL="2267769" indent="0" algn="ctr">
              <a:buNone/>
              <a:defRPr sz="1587"/>
            </a:lvl6pPr>
            <a:lvl7pPr marL="2721323" indent="0" algn="ctr">
              <a:buNone/>
              <a:defRPr sz="1587"/>
            </a:lvl7pPr>
            <a:lvl8pPr marL="3174877" indent="0" algn="ctr">
              <a:buNone/>
              <a:defRPr sz="1587"/>
            </a:lvl8pPr>
            <a:lvl9pPr marL="3628431" indent="0" algn="ctr">
              <a:buNone/>
              <a:defRPr sz="15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0032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664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>
                    <a:tint val="75000"/>
                  </a:schemeClr>
                </a:solidFill>
              </a:defRPr>
            </a:lvl1pPr>
            <a:lvl2pPr marL="453554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08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6066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215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7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32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487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43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860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16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45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187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7816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74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7033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74"/>
            </a:lvl1pPr>
            <a:lvl2pPr marL="453554" indent="0">
              <a:buNone/>
              <a:defRPr sz="2778"/>
            </a:lvl2pPr>
            <a:lvl3pPr marL="907108" indent="0">
              <a:buNone/>
              <a:defRPr sz="2381"/>
            </a:lvl3pPr>
            <a:lvl4pPr marL="1360661" indent="0">
              <a:buNone/>
              <a:defRPr sz="1984"/>
            </a:lvl4pPr>
            <a:lvl5pPr marL="1814215" indent="0">
              <a:buNone/>
              <a:defRPr sz="1984"/>
            </a:lvl5pPr>
            <a:lvl6pPr marL="2267769" indent="0">
              <a:buNone/>
              <a:defRPr sz="1984"/>
            </a:lvl6pPr>
            <a:lvl7pPr marL="2721323" indent="0">
              <a:buNone/>
              <a:defRPr sz="1984"/>
            </a:lvl7pPr>
            <a:lvl8pPr marL="3174877" indent="0">
              <a:buNone/>
              <a:defRPr sz="1984"/>
            </a:lvl8pPr>
            <a:lvl9pPr marL="3628431" indent="0">
              <a:buNone/>
              <a:defRPr sz="198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735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387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3913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FB0D1E-F729-400C-B3EC-692C73640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420B7DD-33E2-4E70-BF28-AAA81723C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DE677E-24A8-4D84-8796-4C4DC526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A6FA6A-519A-4C0A-9B87-168F574E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3B6BBF-4D72-4EAD-9287-B14FC07A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68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C8DCCE-9518-4EF5-9D2F-5D369971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CA4D81-2B6C-4824-9EB2-6FC8C56D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77308-5AC7-4874-A0E9-BBF3F0D8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75800E-6113-446A-A25F-49A960F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8732FF-42B9-4BB4-8BD3-E860A842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815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340B41-F559-4DB8-85F3-E5CD8F9D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5B4B83-1E89-4544-96B1-E0D0D822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54CC90-3AB8-4B22-82BF-BBB0A462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FC091-3E7F-4C32-BDC9-4C0D21C8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540279-8FB7-4ED8-8C64-0295FDD3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21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E707A6-4A5B-4321-9D28-2F252DFF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33BFE7-F0D2-4850-BFD1-F8D0F22D3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02E97D-9AD0-4A42-95AA-FD7471B7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243950-A962-4E0A-983C-E28F9F61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3B96D4-62D8-4D72-8A4C-46C31D96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49E9F8-030B-4773-AEF3-90AF93BF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89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021786-5C75-43E5-B815-0C85D71E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1BDF71-3BD8-4542-8220-F26C7572A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B0212E-AAC7-4056-88F9-5FDD47B1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060BA18-9FAE-44FD-8D7D-8ADE33219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A7832B7-CAAE-4983-AC35-CDB0109AE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93B3F70-7EF0-4349-99EE-7D653863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88D6865-6000-4E21-8190-8D927E83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1476E3-9128-4D2C-B69E-5C238E0A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1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324497-5739-450A-B32A-00D83BE4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DCA427A-E6A5-4B5B-9135-66E0D6D6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62DBAE8-B05A-4A91-940B-392B12BE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263A10-9026-48D9-823A-9FBB44C3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4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589302-6033-44D7-9045-7353E80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24D074-9AC9-42CC-B879-BE5355C2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41AD2F-FDF7-4CC6-BD82-5B3EBB71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189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DD28F-7057-451F-89DE-ABE1B508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31DF0C-320F-4EF1-B346-246B968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2C0FC2-4A81-4B0A-A52C-96221D01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63F12B-D8C2-4FC2-8A98-C337D241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DFFF39-56E2-4304-8C84-BA4A3F06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1851EE-8ED1-48F1-BF5B-2C0F970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823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ACF207-8231-45CF-9B55-B77840DB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1E7958A-532F-44E7-9958-DEBFFE58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6445CD0-A6CA-418F-B28B-93B58D0B0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7FA874A-9A68-4F24-BCB4-E1F02F6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67FB102-DF6A-426A-BB49-0DD9D528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EA6380-5829-42AA-B1D8-2F27AA4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94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CA3EF-7260-4500-A667-923DF22E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CAB15A-2424-44CD-A013-4CAAC605F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D7A8ED-35A0-4DFB-9674-7679B19A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DF7674-3AE8-4A10-847D-8D6B607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CA3A33-4ECC-4865-B63B-9465436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475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1D8DD28-CC09-4910-A246-64D19793F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CE7245-E6CE-4FAD-B63F-7B6783516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9E7274-94BE-4F94-8B01-2383B879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6AEB2C-E59B-46D8-AD92-EB90275D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040645-526A-40F5-9DC9-67DD37F2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6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02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 userDrawn="1"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B67F3CEC-1A72-A75C-FDC9-79592B5F7D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8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40E2-36BE-486F-A9B7-0B76B9FD3A3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07108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77" indent="-226777" algn="l" defTabSz="907108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31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885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43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40992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494546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48100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01654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5520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554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108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6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215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69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323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77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843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E95D3C33-84AC-FBBA-9EF4-79496B4318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4" y="400049"/>
            <a:ext cx="1514474" cy="15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9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52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jpeg"/><Relationship Id="rId5" Type="http://schemas.openxmlformats.org/officeDocument/2006/relationships/image" Target="../media/image7.sv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jp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21255"/>
            <a:ext cx="12192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9600" y="2511281"/>
            <a:ext cx="110871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683021"/>
            <a:ext cx="792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34045" y="763588"/>
            <a:ext cx="7801129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322" y="-213469"/>
            <a:ext cx="14478174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-1060174" y="2600846"/>
            <a:ext cx="13577026" cy="12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- 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Biết ơn người lao động (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7"/>
            <a:ext cx="12516852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</a:t>
            </a: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PHƯỜNG HƯNG ĐẠO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2"/>
            <a:ext cx="12516852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solidFill>
                  <a:prstClr val="black"/>
                </a:solidFill>
                <a:latin typeface="Times New Roman" pitchFamily="18" charset="0"/>
              </a:rPr>
              <a:t>viên thực hiện: Trần Thị Chuyên</a:t>
            </a: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49516" y="1155032"/>
            <a:ext cx="1900989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2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=""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491E90-B9E6-49E8-43D5-D775E59AA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729" y="3451726"/>
            <a:ext cx="712684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802460" cy="233609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diễn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“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xây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dựng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trước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BD25CC-5FB0-2F36-0177-65B5F3AF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24" y="447635"/>
            <a:ext cx="11632176" cy="914479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B9BEAF7F-52BC-4044-7AC2-96B4EA8B5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=""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129DC2-5B57-7049-0A0E-3CE3632CA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072" y="2391704"/>
            <a:ext cx="5962405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4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1C91C7C5-3A40-DD65-AE10-6B8ED2C60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="" xmlns:a16="http://schemas.microsoft.com/office/drawing/2014/main" id="{0D586E8E-12D8-FCE0-59E4-94BB2F47C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38500" y="0"/>
            <a:ext cx="8727667" cy="3246021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="" xmlns:a16="http://schemas.microsoft.com/office/drawing/2014/main" id="{11A808E8-2D1D-DC2D-548D-6DF60D18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0975" y="2451199"/>
            <a:ext cx="6024642" cy="4405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4185701-552B-BEB2-67EA-225DDC7C23D4}"/>
              </a:ext>
            </a:extLst>
          </p:cNvPr>
          <p:cNvSpPr txBox="1"/>
          <p:nvPr/>
        </p:nvSpPr>
        <p:spPr>
          <a:xfrm>
            <a:off x="4844744" y="1575385"/>
            <a:ext cx="604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ĐÔI BẠN CÙNG TIẾN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B88C7D8-1DEB-A588-7B5B-6BA4B90FC851}"/>
              </a:ext>
            </a:extLst>
          </p:cNvPr>
          <p:cNvSpPr/>
          <p:nvPr/>
        </p:nvSpPr>
        <p:spPr>
          <a:xfrm>
            <a:off x="6167360" y="3324225"/>
            <a:ext cx="5567440" cy="3028950"/>
          </a:xfrm>
          <a:custGeom>
            <a:avLst/>
            <a:gdLst>
              <a:gd name="connsiteX0" fmla="*/ 0 w 5567440"/>
              <a:gd name="connsiteY0" fmla="*/ 504835 h 3028950"/>
              <a:gd name="connsiteX1" fmla="*/ 504835 w 5567440"/>
              <a:gd name="connsiteY1" fmla="*/ 0 h 3028950"/>
              <a:gd name="connsiteX2" fmla="*/ 5062605 w 5567440"/>
              <a:gd name="connsiteY2" fmla="*/ 0 h 3028950"/>
              <a:gd name="connsiteX3" fmla="*/ 5567440 w 5567440"/>
              <a:gd name="connsiteY3" fmla="*/ 504835 h 3028950"/>
              <a:gd name="connsiteX4" fmla="*/ 5567440 w 5567440"/>
              <a:gd name="connsiteY4" fmla="*/ 2524115 h 3028950"/>
              <a:gd name="connsiteX5" fmla="*/ 5062605 w 5567440"/>
              <a:gd name="connsiteY5" fmla="*/ 3028950 h 3028950"/>
              <a:gd name="connsiteX6" fmla="*/ 504835 w 5567440"/>
              <a:gd name="connsiteY6" fmla="*/ 3028950 h 3028950"/>
              <a:gd name="connsiteX7" fmla="*/ 0 w 5567440"/>
              <a:gd name="connsiteY7" fmla="*/ 2524115 h 3028950"/>
              <a:gd name="connsiteX8" fmla="*/ 0 w 5567440"/>
              <a:gd name="connsiteY8" fmla="*/ 504835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7440" h="3028950" fill="none" extrusionOk="0">
                <a:moveTo>
                  <a:pt x="0" y="504835"/>
                </a:moveTo>
                <a:cubicBezTo>
                  <a:pt x="10549" y="237707"/>
                  <a:pt x="214062" y="-7004"/>
                  <a:pt x="504835" y="0"/>
                </a:cubicBezTo>
                <a:cubicBezTo>
                  <a:pt x="2088780" y="5905"/>
                  <a:pt x="4427433" y="37353"/>
                  <a:pt x="5062605" y="0"/>
                </a:cubicBezTo>
                <a:cubicBezTo>
                  <a:pt x="5330318" y="-15663"/>
                  <a:pt x="5570936" y="226306"/>
                  <a:pt x="5567440" y="504835"/>
                </a:cubicBezTo>
                <a:cubicBezTo>
                  <a:pt x="5680731" y="1197383"/>
                  <a:pt x="5510370" y="2057468"/>
                  <a:pt x="5567440" y="2524115"/>
                </a:cubicBezTo>
                <a:cubicBezTo>
                  <a:pt x="5578471" y="2828339"/>
                  <a:pt x="5361322" y="3002696"/>
                  <a:pt x="5062605" y="3028950"/>
                </a:cubicBezTo>
                <a:cubicBezTo>
                  <a:pt x="3016076" y="3029988"/>
                  <a:pt x="2525541" y="2863292"/>
                  <a:pt x="504835" y="3028950"/>
                </a:cubicBezTo>
                <a:cubicBezTo>
                  <a:pt x="209067" y="2979197"/>
                  <a:pt x="-2230" y="2837892"/>
                  <a:pt x="0" y="2524115"/>
                </a:cubicBezTo>
                <a:cubicBezTo>
                  <a:pt x="-71540" y="2177549"/>
                  <a:pt x="169143" y="1279915"/>
                  <a:pt x="0" y="504835"/>
                </a:cubicBezTo>
                <a:close/>
              </a:path>
              <a:path w="5567440" h="3028950" stroke="0" extrusionOk="0">
                <a:moveTo>
                  <a:pt x="0" y="504835"/>
                </a:moveTo>
                <a:cubicBezTo>
                  <a:pt x="15756" y="228577"/>
                  <a:pt x="244982" y="6922"/>
                  <a:pt x="504835" y="0"/>
                </a:cubicBezTo>
                <a:cubicBezTo>
                  <a:pt x="2630395" y="-69805"/>
                  <a:pt x="4518728" y="-113742"/>
                  <a:pt x="5062605" y="0"/>
                </a:cubicBezTo>
                <a:cubicBezTo>
                  <a:pt x="5344491" y="-12773"/>
                  <a:pt x="5550053" y="224161"/>
                  <a:pt x="5567440" y="504835"/>
                </a:cubicBezTo>
                <a:cubicBezTo>
                  <a:pt x="5584731" y="1295108"/>
                  <a:pt x="5428905" y="2065511"/>
                  <a:pt x="5567440" y="2524115"/>
                </a:cubicBezTo>
                <a:cubicBezTo>
                  <a:pt x="5580463" y="2820757"/>
                  <a:pt x="5370593" y="3012037"/>
                  <a:pt x="5062605" y="3028950"/>
                </a:cubicBezTo>
                <a:cubicBezTo>
                  <a:pt x="3758723" y="2866175"/>
                  <a:pt x="2190067" y="2959221"/>
                  <a:pt x="504835" y="3028950"/>
                </a:cubicBezTo>
                <a:cubicBezTo>
                  <a:pt x="174834" y="3041557"/>
                  <a:pt x="13552" y="2834045"/>
                  <a:pt x="0" y="2524115"/>
                </a:cubicBezTo>
                <a:cubicBezTo>
                  <a:pt x="87032" y="1782059"/>
                  <a:pt x="3884" y="1344951"/>
                  <a:pt x="0" y="50483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4157856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Em hãy tìm một người bạn để ghép đôi, sau đó hoàn thành các câu hỏi sau</a:t>
            </a:r>
          </a:p>
        </p:txBody>
      </p:sp>
    </p:spTree>
    <p:extLst>
      <p:ext uri="{BB962C8B-B14F-4D97-AF65-F5344CB8AC3E}">
        <p14:creationId xmlns:p14="http://schemas.microsoft.com/office/powerpoint/2010/main" val="823195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=""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35481" y="209549"/>
            <a:ext cx="8289644" cy="2600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2390775" y="371475"/>
            <a:ext cx="7724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71071" y="3230013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271072" y="4977852"/>
            <a:ext cx="5167704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giục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B98E14B-6711-3ACC-D6B6-B8710C9BB22D}"/>
              </a:ext>
            </a:extLst>
          </p:cNvPr>
          <p:cNvSpPr/>
          <p:nvPr/>
        </p:nvSpPr>
        <p:spPr>
          <a:xfrm>
            <a:off x="6224229" y="4977852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giẫm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24228" y="3230013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46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=""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312096" y="4349202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1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=""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đồng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đây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…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474021" y="4225377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64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400050" y="390009"/>
            <a:ext cx="11148442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26" name="Picture 2" descr="15 Mẫu) Giải Thích Câu Tục Ngữ Ăn Quả Nhớ Kẻ Trồng Cây - Văn 7">
            <a:extLst>
              <a:ext uri="{FF2B5EF4-FFF2-40B4-BE49-F238E27FC236}">
                <a16:creationId xmlns="" xmlns:a16="http://schemas.microsoft.com/office/drawing/2014/main" id="{F5D7CE85-4E9E-A6A2-C2FE-345A2BFC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66749"/>
            <a:ext cx="8667750" cy="42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9AB488-6EA0-E8EB-D0D2-ECEE0AFD3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7" y="5105360"/>
            <a:ext cx="11632176" cy="914479"/>
          </a:xfrm>
          <a:prstGeom prst="rect">
            <a:avLst/>
          </a:prstGeom>
        </p:spPr>
      </p:pic>
      <p:pic>
        <p:nvPicPr>
          <p:cNvPr id="11" name="Picture 10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3D3D1BFF-F54B-3278-7849-233CF86E8A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=""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1A7B369-FB8B-FEA2-5EDB-1D170FA14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55" y="489504"/>
            <a:ext cx="11961389" cy="1859441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61B23586-27FE-FD14-80A8-1DC537B1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=""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=""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E6C2243-ED7F-E7B2-4D5B-8966513E39B2}"/>
              </a:ext>
            </a:extLst>
          </p:cNvPr>
          <p:cNvGrpSpPr/>
          <p:nvPr/>
        </p:nvGrpSpPr>
        <p:grpSpPr>
          <a:xfrm>
            <a:off x="6091059" y="4026299"/>
            <a:ext cx="3519665" cy="3126976"/>
            <a:chOff x="1901195" y="2605309"/>
            <a:chExt cx="2055644" cy="2321742"/>
          </a:xfrm>
        </p:grpSpPr>
        <p:pic>
          <p:nvPicPr>
            <p:cNvPr id="8" name="Picture 7" descr="A picture containing toy, doll&#10;&#10;Description automatically generated">
              <a:extLst>
                <a:ext uri="{FF2B5EF4-FFF2-40B4-BE49-F238E27FC236}">
                  <a16:creationId xmlns="" xmlns:a16="http://schemas.microsoft.com/office/drawing/2014/main" id="{DFA0F462-9D40-E9BE-2F87-54F9734C8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9" name="Picture 8" descr="A picture containing chart&#10;&#10;Description automatically generated">
              <a:extLst>
                <a:ext uri="{FF2B5EF4-FFF2-40B4-BE49-F238E27FC236}">
                  <a16:creationId xmlns="" xmlns:a16="http://schemas.microsoft.com/office/drawing/2014/main" id="{8428697E-F7B3-4A92-94F2-693CDBD7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furniture&#10;&#10;Description automatically generated">
            <a:extLst>
              <a:ext uri="{FF2B5EF4-FFF2-40B4-BE49-F238E27FC236}">
                <a16:creationId xmlns="" xmlns:a16="http://schemas.microsoft.com/office/drawing/2014/main" id="{F5F5147E-5A29-BC73-82FD-87B98688C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6" y="4536996"/>
            <a:ext cx="2952750" cy="2635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0DF8002-B6E2-CE0A-3A95-B694AACF1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797" y="0"/>
            <a:ext cx="6486706" cy="1018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74147B7-BEF9-BAF1-F2F7-54649753D2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506" y="1589835"/>
            <a:ext cx="5730737" cy="17923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A9855B-AA4C-87ED-E591-1AD427F82961}"/>
              </a:ext>
            </a:extLst>
          </p:cNvPr>
          <p:cNvSpPr txBox="1"/>
          <p:nvPr/>
        </p:nvSpPr>
        <p:spPr>
          <a:xfrm>
            <a:off x="3057525" y="3333750"/>
            <a:ext cx="186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435417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=""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145FC33-F3E7-9DBE-E218-EAE6D143D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268" y="286352"/>
            <a:ext cx="7968163" cy="3694496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8FF85F40-E7C0-D1B3-55B0-5220514C3A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D752DC-2386-E6EB-CE99-B7FC72E9CE37}"/>
              </a:ext>
            </a:extLst>
          </p:cNvPr>
          <p:cNvSpPr txBox="1"/>
          <p:nvPr/>
        </p:nvSpPr>
        <p:spPr>
          <a:xfrm>
            <a:off x="2571492" y="3417497"/>
            <a:ext cx="71782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0" name="y2mate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318A92B6-CB16-7172-F406-7ADE4AA9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476" y="5759516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9D3315-711D-6B22-ED49-F1009F61F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259" y="1024792"/>
            <a:ext cx="8023031" cy="22557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3A7F946-E919-544B-85A6-8E247511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07" y="1541830"/>
            <a:ext cx="5383235" cy="177409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C3385B6E-BC0A-D33A-F374-4EFF97B6E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419099" y="276225"/>
            <a:ext cx="11268075" cy="62674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CDB4645-279A-7B9D-0D06-46E8AD87526C}"/>
              </a:ext>
            </a:extLst>
          </p:cNvPr>
          <p:cNvSpPr/>
          <p:nvPr/>
        </p:nvSpPr>
        <p:spPr>
          <a:xfrm>
            <a:off x="1495425" y="152400"/>
            <a:ext cx="9105900" cy="6572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BFF0623-3990-E5F0-6627-5CD4D305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4" y="1082709"/>
            <a:ext cx="6370872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084135A-A866-E75B-42EF-F82AFC700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838" y="3227702"/>
            <a:ext cx="6633023" cy="299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99">
            <a:extLst>
              <a:ext uri="{FF2B5EF4-FFF2-40B4-BE49-F238E27FC236}">
                <a16:creationId xmlns=""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6274563" y="698075"/>
            <a:ext cx="5576653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" name="Nhóm 95">
            <a:extLst>
              <a:ext uri="{FF2B5EF4-FFF2-40B4-BE49-F238E27FC236}">
                <a16:creationId xmlns="" xmlns:a16="http://schemas.microsoft.com/office/drawing/2014/main" id="{D2077683-9A67-F4F5-A229-5CD3943E9104}"/>
              </a:ext>
            </a:extLst>
          </p:cNvPr>
          <p:cNvGrpSpPr/>
          <p:nvPr/>
        </p:nvGrpSpPr>
        <p:grpSpPr>
          <a:xfrm>
            <a:off x="6518590" y="2864399"/>
            <a:ext cx="5140009" cy="3706304"/>
            <a:chOff x="1124976" y="1819729"/>
            <a:chExt cx="6487886" cy="4203699"/>
          </a:xfrm>
        </p:grpSpPr>
        <p:sp>
          <p:nvSpPr>
            <p:cNvPr id="23" name="Hình Bầu dục 97">
              <a:extLst>
                <a:ext uri="{FF2B5EF4-FFF2-40B4-BE49-F238E27FC236}">
                  <a16:creationId xmlns="" xmlns:a16="http://schemas.microsoft.com/office/drawing/2014/main" id="{AEFC0133-E2C0-976B-0BC6-2C701A5EE7E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4" name="Hình ảnh 98" descr="Ảnh có chứa đồ chơi, búp bê&#10;&#10;Mô tả được tạo tự động">
              <a:extLst>
                <a:ext uri="{FF2B5EF4-FFF2-40B4-BE49-F238E27FC236}">
                  <a16:creationId xmlns="" xmlns:a16="http://schemas.microsoft.com/office/drawing/2014/main" id="{50E89934-AF53-DF5F-88CF-F43DCA25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0D23BB-17E9-2334-AF11-FB95322D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" y="1476375"/>
            <a:ext cx="5326891" cy="4133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="" xmlns:a16="http://schemas.microsoft.com/office/drawing/2014/main" id="{DDF4B594-D216-F655-A998-2646CC4179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5" y="476250"/>
            <a:ext cx="1714499" cy="171449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CA7611-ECD6-49CE-8CDA-7378AA2D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89" y="2006634"/>
            <a:ext cx="5737650" cy="19271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6734175" y="1118540"/>
            <a:ext cx="5248275" cy="5596585"/>
            <a:chOff x="442192" y="1257300"/>
            <a:chExt cx="4495801" cy="5372481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7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tôn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r>
                <a:rPr lang="en-US" sz="24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vất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sạch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lần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chờ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sàn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giẫm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bẩn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="" xmlns:a16="http://schemas.microsoft.com/office/drawing/2014/main" id="{EB170E69-A505-A95F-DAA7-599EFCF40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24" y="3227845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7058025" y="1118540"/>
            <a:ext cx="4924425" cy="5601080"/>
            <a:chOff x="442192" y="1257300"/>
            <a:chExt cx="4495801" cy="5376796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nhiều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hết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lãng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phí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sức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4763A3D-12A3-4CB8-4C63-86147E845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88" y="1760853"/>
            <a:ext cx="5173887" cy="233490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="" xmlns:a16="http://schemas.microsoft.com/office/drawing/2014/main" id="{4BD0B39C-BD80-173D-261F-BC13A30FB3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99" y="3561220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2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540</Words>
  <Application>Microsoft Office PowerPoint</Application>
  <PresentationFormat>Custom</PresentationFormat>
  <Paragraphs>47</Paragraphs>
  <Slides>19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第一PPT，www.1ppt.com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21</cp:revision>
  <dcterms:created xsi:type="dcterms:W3CDTF">2023-06-29T13:52:03Z</dcterms:created>
  <dcterms:modified xsi:type="dcterms:W3CDTF">2025-12-20T13:44:02Z</dcterms:modified>
</cp:coreProperties>
</file>