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9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ctiveX/activeX1.xml" ContentType="application/vnd.ms-office.activeX+xml"/>
  <Override PartName="/ppt/notesSlides/notesSlide5.xml" ContentType="application/vnd.openxmlformats-officedocument.presentationml.notesSlide+xml"/>
  <Override PartName="/ppt/activeX/activeX2.xml" ContentType="application/vnd.ms-office.activeX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3" r:id="rId3"/>
    <p:sldMasterId id="2147483714" r:id="rId4"/>
    <p:sldMasterId id="2147483726" r:id="rId5"/>
    <p:sldMasterId id="2147483755" r:id="rId6"/>
    <p:sldMasterId id="2147483762" r:id="rId7"/>
    <p:sldMasterId id="2147483774" r:id="rId8"/>
    <p:sldMasterId id="2147483787" r:id="rId9"/>
    <p:sldMasterId id="2147483800" r:id="rId10"/>
  </p:sldMasterIdLst>
  <p:notesMasterIdLst>
    <p:notesMasterId r:id="rId31"/>
  </p:notesMasterIdLst>
  <p:sldIdLst>
    <p:sldId id="11694" r:id="rId11"/>
    <p:sldId id="4432" r:id="rId12"/>
    <p:sldId id="4433" r:id="rId13"/>
    <p:sldId id="4453" r:id="rId14"/>
    <p:sldId id="4435" r:id="rId15"/>
    <p:sldId id="4436" r:id="rId16"/>
    <p:sldId id="369" r:id="rId17"/>
    <p:sldId id="4454" r:id="rId18"/>
    <p:sldId id="284" r:id="rId19"/>
    <p:sldId id="4455" r:id="rId20"/>
    <p:sldId id="4456" r:id="rId21"/>
    <p:sldId id="365" r:id="rId22"/>
    <p:sldId id="366" r:id="rId23"/>
    <p:sldId id="367" r:id="rId24"/>
    <p:sldId id="4441" r:id="rId25"/>
    <p:sldId id="4442" r:id="rId26"/>
    <p:sldId id="299" r:id="rId27"/>
    <p:sldId id="4451" r:id="rId28"/>
    <p:sldId id="282" r:id="rId29"/>
    <p:sldId id="11693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4" d="100"/>
          <a:sy n="84" d="100"/>
        </p:scale>
        <p:origin x="-180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tableStyles" Target="tableStyle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activeX1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activeX/activeX2.xml><?xml version="1.0" encoding="utf-8"?>
<ax:ocx xmlns:ax="http://schemas.microsoft.com/office/2006/activeX" xmlns:r="http://schemas.openxmlformats.org/officeDocument/2006/relationships" ax:classid="{8BD21D10-EC42-11CE-9E0D-00AA006002F3}" ax:persistence="persistStorage" r:id="rId1"/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2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FE6408-55AC-48AC-8128-ADC615F73FC4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296263-EA42-4089-B6AB-E89CDC2B67C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38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37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56156D-592E-4B4D-8772-D689FB057AF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376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3025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772490-676B-4287-AD1F-63873F1EA6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70号-灵悦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91068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9A0BE08-CD88-4D9B-AC90-8BE344F0465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260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SẮM</a:t>
            </a:r>
            <a:r>
              <a:rPr lang="en-US" baseline="0" dirty="0"/>
              <a:t> VAI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7A121D-F963-41ED-B852-434E4157D1C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58272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60043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GV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gõ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vào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khung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trên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BÀI GIẢNG ĐANG TRÌNH CHIẾU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luôn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mà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không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cần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phải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thoát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</a:t>
            </a:r>
            <a:r>
              <a:rPr lang="en-US" b="1" i="0" dirty="0" err="1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ra.</a:t>
            </a:r>
            <a:r>
              <a:rPr lang="en-US" b="1" i="0" dirty="0">
                <a:solidFill>
                  <a:srgbClr val="050505"/>
                </a:solidFill>
                <a:effectLst/>
                <a:latin typeface="Segoe UI Historic" panose="020B0502040204020203" pitchFamily="34" charset="0"/>
              </a:rPr>
              <a:t> (KHI ĐANG TRÌNH CHIẾU GV CLICK CHUỘT VÀO KHUNG VÀ GÕ)</a:t>
            </a:r>
            <a:endParaRPr lang="en-US" b="1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69D792-2D25-4255-B156-EECDAC3066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844225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9011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7792749926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7792749926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95854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9444D6-76AF-40A4-BD5B-E86E2E02E79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1748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2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1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png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21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5.xml"/><Relationship Id="rId4" Type="http://schemas.openxmlformats.org/officeDocument/2006/relationships/hyperlink" Target="http://bit.ly/2TtBDfr" TargetMode="Externa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5.xml"/><Relationship Id="rId4" Type="http://schemas.openxmlformats.org/officeDocument/2006/relationships/hyperlink" Target="https://www.facebook.com/groups/629898828017053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5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3.png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28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0.png"/><Relationship Id="rId10" Type="http://schemas.openxmlformats.org/officeDocument/2006/relationships/image" Target="../media/image36.png"/><Relationship Id="rId4" Type="http://schemas.openxmlformats.org/officeDocument/2006/relationships/image" Target="../media/image29.png"/><Relationship Id="rId9" Type="http://schemas.openxmlformats.org/officeDocument/2006/relationships/image" Target="../media/image35.png"/><Relationship Id="rId14" Type="http://schemas.openxmlformats.org/officeDocument/2006/relationships/image" Target="../media/image31.png"/></Relationships>
</file>

<file path=ppt/slideLayouts/_rels/slideLayout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51.png"/><Relationship Id="rId18" Type="http://schemas.openxmlformats.org/officeDocument/2006/relationships/image" Target="../media/image55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microsoft.com/office/2007/relationships/hdphoto" Target="../media/hdphoto2.wdp"/><Relationship Id="rId2" Type="http://schemas.openxmlformats.org/officeDocument/2006/relationships/image" Target="../media/image40.png"/><Relationship Id="rId16" Type="http://schemas.openxmlformats.org/officeDocument/2006/relationships/image" Target="../media/image54.png"/><Relationship Id="rId20" Type="http://schemas.openxmlformats.org/officeDocument/2006/relationships/image" Target="../media/image5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19" Type="http://schemas.microsoft.com/office/2007/relationships/hdphoto" Target="../media/hdphoto3.wdp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2.png"/></Relationships>
</file>

<file path=ppt/slideLayouts/_rels/slideLayout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1.png"/><Relationship Id="rId7" Type="http://schemas.openxmlformats.org/officeDocument/2006/relationships/image" Target="../media/image43.png"/><Relationship Id="rId12" Type="http://schemas.openxmlformats.org/officeDocument/2006/relationships/image" Target="../media/image50.png"/><Relationship Id="rId2" Type="http://schemas.openxmlformats.org/officeDocument/2006/relationships/image" Target="../media/image40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8.png"/><Relationship Id="rId11" Type="http://schemas.openxmlformats.org/officeDocument/2006/relationships/image" Target="../media/image42.png"/><Relationship Id="rId5" Type="http://schemas.openxmlformats.org/officeDocument/2006/relationships/image" Target="../media/image47.png"/><Relationship Id="rId10" Type="http://schemas.openxmlformats.org/officeDocument/2006/relationships/image" Target="../media/image49.png"/><Relationship Id="rId4" Type="http://schemas.openxmlformats.org/officeDocument/2006/relationships/image" Target="../media/image46.png"/><Relationship Id="rId9" Type="http://schemas.openxmlformats.org/officeDocument/2006/relationships/image" Target="../media/image45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75659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189706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1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8971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958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663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5083"/>
            <a:ext cx="10972800" cy="1142647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09600" y="1599707"/>
            <a:ext cx="10972800" cy="452615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50214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93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EFB0D1E-F729-400C-B3EC-692C73640D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420B7DD-33E2-4E70-BF28-AAA81723C7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ADDE677E-24A8-4D84-8796-4C4DC526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6A6FA6A-519A-4C0A-9B87-168F574E8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43B6BBF-4D72-4EAD-9287-B14FC07AD0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505298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9C8DCCE-9518-4EF5-9D2F-5D3699715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BCA4D81-2B6C-4824-9EB2-6FC8C56DC3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7777308-5AC7-4874-A0E9-BBF3F0D8B3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075800E-6113-446A-A25F-49A960FA4E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98732FF-42B9-4BB4-8BD3-E860A8424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86754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B340B41-F559-4DB8-85F3-E5CD8F9D1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D5B4B83-1E89-4544-96B1-E0D0D82262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554CC90-3AB8-4B22-82BF-BBB0A462B76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9FFC091-3E7F-4C32-BDC9-4C0D21C8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C540279-8FB7-4ED8-8C64-0295FDD36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05415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4E707A6-4A5B-4321-9D28-2F252DFF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C33BFE7-F0D2-4850-BFD1-F8D0F22D3C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EA02E97D-9AD0-4A42-95AA-FD7471B7FD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9243950-A962-4E0A-983C-E28F9F61CF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73B96D4-62D8-4D72-8A4C-46C31D961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149E9F8-030B-4773-AEF3-90AF93BF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24606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6021786-5C75-43E5-B815-0C85D71EBE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71BDF71-3BD8-4542-8220-F26C7572A8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7B0212E-AAC7-4056-88F9-5FDD47B10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060BA18-9FAE-44FD-8D7D-8ADE332192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A7832B7-CAAE-4983-AC35-CDB0109AE57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93B3F70-7EF0-4349-99EE-7D65386373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F88D6865-6000-4E21-8190-8D927E83D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81476E3-9128-4D2C-B69E-5C238E0A8C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120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7044684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5324497-5739-450A-B32A-00D83BE4D0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7DCA427A-E6A5-4B5B-9135-66E0D6D6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2DBAE8-B05A-4A91-940B-392B12BE0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9263A10-9026-48D9-823A-9FBB44C3B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181122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8589302-6033-44D7-9045-7353E80B2D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9324D074-9AC9-42CC-B879-BE5355C24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9541AD2F-FDF7-4CC6-BD82-5B3EBB71D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51415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8DD28F-7057-451F-89DE-ABE1B50819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D31DF0C-320F-4EF1-B346-246B9680E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C2C0FC2-4A81-4B0A-A52C-96221D016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A63F12B-D8C2-4FC2-8A98-C337D24198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4DFFF39-56E2-4304-8C84-BA4A3F0656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651851EE-8ED1-48F1-BF5B-2C0F970B7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3012828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FACF207-8231-45CF-9B55-B77840DB76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1E7958A-532F-44E7-9958-DEBFFE58C8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PH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6445CD0-A6CA-418F-B28B-93B58D0B0E3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47FA874A-9A68-4F24-BCB4-E1F02F6EA31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67FB102-DF6A-426A-BB49-0DD9D528B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8EA6380-5829-42AA-B1D8-2F27AA445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31756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05CA3EF-7260-4500-A667-923DF22E6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38CAB15A-2424-44CD-A013-4CAAC605F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D7A8ED-35A0-4DFB-9674-7679B19A43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7DF7674-3AE8-4A10-847D-8D6B60738E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ACA3A33-4ECC-4865-B63B-9465436E5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7815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71D8DD28-CC09-4910-A246-64D19793FB5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PH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1CE7245-E6CE-4FAD-B63F-7B6783516D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PH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29E7274-94BE-4F94-8B01-2383B879E2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0190BAF-0423-40E3-81E1-522E9FF5D504}" type="datetimeFigureOut">
              <a:rPr lang="en-PH" smtClean="0">
                <a:solidFill>
                  <a:prstClr val="black"/>
                </a:solidFill>
              </a:rPr>
              <a:pPr/>
              <a:t>12/20/2025</a:t>
            </a:fld>
            <a:endParaRPr lang="en-PH">
              <a:solidFill>
                <a:prstClr val="black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D6AEB2C-E59B-46D8-AD92-EB90275DEF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PH">
              <a:solidFill>
                <a:prstClr val="black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6040645-526A-40F5-9DC9-67DD37F283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B51FD0-1947-42E4-8AD4-F774DA8B4EB0}" type="slidenum">
              <a:rPr lang="en-PH" smtClean="0">
                <a:solidFill>
                  <a:prstClr val="black"/>
                </a:solidFill>
              </a:rPr>
              <a:pPr/>
              <a:t>‹#›</a:t>
            </a:fld>
            <a:endParaRPr lang="en-PH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47528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6713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663845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931F4-194C-4DD9-9505-42FC048612E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AB2A2D-5054-49A2-BEE4-C9F6B6DAB1E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8324343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B5F65422-4F15-4F65-BF63-A810BB43A4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xmlns="" id="{78B06899-8EB2-4232-8660-AEC4B0BD752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FEE96F2F-E668-4B9C-A4FF-78DC61D522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3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F19FEB38-260B-4884-88F0-932576E65CF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9642" y="131198"/>
            <a:ext cx="9571530" cy="5972859"/>
          </a:xfrm>
          <a:prstGeom prst="rect">
            <a:avLst/>
          </a:prstGeom>
        </p:spPr>
      </p:pic>
      <p:pic>
        <p:nvPicPr>
          <p:cNvPr id="18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15798669-13D6-4E0C-973B-7AE155AFC93C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9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08906958-A621-4AA1-BB37-4729008BD301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85499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930B1641-9EB7-4B70-856B-460AB458EF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ABEDC77-C7EB-4647-8B12-BB4B09C6C9E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67083" y="678654"/>
            <a:ext cx="9457833" cy="5368785"/>
          </a:xfrm>
          <a:prstGeom prst="rect">
            <a:avLst/>
          </a:prstGeom>
        </p:spPr>
      </p:pic>
      <p:pic>
        <p:nvPicPr>
          <p:cNvPr id="3" name="图片 2" descr="图片包含 矢量图形&#10;&#10;描述已自动生成">
            <a:extLst>
              <a:ext uri="{FF2B5EF4-FFF2-40B4-BE49-F238E27FC236}">
                <a16:creationId xmlns:a16="http://schemas.microsoft.com/office/drawing/2014/main" xmlns="" id="{089F4924-B610-4B01-AAF0-EB6D4C2B84E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837625" y="182880"/>
            <a:ext cx="2828348" cy="249500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61896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A6DF10BD-A049-4E16-8D62-126B709B9A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8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C7F48FFE-631C-4540-807B-CB3B602A1B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6344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96B9FBB-375B-4234-8084-D21169B3D7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D825717-EB93-4D97-8146-7B6F069812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70B9CAD3-6FBF-4316-9AFA-3E4E5603A4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19EB3F4D-4A1E-4A61-9D3D-3A5A195B16C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87" y="142638"/>
            <a:ext cx="2747350" cy="242355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0720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151A1023-4220-4CE5-B5EF-344DCFB667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7AB1272-66D6-4F7C-8D48-6903E68214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7524" y="182880"/>
            <a:ext cx="11436951" cy="6492241"/>
          </a:xfrm>
          <a:prstGeom prst="rect">
            <a:avLst/>
          </a:prstGeom>
        </p:spPr>
      </p:pic>
      <p:pic>
        <p:nvPicPr>
          <p:cNvPr id="5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AD4EFE15-4A23-403E-8AF7-9B5B0641F98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矩形: 圆角 5">
            <a:extLst>
              <a:ext uri="{FF2B5EF4-FFF2-40B4-BE49-F238E27FC236}">
                <a16:creationId xmlns:a16="http://schemas.microsoft.com/office/drawing/2014/main" xmlns="" id="{3C33D859-34D3-4234-AB03-95A8549D8C6D}"/>
              </a:ext>
            </a:extLst>
          </p:cNvPr>
          <p:cNvSpPr/>
          <p:nvPr userDrawn="1"/>
        </p:nvSpPr>
        <p:spPr>
          <a:xfrm>
            <a:off x="4306387" y="992777"/>
            <a:ext cx="3579223" cy="535577"/>
          </a:xfrm>
          <a:prstGeom prst="roundRect">
            <a:avLst>
              <a:gd name="adj" fmla="val 50000"/>
            </a:avLst>
          </a:prstGeom>
          <a:solidFill>
            <a:srgbClr val="396B67"/>
          </a:solidFill>
          <a:ln w="508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717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52657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872C1917-4A94-41D7-817F-74CD2F2A0B4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65570613-31EB-44B1-B34B-ED17A47DBAE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104089" y="2528964"/>
            <a:ext cx="3633370" cy="409644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B8F8CF6-17E6-4DF0-A26B-C4FA7E1313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0022" y="1354415"/>
            <a:ext cx="4678681" cy="527498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E8EBB76D-25D6-4143-8107-479AA58A6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9989" y="22860"/>
            <a:ext cx="9432022" cy="5854499"/>
          </a:xfrm>
          <a:prstGeom prst="rect">
            <a:avLst/>
          </a:prstGeom>
        </p:spPr>
      </p:pic>
      <p:pic>
        <p:nvPicPr>
          <p:cNvPr id="12" name="图片 11" descr="图片包含 屏幕截图&#10;&#10;描述已自动生成">
            <a:extLst>
              <a:ext uri="{FF2B5EF4-FFF2-40B4-BE49-F238E27FC236}">
                <a16:creationId xmlns:a16="http://schemas.microsoft.com/office/drawing/2014/main" xmlns="" id="{CB8760D8-84F5-48F1-B4FE-BC163B1CD80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978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BFFCB55-A78E-4DE0-92B1-EAB6AD237F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xmlns="" id="{338ADA5F-C62D-4273-AD50-E22051455C04}"/>
              </a:ext>
            </a:extLst>
          </p:cNvPr>
          <p:cNvSpPr/>
          <p:nvPr userDrawn="1"/>
        </p:nvSpPr>
        <p:spPr>
          <a:xfrm>
            <a:off x="992504" y="422910"/>
            <a:ext cx="10206990" cy="6023610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70号-灵悦黑体" panose="00000500000000000000" pitchFamily="2" charset="-122"/>
              <a:ea typeface="字魂70号-灵悦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3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3640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7CD96-72B2-400B-8869-7A94E44AC4B3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62ACB9-480C-434E-856B-2B83BC01D6A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14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04" b="410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0" y="-1"/>
            <a:ext cx="12192000" cy="5843451"/>
          </a:xfrm>
          <a:prstGeom prst="rect">
            <a:avLst/>
          </a:prstGeom>
          <a:gradFill flip="none" rotWithShape="1">
            <a:gsLst>
              <a:gs pos="23000">
                <a:schemeClr val="bg1">
                  <a:alpha val="87000"/>
                </a:schemeClr>
              </a:gs>
              <a:gs pos="100000">
                <a:schemeClr val="bg1">
                  <a:shade val="100000"/>
                  <a:satMod val="115000"/>
                  <a:alpha val="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8299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0693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A149D8-4A70-41D9-AFC0-7E23B901CC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88618212-E8FF-4FD4-8FB3-883F299A75A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5AFE8F4-1019-42B5-A6B3-612BBE3D3A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A235BCB-8D1F-4843-9FAA-2115EFEF0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617B696-F410-4BA7-83D8-D542A6E015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486404"/>
      </p:ext>
    </p:extLst>
  </p:cSld>
  <p:clrMapOvr>
    <a:masterClrMapping/>
  </p:clrMapOvr>
  <p:transition spd="slow">
    <p:randomBar dir="vert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18080"/>
      </p:ext>
    </p:extLst>
  </p:cSld>
  <p:clrMapOvr>
    <a:masterClrMapping/>
  </p:clrMapOvr>
  <p:transition spd="slow">
    <p:randomBar dir="vert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6590688"/>
      </p:ext>
    </p:extLst>
  </p:cSld>
  <p:clrMapOvr>
    <a:masterClrMapping/>
  </p:clrMapOvr>
  <p:transition spd="slow">
    <p:randomBar dir="vert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C65CC6C4-D67F-4641-8AAA-187D018E506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129" y="-76152"/>
            <a:ext cx="1507435" cy="1507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3979707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40397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94DF9B-4DDC-4A9D-AE46-83E81E0C3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8F21DAE1-3130-4567-9959-1110033E41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E645D6D-66F1-4517-B5B0-716AAC882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E046DA66-9A31-4633-AD4A-8904BEA8620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71A0D373-F544-4F83-85E8-E2C833CCA1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3C8F470D-5125-4233-87D4-D01D0D2D01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4E19AC3-6FBB-4C3D-9D53-67509A057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61469FF4-7B35-435E-85AB-96DE8935E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166804"/>
      </p:ext>
    </p:extLst>
  </p:cSld>
  <p:clrMapOvr>
    <a:masterClrMapping/>
  </p:clrMapOvr>
  <p:transition spd="slow">
    <p:randomBar dir="vert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212CF2-943F-425E-8C14-B4D4DB205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346B948-3475-45E3-B37E-78D4542F0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EE7523CA-97BA-4624-9AB4-103E79719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B3C18601-B69F-4E7B-8C0C-CDC6C19977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6946772"/>
      </p:ext>
    </p:extLst>
  </p:cSld>
  <p:clrMapOvr>
    <a:masterClrMapping/>
  </p:clrMapOvr>
  <p:transition spd="slow">
    <p:randomBar dir="vert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E887EAC2-5D80-4E77-8BCB-57453E02F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B1E4476F-7930-46FC-823F-70198CFEE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EAA43651-7693-42D0-A475-A61039B81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E10A1A1B-4109-4FBD-8466-AD8C311BB3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686AF2C-FA76-4431-A98D-039591FB49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21" y="302747"/>
            <a:ext cx="1423425" cy="719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483825"/>
      </p:ext>
    </p:extLst>
  </p:cSld>
  <p:clrMapOvr>
    <a:masterClrMapping/>
  </p:clrMapOvr>
  <p:transition spd="slow">
    <p:randomBar dir="vert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0E6CB70-C6B4-4C9D-8DC2-760BA5D234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AF443CBD-EEAF-44D7-B930-E3573278EF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A8DD62AE-F125-406D-9BD0-93DBF06314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47BDD9C-730C-49F2-B16B-BCC609F05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C5D68263-D753-4897-990E-A96046AED4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B9A1FC13-685E-4773-990D-7617FA0F52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5516102"/>
      </p:ext>
    </p:extLst>
  </p:cSld>
  <p:clrMapOvr>
    <a:masterClrMapping/>
  </p:clrMapOvr>
  <p:transition spd="slow">
    <p:randomBar dir="vert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B9A1BD9-D675-4A79-887A-A9AD1DBA4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0F6178CA-313A-40CF-B776-01F3119D74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BB6E2773-5C73-4F4E-AA73-F66D28D2FB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53CDA69B-A346-4098-97C9-EC40B0292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4207FAB4-75BB-4E3B-A692-8D29E77F9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82D7049-1EA6-448B-A6F1-F23FB7CFB0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626316"/>
      </p:ext>
    </p:extLst>
  </p:cSld>
  <p:clrMapOvr>
    <a:masterClrMapping/>
  </p:clrMapOvr>
  <p:transition spd="slow">
    <p:randomBar dir="vert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059BEB7-4804-41D2-8219-C0D3100EC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BC38551A-FC9F-4833-ADCF-BC0E3DB5F8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A288F1E0-6EF5-422B-9288-511856459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78375309-7537-47FC-A314-7A4B8E937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D98D3A5-D67E-463E-BA27-3FA798CCD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3846297"/>
      </p:ext>
    </p:extLst>
  </p:cSld>
  <p:clrMapOvr>
    <a:masterClrMapping/>
  </p:clrMapOvr>
  <p:transition spd="slow">
    <p:randomBar dir="vert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F9C2305C-2EC2-43B5-917E-5154DC23C77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FDD0AD69-DC08-4FE7-8CD7-648111E3643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A8B74BC-93C2-4207-BF2A-C09409280A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95ACC8E8-97FB-43B0-827B-EA16A5A3A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F7CA9E56-59A5-44BE-9935-48FDC4B08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24359"/>
      </p:ext>
    </p:extLst>
  </p:cSld>
  <p:clrMapOvr>
    <a:masterClrMapping/>
  </p:clrMapOvr>
  <p:transition spd="slow">
    <p:randomBar dir="vert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" name="Google Shape;13;p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" name="Google Shape;15;p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" name="Google Shape;16;p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" name="Google Shape;17;p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8" name="Google Shape;18;p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9" name="Google Shape;19;p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0" name="Google Shape;20;p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" name="Google Shape;21;p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" name="Google Shape;22;p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" name="Google Shape;23;p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" name="Google Shape;24;p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" name="Google Shape;25;p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" name="Google Shape;26;p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27;p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" name="Google Shape;28;p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" name="Google Shape;29;p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0;p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" name="Google Shape;31;p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32" name="Google Shape;32;p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33" name="Google Shape;33;p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4" name="Google Shape;34;p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5" name="Google Shape;35;p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6" name="Google Shape;36;p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37" name="Google Shape;37;p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38" name="Google Shape;38;p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41" name="Google Shape;41;p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42" name="Google Shape;42;p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" name="Google Shape;43;p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4" name="Google Shape;44;p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5" name="Google Shape;45;p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46" name="Google Shape;46;p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47" name="Google Shape;47;p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8" name="Google Shape;48;p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49;p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50;p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51;p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52;p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53;p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" name="Google Shape;54;p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55;p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56;p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57;p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58;p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59;p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" name="Google Shape;60;p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1;p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2;p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3;p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4;p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;p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" name="Google Shape;66;p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7;p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8;p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9;p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73;p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74;p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75;p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76;p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77;p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" name="Google Shape;78;p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" name="Google Shape;79;p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80" name="Google Shape;80;p2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81" name="Google Shape;81;p2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82" name="Google Shape;82;p2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3" name="Google Shape;83;p2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84" name="Google Shape;84;p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85" name="Google Shape;85;p2"/>
          <p:cNvSpPr txBox="1">
            <a:spLocks noGrp="1"/>
          </p:cNvSpPr>
          <p:nvPr>
            <p:ph type="ctrTitle"/>
          </p:nvPr>
        </p:nvSpPr>
        <p:spPr>
          <a:xfrm>
            <a:off x="1211167" y="1405467"/>
            <a:ext cx="9769600" cy="315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7333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933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6" name="Google Shape;86;p2"/>
          <p:cNvSpPr txBox="1">
            <a:spLocks noGrp="1"/>
          </p:cNvSpPr>
          <p:nvPr>
            <p:ph type="subTitle" idx="1"/>
          </p:nvPr>
        </p:nvSpPr>
        <p:spPr>
          <a:xfrm>
            <a:off x="1594033" y="4556267"/>
            <a:ext cx="9004000" cy="464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0885042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oogle Shape;88;p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" name="Google Shape;89;p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0" name="Google Shape;90;p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1" name="Google Shape;91;p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p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p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4" name="Google Shape;94;p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5" name="Google Shape;95;p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6" name="Google Shape;96;p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" name="Google Shape;97;p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" name="Google Shape;98;p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" name="Google Shape;99;p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" name="Google Shape;100;p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" name="Google Shape;101;p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" name="Google Shape;102;p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3" name="Google Shape;103;p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4" name="Google Shape;104;p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5" name="Google Shape;105;p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6" name="Google Shape;106;p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7" name="Google Shape;107;p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8" name="Google Shape;108;p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9" name="Google Shape;109;p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10" name="Google Shape;110;p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11" name="Google Shape;111;p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12" name="Google Shape;112;p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3" name="Google Shape;113;p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4" name="Google Shape;114;p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5" name="Google Shape;115;p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16" name="Google Shape;116;p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17" name="Google Shape;117;p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8" name="Google Shape;118;p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19" name="Google Shape;119;p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0" name="Google Shape;120;p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1" name="Google Shape;121;p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2" name="Google Shape;122;p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" name="Google Shape;123;p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" name="Google Shape;124;p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25" name="Google Shape;125;p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6" name="Google Shape;126;p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7" name="Google Shape;127;p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" name="Google Shape;128;p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" name="Google Shape;129;p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" name="Google Shape;130;p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" name="Google Shape;131;p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" name="Google Shape;132;p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" name="Google Shape;133;p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4" name="Google Shape;134;p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5" name="Google Shape;135;p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" name="Google Shape;136;p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" name="Google Shape;137;p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" name="Google Shape;138;p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" name="Google Shape;139;p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" name="Google Shape;140;p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" name="Google Shape;141;p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2" name="Google Shape;142;p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3" name="Google Shape;143;p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" name="Google Shape;144;p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" name="Google Shape;145;p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6" name="Google Shape;146;p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" name="Google Shape;147;p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" name="Google Shape;148;p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" name="Google Shape;149;p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" name="Google Shape;150;p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1" name="Google Shape;151;p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" name="Google Shape;152;p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" name="Google Shape;153;p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4" name="Google Shape;154;p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" name="Google Shape;155;p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" name="Google Shape;156;p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" name="Google Shape;157;p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" name="Google Shape;158;p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9" name="Google Shape;159;p3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160" name="Google Shape;160;p3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161" name="Google Shape;161;p3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" name="Google Shape;162;p3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63" name="Google Shape;163;p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64" name="Google Shape;164;p3"/>
          <p:cNvSpPr txBox="1">
            <a:spLocks noGrp="1"/>
          </p:cNvSpPr>
          <p:nvPr>
            <p:ph type="title"/>
          </p:nvPr>
        </p:nvSpPr>
        <p:spPr>
          <a:xfrm>
            <a:off x="2717600" y="3325833"/>
            <a:ext cx="675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5" name="Google Shape;165;p3"/>
          <p:cNvSpPr txBox="1">
            <a:spLocks noGrp="1"/>
          </p:cNvSpPr>
          <p:nvPr>
            <p:ph type="title" idx="2" hasCustomPrompt="1"/>
          </p:nvPr>
        </p:nvSpPr>
        <p:spPr>
          <a:xfrm>
            <a:off x="4760800" y="1652000"/>
            <a:ext cx="2670400" cy="1424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0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66" name="Google Shape;166;p3"/>
          <p:cNvSpPr txBox="1">
            <a:spLocks noGrp="1"/>
          </p:cNvSpPr>
          <p:nvPr>
            <p:ph type="subTitle" idx="1"/>
          </p:nvPr>
        </p:nvSpPr>
        <p:spPr>
          <a:xfrm>
            <a:off x="2788833" y="4596167"/>
            <a:ext cx="66144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5938438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dk1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8" name="Google Shape;168;p4"/>
          <p:cNvGrpSpPr/>
          <p:nvPr/>
        </p:nvGrpSpPr>
        <p:grpSpPr>
          <a:xfrm>
            <a:off x="52" y="-12795"/>
            <a:ext cx="12191424" cy="5780813"/>
            <a:chOff x="39" y="-9596"/>
            <a:chExt cx="9143568" cy="4335610"/>
          </a:xfrm>
        </p:grpSpPr>
        <p:sp>
          <p:nvSpPr>
            <p:cNvPr id="169" name="Google Shape;169;p4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71" name="Google Shape;171;p4"/>
            <p:cNvGrpSpPr/>
            <p:nvPr/>
          </p:nvGrpSpPr>
          <p:grpSpPr>
            <a:xfrm>
              <a:off x="39" y="-9596"/>
              <a:ext cx="9143568" cy="4335610"/>
              <a:chOff x="262312" y="450905"/>
              <a:chExt cx="8126894" cy="3784907"/>
            </a:xfrm>
          </p:grpSpPr>
          <p:sp>
            <p:nvSpPr>
              <p:cNvPr id="172" name="Google Shape;172;p4"/>
              <p:cNvSpPr/>
              <p:nvPr/>
            </p:nvSpPr>
            <p:spPr>
              <a:xfrm>
                <a:off x="292680" y="2087760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3" name="Google Shape;173;p4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4" name="Google Shape;174;p4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" name="Google Shape;175;p4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6" name="Google Shape;176;p4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4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4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9" name="Google Shape;179;p4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0" name="Google Shape;180;p4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1" name="Google Shape;181;p4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2" name="Google Shape;182;p4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3" name="Google Shape;183;p4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4" name="Google Shape;184;p4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5" name="Google Shape;185;p4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6" name="Google Shape;186;p4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7" name="Google Shape;187;p4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8" name="Google Shape;188;p4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9" name="Google Shape;189;p4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0" name="Google Shape;190;p4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1" name="Google Shape;191;p4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2" name="Google Shape;192;p4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3" name="Google Shape;193;p4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4" name="Google Shape;194;p4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5" name="Google Shape;195;p4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6" name="Google Shape;196;p4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7" name="Google Shape;197;p4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8" name="Google Shape;198;p4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9" name="Google Shape;199;p4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0" name="Google Shape;200;p4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1" name="Google Shape;201;p4"/>
              <p:cNvSpPr/>
              <p:nvPr/>
            </p:nvSpPr>
            <p:spPr>
              <a:xfrm>
                <a:off x="4699179" y="60802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2" name="Google Shape;202;p4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3" name="Google Shape;203;p4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4" name="Google Shape;204;p4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5" name="Google Shape;205;p4"/>
              <p:cNvSpPr/>
              <p:nvPr/>
            </p:nvSpPr>
            <p:spPr>
              <a:xfrm>
                <a:off x="8074286" y="4165603"/>
                <a:ext cx="41772" cy="41419"/>
              </a:xfrm>
              <a:custGeom>
                <a:avLst/>
                <a:gdLst/>
                <a:ahLst/>
                <a:cxnLst/>
                <a:rect l="l" t="t" r="r" b="b"/>
                <a:pathLst>
                  <a:path w="473" h="469" extrusionOk="0">
                    <a:moveTo>
                      <a:pt x="238" y="0"/>
                    </a:moveTo>
                    <a:cubicBezTo>
                      <a:pt x="106" y="0"/>
                      <a:pt x="0" y="105"/>
                      <a:pt x="0" y="234"/>
                    </a:cubicBezTo>
                    <a:cubicBezTo>
                      <a:pt x="0" y="367"/>
                      <a:pt x="106" y="469"/>
                      <a:pt x="238" y="469"/>
                    </a:cubicBezTo>
                    <a:cubicBezTo>
                      <a:pt x="367" y="469"/>
                      <a:pt x="472" y="367"/>
                      <a:pt x="472" y="234"/>
                    </a:cubicBezTo>
                    <a:cubicBezTo>
                      <a:pt x="472" y="105"/>
                      <a:pt x="367" y="0"/>
                      <a:pt x="23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6" name="Google Shape;206;p4"/>
              <p:cNvSpPr/>
              <p:nvPr/>
            </p:nvSpPr>
            <p:spPr>
              <a:xfrm>
                <a:off x="3426347" y="419704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6" y="0"/>
                      <a:pt x="0" y="96"/>
                      <a:pt x="0" y="218"/>
                    </a:cubicBezTo>
                    <a:cubicBezTo>
                      <a:pt x="0" y="340"/>
                      <a:pt x="96" y="439"/>
                      <a:pt x="218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6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07" name="Google Shape;207;p4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"/>
          <p:cNvSpPr txBox="1">
            <a:spLocks noGrp="1"/>
          </p:cNvSpPr>
          <p:nvPr>
            <p:ph type="body" idx="1"/>
          </p:nvPr>
        </p:nvSpPr>
        <p:spPr>
          <a:xfrm>
            <a:off x="960000" y="1519400"/>
            <a:ext cx="10281200" cy="46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06390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06390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5209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22341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0" name="Google Shape;210;p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1" name="Google Shape;211;p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2" name="Google Shape;212;p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3" name="Google Shape;213;p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4" name="Google Shape;214;p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5" name="Google Shape;215;p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6" name="Google Shape;216;p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7" name="Google Shape;217;p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8" name="Google Shape;218;p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9" name="Google Shape;219;p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0" name="Google Shape;220;p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1" name="Google Shape;221;p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2" name="Google Shape;222;p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3" name="Google Shape;223;p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4" name="Google Shape;224;p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5" name="Google Shape;225;p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" name="Google Shape;226;p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" name="Google Shape;227;p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" name="Google Shape;228;p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" name="Google Shape;229;p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" name="Google Shape;230;p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" name="Google Shape;231;p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2" name="Google Shape;232;p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3" name="Google Shape;233;p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4" name="Google Shape;234;p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5" name="Google Shape;235;p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6" name="Google Shape;236;p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7" name="Google Shape;237;p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8" name="Google Shape;238;p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9" name="Google Shape;239;p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0" name="Google Shape;240;p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" name="Google Shape;241;p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2" name="Google Shape;242;p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3" name="Google Shape;243;p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4" name="Google Shape;244;p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5" name="Google Shape;245;p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6" name="Google Shape;246;p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7" name="Google Shape;247;p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8" name="Google Shape;248;p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" name="Google Shape;249;p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" name="Google Shape;250;p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" name="Google Shape;252;p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3" name="Google Shape;253;p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" name="Google Shape;254;p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" name="Google Shape;255;p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" name="Google Shape;256;p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" name="Google Shape;257;p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" name="Google Shape;258;p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" name="Google Shape;259;p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0" name="Google Shape;260;p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1" name="Google Shape;261;p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" name="Google Shape;262;p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" name="Google Shape;263;p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" name="Google Shape;264;p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" name="Google Shape;265;p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" name="Google Shape;266;p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" name="Google Shape;267;p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8" name="Google Shape;268;p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9" name="Google Shape;269;p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0" name="Google Shape;270;p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1" name="Google Shape;271;p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2" name="Google Shape;272;p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3" name="Google Shape;273;p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4" name="Google Shape;274;p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5" name="Google Shape;275;p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6" name="Google Shape;276;p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7" name="Google Shape;277;p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8" name="Google Shape;278;p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79" name="Google Shape;279;p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0" name="Google Shape;280;p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81" name="Google Shape;281;p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282" name="Google Shape;282;p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3" name="Google Shape;283;p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84" name="Google Shape;284;p5"/>
          <p:cNvSpPr txBox="1">
            <a:spLocks noGrp="1"/>
          </p:cNvSpPr>
          <p:nvPr>
            <p:ph type="title"/>
          </p:nvPr>
        </p:nvSpPr>
        <p:spPr>
          <a:xfrm>
            <a:off x="2128933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5"/>
          <p:cNvSpPr txBox="1">
            <a:spLocks noGrp="1"/>
          </p:cNvSpPr>
          <p:nvPr>
            <p:ph type="title" idx="2"/>
          </p:nvPr>
        </p:nvSpPr>
        <p:spPr>
          <a:xfrm>
            <a:off x="6406332" y="25429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5"/>
          <p:cNvSpPr txBox="1">
            <a:spLocks noGrp="1"/>
          </p:cNvSpPr>
          <p:nvPr>
            <p:ph type="subTitle" idx="1"/>
          </p:nvPr>
        </p:nvSpPr>
        <p:spPr>
          <a:xfrm>
            <a:off x="6564329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7" name="Google Shape;287;p5"/>
          <p:cNvSpPr txBox="1">
            <a:spLocks noGrp="1"/>
          </p:cNvSpPr>
          <p:nvPr>
            <p:ph type="subTitle" idx="3"/>
          </p:nvPr>
        </p:nvSpPr>
        <p:spPr>
          <a:xfrm>
            <a:off x="2286933" y="3466429"/>
            <a:ext cx="3340800" cy="134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88" name="Google Shape;288;p5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83332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bg>
      <p:bgPr>
        <a:solidFill>
          <a:schemeClr val="dk1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0" name="Google Shape;290;p6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91" name="Google Shape;291;p6"/>
            <p:cNvSpPr/>
            <p:nvPr/>
          </p:nvSpPr>
          <p:spPr>
            <a:xfrm>
              <a:off x="8293289" y="2649149"/>
              <a:ext cx="694111" cy="286673"/>
            </a:xfrm>
            <a:custGeom>
              <a:avLst/>
              <a:gdLst/>
              <a:ahLst/>
              <a:cxnLst/>
              <a:rect l="l" t="t" r="r" b="b"/>
              <a:pathLst>
                <a:path w="6986" h="2834" extrusionOk="0">
                  <a:moveTo>
                    <a:pt x="4064" y="0"/>
                  </a:moveTo>
                  <a:cubicBezTo>
                    <a:pt x="3968" y="0"/>
                    <a:pt x="3855" y="35"/>
                    <a:pt x="3721" y="113"/>
                  </a:cubicBezTo>
                  <a:cubicBezTo>
                    <a:pt x="2632" y="746"/>
                    <a:pt x="2632" y="2200"/>
                    <a:pt x="2632" y="2200"/>
                  </a:cubicBezTo>
                  <a:cubicBezTo>
                    <a:pt x="2632" y="2200"/>
                    <a:pt x="2558" y="965"/>
                    <a:pt x="2283" y="965"/>
                  </a:cubicBezTo>
                  <a:cubicBezTo>
                    <a:pt x="2251" y="965"/>
                    <a:pt x="2216" y="982"/>
                    <a:pt x="2177" y="1020"/>
                  </a:cubicBezTo>
                  <a:cubicBezTo>
                    <a:pt x="1815" y="1383"/>
                    <a:pt x="1544" y="2471"/>
                    <a:pt x="1" y="2833"/>
                  </a:cubicBezTo>
                  <a:lnTo>
                    <a:pt x="6986" y="2833"/>
                  </a:lnTo>
                  <a:cubicBezTo>
                    <a:pt x="6986" y="2833"/>
                    <a:pt x="5808" y="2381"/>
                    <a:pt x="5808" y="1835"/>
                  </a:cubicBezTo>
                  <a:cubicBezTo>
                    <a:pt x="5808" y="1508"/>
                    <a:pt x="5351" y="1150"/>
                    <a:pt x="4986" y="1150"/>
                  </a:cubicBezTo>
                  <a:cubicBezTo>
                    <a:pt x="4784" y="1150"/>
                    <a:pt x="4611" y="1259"/>
                    <a:pt x="4556" y="1542"/>
                  </a:cubicBezTo>
                  <a:lnTo>
                    <a:pt x="4556" y="1542"/>
                  </a:lnTo>
                  <a:cubicBezTo>
                    <a:pt x="4587" y="1082"/>
                    <a:pt x="4601" y="0"/>
                    <a:pt x="40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6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3" name="Google Shape;293;p6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4" name="Google Shape;294;p6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95" name="Google Shape;295;p6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96" name="Google Shape;296;p6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97" name="Google Shape;297;p6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8" name="Google Shape;298;p6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9" name="Google Shape;299;p6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6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1" name="Google Shape;301;p6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2" name="Google Shape;302;p6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3" name="Google Shape;303;p6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4" name="Google Shape;304;p6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5" name="Google Shape;305;p6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6" name="Google Shape;306;p6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666515" y="1945583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0" name="Google Shape;330;p6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331" name="Google Shape;331;p6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122433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bg>
      <p:bgPr>
        <a:solidFill>
          <a:schemeClr val="dk1"/>
        </a:solidFill>
        <a:effectLst/>
      </p:bgPr>
    </p:bg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8" name="Google Shape;488;p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489" name="Google Shape;489;p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490" name="Google Shape;490;p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1" name="Google Shape;491;p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2" name="Google Shape;492;p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3" name="Google Shape;493;p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494" name="Google Shape;494;p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495" name="Google Shape;495;p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6" name="Google Shape;496;p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7" name="Google Shape;497;p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8" name="Google Shape;498;p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9" name="Google Shape;499;p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0" name="Google Shape;500;p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1" name="Google Shape;501;p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2" name="Google Shape;502;p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3" name="Google Shape;503;p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4" name="Google Shape;504;p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5" name="Google Shape;505;p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6" name="Google Shape;506;p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7" name="Google Shape;507;p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8" name="Google Shape;508;p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9" name="Google Shape;509;p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0" name="Google Shape;510;p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511" name="Google Shape;511;p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512" name="Google Shape;512;p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3" name="Google Shape;513;p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4" name="Google Shape;514;p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5" name="Google Shape;515;p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16" name="Google Shape;516;p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517" name="Google Shape;517;p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8" name="Google Shape;518;p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19" name="Google Shape;519;p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520" name="Google Shape;520;p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521" name="Google Shape;521;p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2" name="Google Shape;522;p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3" name="Google Shape;523;p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24" name="Google Shape;524;p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525" name="Google Shape;525;p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26" name="Google Shape;526;p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7" name="Google Shape;527;p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8" name="Google Shape;528;p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9" name="Google Shape;529;p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0" name="Google Shape;530;p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1" name="Google Shape;531;p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2" name="Google Shape;532;p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3" name="Google Shape;533;p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4" name="Google Shape;534;p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5" name="Google Shape;535;p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6" name="Google Shape;536;p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7" name="Google Shape;537;p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9" name="Google Shape;539;p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0" name="Google Shape;540;p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1" name="Google Shape;541;p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2" name="Google Shape;542;p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3" name="Google Shape;543;p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4" name="Google Shape;544;p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5" name="Google Shape;545;p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6" name="Google Shape;546;p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7" name="Google Shape;547;p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8" name="Google Shape;548;p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49" name="Google Shape;549;p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0" name="Google Shape;550;p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1" name="Google Shape;551;p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3" name="Google Shape;553;p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4" name="Google Shape;554;p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5" name="Google Shape;555;p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6" name="Google Shape;556;p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7" name="Google Shape;557;p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8" name="Google Shape;558;p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559" name="Google Shape;559;p9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560" name="Google Shape;560;p9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561" name="Google Shape;561;p9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2" name="Google Shape;562;p9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563" name="Google Shape;563;p9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564" name="Google Shape;564;p9"/>
          <p:cNvSpPr txBox="1">
            <a:spLocks noGrp="1"/>
          </p:cNvSpPr>
          <p:nvPr>
            <p:ph type="title"/>
          </p:nvPr>
        </p:nvSpPr>
        <p:spPr>
          <a:xfrm>
            <a:off x="960000" y="1480364"/>
            <a:ext cx="10272000" cy="1122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0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65" name="Google Shape;565;p9"/>
          <p:cNvSpPr txBox="1">
            <a:spLocks noGrp="1"/>
          </p:cNvSpPr>
          <p:nvPr>
            <p:ph type="subTitle" idx="1"/>
          </p:nvPr>
        </p:nvSpPr>
        <p:spPr>
          <a:xfrm>
            <a:off x="3163967" y="2962667"/>
            <a:ext cx="5864000" cy="2242400"/>
          </a:xfrm>
          <a:prstGeom prst="rect">
            <a:avLst/>
          </a:prstGeom>
          <a:solidFill>
            <a:schemeClr val="dk1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596939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7" name="Google Shape;567;p1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568" name="Google Shape;568;p1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569" name="Google Shape;569;p10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0" name="Google Shape;570;p1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1" name="Google Shape;571;p1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2" name="Google Shape;572;p1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73" name="Google Shape;573;p1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574" name="Google Shape;574;p1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575" name="Google Shape;575;p1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6" name="Google Shape;576;p1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7" name="Google Shape;577;p1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8" name="Google Shape;578;p1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9" name="Google Shape;579;p1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0" name="Google Shape;580;p1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1" name="Google Shape;581;p1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2" name="Google Shape;582;p1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3" name="Google Shape;583;p1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4" name="Google Shape;584;p1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5" name="Google Shape;585;p1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6" name="Google Shape;586;p1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8" name="Google Shape;588;p1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9" name="Google Shape;589;p1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0" name="Google Shape;590;p1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1" name="Google Shape;591;p1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2" name="Google Shape;592;p1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3" name="Google Shape;593;p1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4" name="Google Shape;594;p1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5" name="Google Shape;595;p1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6" name="Google Shape;596;p1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7" name="Google Shape;597;p1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8" name="Google Shape;598;p1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9" name="Google Shape;599;p1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0" name="Google Shape;600;p1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1" name="Google Shape;601;p1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2" name="Google Shape;602;p1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3" name="Google Shape;603;p1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4" name="Google Shape;604;p1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5" name="Google Shape;605;p1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6" name="Google Shape;606;p1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7" name="Google Shape;607;p1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8" name="Google Shape;608;p1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09" name="Google Shape;609;p1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10" name="Google Shape;610;p1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611" name="Google Shape;611;p1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2" name="Google Shape;612;p1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3" name="Google Shape;613;p1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4" name="Google Shape;614;p1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5" name="Google Shape;615;p1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6" name="Google Shape;616;p1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7" name="Google Shape;617;p1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8" name="Google Shape;618;p1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9" name="Google Shape;619;p1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0" name="Google Shape;620;p1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1" name="Google Shape;621;p1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2" name="Google Shape;622;p1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3" name="Google Shape;623;p1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4" name="Google Shape;624;p1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5" name="Google Shape;625;p1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6" name="Google Shape;626;p1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627" name="Google Shape;627;p1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628" name="Google Shape;628;p1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29" name="Google Shape;629;p1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0" name="Google Shape;630;p1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1" name="Google Shape;631;p1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2" name="Google Shape;632;p1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633" name="Google Shape;633;p1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4" name="Google Shape;634;p1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636" name="Google Shape;636;p1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637" name="Google Shape;637;p1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40" name="Google Shape;640;p1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1" name="Google Shape;641;p1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42" name="Google Shape;642;p10"/>
          <p:cNvSpPr txBox="1">
            <a:spLocks noGrp="1"/>
          </p:cNvSpPr>
          <p:nvPr>
            <p:ph type="title"/>
          </p:nvPr>
        </p:nvSpPr>
        <p:spPr>
          <a:xfrm>
            <a:off x="2986800" y="2438400"/>
            <a:ext cx="6218400" cy="1981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20962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bg>
      <p:bgPr>
        <a:solidFill>
          <a:schemeClr val="dk1"/>
        </a:solidFill>
        <a:effectLst/>
      </p:bgPr>
    </p:bg>
    <p:spTree>
      <p:nvGrpSpPr>
        <p:cNvPr id="1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23" name="Google Shape;723;p1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724" name="Google Shape;724;p1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725" name="Google Shape;725;p1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6" name="Google Shape;726;p1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7" name="Google Shape;727;p1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28" name="Google Shape;728;p1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729" name="Google Shape;729;p1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730" name="Google Shape;730;p1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1" name="Google Shape;731;p1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2" name="Google Shape;732;p1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3" name="Google Shape;733;p1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4" name="Google Shape;734;p1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5" name="Google Shape;735;p1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6" name="Google Shape;736;p1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7" name="Google Shape;737;p1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8" name="Google Shape;738;p1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9" name="Google Shape;739;p1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0" name="Google Shape;740;p1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1" name="Google Shape;741;p1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2" name="Google Shape;742;p1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3" name="Google Shape;743;p1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4" name="Google Shape;744;p1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5" name="Google Shape;745;p1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746" name="Google Shape;746;p1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747" name="Google Shape;747;p1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8" name="Google Shape;748;p1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49" name="Google Shape;749;p1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1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1" name="Google Shape;751;p1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752" name="Google Shape;752;p1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1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1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755" name="Google Shape;755;p1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756" name="Google Shape;756;p1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7" name="Google Shape;757;p1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8" name="Google Shape;758;p1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9" name="Google Shape;759;p1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760" name="Google Shape;760;p1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761" name="Google Shape;761;p1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2" name="Google Shape;762;p1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3" name="Google Shape;763;p1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4" name="Google Shape;764;p1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5" name="Google Shape;765;p1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6" name="Google Shape;766;p1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7" name="Google Shape;767;p1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8" name="Google Shape;768;p1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9" name="Google Shape;769;p1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0" name="Google Shape;770;p1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1" name="Google Shape;771;p1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2" name="Google Shape;772;p1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3" name="Google Shape;773;p1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4" name="Google Shape;774;p1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5" name="Google Shape;775;p1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6" name="Google Shape;776;p1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7" name="Google Shape;777;p1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8" name="Google Shape;778;p1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9" name="Google Shape;779;p1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0" name="Google Shape;780;p1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1" name="Google Shape;781;p1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2" name="Google Shape;782;p1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3" name="Google Shape;783;p1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4" name="Google Shape;784;p1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5" name="Google Shape;785;p1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6" name="Google Shape;786;p1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7" name="Google Shape;787;p1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8" name="Google Shape;788;p1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89" name="Google Shape;789;p1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0" name="Google Shape;790;p1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1" name="Google Shape;791;p1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2" name="Google Shape;792;p1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93" name="Google Shape;793;p1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794" name="Google Shape;794;p1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795" name="Google Shape;795;p1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96" name="Google Shape;796;p1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797" name="Google Shape;797;p13"/>
          <p:cNvSpPr txBox="1">
            <a:spLocks noGrp="1"/>
          </p:cNvSpPr>
          <p:nvPr>
            <p:ph type="title"/>
          </p:nvPr>
        </p:nvSpPr>
        <p:spPr>
          <a:xfrm>
            <a:off x="2109317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798" name="Google Shape;798;p13"/>
          <p:cNvSpPr txBox="1">
            <a:spLocks noGrp="1"/>
          </p:cNvSpPr>
          <p:nvPr>
            <p:ph type="subTitle" idx="1"/>
          </p:nvPr>
        </p:nvSpPr>
        <p:spPr>
          <a:xfrm>
            <a:off x="2109309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9" name="Google Shape;799;p13"/>
          <p:cNvSpPr txBox="1">
            <a:spLocks noGrp="1"/>
          </p:cNvSpPr>
          <p:nvPr>
            <p:ph type="title" idx="2" hasCustomPrompt="1"/>
          </p:nvPr>
        </p:nvSpPr>
        <p:spPr>
          <a:xfrm>
            <a:off x="1022379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0" name="Google Shape;800;p13"/>
          <p:cNvSpPr txBox="1">
            <a:spLocks noGrp="1"/>
          </p:cNvSpPr>
          <p:nvPr>
            <p:ph type="title" idx="3"/>
          </p:nvPr>
        </p:nvSpPr>
        <p:spPr>
          <a:xfrm>
            <a:off x="7359183" y="23339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1" name="Google Shape;801;p13"/>
          <p:cNvSpPr txBox="1">
            <a:spLocks noGrp="1"/>
          </p:cNvSpPr>
          <p:nvPr>
            <p:ph type="subTitle" idx="4"/>
          </p:nvPr>
        </p:nvSpPr>
        <p:spPr>
          <a:xfrm>
            <a:off x="7359176" y="3033555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2" name="Google Shape;802;p13"/>
          <p:cNvSpPr txBox="1">
            <a:spLocks noGrp="1"/>
          </p:cNvSpPr>
          <p:nvPr>
            <p:ph type="title" idx="5" hasCustomPrompt="1"/>
          </p:nvPr>
        </p:nvSpPr>
        <p:spPr>
          <a:xfrm>
            <a:off x="6272212" y="2333967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3" name="Google Shape;803;p13"/>
          <p:cNvSpPr txBox="1">
            <a:spLocks noGrp="1"/>
          </p:cNvSpPr>
          <p:nvPr>
            <p:ph type="title" idx="6"/>
          </p:nvPr>
        </p:nvSpPr>
        <p:spPr>
          <a:xfrm>
            <a:off x="2109317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4" name="Google Shape;804;p13"/>
          <p:cNvSpPr txBox="1">
            <a:spLocks noGrp="1"/>
          </p:cNvSpPr>
          <p:nvPr>
            <p:ph type="subTitle" idx="7"/>
          </p:nvPr>
        </p:nvSpPr>
        <p:spPr>
          <a:xfrm>
            <a:off x="2109309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5" name="Google Shape;805;p13"/>
          <p:cNvSpPr txBox="1">
            <a:spLocks noGrp="1"/>
          </p:cNvSpPr>
          <p:nvPr>
            <p:ph type="title" idx="8" hasCustomPrompt="1"/>
          </p:nvPr>
        </p:nvSpPr>
        <p:spPr>
          <a:xfrm>
            <a:off x="1022379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6" name="Google Shape;806;p13"/>
          <p:cNvSpPr txBox="1">
            <a:spLocks noGrp="1"/>
          </p:cNvSpPr>
          <p:nvPr>
            <p:ph type="title" idx="9"/>
          </p:nvPr>
        </p:nvSpPr>
        <p:spPr>
          <a:xfrm>
            <a:off x="7359183" y="3963167"/>
            <a:ext cx="3264800" cy="496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07" name="Google Shape;807;p13"/>
          <p:cNvSpPr txBox="1">
            <a:spLocks noGrp="1"/>
          </p:cNvSpPr>
          <p:nvPr>
            <p:ph type="subTitle" idx="13"/>
          </p:nvPr>
        </p:nvSpPr>
        <p:spPr>
          <a:xfrm>
            <a:off x="7359176" y="4662753"/>
            <a:ext cx="2957200" cy="5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8" name="Google Shape;808;p13"/>
          <p:cNvSpPr txBox="1">
            <a:spLocks noGrp="1"/>
          </p:cNvSpPr>
          <p:nvPr>
            <p:ph type="title" idx="14" hasCustomPrompt="1"/>
          </p:nvPr>
        </p:nvSpPr>
        <p:spPr>
          <a:xfrm>
            <a:off x="6272212" y="3945703"/>
            <a:ext cx="1044400" cy="49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38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09" name="Google Shape;809;p13"/>
          <p:cNvSpPr txBox="1">
            <a:spLocks noGrp="1"/>
          </p:cNvSpPr>
          <p:nvPr>
            <p:ph type="title" idx="15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3538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2">
  <p:cSld name="Section header 2">
    <p:bg>
      <p:bgPr>
        <a:solidFill>
          <a:schemeClr val="dk2"/>
        </a:solidFill>
        <a:effectLst/>
      </p:bgPr>
    </p:bg>
    <p:spTree>
      <p:nvGrpSpPr>
        <p:cNvPr id="1" name="Shape 8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0" name="Google Shape;890;p1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891" name="Google Shape;891;p1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892" name="Google Shape;892;p1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3" name="Google Shape;893;p1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4" name="Google Shape;894;p1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95" name="Google Shape;895;p1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896" name="Google Shape;896;p1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897" name="Google Shape;897;p1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8" name="Google Shape;898;p1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899" name="Google Shape;899;p1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0" name="Google Shape;900;p1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1" name="Google Shape;901;p1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2" name="Google Shape;902;p1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3" name="Google Shape;903;p1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4" name="Google Shape;904;p1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5" name="Google Shape;905;p1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6" name="Google Shape;906;p1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7" name="Google Shape;907;p1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8" name="Google Shape;908;p1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09" name="Google Shape;909;p1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0" name="Google Shape;910;p1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1" name="Google Shape;911;p1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2" name="Google Shape;912;p1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3" name="Google Shape;913;p1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4" name="Google Shape;914;p1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5" name="Google Shape;915;p1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6" name="Google Shape;916;p1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7" name="Google Shape;917;p1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8" name="Google Shape;918;p1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19" name="Google Shape;919;p1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0" name="Google Shape;920;p1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1" name="Google Shape;921;p1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2" name="Google Shape;922;p1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3" name="Google Shape;923;p1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4" name="Google Shape;924;p1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5" name="Google Shape;925;p1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6" name="Google Shape;926;p1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7" name="Google Shape;927;p1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8" name="Google Shape;928;p15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29" name="Google Shape;929;p1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0" name="Google Shape;930;p1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1" name="Google Shape;931;p1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932" name="Google Shape;932;p1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933" name="Google Shape;933;p1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4" name="Google Shape;934;p1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5" name="Google Shape;935;p1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6" name="Google Shape;936;p1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7" name="Google Shape;937;p1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8" name="Google Shape;938;p1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39" name="Google Shape;939;p1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0" name="Google Shape;940;p1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1" name="Google Shape;941;p1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2" name="Google Shape;942;p1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3" name="Google Shape;943;p1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4" name="Google Shape;944;p1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5" name="Google Shape;945;p1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6" name="Google Shape;946;p1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7" name="Google Shape;947;p1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48" name="Google Shape;948;p1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9" name="Google Shape;949;p1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950" name="Google Shape;950;p1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1" name="Google Shape;951;p1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2" name="Google Shape;952;p1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3" name="Google Shape;953;p1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4" name="Google Shape;954;p1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955" name="Google Shape;955;p1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6" name="Google Shape;956;p1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1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958" name="Google Shape;958;p1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959" name="Google Shape;959;p1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1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1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2" name="Google Shape;962;p1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3" name="Google Shape;963;p15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4" name="Google Shape;964;p15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65" name="Google Shape;965;p15"/>
          <p:cNvSpPr txBox="1">
            <a:spLocks noGrp="1"/>
          </p:cNvSpPr>
          <p:nvPr>
            <p:ph type="title"/>
          </p:nvPr>
        </p:nvSpPr>
        <p:spPr>
          <a:xfrm>
            <a:off x="2116333" y="2073133"/>
            <a:ext cx="795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9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966" name="Google Shape;966;p15"/>
          <p:cNvSpPr txBox="1">
            <a:spLocks noGrp="1"/>
          </p:cNvSpPr>
          <p:nvPr>
            <p:ph type="subTitle" idx="1"/>
          </p:nvPr>
        </p:nvSpPr>
        <p:spPr>
          <a:xfrm>
            <a:off x="2494367" y="4010667"/>
            <a:ext cx="72032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52056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Section header 3">
    <p:bg>
      <p:bgPr>
        <a:solidFill>
          <a:schemeClr val="lt2"/>
        </a:solidFill>
        <a:effectLst/>
      </p:bgPr>
    </p:bg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8" name="Google Shape;968;p1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969" name="Google Shape;969;p1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970" name="Google Shape;970;p1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1" name="Google Shape;971;p1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2" name="Google Shape;972;p1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73" name="Google Shape;973;p1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974" name="Google Shape;974;p1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975" name="Google Shape;975;p1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6" name="Google Shape;976;p1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7" name="Google Shape;977;p1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8" name="Google Shape;978;p1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79" name="Google Shape;979;p1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0" name="Google Shape;980;p1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1" name="Google Shape;981;p1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2" name="Google Shape;982;p1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3" name="Google Shape;983;p1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4" name="Google Shape;984;p1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5" name="Google Shape;985;p1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6" name="Google Shape;986;p1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7" name="Google Shape;987;p1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8" name="Google Shape;988;p1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89" name="Google Shape;989;p1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0" name="Google Shape;990;p1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1" name="Google Shape;991;p1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2" name="Google Shape;992;p1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3" name="Google Shape;993;p1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4" name="Google Shape;994;p1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5" name="Google Shape;995;p1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6" name="Google Shape;996;p1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7" name="Google Shape;997;p1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8" name="Google Shape;998;p1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999" name="Google Shape;999;p1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0" name="Google Shape;1000;p1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1" name="Google Shape;1001;p1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2" name="Google Shape;1002;p1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3" name="Google Shape;1003;p1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4" name="Google Shape;1004;p1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5" name="Google Shape;1005;p1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6" name="Google Shape;1006;p16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7" name="Google Shape;1007;p1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8" name="Google Shape;1008;p1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09" name="Google Shape;1009;p1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010" name="Google Shape;1010;p1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011" name="Google Shape;1011;p1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2" name="Google Shape;1012;p1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3" name="Google Shape;1013;p1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4" name="Google Shape;1014;p1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5" name="Google Shape;1015;p1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6" name="Google Shape;1016;p1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7" name="Google Shape;1017;p1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8" name="Google Shape;1018;p1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19" name="Google Shape;1019;p1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0" name="Google Shape;1020;p1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1" name="Google Shape;1021;p1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2" name="Google Shape;1022;p1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3" name="Google Shape;1023;p1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4" name="Google Shape;1024;p1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5" name="Google Shape;1025;p1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026" name="Google Shape;1026;p1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027" name="Google Shape;1027;p1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028" name="Google Shape;1028;p1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29" name="Google Shape;1029;p1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0" name="Google Shape;1030;p1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1" name="Google Shape;1031;p1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2" name="Google Shape;1032;p1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033" name="Google Shape;1033;p1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4" name="Google Shape;1034;p1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5" name="Google Shape;1035;p1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036" name="Google Shape;1036;p1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037" name="Google Shape;1037;p1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8" name="Google Shape;1038;p1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39" name="Google Shape;1039;p1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0" name="Google Shape;1040;p1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41" name="Google Shape;1041;p16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2" name="Google Shape;1042;p16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043" name="Google Shape;1043;p16"/>
          <p:cNvSpPr txBox="1">
            <a:spLocks noGrp="1"/>
          </p:cNvSpPr>
          <p:nvPr>
            <p:ph type="title"/>
          </p:nvPr>
        </p:nvSpPr>
        <p:spPr>
          <a:xfrm flipH="1">
            <a:off x="1978025" y="2510200"/>
            <a:ext cx="5196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667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44" name="Google Shape;1044;p16"/>
          <p:cNvSpPr txBox="1">
            <a:spLocks noGrp="1"/>
          </p:cNvSpPr>
          <p:nvPr>
            <p:ph type="title" idx="2" hasCustomPrompt="1"/>
          </p:nvPr>
        </p:nvSpPr>
        <p:spPr>
          <a:xfrm flipH="1">
            <a:off x="7441925" y="2529779"/>
            <a:ext cx="3390800" cy="206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17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6000"/>
              <a:buNone/>
              <a:defRPr sz="8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1045" name="Google Shape;1045;p16"/>
          <p:cNvSpPr txBox="1">
            <a:spLocks noGrp="1"/>
          </p:cNvSpPr>
          <p:nvPr>
            <p:ph type="subTitle" idx="1"/>
          </p:nvPr>
        </p:nvSpPr>
        <p:spPr>
          <a:xfrm flipH="1">
            <a:off x="1357208" y="3780533"/>
            <a:ext cx="5817600" cy="57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9324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bg>
      <p:bgPr>
        <a:solidFill>
          <a:schemeClr val="lt1"/>
        </a:solidFill>
        <a:effectLst/>
      </p:bgPr>
    </p:bg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19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04" name="Google Shape;1204;p19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05" name="Google Shape;1205;p19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6" name="Google Shape;1206;p19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7" name="Google Shape;1207;p19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8" name="Google Shape;1208;p19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09" name="Google Shape;1209;p19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10" name="Google Shape;1210;p19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11" name="Google Shape;1211;p19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2" name="Google Shape;1212;p19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3" name="Google Shape;1213;p19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4" name="Google Shape;1214;p19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5" name="Google Shape;1215;p19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6" name="Google Shape;1216;p19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7" name="Google Shape;1217;p19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8" name="Google Shape;1218;p19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19" name="Google Shape;1219;p19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0" name="Google Shape;1220;p19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1" name="Google Shape;1221;p19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2" name="Google Shape;1222;p19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3" name="Google Shape;1223;p19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4" name="Google Shape;1224;p19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5" name="Google Shape;1225;p19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6" name="Google Shape;1226;p19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7" name="Google Shape;1227;p19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8" name="Google Shape;1228;p19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29" name="Google Shape;1229;p19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0" name="Google Shape;1230;p19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1" name="Google Shape;1231;p19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2" name="Google Shape;1232;p19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3" name="Google Shape;1233;p19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4" name="Google Shape;1234;p19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5" name="Google Shape;1235;p19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6" name="Google Shape;1236;p19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7" name="Google Shape;1237;p19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8" name="Google Shape;1238;p19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39" name="Google Shape;1239;p19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0" name="Google Shape;1240;p19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1" name="Google Shape;1241;p19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2" name="Google Shape;1242;p19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3" name="Google Shape;1243;p19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4" name="Google Shape;1244;p19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5" name="Google Shape;1245;p19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246" name="Google Shape;1246;p19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247" name="Google Shape;1247;p19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8" name="Google Shape;1248;p19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49" name="Google Shape;1249;p19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0" name="Google Shape;1250;p19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1" name="Google Shape;1251;p19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2" name="Google Shape;1252;p19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3" name="Google Shape;1253;p19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4" name="Google Shape;1254;p19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5" name="Google Shape;1255;p19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6" name="Google Shape;1256;p19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7" name="Google Shape;1257;p19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8" name="Google Shape;1258;p19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59" name="Google Shape;1259;p19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0" name="Google Shape;1260;p19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1" name="Google Shape;1261;p19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62" name="Google Shape;1262;p19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263" name="Google Shape;1263;p19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264" name="Google Shape;1264;p19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5" name="Google Shape;1265;p19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6" name="Google Shape;1266;p19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7" name="Google Shape;1267;p19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68" name="Google Shape;1268;p19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269" name="Google Shape;1269;p19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0" name="Google Shape;1270;p19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1" name="Google Shape;1271;p19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272" name="Google Shape;1272;p19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273" name="Google Shape;1273;p19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19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5" name="Google Shape;1275;p19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6" name="Google Shape;1276;p19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277" name="Google Shape;1277;p19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278" name="Google Shape;1278;p19"/>
          <p:cNvSpPr txBox="1">
            <a:spLocks noGrp="1"/>
          </p:cNvSpPr>
          <p:nvPr>
            <p:ph type="title"/>
          </p:nvPr>
        </p:nvSpPr>
        <p:spPr>
          <a:xfrm>
            <a:off x="960000" y="1713700"/>
            <a:ext cx="5136000" cy="22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79" name="Google Shape;1279;p19"/>
          <p:cNvSpPr txBox="1">
            <a:spLocks noGrp="1"/>
          </p:cNvSpPr>
          <p:nvPr>
            <p:ph type="subTitle" idx="1"/>
          </p:nvPr>
        </p:nvSpPr>
        <p:spPr>
          <a:xfrm>
            <a:off x="960000" y="3804700"/>
            <a:ext cx="5136000" cy="13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09047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bg>
      <p:bgPr>
        <a:solidFill>
          <a:schemeClr val="lt2"/>
        </a:solidFill>
        <a:effectLst/>
      </p:bgPr>
    </p:bg>
    <p:spTree>
      <p:nvGrpSpPr>
        <p:cNvPr id="1" name="Shape 1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1" name="Google Shape;1281;p2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282" name="Google Shape;1282;p2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283" name="Google Shape;1283;p2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4" name="Google Shape;1284;p2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5" name="Google Shape;1285;p2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286" name="Google Shape;1286;p2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287" name="Google Shape;1287;p2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288" name="Google Shape;1288;p2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89" name="Google Shape;1289;p2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0" name="Google Shape;1290;p2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1" name="Google Shape;1291;p2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2" name="Google Shape;1292;p2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3" name="Google Shape;1293;p2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4" name="Google Shape;1294;p2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5" name="Google Shape;1295;p2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6" name="Google Shape;1296;p2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7" name="Google Shape;1297;p2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8" name="Google Shape;1298;p2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299" name="Google Shape;1299;p2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0" name="Google Shape;1300;p2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1" name="Google Shape;1301;p2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2" name="Google Shape;1302;p2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3" name="Google Shape;1303;p2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4" name="Google Shape;1304;p2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5" name="Google Shape;1305;p2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6" name="Google Shape;1306;p2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7" name="Google Shape;1307;p2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8" name="Google Shape;1308;p2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09" name="Google Shape;1309;p2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0" name="Google Shape;1310;p2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1" name="Google Shape;1311;p2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2" name="Google Shape;1312;p2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3" name="Google Shape;1313;p2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4" name="Google Shape;1314;p2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5" name="Google Shape;1315;p2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6" name="Google Shape;1316;p2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7" name="Google Shape;1317;p2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8" name="Google Shape;1318;p2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19" name="Google Shape;1319;p2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0" name="Google Shape;1320;p2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1" name="Google Shape;1321;p2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2" name="Google Shape;1322;p2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323" name="Google Shape;1323;p2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324" name="Google Shape;1324;p2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5" name="Google Shape;1325;p2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6" name="Google Shape;1326;p2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7" name="Google Shape;1327;p2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8" name="Google Shape;1328;p2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29" name="Google Shape;1329;p2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0" name="Google Shape;1330;p2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1" name="Google Shape;1331;p2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2" name="Google Shape;1332;p2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3" name="Google Shape;1333;p2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4" name="Google Shape;1334;p2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5" name="Google Shape;1335;p2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6" name="Google Shape;1336;p2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7" name="Google Shape;1337;p2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8" name="Google Shape;1338;p2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39" name="Google Shape;1339;p2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340" name="Google Shape;1340;p2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341" name="Google Shape;1341;p2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2" name="Google Shape;1342;p2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3" name="Google Shape;1343;p2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4" name="Google Shape;1344;p2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5" name="Google Shape;1345;p2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346" name="Google Shape;1346;p2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7" name="Google Shape;1347;p2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48" name="Google Shape;1348;p2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349" name="Google Shape;1349;p2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350" name="Google Shape;1350;p2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1" name="Google Shape;1351;p2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2" name="Google Shape;1352;p2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53" name="Google Shape;1353;p2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54" name="Google Shape;1354;p2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5" name="Google Shape;1355;p2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56" name="Google Shape;1356;p20"/>
          <p:cNvSpPr txBox="1">
            <a:spLocks noGrp="1"/>
          </p:cNvSpPr>
          <p:nvPr>
            <p:ph type="subTitle" idx="1"/>
          </p:nvPr>
        </p:nvSpPr>
        <p:spPr>
          <a:xfrm>
            <a:off x="950800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7" name="Google Shape;1357;p20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71154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2"/>
        </a:solidFill>
        <a:effectLst/>
      </p:bgPr>
    </p:bg>
    <p:spTree>
      <p:nvGrpSpPr>
        <p:cNvPr id="1" name="Shape 1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9" name="Google Shape;1359;p21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360" name="Google Shape;1360;p21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361" name="Google Shape;1361;p21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2" name="Google Shape;1362;p21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3" name="Google Shape;1363;p21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364" name="Google Shape;1364;p21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365" name="Google Shape;1365;p21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366" name="Google Shape;1366;p21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7" name="Google Shape;1367;p21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8" name="Google Shape;1368;p21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69" name="Google Shape;1369;p21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0" name="Google Shape;1370;p21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1" name="Google Shape;1371;p21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2" name="Google Shape;1372;p21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3" name="Google Shape;1373;p21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4" name="Google Shape;1374;p21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5" name="Google Shape;1375;p21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6" name="Google Shape;1376;p21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7" name="Google Shape;1377;p21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8" name="Google Shape;1378;p21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79" name="Google Shape;1379;p21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0" name="Google Shape;1380;p21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1" name="Google Shape;1381;p21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2" name="Google Shape;1382;p21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3" name="Google Shape;1383;p21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4" name="Google Shape;1384;p21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5" name="Google Shape;1385;p21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6" name="Google Shape;1386;p21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7" name="Google Shape;1387;p21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8" name="Google Shape;1388;p21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89" name="Google Shape;1389;p21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0" name="Google Shape;1390;p21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1" name="Google Shape;1391;p21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2" name="Google Shape;1392;p21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3" name="Google Shape;1393;p21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4" name="Google Shape;1394;p21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5" name="Google Shape;1395;p21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6" name="Google Shape;1396;p21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7" name="Google Shape;1397;p21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8" name="Google Shape;1398;p21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399" name="Google Shape;1399;p21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0" name="Google Shape;1400;p21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401" name="Google Shape;1401;p21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02" name="Google Shape;1402;p21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3" name="Google Shape;1403;p21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21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5" name="Google Shape;1405;p21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6" name="Google Shape;1406;p21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7" name="Google Shape;1407;p21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8" name="Google Shape;1408;p21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09" name="Google Shape;1409;p21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0" name="Google Shape;1410;p21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1" name="Google Shape;1411;p21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2" name="Google Shape;1412;p21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3" name="Google Shape;1413;p21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4" name="Google Shape;1414;p21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5" name="Google Shape;1415;p21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6" name="Google Shape;1416;p21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17" name="Google Shape;1417;p21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18" name="Google Shape;1418;p21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19" name="Google Shape;1419;p21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0" name="Google Shape;1420;p21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1" name="Google Shape;1421;p21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2" name="Google Shape;1422;p21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3" name="Google Shape;1423;p21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24" name="Google Shape;1424;p21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21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21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27" name="Google Shape;1427;p21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28" name="Google Shape;1428;p21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21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0" name="Google Shape;1430;p21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1" name="Google Shape;1431;p21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2" name="Google Shape;1432;p21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3" name="Google Shape;1433;p21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34" name="Google Shape;1434;p21"/>
          <p:cNvSpPr txBox="1">
            <a:spLocks noGrp="1"/>
          </p:cNvSpPr>
          <p:nvPr>
            <p:ph type="subTitle" idx="1"/>
          </p:nvPr>
        </p:nvSpPr>
        <p:spPr>
          <a:xfrm flipH="1">
            <a:off x="6226739" y="4476661"/>
            <a:ext cx="5001200" cy="122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5" name="Google Shape;1435;p21"/>
          <p:cNvSpPr txBox="1">
            <a:spLocks noGrp="1"/>
          </p:cNvSpPr>
          <p:nvPr>
            <p:ph type="title"/>
          </p:nvPr>
        </p:nvSpPr>
        <p:spPr>
          <a:xfrm flipH="1">
            <a:off x="6235939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72557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854874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bg>
      <p:bgPr>
        <a:solidFill>
          <a:schemeClr val="dk1"/>
        </a:solidFill>
        <a:effectLst/>
      </p:bgPr>
    </p:bg>
    <p:spTree>
      <p:nvGrpSpPr>
        <p:cNvPr id="1" name="Shape 1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7" name="Google Shape;1437;p2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438" name="Google Shape;1438;p2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439" name="Google Shape;1439;p2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0" name="Google Shape;1440;p2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1" name="Google Shape;1441;p2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2" name="Google Shape;1442;p2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443" name="Google Shape;1443;p2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444" name="Google Shape;1444;p2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5" name="Google Shape;1445;p2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6" name="Google Shape;1446;p2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7" name="Google Shape;1447;p2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8" name="Google Shape;1448;p2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49" name="Google Shape;1449;p2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0" name="Google Shape;1450;p2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1" name="Google Shape;1451;p2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2" name="Google Shape;1452;p2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3" name="Google Shape;1453;p2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4" name="Google Shape;1454;p2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5" name="Google Shape;1455;p2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6" name="Google Shape;1456;p2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7" name="Google Shape;1457;p2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8" name="Google Shape;1458;p2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59" name="Google Shape;1459;p2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460" name="Google Shape;1460;p2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461" name="Google Shape;1461;p2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2" name="Google Shape;1462;p2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3" name="Google Shape;1463;p2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4" name="Google Shape;1464;p2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5" name="Google Shape;1465;p2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466" name="Google Shape;1466;p2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7" name="Google Shape;1467;p2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68" name="Google Shape;1468;p2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469" name="Google Shape;1469;p2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470" name="Google Shape;1470;p2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1" name="Google Shape;1471;p2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2" name="Google Shape;1472;p2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73" name="Google Shape;1473;p2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474" name="Google Shape;1474;p2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475" name="Google Shape;1475;p2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6" name="Google Shape;1476;p2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7" name="Google Shape;1477;p2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8" name="Google Shape;1478;p2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79" name="Google Shape;1479;p2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0" name="Google Shape;1480;p2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1" name="Google Shape;1481;p2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2" name="Google Shape;1482;p2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3" name="Google Shape;1483;p2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4" name="Google Shape;1484;p2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5" name="Google Shape;1485;p2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6" name="Google Shape;1486;p2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7" name="Google Shape;1487;p2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8" name="Google Shape;1488;p2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89" name="Google Shape;1489;p2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0" name="Google Shape;1490;p2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1" name="Google Shape;1491;p2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2" name="Google Shape;1492;p2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3" name="Google Shape;1493;p2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4" name="Google Shape;1494;p2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5" name="Google Shape;1495;p2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6" name="Google Shape;1496;p2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7" name="Google Shape;1497;p2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8" name="Google Shape;1498;p2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499" name="Google Shape;1499;p2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0" name="Google Shape;1500;p2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1" name="Google Shape;1501;p2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2" name="Google Shape;1502;p2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3" name="Google Shape;1503;p2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4" name="Google Shape;1504;p2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5" name="Google Shape;1505;p2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6" name="Google Shape;1506;p2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07" name="Google Shape;1507;p2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08" name="Google Shape;1508;p22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09" name="Google Shape;1509;p22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10" name="Google Shape;1510;p22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11" name="Google Shape;1511;p22"/>
          <p:cNvSpPr txBox="1">
            <a:spLocks noGrp="1"/>
          </p:cNvSpPr>
          <p:nvPr>
            <p:ph type="title"/>
          </p:nvPr>
        </p:nvSpPr>
        <p:spPr>
          <a:xfrm>
            <a:off x="2128933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2"/>
          <p:cNvSpPr txBox="1">
            <a:spLocks noGrp="1"/>
          </p:cNvSpPr>
          <p:nvPr>
            <p:ph type="title" idx="2"/>
          </p:nvPr>
        </p:nvSpPr>
        <p:spPr>
          <a:xfrm>
            <a:off x="6406332" y="3978099"/>
            <a:ext cx="3656800" cy="5552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3333" b="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513" name="Google Shape;1513;p22"/>
          <p:cNvSpPr txBox="1">
            <a:spLocks noGrp="1"/>
          </p:cNvSpPr>
          <p:nvPr>
            <p:ph type="subTitle" idx="1"/>
          </p:nvPr>
        </p:nvSpPr>
        <p:spPr>
          <a:xfrm>
            <a:off x="6564332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4" name="Google Shape;1514;p22"/>
          <p:cNvSpPr txBox="1">
            <a:spLocks noGrp="1"/>
          </p:cNvSpPr>
          <p:nvPr>
            <p:ph type="subTitle" idx="3"/>
          </p:nvPr>
        </p:nvSpPr>
        <p:spPr>
          <a:xfrm>
            <a:off x="2286933" y="4533299"/>
            <a:ext cx="3340800" cy="8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867" b="0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515" name="Google Shape;1515;p22"/>
          <p:cNvSpPr txBox="1">
            <a:spLocks noGrp="1"/>
          </p:cNvSpPr>
          <p:nvPr>
            <p:ph type="title" idx="4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528489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bg>
      <p:bgPr>
        <a:solidFill>
          <a:schemeClr val="dk1"/>
        </a:solidFill>
        <a:effectLst/>
      </p:bgPr>
    </p:bg>
    <p:spTree>
      <p:nvGrpSpPr>
        <p:cNvPr id="1" name="Shape 1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7" name="Google Shape;1517;p23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18" name="Google Shape;1518;p23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19" name="Google Shape;1519;p23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0" name="Google Shape;1520;p23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1" name="Google Shape;1521;p23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2" name="Google Shape;1522;p23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523" name="Google Shape;1523;p23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524" name="Google Shape;1524;p23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5" name="Google Shape;1525;p23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6" name="Google Shape;1526;p23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7" name="Google Shape;1527;p23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8" name="Google Shape;1528;p23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29" name="Google Shape;1529;p23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0" name="Google Shape;1530;p23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1" name="Google Shape;1531;p23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2" name="Google Shape;1532;p23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3" name="Google Shape;1533;p23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4" name="Google Shape;1534;p23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5" name="Google Shape;1535;p23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6" name="Google Shape;1536;p23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7" name="Google Shape;1537;p23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8" name="Google Shape;1538;p23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39" name="Google Shape;1539;p23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540" name="Google Shape;1540;p23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541" name="Google Shape;1541;p23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2" name="Google Shape;1542;p23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3" name="Google Shape;1543;p23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4" name="Google Shape;1544;p23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5" name="Google Shape;1545;p23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546" name="Google Shape;1546;p23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7" name="Google Shape;1547;p23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48" name="Google Shape;1548;p23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549" name="Google Shape;1549;p23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550" name="Google Shape;1550;p23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1" name="Google Shape;1551;p23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2" name="Google Shape;1552;p23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553" name="Google Shape;1553;p23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554" name="Google Shape;1554;p23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555" name="Google Shape;1555;p23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6" name="Google Shape;1556;p23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7" name="Google Shape;1557;p23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8" name="Google Shape;1558;p23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59" name="Google Shape;1559;p23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0" name="Google Shape;1560;p23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1" name="Google Shape;1561;p23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2" name="Google Shape;1562;p23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3" name="Google Shape;1563;p23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4" name="Google Shape;1564;p23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5" name="Google Shape;1565;p23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6" name="Google Shape;1566;p23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7" name="Google Shape;1567;p23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8" name="Google Shape;1568;p23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69" name="Google Shape;1569;p23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0" name="Google Shape;1570;p23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1" name="Google Shape;1571;p23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2" name="Google Shape;1572;p23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3" name="Google Shape;1573;p23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4" name="Google Shape;1574;p23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5" name="Google Shape;1575;p23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6" name="Google Shape;1576;p23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7" name="Google Shape;1577;p23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8" name="Google Shape;1578;p23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79" name="Google Shape;1579;p23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0" name="Google Shape;1580;p23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1" name="Google Shape;1581;p23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2" name="Google Shape;1582;p23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3" name="Google Shape;1583;p23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4" name="Google Shape;1584;p23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5" name="Google Shape;1585;p23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6" name="Google Shape;1586;p23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587" name="Google Shape;1587;p23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588" name="Google Shape;1588;p23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589" name="Google Shape;1589;p23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0" name="Google Shape;1590;p23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591" name="Google Shape;1591;p23"/>
          <p:cNvSpPr txBox="1">
            <a:spLocks noGrp="1"/>
          </p:cNvSpPr>
          <p:nvPr>
            <p:ph type="body" idx="1"/>
          </p:nvPr>
        </p:nvSpPr>
        <p:spPr>
          <a:xfrm>
            <a:off x="950667" y="2044600"/>
            <a:ext cx="10281200" cy="388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13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592" name="Google Shape;1592;p23"/>
          <p:cNvSpPr txBox="1">
            <a:spLocks noGrp="1"/>
          </p:cNvSpPr>
          <p:nvPr>
            <p:ph type="title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71588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solidFill>
          <a:schemeClr val="dk2"/>
        </a:solidFill>
        <a:effectLst/>
      </p:bgPr>
    </p:bg>
    <p:spTree>
      <p:nvGrpSpPr>
        <p:cNvPr id="1" name="Shape 1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4" name="Google Shape;1594;p2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595" name="Google Shape;1595;p2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596" name="Google Shape;1596;p2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7" name="Google Shape;1597;p2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8" name="Google Shape;1598;p2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9" name="Google Shape;1599;p2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00" name="Google Shape;1600;p2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601" name="Google Shape;1601;p24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2" name="Google Shape;1602;p2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3" name="Google Shape;1603;p2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4" name="Google Shape;1604;p2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5" name="Google Shape;1605;p2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6" name="Google Shape;1606;p2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7" name="Google Shape;1607;p2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8" name="Google Shape;1608;p2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09" name="Google Shape;1609;p2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0" name="Google Shape;1610;p2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1" name="Google Shape;1611;p2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2" name="Google Shape;1612;p2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3" name="Google Shape;1613;p2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4" name="Google Shape;1614;p2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5" name="Google Shape;1615;p2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6" name="Google Shape;1616;p2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7" name="Google Shape;1617;p2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8" name="Google Shape;1618;p2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19" name="Google Shape;1619;p2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0" name="Google Shape;1620;p2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1" name="Google Shape;1621;p2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2" name="Google Shape;1622;p2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3" name="Google Shape;1623;p2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4" name="Google Shape;1624;p2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5" name="Google Shape;1625;p2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6" name="Google Shape;1626;p2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7" name="Google Shape;1627;p2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8" name="Google Shape;1628;p2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29" name="Google Shape;1629;p2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0" name="Google Shape;1630;p2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1" name="Google Shape;1631;p2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2" name="Google Shape;1632;p24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3" name="Google Shape;1633;p2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4" name="Google Shape;1634;p2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5" name="Google Shape;1635;p2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1636" name="Google Shape;1636;p2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37" name="Google Shape;1637;p2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8" name="Google Shape;1638;p2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39" name="Google Shape;1639;p2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0" name="Google Shape;1640;p2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1" name="Google Shape;1641;p2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2" name="Google Shape;1642;p2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3" name="Google Shape;1643;p2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4" name="Google Shape;1644;p2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5" name="Google Shape;1645;p2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6" name="Google Shape;1646;p2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7" name="Google Shape;1647;p2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8" name="Google Shape;1648;p2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49" name="Google Shape;1649;p2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0" name="Google Shape;1650;p2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1" name="Google Shape;1651;p2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52" name="Google Shape;1652;p2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653" name="Google Shape;1653;p2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654" name="Google Shape;1654;p2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5" name="Google Shape;1655;p2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6" name="Google Shape;1656;p2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57" name="Google Shape;1657;p2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58" name="Google Shape;1658;p2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659" name="Google Shape;1659;p2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0" name="Google Shape;1660;p2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1" name="Google Shape;1661;p2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662" name="Google Shape;1662;p2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663" name="Google Shape;1663;p2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4" name="Google Shape;1664;p2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5" name="Google Shape;1665;p2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666" name="Google Shape;1666;p2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667" name="Google Shape;1667;p24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8" name="Google Shape;1668;p24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69" name="Google Shape;1669;p24"/>
          <p:cNvSpPr txBox="1">
            <a:spLocks noGrp="1"/>
          </p:cNvSpPr>
          <p:nvPr>
            <p:ph type="title"/>
          </p:nvPr>
        </p:nvSpPr>
        <p:spPr>
          <a:xfrm>
            <a:off x="1250267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0" name="Google Shape;1670;p24"/>
          <p:cNvSpPr txBox="1">
            <a:spLocks noGrp="1"/>
          </p:cNvSpPr>
          <p:nvPr>
            <p:ph type="subTitle" idx="1"/>
          </p:nvPr>
        </p:nvSpPr>
        <p:spPr>
          <a:xfrm>
            <a:off x="14131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1" name="Google Shape;1671;p24"/>
          <p:cNvSpPr txBox="1">
            <a:spLocks noGrp="1"/>
          </p:cNvSpPr>
          <p:nvPr>
            <p:ph type="title" idx="2"/>
          </p:nvPr>
        </p:nvSpPr>
        <p:spPr>
          <a:xfrm>
            <a:off x="4645892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2" name="Google Shape;1672;p24"/>
          <p:cNvSpPr txBox="1">
            <a:spLocks noGrp="1"/>
          </p:cNvSpPr>
          <p:nvPr>
            <p:ph type="subTitle" idx="3"/>
          </p:nvPr>
        </p:nvSpPr>
        <p:spPr>
          <a:xfrm>
            <a:off x="4808699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3" name="Google Shape;1673;p24"/>
          <p:cNvSpPr txBox="1">
            <a:spLocks noGrp="1"/>
          </p:cNvSpPr>
          <p:nvPr>
            <p:ph type="title" idx="4"/>
          </p:nvPr>
        </p:nvSpPr>
        <p:spPr>
          <a:xfrm>
            <a:off x="8041528" y="29505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674" name="Google Shape;1674;p24"/>
          <p:cNvSpPr txBox="1">
            <a:spLocks noGrp="1"/>
          </p:cNvSpPr>
          <p:nvPr>
            <p:ph type="subTitle" idx="5"/>
          </p:nvPr>
        </p:nvSpPr>
        <p:spPr>
          <a:xfrm>
            <a:off x="8204333" y="37809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75" name="Google Shape;1675;p24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32923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bg>
      <p:bgPr>
        <a:solidFill>
          <a:schemeClr val="dk1"/>
        </a:solidFill>
        <a:effectLst/>
      </p:bgPr>
    </p:bg>
    <p:spTree>
      <p:nvGrpSpPr>
        <p:cNvPr id="1" name="Shape 1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77" name="Google Shape;1677;p2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1678" name="Google Shape;1678;p2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1679" name="Google Shape;1679;p2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0" name="Google Shape;1680;p2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1" name="Google Shape;1681;p2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82" name="Google Shape;1682;p2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1683" name="Google Shape;1683;p2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1684" name="Google Shape;1684;p2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5" name="Google Shape;1685;p2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6" name="Google Shape;1686;p2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7" name="Google Shape;1687;p2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8" name="Google Shape;1688;p2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89" name="Google Shape;1689;p2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0" name="Google Shape;1690;p2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1" name="Google Shape;1691;p2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2" name="Google Shape;1692;p2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3" name="Google Shape;1693;p2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4" name="Google Shape;1694;p2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5" name="Google Shape;1695;p2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6" name="Google Shape;1696;p2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7" name="Google Shape;1697;p2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8" name="Google Shape;1698;p2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699" name="Google Shape;1699;p2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1700" name="Google Shape;1700;p2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1701" name="Google Shape;1701;p2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2" name="Google Shape;1702;p2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3" name="Google Shape;1703;p2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4" name="Google Shape;1704;p2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5" name="Google Shape;1705;p2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1706" name="Google Shape;1706;p2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7" name="Google Shape;1707;p2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08" name="Google Shape;1708;p2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1709" name="Google Shape;1709;p2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1710" name="Google Shape;1710;p2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1" name="Google Shape;1711;p2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2" name="Google Shape;1712;p2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713" name="Google Shape;1713;p2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1714" name="Google Shape;1714;p2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1715" name="Google Shape;1715;p2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6" name="Google Shape;1716;p2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7" name="Google Shape;1717;p2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8" name="Google Shape;1718;p2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19" name="Google Shape;1719;p2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0" name="Google Shape;1720;p2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1" name="Google Shape;1721;p2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2" name="Google Shape;1722;p2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3" name="Google Shape;1723;p2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4" name="Google Shape;1724;p2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5" name="Google Shape;1725;p2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6" name="Google Shape;1726;p2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7" name="Google Shape;1727;p2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8" name="Google Shape;1728;p2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29" name="Google Shape;1729;p2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0" name="Google Shape;1730;p2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1" name="Google Shape;1731;p2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2" name="Google Shape;1732;p2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3" name="Google Shape;1733;p2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4" name="Google Shape;1734;p2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5" name="Google Shape;1735;p2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6" name="Google Shape;1736;p2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7" name="Google Shape;1737;p2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8" name="Google Shape;1738;p2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39" name="Google Shape;1739;p2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0" name="Google Shape;1740;p2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1" name="Google Shape;1741;p2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2" name="Google Shape;1742;p2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3" name="Google Shape;1743;p2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4" name="Google Shape;1744;p2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5" name="Google Shape;1745;p2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6" name="Google Shape;1746;p2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1747" name="Google Shape;1747;p2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1748" name="Google Shape;1748;p25"/>
            <p:cNvGrpSpPr/>
            <p:nvPr/>
          </p:nvGrpSpPr>
          <p:grpSpPr>
            <a:xfrm>
              <a:off x="454808" y="1702558"/>
              <a:ext cx="8532593" cy="1233264"/>
              <a:chOff x="454808" y="1702558"/>
              <a:chExt cx="8532593" cy="1233264"/>
            </a:xfrm>
          </p:grpSpPr>
          <p:sp>
            <p:nvSpPr>
              <p:cNvPr id="1749" name="Google Shape;1749;p25"/>
              <p:cNvSpPr/>
              <p:nvPr/>
            </p:nvSpPr>
            <p:spPr>
              <a:xfrm>
                <a:off x="454808" y="1702558"/>
                <a:ext cx="768255" cy="232369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750" name="Google Shape;1750;p25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51" name="Google Shape;1751;p25"/>
          <p:cNvSpPr txBox="1">
            <a:spLocks noGrp="1"/>
          </p:cNvSpPr>
          <p:nvPr>
            <p:ph type="title"/>
          </p:nvPr>
        </p:nvSpPr>
        <p:spPr>
          <a:xfrm>
            <a:off x="1250267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2" name="Google Shape;1752;p25"/>
          <p:cNvSpPr txBox="1">
            <a:spLocks noGrp="1"/>
          </p:cNvSpPr>
          <p:nvPr>
            <p:ph type="subTitle" idx="1"/>
          </p:nvPr>
        </p:nvSpPr>
        <p:spPr>
          <a:xfrm>
            <a:off x="14131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3" name="Google Shape;1753;p25"/>
          <p:cNvSpPr txBox="1">
            <a:spLocks noGrp="1"/>
          </p:cNvSpPr>
          <p:nvPr>
            <p:ph type="title" idx="2"/>
          </p:nvPr>
        </p:nvSpPr>
        <p:spPr>
          <a:xfrm>
            <a:off x="4645892" y="3654167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4" name="Google Shape;1754;p25"/>
          <p:cNvSpPr txBox="1">
            <a:spLocks noGrp="1"/>
          </p:cNvSpPr>
          <p:nvPr>
            <p:ph type="subTitle" idx="3"/>
          </p:nvPr>
        </p:nvSpPr>
        <p:spPr>
          <a:xfrm>
            <a:off x="4808699" y="4484533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5" name="Google Shape;1755;p25"/>
          <p:cNvSpPr txBox="1">
            <a:spLocks noGrp="1"/>
          </p:cNvSpPr>
          <p:nvPr>
            <p:ph type="title" idx="4"/>
          </p:nvPr>
        </p:nvSpPr>
        <p:spPr>
          <a:xfrm>
            <a:off x="8041528" y="2368200"/>
            <a:ext cx="2900400" cy="703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1756" name="Google Shape;1756;p25"/>
          <p:cNvSpPr txBox="1">
            <a:spLocks noGrp="1"/>
          </p:cNvSpPr>
          <p:nvPr>
            <p:ph type="subTitle" idx="5"/>
          </p:nvPr>
        </p:nvSpPr>
        <p:spPr>
          <a:xfrm>
            <a:off x="8204333" y="3198567"/>
            <a:ext cx="2574800" cy="115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l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57" name="Google Shape;1757;p25"/>
          <p:cNvSpPr txBox="1">
            <a:spLocks noGrp="1"/>
          </p:cNvSpPr>
          <p:nvPr>
            <p:ph type="title" idx="6"/>
          </p:nvPr>
        </p:nvSpPr>
        <p:spPr>
          <a:xfrm>
            <a:off x="960000" y="719200"/>
            <a:ext cx="10281200" cy="6376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91918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2">
  <p:cSld name="Numbers and text 2">
    <p:bg>
      <p:bgPr>
        <a:solidFill>
          <a:schemeClr val="lt2"/>
        </a:solidFill>
        <a:effectLst/>
      </p:bgPr>
    </p:bg>
    <p:spTree>
      <p:nvGrpSpPr>
        <p:cNvPr id="1" name="Shape 2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9" name="Google Shape;2099;p30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100" name="Google Shape;2100;p30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101" name="Google Shape;2101;p30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2" name="Google Shape;2102;p30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3" name="Google Shape;2103;p30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04" name="Google Shape;2104;p30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105" name="Google Shape;2105;p30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106" name="Google Shape;2106;p30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7" name="Google Shape;2107;p30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8" name="Google Shape;2108;p30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09" name="Google Shape;2109;p30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0" name="Google Shape;2110;p30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1" name="Google Shape;2111;p30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2" name="Google Shape;2112;p30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3" name="Google Shape;2113;p30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4" name="Google Shape;2114;p30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5" name="Google Shape;2115;p30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6" name="Google Shape;2116;p30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7" name="Google Shape;2117;p30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8" name="Google Shape;2118;p30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19" name="Google Shape;2119;p30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0" name="Google Shape;2120;p30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1" name="Google Shape;2121;p30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2" name="Google Shape;2122;p30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3" name="Google Shape;2123;p30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4" name="Google Shape;2124;p30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5" name="Google Shape;2125;p30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6" name="Google Shape;2126;p30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7" name="Google Shape;2127;p30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8" name="Google Shape;2128;p30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29" name="Google Shape;2129;p30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0" name="Google Shape;2130;p30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1" name="Google Shape;2131;p30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2" name="Google Shape;2132;p30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3" name="Google Shape;2133;p30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4" name="Google Shape;2134;p30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5" name="Google Shape;2135;p30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6" name="Google Shape;2136;p30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7" name="Google Shape;2137;p30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8" name="Google Shape;2138;p30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39" name="Google Shape;2139;p30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0" name="Google Shape;2140;p30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141" name="Google Shape;2141;p30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142" name="Google Shape;2142;p30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3" name="Google Shape;2143;p30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4" name="Google Shape;2144;p30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5" name="Google Shape;2145;p30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6" name="Google Shape;2146;p30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7" name="Google Shape;2147;p30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8" name="Google Shape;2148;p30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49" name="Google Shape;2149;p30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0" name="Google Shape;2150;p30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1" name="Google Shape;2151;p30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2" name="Google Shape;2152;p30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3" name="Google Shape;2153;p30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4" name="Google Shape;2154;p30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5" name="Google Shape;2155;p30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6" name="Google Shape;2156;p30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157" name="Google Shape;2157;p30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158" name="Google Shape;2158;p30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159" name="Google Shape;2159;p30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0" name="Google Shape;2160;p30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1" name="Google Shape;2161;p30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2" name="Google Shape;2162;p30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3" name="Google Shape;2163;p30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164" name="Google Shape;2164;p30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5" name="Google Shape;2165;p30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6" name="Google Shape;2166;p30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167" name="Google Shape;2167;p30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168" name="Google Shape;2168;p30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9" name="Google Shape;2169;p30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0" name="Google Shape;2170;p30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71" name="Google Shape;2171;p30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2" name="Google Shape;2172;p30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73" name="Google Shape;2173;p30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174" name="Google Shape;2174;p30"/>
          <p:cNvSpPr txBox="1">
            <a:spLocks noGrp="1"/>
          </p:cNvSpPr>
          <p:nvPr>
            <p:ph type="title" hasCustomPrompt="1"/>
          </p:nvPr>
        </p:nvSpPr>
        <p:spPr>
          <a:xfrm>
            <a:off x="1800800" y="2169067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5" name="Google Shape;2175;p30"/>
          <p:cNvSpPr txBox="1">
            <a:spLocks noGrp="1"/>
          </p:cNvSpPr>
          <p:nvPr>
            <p:ph type="subTitle" idx="1"/>
          </p:nvPr>
        </p:nvSpPr>
        <p:spPr>
          <a:xfrm>
            <a:off x="12770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6" name="Google Shape;2176;p30"/>
          <p:cNvSpPr txBox="1">
            <a:spLocks noGrp="1"/>
          </p:cNvSpPr>
          <p:nvPr>
            <p:ph type="title" idx="2" hasCustomPrompt="1"/>
          </p:nvPr>
        </p:nvSpPr>
        <p:spPr>
          <a:xfrm>
            <a:off x="5109033" y="2169151"/>
            <a:ext cx="1984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7" name="Google Shape;2177;p30"/>
          <p:cNvSpPr txBox="1">
            <a:spLocks noGrp="1"/>
          </p:cNvSpPr>
          <p:nvPr>
            <p:ph type="subTitle" idx="3"/>
          </p:nvPr>
        </p:nvSpPr>
        <p:spPr>
          <a:xfrm>
            <a:off x="4579800" y="4598400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78" name="Google Shape;2178;p30"/>
          <p:cNvSpPr txBox="1">
            <a:spLocks noGrp="1"/>
          </p:cNvSpPr>
          <p:nvPr>
            <p:ph type="title" idx="4" hasCustomPrompt="1"/>
          </p:nvPr>
        </p:nvSpPr>
        <p:spPr>
          <a:xfrm>
            <a:off x="8434400" y="2169151"/>
            <a:ext cx="1928800" cy="9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7200"/>
              <a:buNone/>
              <a:defRPr sz="56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9600"/>
              <a:buNone/>
              <a:defRPr sz="128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179" name="Google Shape;2179;p30"/>
          <p:cNvSpPr txBox="1">
            <a:spLocks noGrp="1"/>
          </p:cNvSpPr>
          <p:nvPr>
            <p:ph type="subTitle" idx="5"/>
          </p:nvPr>
        </p:nvSpPr>
        <p:spPr>
          <a:xfrm>
            <a:off x="7882600" y="4598403"/>
            <a:ext cx="3032400" cy="1068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180" name="Google Shape;2180;p30"/>
          <p:cNvSpPr txBox="1">
            <a:spLocks noGrp="1"/>
          </p:cNvSpPr>
          <p:nvPr>
            <p:ph type="title" idx="6"/>
          </p:nvPr>
        </p:nvSpPr>
        <p:spPr>
          <a:xfrm>
            <a:off x="80748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1" name="Google Shape;2181;p30"/>
          <p:cNvSpPr txBox="1">
            <a:spLocks noGrp="1"/>
          </p:cNvSpPr>
          <p:nvPr>
            <p:ph type="title" idx="7"/>
          </p:nvPr>
        </p:nvSpPr>
        <p:spPr>
          <a:xfrm>
            <a:off x="47720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182" name="Google Shape;2182;p30"/>
          <p:cNvSpPr txBox="1">
            <a:spLocks noGrp="1"/>
          </p:cNvSpPr>
          <p:nvPr>
            <p:ph type="title" idx="8"/>
          </p:nvPr>
        </p:nvSpPr>
        <p:spPr>
          <a:xfrm>
            <a:off x="1469200" y="3809067"/>
            <a:ext cx="2648000" cy="672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7791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2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1" name="Google Shape;2261;p32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262" name="Google Shape;2262;p32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263" name="Google Shape;2263;p32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4" name="Google Shape;2264;p32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5" name="Google Shape;2265;p32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66" name="Google Shape;2266;p32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267" name="Google Shape;2267;p32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268" name="Google Shape;2268;p32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69" name="Google Shape;2269;p32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0" name="Google Shape;2270;p32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1" name="Google Shape;2271;p32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2" name="Google Shape;2272;p32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3" name="Google Shape;2273;p32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4" name="Google Shape;2274;p32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5" name="Google Shape;2275;p32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6" name="Google Shape;2276;p32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7" name="Google Shape;2277;p32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8" name="Google Shape;2278;p32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79" name="Google Shape;2279;p32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0" name="Google Shape;2280;p32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1" name="Google Shape;2281;p32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2" name="Google Shape;2282;p32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3" name="Google Shape;2283;p32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4" name="Google Shape;2284;p32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5" name="Google Shape;2285;p32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6" name="Google Shape;2286;p32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7" name="Google Shape;2287;p32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8" name="Google Shape;2288;p32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89" name="Google Shape;2289;p32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0" name="Google Shape;2290;p32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1" name="Google Shape;2291;p32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2" name="Google Shape;2292;p32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3" name="Google Shape;2293;p32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4" name="Google Shape;2294;p32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5" name="Google Shape;2295;p32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6" name="Google Shape;2296;p32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7" name="Google Shape;2297;p32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8" name="Google Shape;2298;p32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299" name="Google Shape;2299;p32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0" name="Google Shape;2300;p32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1" name="Google Shape;2301;p32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2" name="Google Shape;2302;p32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303" name="Google Shape;2303;p32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04" name="Google Shape;2304;p32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5" name="Google Shape;2305;p32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6" name="Google Shape;2306;p32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7" name="Google Shape;2307;p32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8" name="Google Shape;2308;p32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09" name="Google Shape;2309;p32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0" name="Google Shape;2310;p32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1" name="Google Shape;2311;p32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2" name="Google Shape;2312;p32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3" name="Google Shape;2313;p32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4" name="Google Shape;2314;p32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5" name="Google Shape;2315;p32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6" name="Google Shape;2316;p32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7" name="Google Shape;2317;p32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8" name="Google Shape;2318;p32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19" name="Google Shape;2319;p32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320" name="Google Shape;2320;p32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321" name="Google Shape;2321;p32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2" name="Google Shape;2322;p32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3" name="Google Shape;2323;p32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4" name="Google Shape;2324;p32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5" name="Google Shape;2325;p32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326" name="Google Shape;2326;p32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7" name="Google Shape;2327;p32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28" name="Google Shape;2328;p32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329" name="Google Shape;2329;p32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330" name="Google Shape;2330;p32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1" name="Google Shape;2331;p32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2" name="Google Shape;2332;p32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333" name="Google Shape;2333;p32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34" name="Google Shape;2334;p32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35" name="Google Shape;2335;p32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336" name="Google Shape;2336;p32"/>
          <p:cNvSpPr txBox="1">
            <a:spLocks noGrp="1"/>
          </p:cNvSpPr>
          <p:nvPr>
            <p:ph type="title"/>
          </p:nvPr>
        </p:nvSpPr>
        <p:spPr>
          <a:xfrm>
            <a:off x="960000" y="1870261"/>
            <a:ext cx="4982800" cy="23044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pic>
        <p:nvPicPr>
          <p:cNvPr id="78" name="Picture 77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9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80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1" name="Picture 80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2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4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7774306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p33"/>
          <p:cNvSpPr txBox="1"/>
          <p:nvPr/>
        </p:nvSpPr>
        <p:spPr>
          <a:xfrm>
            <a:off x="1524200" y="4871833"/>
            <a:ext cx="4579600" cy="8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CREDITS: This presentation template was created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, including icons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BeeZee"/>
                <a:ea typeface="ABeeZee"/>
                <a:cs typeface="ABeeZee"/>
                <a:sym typeface="ABeeZee"/>
              </a:rPr>
              <a:t> and infographics &amp; images by </a:t>
            </a:r>
            <a:r>
              <a:rPr kumimoji="0" lang="en" sz="1333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>
                  <a:noFill/>
                </a:uFill>
                <a:latin typeface="ABeeZee"/>
                <a:ea typeface="ABeeZee"/>
                <a:cs typeface="ABeeZee"/>
                <a:sym typeface="ABeeZee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kumimoji="0" sz="1333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BeeZee"/>
              <a:ea typeface="ABeeZee"/>
              <a:cs typeface="ABeeZee"/>
              <a:sym typeface="ABeeZee"/>
            </a:endParaRPr>
          </a:p>
        </p:txBody>
      </p:sp>
      <p:sp>
        <p:nvSpPr>
          <p:cNvPr id="2339" name="Google Shape;2339;p33"/>
          <p:cNvSpPr txBox="1">
            <a:spLocks noGrp="1"/>
          </p:cNvSpPr>
          <p:nvPr>
            <p:ph type="title"/>
          </p:nvPr>
        </p:nvSpPr>
        <p:spPr>
          <a:xfrm>
            <a:off x="950800" y="1626484"/>
            <a:ext cx="5726400" cy="1228000"/>
          </a:xfrm>
          <a:prstGeom prst="rect">
            <a:avLst/>
          </a:prstGeom>
          <a:solidFill>
            <a:schemeClr val="accent2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8666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2340" name="Google Shape;2340;p33"/>
          <p:cNvSpPr txBox="1">
            <a:spLocks noGrp="1"/>
          </p:cNvSpPr>
          <p:nvPr>
            <p:ph type="subTitle" idx="1"/>
          </p:nvPr>
        </p:nvSpPr>
        <p:spPr>
          <a:xfrm>
            <a:off x="1524200" y="3020067"/>
            <a:ext cx="4579600" cy="180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2341" name="Google Shape;2341;p33"/>
          <p:cNvGrpSpPr/>
          <p:nvPr/>
        </p:nvGrpSpPr>
        <p:grpSpPr>
          <a:xfrm>
            <a:off x="52" y="-12795"/>
            <a:ext cx="12191424" cy="4644112"/>
            <a:chOff x="39" y="-9596"/>
            <a:chExt cx="9143568" cy="3483084"/>
          </a:xfrm>
        </p:grpSpPr>
        <p:sp>
          <p:nvSpPr>
            <p:cNvPr id="2342" name="Google Shape;2342;p33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3" name="Google Shape;2343;p33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4" name="Google Shape;2344;p33"/>
            <p:cNvSpPr/>
            <p:nvPr/>
          </p:nvSpPr>
          <p:spPr>
            <a:xfrm>
              <a:off x="1037720" y="2286506"/>
              <a:ext cx="26628" cy="27110"/>
            </a:xfrm>
            <a:custGeom>
              <a:avLst/>
              <a:gdLst/>
              <a:ahLst/>
              <a:cxnLst/>
              <a:rect l="l" t="t" r="r" b="b"/>
              <a:pathLst>
                <a:path w="268" h="268" extrusionOk="0">
                  <a:moveTo>
                    <a:pt x="133" y="1"/>
                  </a:moveTo>
                  <a:cubicBezTo>
                    <a:pt x="60" y="1"/>
                    <a:pt x="0" y="60"/>
                    <a:pt x="0" y="133"/>
                  </a:cubicBezTo>
                  <a:cubicBezTo>
                    <a:pt x="0" y="208"/>
                    <a:pt x="60" y="268"/>
                    <a:pt x="133" y="268"/>
                  </a:cubicBezTo>
                  <a:cubicBezTo>
                    <a:pt x="209" y="268"/>
                    <a:pt x="268" y="208"/>
                    <a:pt x="268" y="133"/>
                  </a:cubicBezTo>
                  <a:cubicBezTo>
                    <a:pt x="268" y="60"/>
                    <a:pt x="209" y="1"/>
                    <a:pt x="1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5" name="Google Shape;2345;p33"/>
            <p:cNvSpPr/>
            <p:nvPr/>
          </p:nvSpPr>
          <p:spPr>
            <a:xfrm>
              <a:off x="443663" y="2907298"/>
              <a:ext cx="236769" cy="183697"/>
            </a:xfrm>
            <a:custGeom>
              <a:avLst/>
              <a:gdLst/>
              <a:ahLst/>
              <a:cxnLst/>
              <a:rect l="l" t="t" r="r" b="b"/>
              <a:pathLst>
                <a:path w="2383" h="1816" extrusionOk="0">
                  <a:moveTo>
                    <a:pt x="1471" y="1"/>
                  </a:moveTo>
                  <a:cubicBezTo>
                    <a:pt x="969" y="1"/>
                    <a:pt x="1105" y="796"/>
                    <a:pt x="1105" y="796"/>
                  </a:cubicBezTo>
                  <a:cubicBezTo>
                    <a:pt x="1105" y="796"/>
                    <a:pt x="739" y="125"/>
                    <a:pt x="447" y="125"/>
                  </a:cubicBezTo>
                  <a:cubicBezTo>
                    <a:pt x="394" y="125"/>
                    <a:pt x="343" y="147"/>
                    <a:pt x="297" y="199"/>
                  </a:cubicBezTo>
                  <a:cubicBezTo>
                    <a:pt x="1" y="539"/>
                    <a:pt x="1020" y="1815"/>
                    <a:pt x="1020" y="1815"/>
                  </a:cubicBezTo>
                  <a:cubicBezTo>
                    <a:pt x="1020" y="1815"/>
                    <a:pt x="2382" y="242"/>
                    <a:pt x="1660" y="31"/>
                  </a:cubicBezTo>
                  <a:cubicBezTo>
                    <a:pt x="1588" y="10"/>
                    <a:pt x="1526" y="1"/>
                    <a:pt x="1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6" name="Google Shape;2346;p33"/>
            <p:cNvSpPr/>
            <p:nvPr/>
          </p:nvSpPr>
          <p:spPr>
            <a:xfrm>
              <a:off x="2686853" y="1063130"/>
              <a:ext cx="187190" cy="145259"/>
            </a:xfrm>
            <a:custGeom>
              <a:avLst/>
              <a:gdLst/>
              <a:ahLst/>
              <a:cxnLst/>
              <a:rect l="l" t="t" r="r" b="b"/>
              <a:pathLst>
                <a:path w="1884" h="1436" extrusionOk="0">
                  <a:moveTo>
                    <a:pt x="1165" y="1"/>
                  </a:moveTo>
                  <a:cubicBezTo>
                    <a:pt x="765" y="1"/>
                    <a:pt x="875" y="632"/>
                    <a:pt x="875" y="632"/>
                  </a:cubicBezTo>
                  <a:cubicBezTo>
                    <a:pt x="875" y="632"/>
                    <a:pt x="587" y="101"/>
                    <a:pt x="355" y="101"/>
                  </a:cubicBezTo>
                  <a:cubicBezTo>
                    <a:pt x="312" y="101"/>
                    <a:pt x="272" y="118"/>
                    <a:pt x="235" y="160"/>
                  </a:cubicBezTo>
                  <a:cubicBezTo>
                    <a:pt x="1" y="427"/>
                    <a:pt x="809" y="1436"/>
                    <a:pt x="809" y="1436"/>
                  </a:cubicBezTo>
                  <a:cubicBezTo>
                    <a:pt x="809" y="1436"/>
                    <a:pt x="1884" y="193"/>
                    <a:pt x="1314" y="25"/>
                  </a:cubicBezTo>
                  <a:cubicBezTo>
                    <a:pt x="1258" y="8"/>
                    <a:pt x="1208" y="1"/>
                    <a:pt x="11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47" name="Google Shape;2347;p33"/>
            <p:cNvSpPr/>
            <p:nvPr/>
          </p:nvSpPr>
          <p:spPr>
            <a:xfrm>
              <a:off x="158309" y="327729"/>
              <a:ext cx="229814" cy="166906"/>
            </a:xfrm>
            <a:custGeom>
              <a:avLst/>
              <a:gdLst/>
              <a:ahLst/>
              <a:cxnLst/>
              <a:rect l="l" t="t" r="r" b="b"/>
              <a:pathLst>
                <a:path w="2313" h="1650" extrusionOk="0">
                  <a:moveTo>
                    <a:pt x="1545" y="0"/>
                  </a:moveTo>
                  <a:cubicBezTo>
                    <a:pt x="1224" y="0"/>
                    <a:pt x="1131" y="636"/>
                    <a:pt x="1131" y="636"/>
                  </a:cubicBezTo>
                  <a:cubicBezTo>
                    <a:pt x="1131" y="636"/>
                    <a:pt x="1076" y="13"/>
                    <a:pt x="680" y="13"/>
                  </a:cubicBezTo>
                  <a:cubicBezTo>
                    <a:pt x="635" y="13"/>
                    <a:pt x="585" y="21"/>
                    <a:pt x="531" y="39"/>
                  </a:cubicBezTo>
                  <a:cubicBezTo>
                    <a:pt x="0" y="214"/>
                    <a:pt x="1227" y="1649"/>
                    <a:pt x="1227" y="1649"/>
                  </a:cubicBezTo>
                  <a:cubicBezTo>
                    <a:pt x="1227" y="1649"/>
                    <a:pt x="2312" y="521"/>
                    <a:pt x="1791" y="106"/>
                  </a:cubicBezTo>
                  <a:cubicBezTo>
                    <a:pt x="1697" y="31"/>
                    <a:pt x="1616" y="0"/>
                    <a:pt x="15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48" name="Google Shape;2348;p33"/>
            <p:cNvGrpSpPr/>
            <p:nvPr/>
          </p:nvGrpSpPr>
          <p:grpSpPr>
            <a:xfrm>
              <a:off x="39" y="-9596"/>
              <a:ext cx="9143568" cy="3483084"/>
              <a:chOff x="262312" y="450905"/>
              <a:chExt cx="8126894" cy="3040667"/>
            </a:xfrm>
          </p:grpSpPr>
          <p:sp>
            <p:nvSpPr>
              <p:cNvPr id="2349" name="Google Shape;2349;p33"/>
              <p:cNvSpPr/>
              <p:nvPr/>
            </p:nvSpPr>
            <p:spPr>
              <a:xfrm>
                <a:off x="1573655" y="939015"/>
                <a:ext cx="578888" cy="247540"/>
              </a:xfrm>
              <a:custGeom>
                <a:avLst/>
                <a:gdLst/>
                <a:ahLst/>
                <a:cxnLst/>
                <a:rect l="l" t="t" r="r" b="b"/>
                <a:pathLst>
                  <a:path w="6555" h="2803" extrusionOk="0">
                    <a:moveTo>
                      <a:pt x="55" y="2788"/>
                    </a:moveTo>
                    <a:lnTo>
                      <a:pt x="55" y="2788"/>
                    </a:lnTo>
                    <a:cubicBezTo>
                      <a:pt x="17" y="2792"/>
                      <a:pt x="1" y="2797"/>
                      <a:pt x="11" y="2802"/>
                    </a:cubicBezTo>
                    <a:lnTo>
                      <a:pt x="55" y="2788"/>
                    </a:lnTo>
                    <a:close/>
                    <a:moveTo>
                      <a:pt x="3656" y="1"/>
                    </a:moveTo>
                    <a:cubicBezTo>
                      <a:pt x="3558" y="1"/>
                      <a:pt x="3449" y="75"/>
                      <a:pt x="3326" y="253"/>
                    </a:cubicBezTo>
                    <a:cubicBezTo>
                      <a:pt x="3142" y="518"/>
                      <a:pt x="3027" y="763"/>
                      <a:pt x="2958" y="983"/>
                    </a:cubicBezTo>
                    <a:lnTo>
                      <a:pt x="2958" y="983"/>
                    </a:lnTo>
                    <a:cubicBezTo>
                      <a:pt x="2909" y="697"/>
                      <a:pt x="2811" y="470"/>
                      <a:pt x="2623" y="470"/>
                    </a:cubicBezTo>
                    <a:cubicBezTo>
                      <a:pt x="2579" y="470"/>
                      <a:pt x="2530" y="482"/>
                      <a:pt x="2475" y="510"/>
                    </a:cubicBezTo>
                    <a:cubicBezTo>
                      <a:pt x="1796" y="850"/>
                      <a:pt x="1881" y="2209"/>
                      <a:pt x="1881" y="2209"/>
                    </a:cubicBezTo>
                    <a:lnTo>
                      <a:pt x="55" y="2788"/>
                    </a:lnTo>
                    <a:lnTo>
                      <a:pt x="55" y="2788"/>
                    </a:lnTo>
                    <a:cubicBezTo>
                      <a:pt x="225" y="2771"/>
                      <a:pt x="842" y="2764"/>
                      <a:pt x="1633" y="2764"/>
                    </a:cubicBezTo>
                    <a:cubicBezTo>
                      <a:pt x="3572" y="2764"/>
                      <a:pt x="6554" y="2802"/>
                      <a:pt x="6554" y="2802"/>
                    </a:cubicBezTo>
                    <a:cubicBezTo>
                      <a:pt x="6554" y="2802"/>
                      <a:pt x="5279" y="2376"/>
                      <a:pt x="5279" y="1443"/>
                    </a:cubicBezTo>
                    <a:cubicBezTo>
                      <a:pt x="5279" y="1225"/>
                      <a:pt x="5227" y="1141"/>
                      <a:pt x="5149" y="1141"/>
                    </a:cubicBezTo>
                    <a:cubicBezTo>
                      <a:pt x="4893" y="1141"/>
                      <a:pt x="4345" y="2037"/>
                      <a:pt x="4345" y="2037"/>
                    </a:cubicBezTo>
                    <a:cubicBezTo>
                      <a:pt x="4345" y="2037"/>
                      <a:pt x="4166" y="1"/>
                      <a:pt x="365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0" name="Google Shape;2350;p33"/>
              <p:cNvSpPr/>
              <p:nvPr/>
            </p:nvSpPr>
            <p:spPr>
              <a:xfrm>
                <a:off x="556743" y="2728733"/>
                <a:ext cx="50780" cy="50691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4" extrusionOk="0">
                    <a:moveTo>
                      <a:pt x="288" y="0"/>
                    </a:moveTo>
                    <a:cubicBezTo>
                      <a:pt x="130" y="0"/>
                      <a:pt x="1" y="129"/>
                      <a:pt x="1" y="287"/>
                    </a:cubicBezTo>
                    <a:cubicBezTo>
                      <a:pt x="1" y="446"/>
                      <a:pt x="130" y="574"/>
                      <a:pt x="288" y="574"/>
                    </a:cubicBezTo>
                    <a:cubicBezTo>
                      <a:pt x="446" y="574"/>
                      <a:pt x="574" y="446"/>
                      <a:pt x="574" y="287"/>
                    </a:cubicBezTo>
                    <a:cubicBezTo>
                      <a:pt x="574" y="129"/>
                      <a:pt x="446" y="0"/>
                      <a:pt x="28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1" name="Google Shape;2351;p33"/>
              <p:cNvSpPr/>
              <p:nvPr/>
            </p:nvSpPr>
            <p:spPr>
              <a:xfrm>
                <a:off x="7091905" y="517315"/>
                <a:ext cx="50780" cy="50780"/>
              </a:xfrm>
              <a:custGeom>
                <a:avLst/>
                <a:gdLst/>
                <a:ahLst/>
                <a:cxnLst/>
                <a:rect l="l" t="t" r="r" b="b"/>
                <a:pathLst>
                  <a:path w="575" h="575" extrusionOk="0">
                    <a:moveTo>
                      <a:pt x="287" y="1"/>
                    </a:moveTo>
                    <a:cubicBezTo>
                      <a:pt x="129" y="1"/>
                      <a:pt x="1" y="129"/>
                      <a:pt x="1" y="287"/>
                    </a:cubicBezTo>
                    <a:cubicBezTo>
                      <a:pt x="1" y="446"/>
                      <a:pt x="129" y="575"/>
                      <a:pt x="287" y="575"/>
                    </a:cubicBezTo>
                    <a:cubicBezTo>
                      <a:pt x="446" y="575"/>
                      <a:pt x="575" y="446"/>
                      <a:pt x="575" y="287"/>
                    </a:cubicBezTo>
                    <a:cubicBezTo>
                      <a:pt x="575" y="129"/>
                      <a:pt x="446" y="1"/>
                      <a:pt x="28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2" name="Google Shape;2352;p33"/>
              <p:cNvSpPr/>
              <p:nvPr/>
            </p:nvSpPr>
            <p:spPr>
              <a:xfrm>
                <a:off x="5459815" y="1471172"/>
                <a:ext cx="63232" cy="63232"/>
              </a:xfrm>
              <a:custGeom>
                <a:avLst/>
                <a:gdLst/>
                <a:ahLst/>
                <a:cxnLst/>
                <a:rect l="l" t="t" r="r" b="b"/>
                <a:pathLst>
                  <a:path w="716" h="716" extrusionOk="0">
                    <a:moveTo>
                      <a:pt x="357" y="0"/>
                    </a:moveTo>
                    <a:cubicBezTo>
                      <a:pt x="159" y="0"/>
                      <a:pt x="0" y="162"/>
                      <a:pt x="0" y="360"/>
                    </a:cubicBezTo>
                    <a:cubicBezTo>
                      <a:pt x="0" y="558"/>
                      <a:pt x="159" y="716"/>
                      <a:pt x="357" y="716"/>
                    </a:cubicBezTo>
                    <a:cubicBezTo>
                      <a:pt x="554" y="716"/>
                      <a:pt x="716" y="558"/>
                      <a:pt x="716" y="360"/>
                    </a:cubicBezTo>
                    <a:cubicBezTo>
                      <a:pt x="716" y="162"/>
                      <a:pt x="554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3" name="Google Shape;2353;p33"/>
              <p:cNvSpPr/>
              <p:nvPr/>
            </p:nvSpPr>
            <p:spPr>
              <a:xfrm>
                <a:off x="7988888" y="1277769"/>
                <a:ext cx="47600" cy="47512"/>
              </a:xfrm>
              <a:custGeom>
                <a:avLst/>
                <a:gdLst/>
                <a:ahLst/>
                <a:cxnLst/>
                <a:rect l="l" t="t" r="r" b="b"/>
                <a:pathLst>
                  <a:path w="539" h="538" extrusionOk="0">
                    <a:moveTo>
                      <a:pt x="268" y="0"/>
                    </a:moveTo>
                    <a:cubicBezTo>
                      <a:pt x="120" y="0"/>
                      <a:pt x="1" y="119"/>
                      <a:pt x="1" y="267"/>
                    </a:cubicBezTo>
                    <a:cubicBezTo>
                      <a:pt x="1" y="416"/>
                      <a:pt x="120" y="538"/>
                      <a:pt x="268" y="538"/>
                    </a:cubicBezTo>
                    <a:cubicBezTo>
                      <a:pt x="416" y="538"/>
                      <a:pt x="538" y="416"/>
                      <a:pt x="538" y="267"/>
                    </a:cubicBezTo>
                    <a:cubicBezTo>
                      <a:pt x="538" y="119"/>
                      <a:pt x="416" y="0"/>
                      <a:pt x="26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4" name="Google Shape;2354;p33"/>
              <p:cNvSpPr/>
              <p:nvPr/>
            </p:nvSpPr>
            <p:spPr>
              <a:xfrm>
                <a:off x="3028856" y="1475764"/>
                <a:ext cx="38769" cy="39211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4" extrusionOk="0">
                    <a:moveTo>
                      <a:pt x="221" y="1"/>
                    </a:moveTo>
                    <a:cubicBezTo>
                      <a:pt x="99" y="1"/>
                      <a:pt x="0" y="100"/>
                      <a:pt x="0" y="221"/>
                    </a:cubicBezTo>
                    <a:cubicBezTo>
                      <a:pt x="0" y="344"/>
                      <a:pt x="99" y="443"/>
                      <a:pt x="221" y="443"/>
                    </a:cubicBezTo>
                    <a:cubicBezTo>
                      <a:pt x="343" y="443"/>
                      <a:pt x="439" y="344"/>
                      <a:pt x="439" y="221"/>
                    </a:cubicBezTo>
                    <a:cubicBezTo>
                      <a:pt x="439" y="100"/>
                      <a:pt x="343" y="1"/>
                      <a:pt x="22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5" name="Google Shape;2355;p33"/>
              <p:cNvSpPr/>
              <p:nvPr/>
            </p:nvSpPr>
            <p:spPr>
              <a:xfrm>
                <a:off x="3045988" y="2259797"/>
                <a:ext cx="38858" cy="38858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0" extrusionOk="0">
                    <a:moveTo>
                      <a:pt x="222" y="1"/>
                    </a:moveTo>
                    <a:cubicBezTo>
                      <a:pt x="100" y="1"/>
                      <a:pt x="1" y="97"/>
                      <a:pt x="1" y="218"/>
                    </a:cubicBezTo>
                    <a:cubicBezTo>
                      <a:pt x="1" y="340"/>
                      <a:pt x="100" y="439"/>
                      <a:pt x="222" y="439"/>
                    </a:cubicBezTo>
                    <a:cubicBezTo>
                      <a:pt x="340" y="439"/>
                      <a:pt x="439" y="340"/>
                      <a:pt x="439" y="218"/>
                    </a:cubicBezTo>
                    <a:cubicBezTo>
                      <a:pt x="439" y="97"/>
                      <a:pt x="340" y="1"/>
                      <a:pt x="22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6" name="Google Shape;2356;p33"/>
              <p:cNvSpPr/>
              <p:nvPr/>
            </p:nvSpPr>
            <p:spPr>
              <a:xfrm>
                <a:off x="1031243" y="1086132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21" y="0"/>
                    </a:moveTo>
                    <a:cubicBezTo>
                      <a:pt x="99" y="0"/>
                      <a:pt x="0" y="96"/>
                      <a:pt x="0" y="218"/>
                    </a:cubicBezTo>
                    <a:cubicBezTo>
                      <a:pt x="0" y="340"/>
                      <a:pt x="99" y="439"/>
                      <a:pt x="221" y="439"/>
                    </a:cubicBezTo>
                    <a:cubicBezTo>
                      <a:pt x="343" y="439"/>
                      <a:pt x="439" y="340"/>
                      <a:pt x="439" y="218"/>
                    </a:cubicBezTo>
                    <a:cubicBezTo>
                      <a:pt x="439" y="96"/>
                      <a:pt x="343" y="0"/>
                      <a:pt x="221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7" name="Google Shape;2357;p33"/>
              <p:cNvSpPr/>
              <p:nvPr/>
            </p:nvSpPr>
            <p:spPr>
              <a:xfrm>
                <a:off x="310883" y="3452802"/>
                <a:ext cx="38946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41" h="439" extrusionOk="0">
                    <a:moveTo>
                      <a:pt x="218" y="0"/>
                    </a:moveTo>
                    <a:cubicBezTo>
                      <a:pt x="100" y="0"/>
                      <a:pt x="1" y="99"/>
                      <a:pt x="1" y="221"/>
                    </a:cubicBezTo>
                    <a:cubicBezTo>
                      <a:pt x="1" y="343"/>
                      <a:pt x="100" y="439"/>
                      <a:pt x="218" y="439"/>
                    </a:cubicBezTo>
                    <a:cubicBezTo>
                      <a:pt x="341" y="439"/>
                      <a:pt x="440" y="343"/>
                      <a:pt x="440" y="221"/>
                    </a:cubicBezTo>
                    <a:cubicBezTo>
                      <a:pt x="440" y="99"/>
                      <a:pt x="341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8" name="Google Shape;2358;p33"/>
              <p:cNvSpPr/>
              <p:nvPr/>
            </p:nvSpPr>
            <p:spPr>
              <a:xfrm>
                <a:off x="1785514" y="478282"/>
                <a:ext cx="38769" cy="38857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40" extrusionOk="0">
                    <a:moveTo>
                      <a:pt x="218" y="0"/>
                    </a:moveTo>
                    <a:cubicBezTo>
                      <a:pt x="96" y="0"/>
                      <a:pt x="0" y="99"/>
                      <a:pt x="0" y="218"/>
                    </a:cubicBezTo>
                    <a:cubicBezTo>
                      <a:pt x="0" y="341"/>
                      <a:pt x="96" y="440"/>
                      <a:pt x="218" y="440"/>
                    </a:cubicBezTo>
                    <a:cubicBezTo>
                      <a:pt x="340" y="440"/>
                      <a:pt x="439" y="341"/>
                      <a:pt x="439" y="218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59" name="Google Shape;2359;p33"/>
              <p:cNvSpPr/>
              <p:nvPr/>
            </p:nvSpPr>
            <p:spPr>
              <a:xfrm>
                <a:off x="3563849" y="3359545"/>
                <a:ext cx="38769" cy="38769"/>
              </a:xfrm>
              <a:custGeom>
                <a:avLst/>
                <a:gdLst/>
                <a:ahLst/>
                <a:cxnLst/>
                <a:rect l="l" t="t" r="r" b="b"/>
                <a:pathLst>
                  <a:path w="439" h="439" extrusionOk="0">
                    <a:moveTo>
                      <a:pt x="218" y="0"/>
                    </a:moveTo>
                    <a:cubicBezTo>
                      <a:pt x="99" y="0"/>
                      <a:pt x="0" y="99"/>
                      <a:pt x="0" y="221"/>
                    </a:cubicBezTo>
                    <a:cubicBezTo>
                      <a:pt x="0" y="344"/>
                      <a:pt x="99" y="439"/>
                      <a:pt x="218" y="439"/>
                    </a:cubicBezTo>
                    <a:cubicBezTo>
                      <a:pt x="340" y="439"/>
                      <a:pt x="439" y="344"/>
                      <a:pt x="439" y="221"/>
                    </a:cubicBezTo>
                    <a:cubicBezTo>
                      <a:pt x="439" y="99"/>
                      <a:pt x="340" y="0"/>
                      <a:pt x="218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0" name="Google Shape;2360;p33"/>
              <p:cNvSpPr/>
              <p:nvPr/>
            </p:nvSpPr>
            <p:spPr>
              <a:xfrm>
                <a:off x="3212897" y="280794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1" name="Google Shape;2361;p33"/>
              <p:cNvSpPr/>
              <p:nvPr/>
            </p:nvSpPr>
            <p:spPr>
              <a:xfrm>
                <a:off x="463839" y="1536081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1"/>
                    </a:moveTo>
                    <a:cubicBezTo>
                      <a:pt x="60" y="1"/>
                      <a:pt x="1" y="60"/>
                      <a:pt x="1" y="132"/>
                    </a:cubicBezTo>
                    <a:cubicBezTo>
                      <a:pt x="1" y="208"/>
                      <a:pt x="60" y="267"/>
                      <a:pt x="136" y="267"/>
                    </a:cubicBezTo>
                    <a:cubicBezTo>
                      <a:pt x="208" y="267"/>
                      <a:pt x="267" y="208"/>
                      <a:pt x="267" y="132"/>
                    </a:cubicBezTo>
                    <a:cubicBezTo>
                      <a:pt x="267" y="60"/>
                      <a:pt x="208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2" name="Google Shape;2362;p33"/>
              <p:cNvSpPr/>
              <p:nvPr/>
            </p:nvSpPr>
            <p:spPr>
              <a:xfrm>
                <a:off x="2042943" y="1298964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2" y="1"/>
                    </a:moveTo>
                    <a:cubicBezTo>
                      <a:pt x="60" y="1"/>
                      <a:pt x="1" y="60"/>
                      <a:pt x="1" y="136"/>
                    </a:cubicBezTo>
                    <a:cubicBezTo>
                      <a:pt x="1" y="209"/>
                      <a:pt x="60" y="268"/>
                      <a:pt x="132" y="268"/>
                    </a:cubicBezTo>
                    <a:cubicBezTo>
                      <a:pt x="208" y="268"/>
                      <a:pt x="268" y="209"/>
                      <a:pt x="268" y="136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3" name="Google Shape;2363;p33"/>
              <p:cNvSpPr/>
              <p:nvPr/>
            </p:nvSpPr>
            <p:spPr>
              <a:xfrm>
                <a:off x="3672737" y="121745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0"/>
                    </a:moveTo>
                    <a:cubicBezTo>
                      <a:pt x="60" y="0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4" name="Google Shape;2364;p33"/>
              <p:cNvSpPr/>
              <p:nvPr/>
            </p:nvSpPr>
            <p:spPr>
              <a:xfrm>
                <a:off x="4865653" y="122857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6" y="0"/>
                    </a:moveTo>
                    <a:cubicBezTo>
                      <a:pt x="60" y="0"/>
                      <a:pt x="1" y="63"/>
                      <a:pt x="1" y="135"/>
                    </a:cubicBezTo>
                    <a:cubicBezTo>
                      <a:pt x="1" y="207"/>
                      <a:pt x="60" y="270"/>
                      <a:pt x="136" y="270"/>
                    </a:cubicBezTo>
                    <a:cubicBezTo>
                      <a:pt x="208" y="270"/>
                      <a:pt x="267" y="207"/>
                      <a:pt x="267" y="135"/>
                    </a:cubicBezTo>
                    <a:cubicBezTo>
                      <a:pt x="267" y="63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5" name="Google Shape;2365;p33"/>
              <p:cNvSpPr/>
              <p:nvPr/>
            </p:nvSpPr>
            <p:spPr>
              <a:xfrm>
                <a:off x="3098710" y="3332786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0"/>
                    </a:moveTo>
                    <a:cubicBezTo>
                      <a:pt x="60" y="0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0"/>
                      <a:pt x="13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6" name="Google Shape;2366;p33"/>
              <p:cNvSpPr/>
              <p:nvPr/>
            </p:nvSpPr>
            <p:spPr>
              <a:xfrm>
                <a:off x="3852716" y="2657642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2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2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7" name="Google Shape;2367;p33"/>
              <p:cNvSpPr/>
              <p:nvPr/>
            </p:nvSpPr>
            <p:spPr>
              <a:xfrm>
                <a:off x="8365538" y="1881469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6" y="0"/>
                    </a:moveTo>
                    <a:cubicBezTo>
                      <a:pt x="63" y="0"/>
                      <a:pt x="0" y="60"/>
                      <a:pt x="0" y="133"/>
                    </a:cubicBezTo>
                    <a:cubicBezTo>
                      <a:pt x="0" y="209"/>
                      <a:pt x="63" y="268"/>
                      <a:pt x="136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0"/>
                      <a:pt x="13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8" name="Google Shape;2368;p33"/>
              <p:cNvSpPr/>
              <p:nvPr/>
            </p:nvSpPr>
            <p:spPr>
              <a:xfrm>
                <a:off x="8286940" y="3378444"/>
                <a:ext cx="23579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69" extrusionOk="0">
                    <a:moveTo>
                      <a:pt x="131" y="1"/>
                    </a:moveTo>
                    <a:cubicBezTo>
                      <a:pt x="59" y="1"/>
                      <a:pt x="0" y="60"/>
                      <a:pt x="0" y="136"/>
                    </a:cubicBezTo>
                    <a:cubicBezTo>
                      <a:pt x="0" y="209"/>
                      <a:pt x="59" y="268"/>
                      <a:pt x="131" y="268"/>
                    </a:cubicBezTo>
                    <a:cubicBezTo>
                      <a:pt x="207" y="268"/>
                      <a:pt x="267" y="209"/>
                      <a:pt x="267" y="136"/>
                    </a:cubicBezTo>
                    <a:cubicBezTo>
                      <a:pt x="267" y="60"/>
                      <a:pt x="207" y="1"/>
                      <a:pt x="131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69" name="Google Shape;2369;p33"/>
              <p:cNvSpPr/>
              <p:nvPr/>
            </p:nvSpPr>
            <p:spPr>
              <a:xfrm>
                <a:off x="7888213" y="2208223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5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9"/>
                      <a:pt x="60" y="268"/>
                      <a:pt x="135" y="268"/>
                    </a:cubicBezTo>
                    <a:cubicBezTo>
                      <a:pt x="208" y="268"/>
                      <a:pt x="267" y="209"/>
                      <a:pt x="267" y="133"/>
                    </a:cubicBezTo>
                    <a:cubicBezTo>
                      <a:pt x="267" y="60"/>
                      <a:pt x="208" y="1"/>
                      <a:pt x="1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0" name="Google Shape;2370;p33"/>
              <p:cNvSpPr/>
              <p:nvPr/>
            </p:nvSpPr>
            <p:spPr>
              <a:xfrm>
                <a:off x="7307739" y="1149893"/>
                <a:ext cx="23668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2" y="1"/>
                    </a:moveTo>
                    <a:cubicBezTo>
                      <a:pt x="59" y="1"/>
                      <a:pt x="0" y="60"/>
                      <a:pt x="0" y="132"/>
                    </a:cubicBezTo>
                    <a:cubicBezTo>
                      <a:pt x="0" y="208"/>
                      <a:pt x="59" y="267"/>
                      <a:pt x="132" y="267"/>
                    </a:cubicBezTo>
                    <a:cubicBezTo>
                      <a:pt x="208" y="267"/>
                      <a:pt x="268" y="208"/>
                      <a:pt x="268" y="132"/>
                    </a:cubicBezTo>
                    <a:cubicBezTo>
                      <a:pt x="268" y="60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1" name="Google Shape;2371;p33"/>
              <p:cNvSpPr/>
              <p:nvPr/>
            </p:nvSpPr>
            <p:spPr>
              <a:xfrm>
                <a:off x="386037" y="946599"/>
                <a:ext cx="23756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69" h="268" extrusionOk="0">
                    <a:moveTo>
                      <a:pt x="133" y="0"/>
                    </a:moveTo>
                    <a:cubicBezTo>
                      <a:pt x="60" y="0"/>
                      <a:pt x="1" y="60"/>
                      <a:pt x="1" y="136"/>
                    </a:cubicBezTo>
                    <a:cubicBezTo>
                      <a:pt x="1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6"/>
                    </a:cubicBezTo>
                    <a:cubicBezTo>
                      <a:pt x="268" y="60"/>
                      <a:pt x="209" y="0"/>
                      <a:pt x="133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2" name="Google Shape;2372;p33"/>
              <p:cNvSpPr/>
              <p:nvPr/>
            </p:nvSpPr>
            <p:spPr>
              <a:xfrm>
                <a:off x="262312" y="2027095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2" y="1"/>
                    </a:moveTo>
                    <a:cubicBezTo>
                      <a:pt x="60" y="1"/>
                      <a:pt x="1" y="63"/>
                      <a:pt x="1" y="136"/>
                    </a:cubicBezTo>
                    <a:cubicBezTo>
                      <a:pt x="1" y="208"/>
                      <a:pt x="60" y="271"/>
                      <a:pt x="132" y="271"/>
                    </a:cubicBezTo>
                    <a:cubicBezTo>
                      <a:pt x="208" y="271"/>
                      <a:pt x="267" y="208"/>
                      <a:pt x="267" y="136"/>
                    </a:cubicBezTo>
                    <a:cubicBezTo>
                      <a:pt x="267" y="63"/>
                      <a:pt x="208" y="1"/>
                      <a:pt x="132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3" name="Google Shape;2373;p33"/>
              <p:cNvSpPr/>
              <p:nvPr/>
            </p:nvSpPr>
            <p:spPr>
              <a:xfrm>
                <a:off x="5248926" y="1926596"/>
                <a:ext cx="23668" cy="23756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9" extrusionOk="0">
                    <a:moveTo>
                      <a:pt x="136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6"/>
                      <a:pt x="60" y="268"/>
                      <a:pt x="136" y="268"/>
                    </a:cubicBezTo>
                    <a:cubicBezTo>
                      <a:pt x="209" y="268"/>
                      <a:pt x="268" y="206"/>
                      <a:pt x="268" y="133"/>
                    </a:cubicBezTo>
                    <a:cubicBezTo>
                      <a:pt x="268" y="60"/>
                      <a:pt x="209" y="1"/>
                      <a:pt x="136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4" name="Google Shape;2374;p33"/>
              <p:cNvSpPr/>
              <p:nvPr/>
            </p:nvSpPr>
            <p:spPr>
              <a:xfrm>
                <a:off x="5382012" y="2792229"/>
                <a:ext cx="23668" cy="23933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1" extrusionOk="0">
                    <a:moveTo>
                      <a:pt x="133" y="1"/>
                    </a:moveTo>
                    <a:cubicBezTo>
                      <a:pt x="60" y="1"/>
                      <a:pt x="0" y="63"/>
                      <a:pt x="0" y="135"/>
                    </a:cubicBezTo>
                    <a:cubicBezTo>
                      <a:pt x="0" y="208"/>
                      <a:pt x="60" y="271"/>
                      <a:pt x="133" y="271"/>
                    </a:cubicBezTo>
                    <a:cubicBezTo>
                      <a:pt x="209" y="271"/>
                      <a:pt x="268" y="208"/>
                      <a:pt x="268" y="135"/>
                    </a:cubicBezTo>
                    <a:cubicBezTo>
                      <a:pt x="268" y="63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5" name="Google Shape;2375;p33"/>
              <p:cNvSpPr/>
              <p:nvPr/>
            </p:nvSpPr>
            <p:spPr>
              <a:xfrm>
                <a:off x="7813059" y="3326340"/>
                <a:ext cx="23933" cy="23668"/>
              </a:xfrm>
              <a:custGeom>
                <a:avLst/>
                <a:gdLst/>
                <a:ahLst/>
                <a:cxnLst/>
                <a:rect l="l" t="t" r="r" b="b"/>
                <a:pathLst>
                  <a:path w="271" h="268" extrusionOk="0">
                    <a:moveTo>
                      <a:pt x="135" y="0"/>
                    </a:moveTo>
                    <a:cubicBezTo>
                      <a:pt x="63" y="0"/>
                      <a:pt x="1" y="60"/>
                      <a:pt x="1" y="133"/>
                    </a:cubicBezTo>
                    <a:cubicBezTo>
                      <a:pt x="1" y="209"/>
                      <a:pt x="63" y="268"/>
                      <a:pt x="135" y="268"/>
                    </a:cubicBezTo>
                    <a:cubicBezTo>
                      <a:pt x="208" y="268"/>
                      <a:pt x="270" y="209"/>
                      <a:pt x="270" y="133"/>
                    </a:cubicBezTo>
                    <a:cubicBezTo>
                      <a:pt x="270" y="60"/>
                      <a:pt x="208" y="0"/>
                      <a:pt x="135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6" name="Google Shape;2376;p33"/>
              <p:cNvSpPr/>
              <p:nvPr/>
            </p:nvSpPr>
            <p:spPr>
              <a:xfrm>
                <a:off x="819736" y="450905"/>
                <a:ext cx="38858" cy="39122"/>
              </a:xfrm>
              <a:custGeom>
                <a:avLst/>
                <a:gdLst/>
                <a:ahLst/>
                <a:cxnLst/>
                <a:rect l="l" t="t" r="r" b="b"/>
                <a:pathLst>
                  <a:path w="440" h="443" extrusionOk="0">
                    <a:moveTo>
                      <a:pt x="219" y="1"/>
                    </a:moveTo>
                    <a:cubicBezTo>
                      <a:pt x="96" y="1"/>
                      <a:pt x="1" y="100"/>
                      <a:pt x="1" y="222"/>
                    </a:cubicBezTo>
                    <a:cubicBezTo>
                      <a:pt x="1" y="343"/>
                      <a:pt x="96" y="442"/>
                      <a:pt x="219" y="442"/>
                    </a:cubicBezTo>
                    <a:cubicBezTo>
                      <a:pt x="340" y="442"/>
                      <a:pt x="439" y="343"/>
                      <a:pt x="439" y="222"/>
                    </a:cubicBezTo>
                    <a:cubicBezTo>
                      <a:pt x="439" y="100"/>
                      <a:pt x="340" y="1"/>
                      <a:pt x="219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7" name="Google Shape;2377;p33"/>
              <p:cNvSpPr/>
              <p:nvPr/>
            </p:nvSpPr>
            <p:spPr>
              <a:xfrm>
                <a:off x="6190771" y="574365"/>
                <a:ext cx="76744" cy="141653"/>
              </a:xfrm>
              <a:custGeom>
                <a:avLst/>
                <a:gdLst/>
                <a:ahLst/>
                <a:cxnLst/>
                <a:rect l="l" t="t" r="r" b="b"/>
                <a:pathLst>
                  <a:path w="869" h="1604" extrusionOk="0">
                    <a:moveTo>
                      <a:pt x="535" y="1"/>
                    </a:moveTo>
                    <a:lnTo>
                      <a:pt x="535" y="1"/>
                    </a:lnTo>
                    <a:cubicBezTo>
                      <a:pt x="410" y="710"/>
                      <a:pt x="1" y="733"/>
                      <a:pt x="1" y="733"/>
                    </a:cubicBezTo>
                    <a:cubicBezTo>
                      <a:pt x="430" y="763"/>
                      <a:pt x="506" y="1603"/>
                      <a:pt x="506" y="1603"/>
                    </a:cubicBezTo>
                    <a:cubicBezTo>
                      <a:pt x="453" y="690"/>
                      <a:pt x="835" y="670"/>
                      <a:pt x="868" y="670"/>
                    </a:cubicBezTo>
                    <a:cubicBezTo>
                      <a:pt x="526" y="631"/>
                      <a:pt x="535" y="1"/>
                      <a:pt x="53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8" name="Google Shape;2378;p33"/>
              <p:cNvSpPr/>
              <p:nvPr/>
            </p:nvSpPr>
            <p:spPr>
              <a:xfrm>
                <a:off x="7186840" y="1628102"/>
                <a:ext cx="107300" cy="185898"/>
              </a:xfrm>
              <a:custGeom>
                <a:avLst/>
                <a:gdLst/>
                <a:ahLst/>
                <a:cxnLst/>
                <a:rect l="l" t="t" r="r" b="b"/>
                <a:pathLst>
                  <a:path w="1215" h="2105" extrusionOk="0">
                    <a:moveTo>
                      <a:pt x="746" y="0"/>
                    </a:moveTo>
                    <a:lnTo>
                      <a:pt x="746" y="0"/>
                    </a:lnTo>
                    <a:cubicBezTo>
                      <a:pt x="574" y="934"/>
                      <a:pt x="1" y="960"/>
                      <a:pt x="1" y="960"/>
                    </a:cubicBezTo>
                    <a:cubicBezTo>
                      <a:pt x="601" y="1000"/>
                      <a:pt x="707" y="2105"/>
                      <a:pt x="707" y="2105"/>
                    </a:cubicBezTo>
                    <a:cubicBezTo>
                      <a:pt x="631" y="904"/>
                      <a:pt x="1165" y="881"/>
                      <a:pt x="1211" y="881"/>
                    </a:cubicBezTo>
                    <a:lnTo>
                      <a:pt x="1215" y="881"/>
                    </a:lnTo>
                    <a:cubicBezTo>
                      <a:pt x="733" y="828"/>
                      <a:pt x="746" y="1"/>
                      <a:pt x="746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79" name="Google Shape;2379;p33"/>
              <p:cNvSpPr/>
              <p:nvPr/>
            </p:nvSpPr>
            <p:spPr>
              <a:xfrm>
                <a:off x="7306591" y="1767635"/>
                <a:ext cx="51310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81" h="1007" extrusionOk="0">
                    <a:moveTo>
                      <a:pt x="357" y="0"/>
                    </a:moveTo>
                    <a:cubicBezTo>
                      <a:pt x="274" y="446"/>
                      <a:pt x="0" y="458"/>
                      <a:pt x="0" y="458"/>
                    </a:cubicBezTo>
                    <a:cubicBezTo>
                      <a:pt x="287" y="478"/>
                      <a:pt x="340" y="1006"/>
                      <a:pt x="340" y="1006"/>
                    </a:cubicBezTo>
                    <a:cubicBezTo>
                      <a:pt x="304" y="432"/>
                      <a:pt x="558" y="419"/>
                      <a:pt x="581" y="419"/>
                    </a:cubicBezTo>
                    <a:cubicBezTo>
                      <a:pt x="349" y="396"/>
                      <a:pt x="357" y="0"/>
                      <a:pt x="357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0" name="Google Shape;2380;p33"/>
              <p:cNvSpPr/>
              <p:nvPr/>
            </p:nvSpPr>
            <p:spPr>
              <a:xfrm>
                <a:off x="6262962" y="716808"/>
                <a:ext cx="682832" cy="202854"/>
              </a:xfrm>
              <a:custGeom>
                <a:avLst/>
                <a:gdLst/>
                <a:ahLst/>
                <a:cxnLst/>
                <a:rect l="l" t="t" r="r" b="b"/>
                <a:pathLst>
                  <a:path w="7732" h="2297" extrusionOk="0">
                    <a:moveTo>
                      <a:pt x="4077" y="0"/>
                    </a:moveTo>
                    <a:cubicBezTo>
                      <a:pt x="2890" y="0"/>
                      <a:pt x="2293" y="1801"/>
                      <a:pt x="2293" y="1801"/>
                    </a:cubicBezTo>
                    <a:cubicBezTo>
                      <a:pt x="2293" y="1801"/>
                      <a:pt x="2227" y="952"/>
                      <a:pt x="1540" y="952"/>
                    </a:cubicBezTo>
                    <a:cubicBezTo>
                      <a:pt x="1460" y="952"/>
                      <a:pt x="1372" y="964"/>
                      <a:pt x="1274" y="990"/>
                    </a:cubicBezTo>
                    <a:cubicBezTo>
                      <a:pt x="371" y="1229"/>
                      <a:pt x="1452" y="2261"/>
                      <a:pt x="143" y="2296"/>
                    </a:cubicBezTo>
                    <a:lnTo>
                      <a:pt x="7731" y="2296"/>
                    </a:lnTo>
                    <a:cubicBezTo>
                      <a:pt x="7731" y="2296"/>
                      <a:pt x="6033" y="1732"/>
                      <a:pt x="6372" y="1306"/>
                    </a:cubicBezTo>
                    <a:cubicBezTo>
                      <a:pt x="6526" y="1116"/>
                      <a:pt x="6072" y="938"/>
                      <a:pt x="5583" y="938"/>
                    </a:cubicBezTo>
                    <a:cubicBezTo>
                      <a:pt x="5304" y="938"/>
                      <a:pt x="5014" y="996"/>
                      <a:pt x="4819" y="1142"/>
                    </a:cubicBezTo>
                    <a:lnTo>
                      <a:pt x="4819" y="1142"/>
                    </a:lnTo>
                    <a:cubicBezTo>
                      <a:pt x="4845" y="598"/>
                      <a:pt x="4726" y="0"/>
                      <a:pt x="4077" y="0"/>
                    </a:cubicBezTo>
                    <a:close/>
                    <a:moveTo>
                      <a:pt x="1" y="2296"/>
                    </a:moveTo>
                    <a:cubicBezTo>
                      <a:pt x="26" y="2296"/>
                      <a:pt x="50" y="2296"/>
                      <a:pt x="74" y="2296"/>
                    </a:cubicBezTo>
                    <a:cubicBezTo>
                      <a:pt x="97" y="2296"/>
                      <a:pt x="120" y="2296"/>
                      <a:pt x="143" y="2296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1" name="Google Shape;2381;p33"/>
              <p:cNvSpPr/>
              <p:nvPr/>
            </p:nvSpPr>
            <p:spPr>
              <a:xfrm>
                <a:off x="1569945" y="1335967"/>
                <a:ext cx="51398" cy="89196"/>
              </a:xfrm>
              <a:custGeom>
                <a:avLst/>
                <a:gdLst/>
                <a:ahLst/>
                <a:cxnLst/>
                <a:rect l="l" t="t" r="r" b="b"/>
                <a:pathLst>
                  <a:path w="582" h="1010" extrusionOk="0">
                    <a:moveTo>
                      <a:pt x="357" y="1"/>
                    </a:moveTo>
                    <a:cubicBezTo>
                      <a:pt x="275" y="449"/>
                      <a:pt x="1" y="463"/>
                      <a:pt x="1" y="463"/>
                    </a:cubicBezTo>
                    <a:cubicBezTo>
                      <a:pt x="287" y="479"/>
                      <a:pt x="341" y="1010"/>
                      <a:pt x="341" y="1010"/>
                    </a:cubicBezTo>
                    <a:cubicBezTo>
                      <a:pt x="304" y="433"/>
                      <a:pt x="558" y="423"/>
                      <a:pt x="581" y="423"/>
                    </a:cubicBezTo>
                    <a:cubicBezTo>
                      <a:pt x="354" y="396"/>
                      <a:pt x="357" y="1"/>
                      <a:pt x="357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2" name="Google Shape;2382;p33"/>
              <p:cNvSpPr/>
              <p:nvPr/>
            </p:nvSpPr>
            <p:spPr>
              <a:xfrm>
                <a:off x="3095531" y="525440"/>
                <a:ext cx="107211" cy="185986"/>
              </a:xfrm>
              <a:custGeom>
                <a:avLst/>
                <a:gdLst/>
                <a:ahLst/>
                <a:cxnLst/>
                <a:rect l="l" t="t" r="r" b="b"/>
                <a:pathLst>
                  <a:path w="1214" h="2106" extrusionOk="0">
                    <a:moveTo>
                      <a:pt x="465" y="1"/>
                    </a:moveTo>
                    <a:cubicBezTo>
                      <a:pt x="465" y="1"/>
                      <a:pt x="478" y="825"/>
                      <a:pt x="0" y="881"/>
                    </a:cubicBezTo>
                    <a:lnTo>
                      <a:pt x="3" y="881"/>
                    </a:lnTo>
                    <a:cubicBezTo>
                      <a:pt x="46" y="881"/>
                      <a:pt x="584" y="904"/>
                      <a:pt x="508" y="2105"/>
                    </a:cubicBezTo>
                    <a:cubicBezTo>
                      <a:pt x="508" y="2105"/>
                      <a:pt x="614" y="1000"/>
                      <a:pt x="1214" y="961"/>
                    </a:cubicBezTo>
                    <a:cubicBezTo>
                      <a:pt x="1214" y="961"/>
                      <a:pt x="640" y="934"/>
                      <a:pt x="465" y="1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3" name="Google Shape;2383;p33"/>
              <p:cNvSpPr/>
              <p:nvPr/>
            </p:nvSpPr>
            <p:spPr>
              <a:xfrm>
                <a:off x="3031682" y="664973"/>
                <a:ext cx="51133" cy="88931"/>
              </a:xfrm>
              <a:custGeom>
                <a:avLst/>
                <a:gdLst/>
                <a:ahLst/>
                <a:cxnLst/>
                <a:rect l="l" t="t" r="r" b="b"/>
                <a:pathLst>
                  <a:path w="579" h="1007" extrusionOk="0">
                    <a:moveTo>
                      <a:pt x="222" y="0"/>
                    </a:moveTo>
                    <a:cubicBezTo>
                      <a:pt x="222" y="0"/>
                      <a:pt x="229" y="396"/>
                      <a:pt x="1" y="419"/>
                    </a:cubicBezTo>
                    <a:cubicBezTo>
                      <a:pt x="20" y="419"/>
                      <a:pt x="278" y="432"/>
                      <a:pt x="242" y="1006"/>
                    </a:cubicBezTo>
                    <a:cubicBezTo>
                      <a:pt x="242" y="1006"/>
                      <a:pt x="291" y="478"/>
                      <a:pt x="578" y="459"/>
                    </a:cubicBezTo>
                    <a:cubicBezTo>
                      <a:pt x="578" y="459"/>
                      <a:pt x="305" y="446"/>
                      <a:pt x="222" y="0"/>
                    </a:cubicBezTo>
                    <a:close/>
                  </a:path>
                </a:pathLst>
              </a:custGeom>
              <a:solidFill>
                <a:srgbClr val="F4F9F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7891374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dk1"/>
        </a:solidFill>
        <a:effectLst/>
      </p:bgPr>
    </p:bg>
    <p:spTree>
      <p:nvGrpSpPr>
        <p:cNvPr id="1" name="Shape 2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5" name="Google Shape;2385;p34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386" name="Google Shape;2386;p34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387" name="Google Shape;2387;p34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8" name="Google Shape;2388;p34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89" name="Google Shape;2389;p34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90" name="Google Shape;2390;p34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391" name="Google Shape;2391;p34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392" name="Google Shape;2392;p34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3" name="Google Shape;2393;p34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4" name="Google Shape;2394;p34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5" name="Google Shape;2395;p34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6" name="Google Shape;2396;p34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7" name="Google Shape;2397;p34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8" name="Google Shape;2398;p34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399" name="Google Shape;2399;p34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0" name="Google Shape;2400;p34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1" name="Google Shape;2401;p34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2" name="Google Shape;2402;p34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3" name="Google Shape;2403;p34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4" name="Google Shape;2404;p34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5" name="Google Shape;2405;p34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6" name="Google Shape;2406;p34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07" name="Google Shape;2407;p34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408" name="Google Shape;2408;p34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409" name="Google Shape;2409;p34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0" name="Google Shape;2410;p34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1" name="Google Shape;2411;p34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2" name="Google Shape;2412;p34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3" name="Google Shape;2413;p34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414" name="Google Shape;2414;p34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5" name="Google Shape;2415;p34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6" name="Google Shape;2416;p34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417" name="Google Shape;2417;p34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418" name="Google Shape;2418;p34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19" name="Google Shape;2419;p34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0" name="Google Shape;2420;p34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421" name="Google Shape;2421;p34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grpSp>
            <p:nvGrpSpPr>
              <p:cNvPr id="2422" name="Google Shape;2422;p34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23" name="Google Shape;2423;p34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4" name="Google Shape;2424;p34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5" name="Google Shape;2425;p34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6" name="Google Shape;2426;p34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7" name="Google Shape;2427;p34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8" name="Google Shape;2428;p34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29" name="Google Shape;2429;p34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0" name="Google Shape;2430;p34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1" name="Google Shape;2431;p34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2" name="Google Shape;2432;p34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3" name="Google Shape;2433;p34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4" name="Google Shape;2434;p34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5" name="Google Shape;2435;p34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6" name="Google Shape;2436;p34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7" name="Google Shape;2437;p34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8" name="Google Shape;2438;p34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39" name="Google Shape;2439;p34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0" name="Google Shape;2440;p34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1" name="Google Shape;2441;p34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2" name="Google Shape;2442;p34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3" name="Google Shape;2443;p34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4" name="Google Shape;2444;p34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5" name="Google Shape;2445;p34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6" name="Google Shape;2446;p34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7" name="Google Shape;2447;p34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8" name="Google Shape;2448;p34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49" name="Google Shape;2449;p34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0" name="Google Shape;2450;p34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1" name="Google Shape;2451;p34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2" name="Google Shape;2452;p34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3" name="Google Shape;2453;p34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4" name="Google Shape;2454;p34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5" name="Google Shape;2455;p34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456" name="Google Shape;2456;p34"/>
            <p:cNvGrpSpPr/>
            <p:nvPr/>
          </p:nvGrpSpPr>
          <p:grpSpPr>
            <a:xfrm>
              <a:off x="454808" y="778134"/>
              <a:ext cx="8532593" cy="2157688"/>
              <a:chOff x="454808" y="778134"/>
              <a:chExt cx="8532593" cy="2157688"/>
            </a:xfrm>
          </p:grpSpPr>
          <p:grpSp>
            <p:nvGrpSpPr>
              <p:cNvPr id="2457" name="Google Shape;2457;p34"/>
              <p:cNvGrpSpPr/>
              <p:nvPr/>
            </p:nvGrpSpPr>
            <p:grpSpPr>
              <a:xfrm>
                <a:off x="454808" y="778134"/>
                <a:ext cx="4262731" cy="1156793"/>
                <a:chOff x="666515" y="1138579"/>
                <a:chExt cx="3788757" cy="1009859"/>
              </a:xfrm>
            </p:grpSpPr>
            <p:sp>
              <p:nvSpPr>
                <p:cNvPr id="2458" name="Google Shape;2458;p34"/>
                <p:cNvSpPr/>
                <p:nvPr/>
              </p:nvSpPr>
              <p:spPr>
                <a:xfrm>
                  <a:off x="666515" y="1945583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59" name="Google Shape;2459;p34"/>
                <p:cNvSpPr/>
                <p:nvPr/>
              </p:nvSpPr>
              <p:spPr>
                <a:xfrm>
                  <a:off x="3876384" y="1138579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460" name="Google Shape;2460;p34"/>
              <p:cNvSpPr/>
              <p:nvPr/>
            </p:nvSpPr>
            <p:spPr>
              <a:xfrm>
                <a:off x="8293289" y="26491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7411178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2" name="Google Shape;2462;p35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463" name="Google Shape;2463;p35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464" name="Google Shape;2464;p35"/>
              <p:cNvSpPr/>
              <p:nvPr/>
            </p:nvSpPr>
            <p:spPr>
              <a:xfrm>
                <a:off x="8293289" y="1734749"/>
                <a:ext cx="694111" cy="286673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2834" extrusionOk="0">
                    <a:moveTo>
                      <a:pt x="4064" y="0"/>
                    </a:moveTo>
                    <a:cubicBezTo>
                      <a:pt x="3968" y="0"/>
                      <a:pt x="3855" y="35"/>
                      <a:pt x="3721" y="113"/>
                    </a:cubicBezTo>
                    <a:cubicBezTo>
                      <a:pt x="2632" y="746"/>
                      <a:pt x="2632" y="2200"/>
                      <a:pt x="2632" y="2200"/>
                    </a:cubicBezTo>
                    <a:cubicBezTo>
                      <a:pt x="2632" y="2200"/>
                      <a:pt x="2558" y="965"/>
                      <a:pt x="2283" y="965"/>
                    </a:cubicBezTo>
                    <a:cubicBezTo>
                      <a:pt x="2251" y="965"/>
                      <a:pt x="2216" y="982"/>
                      <a:pt x="2177" y="1020"/>
                    </a:cubicBezTo>
                    <a:cubicBezTo>
                      <a:pt x="1815" y="1383"/>
                      <a:pt x="1544" y="2471"/>
                      <a:pt x="1" y="2833"/>
                    </a:cubicBezTo>
                    <a:lnTo>
                      <a:pt x="6986" y="2833"/>
                    </a:lnTo>
                    <a:cubicBezTo>
                      <a:pt x="6986" y="2833"/>
                      <a:pt x="5808" y="2381"/>
                      <a:pt x="5808" y="1835"/>
                    </a:cubicBezTo>
                    <a:cubicBezTo>
                      <a:pt x="5808" y="1508"/>
                      <a:pt x="5351" y="1150"/>
                      <a:pt x="4986" y="1150"/>
                    </a:cubicBezTo>
                    <a:cubicBezTo>
                      <a:pt x="4784" y="1150"/>
                      <a:pt x="4611" y="1259"/>
                      <a:pt x="4556" y="1542"/>
                    </a:cubicBezTo>
                    <a:lnTo>
                      <a:pt x="4556" y="1542"/>
                    </a:lnTo>
                    <a:cubicBezTo>
                      <a:pt x="4587" y="1082"/>
                      <a:pt x="4601" y="0"/>
                      <a:pt x="40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5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5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5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8" name="Google Shape;2468;p35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469" name="Google Shape;2469;p35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470" name="Google Shape;2470;p35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1" name="Google Shape;2471;p35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2" name="Google Shape;2472;p35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3" name="Google Shape;2473;p35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4" name="Google Shape;2474;p35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5" name="Google Shape;2475;p35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6" name="Google Shape;2476;p35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7" name="Google Shape;2477;p35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8" name="Google Shape;2478;p35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79" name="Google Shape;2479;p35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0" name="Google Shape;2480;p35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1" name="Google Shape;2481;p35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2" name="Google Shape;2482;p35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3" name="Google Shape;2483;p35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4" name="Google Shape;2484;p35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5" name="Google Shape;2485;p35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6" name="Google Shape;2486;p35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7" name="Google Shape;2487;p35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8" name="Google Shape;2488;p35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89" name="Google Shape;2489;p35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0" name="Google Shape;2490;p35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1" name="Google Shape;2491;p35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2" name="Google Shape;2492;p35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3" name="Google Shape;2493;p35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4" name="Google Shape;2494;p35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5" name="Google Shape;2495;p35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6" name="Google Shape;2496;p35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7" name="Google Shape;2497;p35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8" name="Google Shape;2498;p35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499" name="Google Shape;2499;p35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0" name="Google Shape;2500;p35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1" name="Google Shape;2501;p35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2" name="Google Shape;2502;p35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3" name="Google Shape;2503;p35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4" name="Google Shape;2504;p35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05" name="Google Shape;2505;p35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06" name="Google Shape;2506;p35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7" name="Google Shape;2507;p35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8" name="Google Shape;2508;p35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09" name="Google Shape;2509;p35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0" name="Google Shape;2510;p35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1" name="Google Shape;2511;p35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2" name="Google Shape;2512;p35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3" name="Google Shape;2513;p35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4" name="Google Shape;2514;p35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5" name="Google Shape;2515;p35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6" name="Google Shape;2516;p35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7" name="Google Shape;2517;p35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8" name="Google Shape;2518;p35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19" name="Google Shape;2519;p35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0" name="Google Shape;2520;p35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21" name="Google Shape;2521;p35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22" name="Google Shape;2522;p35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23" name="Google Shape;2523;p35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4" name="Google Shape;2524;p35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5" name="Google Shape;2525;p35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6" name="Google Shape;2526;p35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27" name="Google Shape;2527;p35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528" name="Google Shape;2528;p35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29" name="Google Shape;2529;p35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0" name="Google Shape;2530;p35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531" name="Google Shape;2531;p35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532" name="Google Shape;2532;p35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3" name="Google Shape;2533;p35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4" name="Google Shape;2534;p35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35" name="Google Shape;2535;p35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36" name="Google Shape;2536;p35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8007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2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38" name="Google Shape;2538;p36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539" name="Google Shape;2539;p36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540" name="Google Shape;2540;p36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1" name="Google Shape;2541;p36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2" name="Google Shape;2542;p36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43" name="Google Shape;2543;p36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544" name="Google Shape;2544;p36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545" name="Google Shape;2545;p36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6" name="Google Shape;2546;p36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7" name="Google Shape;2547;p36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8" name="Google Shape;2548;p36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49" name="Google Shape;2549;p36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0" name="Google Shape;2550;p36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1" name="Google Shape;2551;p36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2" name="Google Shape;2552;p36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3" name="Google Shape;2553;p36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4" name="Google Shape;2554;p36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5" name="Google Shape;2555;p36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6" name="Google Shape;2556;p36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7" name="Google Shape;2557;p36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8" name="Google Shape;2558;p36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59" name="Google Shape;2559;p36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0" name="Google Shape;2560;p36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1" name="Google Shape;2561;p36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2" name="Google Shape;2562;p36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3" name="Google Shape;2563;p36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4" name="Google Shape;2564;p36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5" name="Google Shape;2565;p36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6" name="Google Shape;2566;p36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7" name="Google Shape;2567;p36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8" name="Google Shape;2568;p36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69" name="Google Shape;2569;p36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0" name="Google Shape;2570;p36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1" name="Google Shape;2571;p36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2" name="Google Shape;2572;p36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3" name="Google Shape;2573;p36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4" name="Google Shape;2574;p36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5" name="Google Shape;2575;p36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6" name="Google Shape;2576;p36"/>
                <p:cNvSpPr/>
                <p:nvPr/>
              </p:nvSpPr>
              <p:spPr>
                <a:xfrm>
                  <a:off x="1656061" y="583765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7" name="Google Shape;2577;p36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8" name="Google Shape;2578;p36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79" name="Google Shape;2579;p36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580" name="Google Shape;2580;p36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581" name="Google Shape;2581;p36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2" name="Google Shape;2582;p36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3" name="Google Shape;2583;p36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4" name="Google Shape;2584;p36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5" name="Google Shape;2585;p36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6" name="Google Shape;2586;p36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7" name="Google Shape;2587;p36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8" name="Google Shape;2588;p36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89" name="Google Shape;2589;p36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0" name="Google Shape;2590;p36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1" name="Google Shape;2591;p36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2" name="Google Shape;2592;p36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3" name="Google Shape;2593;p36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4" name="Google Shape;2594;p36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5" name="Google Shape;2595;p36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596" name="Google Shape;2596;p36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597" name="Google Shape;2597;p36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598" name="Google Shape;2598;p36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99" name="Google Shape;2599;p36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0" name="Google Shape;2600;p36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1" name="Google Shape;2601;p36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2" name="Google Shape;2602;p36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03" name="Google Shape;2603;p36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4" name="Google Shape;2604;p36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5" name="Google Shape;2605;p36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06" name="Google Shape;2606;p36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07" name="Google Shape;2607;p36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8" name="Google Shape;2608;p36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09" name="Google Shape;2609;p36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10" name="Google Shape;2610;p36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11" name="Google Shape;2611;p36"/>
            <p:cNvSpPr/>
            <p:nvPr/>
          </p:nvSpPr>
          <p:spPr>
            <a:xfrm>
              <a:off x="1003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36"/>
            <p:cNvSpPr/>
            <p:nvPr/>
          </p:nvSpPr>
          <p:spPr>
            <a:xfrm>
              <a:off x="8284424" y="18792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77" name="Picture 76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78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79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81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2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83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34394223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67399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lt2"/>
        </a:solidFill>
        <a:effectLst/>
      </p:bgPr>
    </p:bg>
    <p:spTree>
      <p:nvGrpSpPr>
        <p:cNvPr id="1" name="Shape 26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4" name="Google Shape;2614;p37"/>
          <p:cNvGrpSpPr/>
          <p:nvPr/>
        </p:nvGrpSpPr>
        <p:grpSpPr>
          <a:xfrm>
            <a:off x="0" y="-12795"/>
            <a:ext cx="12191867" cy="6903827"/>
            <a:chOff x="0" y="-9596"/>
            <a:chExt cx="9143900" cy="5177870"/>
          </a:xfrm>
        </p:grpSpPr>
        <p:grpSp>
          <p:nvGrpSpPr>
            <p:cNvPr id="2615" name="Google Shape;2615;p37"/>
            <p:cNvGrpSpPr/>
            <p:nvPr/>
          </p:nvGrpSpPr>
          <p:grpSpPr>
            <a:xfrm>
              <a:off x="0" y="-9596"/>
              <a:ext cx="9143900" cy="5177870"/>
              <a:chOff x="0" y="-9596"/>
              <a:chExt cx="9143900" cy="5177870"/>
            </a:xfrm>
          </p:grpSpPr>
          <p:sp>
            <p:nvSpPr>
              <p:cNvPr id="2616" name="Google Shape;2616;p37"/>
              <p:cNvSpPr/>
              <p:nvPr/>
            </p:nvSpPr>
            <p:spPr>
              <a:xfrm>
                <a:off x="1037720" y="2286506"/>
                <a:ext cx="26628" cy="2711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3" y="1"/>
                    </a:moveTo>
                    <a:cubicBezTo>
                      <a:pt x="60" y="1"/>
                      <a:pt x="0" y="60"/>
                      <a:pt x="0" y="133"/>
                    </a:cubicBezTo>
                    <a:cubicBezTo>
                      <a:pt x="0" y="208"/>
                      <a:pt x="60" y="268"/>
                      <a:pt x="133" y="268"/>
                    </a:cubicBezTo>
                    <a:cubicBezTo>
                      <a:pt x="209" y="268"/>
                      <a:pt x="268" y="208"/>
                      <a:pt x="268" y="133"/>
                    </a:cubicBezTo>
                    <a:cubicBezTo>
                      <a:pt x="268" y="60"/>
                      <a:pt x="209" y="1"/>
                      <a:pt x="1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7" name="Google Shape;2617;p37"/>
              <p:cNvSpPr/>
              <p:nvPr/>
            </p:nvSpPr>
            <p:spPr>
              <a:xfrm>
                <a:off x="443663" y="2907298"/>
                <a:ext cx="236769" cy="183697"/>
              </a:xfrm>
              <a:custGeom>
                <a:avLst/>
                <a:gdLst/>
                <a:ahLst/>
                <a:cxnLst/>
                <a:rect l="l" t="t" r="r" b="b"/>
                <a:pathLst>
                  <a:path w="2383" h="1816" extrusionOk="0">
                    <a:moveTo>
                      <a:pt x="1471" y="1"/>
                    </a:moveTo>
                    <a:cubicBezTo>
                      <a:pt x="969" y="1"/>
                      <a:pt x="1105" y="796"/>
                      <a:pt x="1105" y="796"/>
                    </a:cubicBezTo>
                    <a:cubicBezTo>
                      <a:pt x="1105" y="796"/>
                      <a:pt x="739" y="125"/>
                      <a:pt x="447" y="125"/>
                    </a:cubicBezTo>
                    <a:cubicBezTo>
                      <a:pt x="394" y="125"/>
                      <a:pt x="343" y="147"/>
                      <a:pt x="297" y="199"/>
                    </a:cubicBezTo>
                    <a:cubicBezTo>
                      <a:pt x="1" y="539"/>
                      <a:pt x="1020" y="1815"/>
                      <a:pt x="1020" y="1815"/>
                    </a:cubicBezTo>
                    <a:cubicBezTo>
                      <a:pt x="1020" y="1815"/>
                      <a:pt x="2382" y="242"/>
                      <a:pt x="1660" y="31"/>
                    </a:cubicBezTo>
                    <a:cubicBezTo>
                      <a:pt x="1588" y="10"/>
                      <a:pt x="1526" y="1"/>
                      <a:pt x="147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8" name="Google Shape;2618;p37"/>
              <p:cNvSpPr/>
              <p:nvPr/>
            </p:nvSpPr>
            <p:spPr>
              <a:xfrm>
                <a:off x="2686853" y="1063130"/>
                <a:ext cx="187190" cy="145259"/>
              </a:xfrm>
              <a:custGeom>
                <a:avLst/>
                <a:gdLst/>
                <a:ahLst/>
                <a:cxnLst/>
                <a:rect l="l" t="t" r="r" b="b"/>
                <a:pathLst>
                  <a:path w="1884" h="1436" extrusionOk="0">
                    <a:moveTo>
                      <a:pt x="1165" y="1"/>
                    </a:moveTo>
                    <a:cubicBezTo>
                      <a:pt x="765" y="1"/>
                      <a:pt x="875" y="632"/>
                      <a:pt x="875" y="632"/>
                    </a:cubicBezTo>
                    <a:cubicBezTo>
                      <a:pt x="875" y="632"/>
                      <a:pt x="587" y="101"/>
                      <a:pt x="355" y="101"/>
                    </a:cubicBezTo>
                    <a:cubicBezTo>
                      <a:pt x="312" y="101"/>
                      <a:pt x="272" y="118"/>
                      <a:pt x="235" y="160"/>
                    </a:cubicBezTo>
                    <a:cubicBezTo>
                      <a:pt x="1" y="427"/>
                      <a:pt x="809" y="1436"/>
                      <a:pt x="809" y="1436"/>
                    </a:cubicBezTo>
                    <a:cubicBezTo>
                      <a:pt x="809" y="1436"/>
                      <a:pt x="1884" y="193"/>
                      <a:pt x="1314" y="25"/>
                    </a:cubicBezTo>
                    <a:cubicBezTo>
                      <a:pt x="1258" y="8"/>
                      <a:pt x="1208" y="1"/>
                      <a:pt x="116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19" name="Google Shape;2619;p37"/>
              <p:cNvSpPr/>
              <p:nvPr/>
            </p:nvSpPr>
            <p:spPr>
              <a:xfrm>
                <a:off x="158309" y="327729"/>
                <a:ext cx="229814" cy="166906"/>
              </a:xfrm>
              <a:custGeom>
                <a:avLst/>
                <a:gdLst/>
                <a:ahLst/>
                <a:cxnLst/>
                <a:rect l="l" t="t" r="r" b="b"/>
                <a:pathLst>
                  <a:path w="2313" h="1650" extrusionOk="0">
                    <a:moveTo>
                      <a:pt x="1545" y="0"/>
                    </a:moveTo>
                    <a:cubicBezTo>
                      <a:pt x="1224" y="0"/>
                      <a:pt x="1131" y="636"/>
                      <a:pt x="1131" y="636"/>
                    </a:cubicBezTo>
                    <a:cubicBezTo>
                      <a:pt x="1131" y="636"/>
                      <a:pt x="1076" y="13"/>
                      <a:pt x="680" y="13"/>
                    </a:cubicBezTo>
                    <a:cubicBezTo>
                      <a:pt x="635" y="13"/>
                      <a:pt x="585" y="21"/>
                      <a:pt x="531" y="39"/>
                    </a:cubicBezTo>
                    <a:cubicBezTo>
                      <a:pt x="0" y="214"/>
                      <a:pt x="1227" y="1649"/>
                      <a:pt x="1227" y="1649"/>
                    </a:cubicBezTo>
                    <a:cubicBezTo>
                      <a:pt x="1227" y="1649"/>
                      <a:pt x="2312" y="521"/>
                      <a:pt x="1791" y="106"/>
                    </a:cubicBezTo>
                    <a:cubicBezTo>
                      <a:pt x="1697" y="31"/>
                      <a:pt x="1616" y="0"/>
                      <a:pt x="15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2620" name="Google Shape;2620;p37"/>
              <p:cNvGrpSpPr/>
              <p:nvPr/>
            </p:nvGrpSpPr>
            <p:grpSpPr>
              <a:xfrm>
                <a:off x="39" y="-9596"/>
                <a:ext cx="9143568" cy="3483084"/>
                <a:chOff x="262312" y="450905"/>
                <a:chExt cx="8126894" cy="3040667"/>
              </a:xfrm>
            </p:grpSpPr>
            <p:sp>
              <p:nvSpPr>
                <p:cNvPr id="2621" name="Google Shape;2621;p37"/>
                <p:cNvSpPr/>
                <p:nvPr/>
              </p:nvSpPr>
              <p:spPr>
                <a:xfrm>
                  <a:off x="1573655" y="939015"/>
                  <a:ext cx="578888" cy="24754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55" h="2803" extrusionOk="0">
                      <a:moveTo>
                        <a:pt x="55" y="2788"/>
                      </a:moveTo>
                      <a:lnTo>
                        <a:pt x="55" y="2788"/>
                      </a:lnTo>
                      <a:cubicBezTo>
                        <a:pt x="17" y="2792"/>
                        <a:pt x="1" y="2797"/>
                        <a:pt x="11" y="2802"/>
                      </a:cubicBezTo>
                      <a:lnTo>
                        <a:pt x="55" y="2788"/>
                      </a:lnTo>
                      <a:close/>
                      <a:moveTo>
                        <a:pt x="3656" y="1"/>
                      </a:moveTo>
                      <a:cubicBezTo>
                        <a:pt x="3558" y="1"/>
                        <a:pt x="3449" y="75"/>
                        <a:pt x="3326" y="253"/>
                      </a:cubicBezTo>
                      <a:cubicBezTo>
                        <a:pt x="3142" y="518"/>
                        <a:pt x="3027" y="763"/>
                        <a:pt x="2958" y="983"/>
                      </a:cubicBezTo>
                      <a:lnTo>
                        <a:pt x="2958" y="983"/>
                      </a:lnTo>
                      <a:cubicBezTo>
                        <a:pt x="2909" y="697"/>
                        <a:pt x="2811" y="470"/>
                        <a:pt x="2623" y="470"/>
                      </a:cubicBezTo>
                      <a:cubicBezTo>
                        <a:pt x="2579" y="470"/>
                        <a:pt x="2530" y="482"/>
                        <a:pt x="2475" y="510"/>
                      </a:cubicBezTo>
                      <a:cubicBezTo>
                        <a:pt x="1796" y="850"/>
                        <a:pt x="1881" y="2209"/>
                        <a:pt x="1881" y="2209"/>
                      </a:cubicBezTo>
                      <a:lnTo>
                        <a:pt x="55" y="2788"/>
                      </a:lnTo>
                      <a:lnTo>
                        <a:pt x="55" y="2788"/>
                      </a:lnTo>
                      <a:cubicBezTo>
                        <a:pt x="225" y="2771"/>
                        <a:pt x="842" y="2764"/>
                        <a:pt x="1633" y="2764"/>
                      </a:cubicBezTo>
                      <a:cubicBezTo>
                        <a:pt x="3572" y="2764"/>
                        <a:pt x="6554" y="2802"/>
                        <a:pt x="6554" y="2802"/>
                      </a:cubicBezTo>
                      <a:cubicBezTo>
                        <a:pt x="6554" y="2802"/>
                        <a:pt x="5279" y="2376"/>
                        <a:pt x="5279" y="1443"/>
                      </a:cubicBezTo>
                      <a:cubicBezTo>
                        <a:pt x="5279" y="1225"/>
                        <a:pt x="5227" y="1141"/>
                        <a:pt x="5149" y="1141"/>
                      </a:cubicBezTo>
                      <a:cubicBezTo>
                        <a:pt x="4893" y="1141"/>
                        <a:pt x="4345" y="2037"/>
                        <a:pt x="4345" y="2037"/>
                      </a:cubicBezTo>
                      <a:cubicBezTo>
                        <a:pt x="4345" y="2037"/>
                        <a:pt x="4166" y="1"/>
                        <a:pt x="365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2" name="Google Shape;2622;p37"/>
                <p:cNvSpPr/>
                <p:nvPr/>
              </p:nvSpPr>
              <p:spPr>
                <a:xfrm>
                  <a:off x="556743" y="2728733"/>
                  <a:ext cx="50780" cy="5069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4" extrusionOk="0">
                      <a:moveTo>
                        <a:pt x="288" y="0"/>
                      </a:moveTo>
                      <a:cubicBezTo>
                        <a:pt x="130" y="0"/>
                        <a:pt x="1" y="129"/>
                        <a:pt x="1" y="287"/>
                      </a:cubicBezTo>
                      <a:cubicBezTo>
                        <a:pt x="1" y="446"/>
                        <a:pt x="130" y="574"/>
                        <a:pt x="288" y="574"/>
                      </a:cubicBezTo>
                      <a:cubicBezTo>
                        <a:pt x="446" y="574"/>
                        <a:pt x="574" y="446"/>
                        <a:pt x="574" y="287"/>
                      </a:cubicBezTo>
                      <a:cubicBezTo>
                        <a:pt x="574" y="129"/>
                        <a:pt x="446" y="0"/>
                        <a:pt x="28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3" name="Google Shape;2623;p37"/>
                <p:cNvSpPr/>
                <p:nvPr/>
              </p:nvSpPr>
              <p:spPr>
                <a:xfrm>
                  <a:off x="7091905" y="517315"/>
                  <a:ext cx="50780" cy="507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5" h="575" extrusionOk="0">
                      <a:moveTo>
                        <a:pt x="287" y="1"/>
                      </a:moveTo>
                      <a:cubicBezTo>
                        <a:pt x="129" y="1"/>
                        <a:pt x="1" y="129"/>
                        <a:pt x="1" y="287"/>
                      </a:cubicBezTo>
                      <a:cubicBezTo>
                        <a:pt x="1" y="446"/>
                        <a:pt x="129" y="575"/>
                        <a:pt x="287" y="575"/>
                      </a:cubicBezTo>
                      <a:cubicBezTo>
                        <a:pt x="446" y="575"/>
                        <a:pt x="575" y="446"/>
                        <a:pt x="575" y="287"/>
                      </a:cubicBezTo>
                      <a:cubicBezTo>
                        <a:pt x="575" y="129"/>
                        <a:pt x="446" y="1"/>
                        <a:pt x="28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4" name="Google Shape;2624;p37"/>
                <p:cNvSpPr/>
                <p:nvPr/>
              </p:nvSpPr>
              <p:spPr>
                <a:xfrm>
                  <a:off x="5459815" y="1471172"/>
                  <a:ext cx="63232" cy="6323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6" h="716" extrusionOk="0">
                      <a:moveTo>
                        <a:pt x="357" y="0"/>
                      </a:moveTo>
                      <a:cubicBezTo>
                        <a:pt x="159" y="0"/>
                        <a:pt x="0" y="162"/>
                        <a:pt x="0" y="360"/>
                      </a:cubicBezTo>
                      <a:cubicBezTo>
                        <a:pt x="0" y="558"/>
                        <a:pt x="159" y="716"/>
                        <a:pt x="357" y="716"/>
                      </a:cubicBezTo>
                      <a:cubicBezTo>
                        <a:pt x="554" y="716"/>
                        <a:pt x="716" y="558"/>
                        <a:pt x="716" y="360"/>
                      </a:cubicBezTo>
                      <a:cubicBezTo>
                        <a:pt x="716" y="162"/>
                        <a:pt x="554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5" name="Google Shape;2625;p37"/>
                <p:cNvSpPr/>
                <p:nvPr/>
              </p:nvSpPr>
              <p:spPr>
                <a:xfrm>
                  <a:off x="7988888" y="1277769"/>
                  <a:ext cx="47600" cy="475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9" h="538" extrusionOk="0">
                      <a:moveTo>
                        <a:pt x="268" y="0"/>
                      </a:moveTo>
                      <a:cubicBezTo>
                        <a:pt x="120" y="0"/>
                        <a:pt x="1" y="119"/>
                        <a:pt x="1" y="267"/>
                      </a:cubicBezTo>
                      <a:cubicBezTo>
                        <a:pt x="1" y="416"/>
                        <a:pt x="120" y="538"/>
                        <a:pt x="268" y="538"/>
                      </a:cubicBezTo>
                      <a:cubicBezTo>
                        <a:pt x="416" y="538"/>
                        <a:pt x="538" y="416"/>
                        <a:pt x="538" y="267"/>
                      </a:cubicBezTo>
                      <a:cubicBezTo>
                        <a:pt x="538" y="119"/>
                        <a:pt x="416" y="0"/>
                        <a:pt x="26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6" name="Google Shape;2626;p37"/>
                <p:cNvSpPr/>
                <p:nvPr/>
              </p:nvSpPr>
              <p:spPr>
                <a:xfrm>
                  <a:off x="3028856" y="1475764"/>
                  <a:ext cx="38769" cy="3921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4" extrusionOk="0">
                      <a:moveTo>
                        <a:pt x="221" y="1"/>
                      </a:moveTo>
                      <a:cubicBezTo>
                        <a:pt x="99" y="1"/>
                        <a:pt x="0" y="100"/>
                        <a:pt x="0" y="221"/>
                      </a:cubicBezTo>
                      <a:cubicBezTo>
                        <a:pt x="0" y="344"/>
                        <a:pt x="99" y="443"/>
                        <a:pt x="221" y="443"/>
                      </a:cubicBezTo>
                      <a:cubicBezTo>
                        <a:pt x="343" y="443"/>
                        <a:pt x="439" y="344"/>
                        <a:pt x="439" y="221"/>
                      </a:cubicBezTo>
                      <a:cubicBezTo>
                        <a:pt x="439" y="100"/>
                        <a:pt x="343" y="1"/>
                        <a:pt x="22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7" name="Google Shape;2627;p37"/>
                <p:cNvSpPr/>
                <p:nvPr/>
              </p:nvSpPr>
              <p:spPr>
                <a:xfrm>
                  <a:off x="3045988" y="2259797"/>
                  <a:ext cx="38858" cy="388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0" extrusionOk="0">
                      <a:moveTo>
                        <a:pt x="222" y="1"/>
                      </a:moveTo>
                      <a:cubicBezTo>
                        <a:pt x="100" y="1"/>
                        <a:pt x="1" y="97"/>
                        <a:pt x="1" y="218"/>
                      </a:cubicBezTo>
                      <a:cubicBezTo>
                        <a:pt x="1" y="340"/>
                        <a:pt x="100" y="439"/>
                        <a:pt x="222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7"/>
                        <a:pt x="340" y="1"/>
                        <a:pt x="22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8" name="Google Shape;2628;p37"/>
                <p:cNvSpPr/>
                <p:nvPr/>
              </p:nvSpPr>
              <p:spPr>
                <a:xfrm>
                  <a:off x="1031243" y="1086132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21" y="0"/>
                      </a:moveTo>
                      <a:cubicBezTo>
                        <a:pt x="99" y="0"/>
                        <a:pt x="0" y="96"/>
                        <a:pt x="0" y="218"/>
                      </a:cubicBezTo>
                      <a:cubicBezTo>
                        <a:pt x="0" y="340"/>
                        <a:pt x="99" y="439"/>
                        <a:pt x="221" y="439"/>
                      </a:cubicBezTo>
                      <a:cubicBezTo>
                        <a:pt x="343" y="439"/>
                        <a:pt x="439" y="340"/>
                        <a:pt x="439" y="218"/>
                      </a:cubicBezTo>
                      <a:cubicBezTo>
                        <a:pt x="439" y="96"/>
                        <a:pt x="343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29" name="Google Shape;2629;p37"/>
                <p:cNvSpPr/>
                <p:nvPr/>
              </p:nvSpPr>
              <p:spPr>
                <a:xfrm>
                  <a:off x="310883" y="3452802"/>
                  <a:ext cx="38946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1" h="439" extrusionOk="0">
                      <a:moveTo>
                        <a:pt x="218" y="0"/>
                      </a:moveTo>
                      <a:cubicBezTo>
                        <a:pt x="100" y="0"/>
                        <a:pt x="1" y="99"/>
                        <a:pt x="1" y="221"/>
                      </a:cubicBezTo>
                      <a:cubicBezTo>
                        <a:pt x="1" y="343"/>
                        <a:pt x="100" y="439"/>
                        <a:pt x="218" y="439"/>
                      </a:cubicBezTo>
                      <a:cubicBezTo>
                        <a:pt x="341" y="439"/>
                        <a:pt x="440" y="343"/>
                        <a:pt x="440" y="221"/>
                      </a:cubicBezTo>
                      <a:cubicBezTo>
                        <a:pt x="440" y="99"/>
                        <a:pt x="341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0" name="Google Shape;2630;p37"/>
                <p:cNvSpPr/>
                <p:nvPr/>
              </p:nvSpPr>
              <p:spPr>
                <a:xfrm>
                  <a:off x="1785514" y="478282"/>
                  <a:ext cx="38769" cy="3885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40" extrusionOk="0">
                      <a:moveTo>
                        <a:pt x="218" y="0"/>
                      </a:moveTo>
                      <a:cubicBezTo>
                        <a:pt x="96" y="0"/>
                        <a:pt x="0" y="99"/>
                        <a:pt x="0" y="218"/>
                      </a:cubicBezTo>
                      <a:cubicBezTo>
                        <a:pt x="0" y="341"/>
                        <a:pt x="96" y="440"/>
                        <a:pt x="218" y="440"/>
                      </a:cubicBezTo>
                      <a:cubicBezTo>
                        <a:pt x="340" y="440"/>
                        <a:pt x="439" y="341"/>
                        <a:pt x="439" y="218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1" name="Google Shape;2631;p37"/>
                <p:cNvSpPr/>
                <p:nvPr/>
              </p:nvSpPr>
              <p:spPr>
                <a:xfrm>
                  <a:off x="3563849" y="3359545"/>
                  <a:ext cx="38769" cy="387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9" y="0"/>
                        <a:pt x="0" y="99"/>
                        <a:pt x="0" y="221"/>
                      </a:cubicBezTo>
                      <a:cubicBezTo>
                        <a:pt x="0" y="344"/>
                        <a:pt x="99" y="439"/>
                        <a:pt x="218" y="439"/>
                      </a:cubicBezTo>
                      <a:cubicBezTo>
                        <a:pt x="340" y="439"/>
                        <a:pt x="439" y="344"/>
                        <a:pt x="439" y="221"/>
                      </a:cubicBezTo>
                      <a:cubicBezTo>
                        <a:pt x="439" y="99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2" name="Google Shape;2632;p37"/>
                <p:cNvSpPr/>
                <p:nvPr/>
              </p:nvSpPr>
              <p:spPr>
                <a:xfrm>
                  <a:off x="3212897" y="280794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3" name="Google Shape;2633;p37"/>
                <p:cNvSpPr/>
                <p:nvPr/>
              </p:nvSpPr>
              <p:spPr>
                <a:xfrm>
                  <a:off x="463839" y="1536081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1"/>
                      </a:moveTo>
                      <a:cubicBezTo>
                        <a:pt x="60" y="1"/>
                        <a:pt x="1" y="60"/>
                        <a:pt x="1" y="132"/>
                      </a:cubicBezTo>
                      <a:cubicBezTo>
                        <a:pt x="1" y="208"/>
                        <a:pt x="60" y="267"/>
                        <a:pt x="136" y="267"/>
                      </a:cubicBezTo>
                      <a:cubicBezTo>
                        <a:pt x="208" y="267"/>
                        <a:pt x="267" y="208"/>
                        <a:pt x="267" y="132"/>
                      </a:cubicBezTo>
                      <a:cubicBezTo>
                        <a:pt x="267" y="60"/>
                        <a:pt x="208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4" name="Google Shape;2634;p37"/>
                <p:cNvSpPr/>
                <p:nvPr/>
              </p:nvSpPr>
              <p:spPr>
                <a:xfrm>
                  <a:off x="2042943" y="1298964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6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6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5" name="Google Shape;2635;p37"/>
                <p:cNvSpPr/>
                <p:nvPr/>
              </p:nvSpPr>
              <p:spPr>
                <a:xfrm>
                  <a:off x="3672737" y="121745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0"/>
                      </a:moveTo>
                      <a:cubicBezTo>
                        <a:pt x="60" y="0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6" name="Google Shape;2636;p37"/>
                <p:cNvSpPr/>
                <p:nvPr/>
              </p:nvSpPr>
              <p:spPr>
                <a:xfrm>
                  <a:off x="4865653" y="122857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6" y="0"/>
                      </a:moveTo>
                      <a:cubicBezTo>
                        <a:pt x="60" y="0"/>
                        <a:pt x="1" y="63"/>
                        <a:pt x="1" y="135"/>
                      </a:cubicBezTo>
                      <a:cubicBezTo>
                        <a:pt x="1" y="207"/>
                        <a:pt x="60" y="270"/>
                        <a:pt x="136" y="270"/>
                      </a:cubicBezTo>
                      <a:cubicBezTo>
                        <a:pt x="208" y="270"/>
                        <a:pt x="267" y="207"/>
                        <a:pt x="267" y="135"/>
                      </a:cubicBezTo>
                      <a:cubicBezTo>
                        <a:pt x="267" y="63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7" name="Google Shape;2637;p37"/>
                <p:cNvSpPr/>
                <p:nvPr/>
              </p:nvSpPr>
              <p:spPr>
                <a:xfrm>
                  <a:off x="3098710" y="3332786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0"/>
                      </a:moveTo>
                      <a:cubicBezTo>
                        <a:pt x="60" y="0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0"/>
                        <a:pt x="13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8" name="Google Shape;2638;p37"/>
                <p:cNvSpPr/>
                <p:nvPr/>
              </p:nvSpPr>
              <p:spPr>
                <a:xfrm>
                  <a:off x="3852716" y="2657642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3" y="1"/>
                      </a:moveTo>
                      <a:cubicBezTo>
                        <a:pt x="60" y="1"/>
                        <a:pt x="0" y="60"/>
                        <a:pt x="0" y="132"/>
                      </a:cubicBezTo>
                      <a:cubicBezTo>
                        <a:pt x="0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2"/>
                      </a:cubicBezTo>
                      <a:cubicBezTo>
                        <a:pt x="268" y="60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39" name="Google Shape;2639;p37"/>
                <p:cNvSpPr/>
                <p:nvPr/>
              </p:nvSpPr>
              <p:spPr>
                <a:xfrm>
                  <a:off x="8365538" y="1881469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6" y="0"/>
                      </a:moveTo>
                      <a:cubicBezTo>
                        <a:pt x="63" y="0"/>
                        <a:pt x="0" y="60"/>
                        <a:pt x="0" y="133"/>
                      </a:cubicBezTo>
                      <a:cubicBezTo>
                        <a:pt x="0" y="209"/>
                        <a:pt x="63" y="268"/>
                        <a:pt x="136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0"/>
                        <a:pt x="13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0" name="Google Shape;2640;p37"/>
                <p:cNvSpPr/>
                <p:nvPr/>
              </p:nvSpPr>
              <p:spPr>
                <a:xfrm>
                  <a:off x="8286940" y="3378444"/>
                  <a:ext cx="23579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7" h="269" extrusionOk="0">
                      <a:moveTo>
                        <a:pt x="131" y="1"/>
                      </a:moveTo>
                      <a:cubicBezTo>
                        <a:pt x="59" y="1"/>
                        <a:pt x="0" y="60"/>
                        <a:pt x="0" y="136"/>
                      </a:cubicBezTo>
                      <a:cubicBezTo>
                        <a:pt x="0" y="209"/>
                        <a:pt x="59" y="268"/>
                        <a:pt x="131" y="268"/>
                      </a:cubicBezTo>
                      <a:cubicBezTo>
                        <a:pt x="207" y="268"/>
                        <a:pt x="267" y="209"/>
                        <a:pt x="267" y="136"/>
                      </a:cubicBezTo>
                      <a:cubicBezTo>
                        <a:pt x="267" y="60"/>
                        <a:pt x="207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1" name="Google Shape;2641;p37"/>
                <p:cNvSpPr/>
                <p:nvPr/>
              </p:nvSpPr>
              <p:spPr>
                <a:xfrm>
                  <a:off x="7888213" y="2208223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9"/>
                        <a:pt x="60" y="268"/>
                        <a:pt x="135" y="268"/>
                      </a:cubicBezTo>
                      <a:cubicBezTo>
                        <a:pt x="208" y="268"/>
                        <a:pt x="267" y="209"/>
                        <a:pt x="267" y="133"/>
                      </a:cubicBezTo>
                      <a:cubicBezTo>
                        <a:pt x="267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2" name="Google Shape;2642;p37"/>
                <p:cNvSpPr/>
                <p:nvPr/>
              </p:nvSpPr>
              <p:spPr>
                <a:xfrm>
                  <a:off x="7307739" y="1149893"/>
                  <a:ext cx="23668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2" y="1"/>
                      </a:moveTo>
                      <a:cubicBezTo>
                        <a:pt x="59" y="1"/>
                        <a:pt x="0" y="60"/>
                        <a:pt x="0" y="132"/>
                      </a:cubicBezTo>
                      <a:cubicBezTo>
                        <a:pt x="0" y="208"/>
                        <a:pt x="59" y="267"/>
                        <a:pt x="132" y="267"/>
                      </a:cubicBezTo>
                      <a:cubicBezTo>
                        <a:pt x="208" y="267"/>
                        <a:pt x="268" y="208"/>
                        <a:pt x="268" y="132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3" name="Google Shape;2643;p37"/>
                <p:cNvSpPr/>
                <p:nvPr/>
              </p:nvSpPr>
              <p:spPr>
                <a:xfrm>
                  <a:off x="386037" y="946599"/>
                  <a:ext cx="23756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9" h="268" extrusionOk="0">
                      <a:moveTo>
                        <a:pt x="133" y="0"/>
                      </a:moveTo>
                      <a:cubicBezTo>
                        <a:pt x="60" y="0"/>
                        <a:pt x="1" y="60"/>
                        <a:pt x="1" y="136"/>
                      </a:cubicBezTo>
                      <a:cubicBezTo>
                        <a:pt x="1" y="208"/>
                        <a:pt x="60" y="268"/>
                        <a:pt x="133" y="268"/>
                      </a:cubicBezTo>
                      <a:cubicBezTo>
                        <a:pt x="209" y="268"/>
                        <a:pt x="268" y="208"/>
                        <a:pt x="268" y="136"/>
                      </a:cubicBezTo>
                      <a:cubicBezTo>
                        <a:pt x="268" y="60"/>
                        <a:pt x="209" y="0"/>
                        <a:pt x="133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4" name="Google Shape;2644;p37"/>
                <p:cNvSpPr/>
                <p:nvPr/>
              </p:nvSpPr>
              <p:spPr>
                <a:xfrm>
                  <a:off x="262312" y="2027095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2" y="1"/>
                      </a:moveTo>
                      <a:cubicBezTo>
                        <a:pt x="60" y="1"/>
                        <a:pt x="1" y="63"/>
                        <a:pt x="1" y="136"/>
                      </a:cubicBezTo>
                      <a:cubicBezTo>
                        <a:pt x="1" y="208"/>
                        <a:pt x="60" y="271"/>
                        <a:pt x="132" y="271"/>
                      </a:cubicBezTo>
                      <a:cubicBezTo>
                        <a:pt x="208" y="271"/>
                        <a:pt x="267" y="208"/>
                        <a:pt x="267" y="136"/>
                      </a:cubicBezTo>
                      <a:cubicBezTo>
                        <a:pt x="267" y="63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5" name="Google Shape;2645;p37"/>
                <p:cNvSpPr/>
                <p:nvPr/>
              </p:nvSpPr>
              <p:spPr>
                <a:xfrm>
                  <a:off x="5248926" y="1926596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6" y="1"/>
                      </a:moveTo>
                      <a:cubicBezTo>
                        <a:pt x="60" y="1"/>
                        <a:pt x="0" y="60"/>
                        <a:pt x="0" y="133"/>
                      </a:cubicBezTo>
                      <a:cubicBezTo>
                        <a:pt x="0" y="206"/>
                        <a:pt x="60" y="268"/>
                        <a:pt x="136" y="268"/>
                      </a:cubicBezTo>
                      <a:cubicBezTo>
                        <a:pt x="209" y="268"/>
                        <a:pt x="268" y="206"/>
                        <a:pt x="268" y="133"/>
                      </a:cubicBezTo>
                      <a:cubicBezTo>
                        <a:pt x="268" y="60"/>
                        <a:pt x="209" y="1"/>
                        <a:pt x="136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6" name="Google Shape;2646;p37"/>
                <p:cNvSpPr/>
                <p:nvPr/>
              </p:nvSpPr>
              <p:spPr>
                <a:xfrm>
                  <a:off x="5382012" y="2792229"/>
                  <a:ext cx="23668" cy="23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1" extrusionOk="0">
                      <a:moveTo>
                        <a:pt x="133" y="1"/>
                      </a:moveTo>
                      <a:cubicBezTo>
                        <a:pt x="60" y="1"/>
                        <a:pt x="0" y="63"/>
                        <a:pt x="0" y="135"/>
                      </a:cubicBezTo>
                      <a:cubicBezTo>
                        <a:pt x="0" y="208"/>
                        <a:pt x="60" y="271"/>
                        <a:pt x="133" y="271"/>
                      </a:cubicBezTo>
                      <a:cubicBezTo>
                        <a:pt x="209" y="271"/>
                        <a:pt x="268" y="208"/>
                        <a:pt x="268" y="135"/>
                      </a:cubicBezTo>
                      <a:cubicBezTo>
                        <a:pt x="268" y="63"/>
                        <a:pt x="209" y="1"/>
                        <a:pt x="133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7" name="Google Shape;2647;p37"/>
                <p:cNvSpPr/>
                <p:nvPr/>
              </p:nvSpPr>
              <p:spPr>
                <a:xfrm>
                  <a:off x="7813059" y="3326340"/>
                  <a:ext cx="23933" cy="2366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1" h="268" extrusionOk="0">
                      <a:moveTo>
                        <a:pt x="135" y="0"/>
                      </a:moveTo>
                      <a:cubicBezTo>
                        <a:pt x="63" y="0"/>
                        <a:pt x="1" y="60"/>
                        <a:pt x="1" y="133"/>
                      </a:cubicBezTo>
                      <a:cubicBezTo>
                        <a:pt x="1" y="209"/>
                        <a:pt x="63" y="268"/>
                        <a:pt x="135" y="268"/>
                      </a:cubicBezTo>
                      <a:cubicBezTo>
                        <a:pt x="208" y="268"/>
                        <a:pt x="270" y="209"/>
                        <a:pt x="270" y="133"/>
                      </a:cubicBezTo>
                      <a:cubicBezTo>
                        <a:pt x="270" y="60"/>
                        <a:pt x="208" y="0"/>
                        <a:pt x="135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8" name="Google Shape;2648;p37"/>
                <p:cNvSpPr/>
                <p:nvPr/>
              </p:nvSpPr>
              <p:spPr>
                <a:xfrm>
                  <a:off x="819736" y="450905"/>
                  <a:ext cx="38858" cy="3912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" h="443" extrusionOk="0">
                      <a:moveTo>
                        <a:pt x="219" y="1"/>
                      </a:moveTo>
                      <a:cubicBezTo>
                        <a:pt x="96" y="1"/>
                        <a:pt x="1" y="100"/>
                        <a:pt x="1" y="222"/>
                      </a:cubicBezTo>
                      <a:cubicBezTo>
                        <a:pt x="1" y="343"/>
                        <a:pt x="96" y="442"/>
                        <a:pt x="219" y="442"/>
                      </a:cubicBezTo>
                      <a:cubicBezTo>
                        <a:pt x="340" y="442"/>
                        <a:pt x="439" y="343"/>
                        <a:pt x="439" y="222"/>
                      </a:cubicBezTo>
                      <a:cubicBezTo>
                        <a:pt x="439" y="100"/>
                        <a:pt x="340" y="1"/>
                        <a:pt x="219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49" name="Google Shape;2649;p37"/>
                <p:cNvSpPr/>
                <p:nvPr/>
              </p:nvSpPr>
              <p:spPr>
                <a:xfrm>
                  <a:off x="6190771" y="574365"/>
                  <a:ext cx="76744" cy="14165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9" h="1604" extrusionOk="0">
                      <a:moveTo>
                        <a:pt x="535" y="1"/>
                      </a:moveTo>
                      <a:lnTo>
                        <a:pt x="535" y="1"/>
                      </a:lnTo>
                      <a:cubicBezTo>
                        <a:pt x="410" y="710"/>
                        <a:pt x="1" y="733"/>
                        <a:pt x="1" y="733"/>
                      </a:cubicBezTo>
                      <a:cubicBezTo>
                        <a:pt x="430" y="763"/>
                        <a:pt x="506" y="1603"/>
                        <a:pt x="506" y="1603"/>
                      </a:cubicBezTo>
                      <a:cubicBezTo>
                        <a:pt x="453" y="690"/>
                        <a:pt x="835" y="670"/>
                        <a:pt x="868" y="670"/>
                      </a:cubicBezTo>
                      <a:cubicBezTo>
                        <a:pt x="526" y="631"/>
                        <a:pt x="535" y="1"/>
                        <a:pt x="53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0" name="Google Shape;2650;p37"/>
                <p:cNvSpPr/>
                <p:nvPr/>
              </p:nvSpPr>
              <p:spPr>
                <a:xfrm>
                  <a:off x="7186840" y="1628102"/>
                  <a:ext cx="107300" cy="1858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" h="2105" extrusionOk="0">
                      <a:moveTo>
                        <a:pt x="746" y="0"/>
                      </a:moveTo>
                      <a:lnTo>
                        <a:pt x="746" y="0"/>
                      </a:lnTo>
                      <a:cubicBezTo>
                        <a:pt x="574" y="934"/>
                        <a:pt x="1" y="960"/>
                        <a:pt x="1" y="960"/>
                      </a:cubicBezTo>
                      <a:cubicBezTo>
                        <a:pt x="601" y="1000"/>
                        <a:pt x="707" y="2105"/>
                        <a:pt x="707" y="2105"/>
                      </a:cubicBezTo>
                      <a:cubicBezTo>
                        <a:pt x="631" y="904"/>
                        <a:pt x="1165" y="881"/>
                        <a:pt x="1211" y="881"/>
                      </a:cubicBezTo>
                      <a:lnTo>
                        <a:pt x="1215" y="881"/>
                      </a:lnTo>
                      <a:cubicBezTo>
                        <a:pt x="733" y="828"/>
                        <a:pt x="746" y="1"/>
                        <a:pt x="746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1" name="Google Shape;2651;p37"/>
                <p:cNvSpPr/>
                <p:nvPr/>
              </p:nvSpPr>
              <p:spPr>
                <a:xfrm>
                  <a:off x="7306591" y="1767635"/>
                  <a:ext cx="51310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" h="1007" extrusionOk="0">
                      <a:moveTo>
                        <a:pt x="357" y="0"/>
                      </a:moveTo>
                      <a:cubicBezTo>
                        <a:pt x="274" y="446"/>
                        <a:pt x="0" y="458"/>
                        <a:pt x="0" y="458"/>
                      </a:cubicBezTo>
                      <a:cubicBezTo>
                        <a:pt x="287" y="478"/>
                        <a:pt x="340" y="1006"/>
                        <a:pt x="340" y="1006"/>
                      </a:cubicBezTo>
                      <a:cubicBezTo>
                        <a:pt x="304" y="432"/>
                        <a:pt x="558" y="419"/>
                        <a:pt x="581" y="419"/>
                      </a:cubicBezTo>
                      <a:cubicBezTo>
                        <a:pt x="349" y="396"/>
                        <a:pt x="357" y="0"/>
                        <a:pt x="357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2" name="Google Shape;2652;p37"/>
                <p:cNvSpPr/>
                <p:nvPr/>
              </p:nvSpPr>
              <p:spPr>
                <a:xfrm>
                  <a:off x="6262962" y="716808"/>
                  <a:ext cx="682832" cy="20285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32" h="2297" extrusionOk="0">
                      <a:moveTo>
                        <a:pt x="4077" y="0"/>
                      </a:moveTo>
                      <a:cubicBezTo>
                        <a:pt x="2890" y="0"/>
                        <a:pt x="2293" y="1801"/>
                        <a:pt x="2293" y="1801"/>
                      </a:cubicBezTo>
                      <a:cubicBezTo>
                        <a:pt x="2293" y="1801"/>
                        <a:pt x="2227" y="952"/>
                        <a:pt x="1540" y="952"/>
                      </a:cubicBezTo>
                      <a:cubicBezTo>
                        <a:pt x="1460" y="952"/>
                        <a:pt x="1372" y="964"/>
                        <a:pt x="1274" y="990"/>
                      </a:cubicBezTo>
                      <a:cubicBezTo>
                        <a:pt x="371" y="1229"/>
                        <a:pt x="1452" y="2261"/>
                        <a:pt x="143" y="2296"/>
                      </a:cubicBezTo>
                      <a:lnTo>
                        <a:pt x="7731" y="2296"/>
                      </a:lnTo>
                      <a:cubicBezTo>
                        <a:pt x="7731" y="2296"/>
                        <a:pt x="6033" y="1732"/>
                        <a:pt x="6372" y="1306"/>
                      </a:cubicBezTo>
                      <a:cubicBezTo>
                        <a:pt x="6526" y="1116"/>
                        <a:pt x="6072" y="938"/>
                        <a:pt x="5583" y="938"/>
                      </a:cubicBezTo>
                      <a:cubicBezTo>
                        <a:pt x="5304" y="938"/>
                        <a:pt x="5014" y="996"/>
                        <a:pt x="4819" y="1142"/>
                      </a:cubicBezTo>
                      <a:lnTo>
                        <a:pt x="4819" y="1142"/>
                      </a:lnTo>
                      <a:cubicBezTo>
                        <a:pt x="4845" y="598"/>
                        <a:pt x="4726" y="0"/>
                        <a:pt x="4077" y="0"/>
                      </a:cubicBezTo>
                      <a:close/>
                      <a:moveTo>
                        <a:pt x="1" y="2296"/>
                      </a:moveTo>
                      <a:cubicBezTo>
                        <a:pt x="26" y="2296"/>
                        <a:pt x="50" y="2296"/>
                        <a:pt x="74" y="2296"/>
                      </a:cubicBezTo>
                      <a:cubicBezTo>
                        <a:pt x="97" y="2296"/>
                        <a:pt x="120" y="2296"/>
                        <a:pt x="143" y="2296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3" name="Google Shape;2653;p37"/>
                <p:cNvSpPr/>
                <p:nvPr/>
              </p:nvSpPr>
              <p:spPr>
                <a:xfrm>
                  <a:off x="1569945" y="1335967"/>
                  <a:ext cx="51398" cy="891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2" h="1010" extrusionOk="0">
                      <a:moveTo>
                        <a:pt x="357" y="1"/>
                      </a:moveTo>
                      <a:cubicBezTo>
                        <a:pt x="275" y="449"/>
                        <a:pt x="1" y="463"/>
                        <a:pt x="1" y="463"/>
                      </a:cubicBezTo>
                      <a:cubicBezTo>
                        <a:pt x="287" y="479"/>
                        <a:pt x="341" y="1010"/>
                        <a:pt x="341" y="1010"/>
                      </a:cubicBezTo>
                      <a:cubicBezTo>
                        <a:pt x="304" y="433"/>
                        <a:pt x="558" y="423"/>
                        <a:pt x="581" y="423"/>
                      </a:cubicBezTo>
                      <a:cubicBezTo>
                        <a:pt x="354" y="396"/>
                        <a:pt x="357" y="1"/>
                        <a:pt x="357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4" name="Google Shape;2654;p37"/>
                <p:cNvSpPr/>
                <p:nvPr/>
              </p:nvSpPr>
              <p:spPr>
                <a:xfrm>
                  <a:off x="3095531" y="525440"/>
                  <a:ext cx="107211" cy="1859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" h="2106" extrusionOk="0">
                      <a:moveTo>
                        <a:pt x="465" y="1"/>
                      </a:moveTo>
                      <a:cubicBezTo>
                        <a:pt x="465" y="1"/>
                        <a:pt x="478" y="825"/>
                        <a:pt x="0" y="881"/>
                      </a:cubicBezTo>
                      <a:lnTo>
                        <a:pt x="3" y="881"/>
                      </a:lnTo>
                      <a:cubicBezTo>
                        <a:pt x="46" y="881"/>
                        <a:pt x="584" y="904"/>
                        <a:pt x="508" y="2105"/>
                      </a:cubicBezTo>
                      <a:cubicBezTo>
                        <a:pt x="508" y="2105"/>
                        <a:pt x="614" y="1000"/>
                        <a:pt x="1214" y="961"/>
                      </a:cubicBezTo>
                      <a:cubicBezTo>
                        <a:pt x="1214" y="961"/>
                        <a:pt x="640" y="934"/>
                        <a:pt x="465" y="1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5" name="Google Shape;2655;p37"/>
                <p:cNvSpPr/>
                <p:nvPr/>
              </p:nvSpPr>
              <p:spPr>
                <a:xfrm>
                  <a:off x="3031682" y="664973"/>
                  <a:ext cx="51133" cy="88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9" h="1007" extrusionOk="0">
                      <a:moveTo>
                        <a:pt x="222" y="0"/>
                      </a:moveTo>
                      <a:cubicBezTo>
                        <a:pt x="222" y="0"/>
                        <a:pt x="229" y="396"/>
                        <a:pt x="1" y="419"/>
                      </a:cubicBezTo>
                      <a:cubicBezTo>
                        <a:pt x="20" y="419"/>
                        <a:pt x="278" y="432"/>
                        <a:pt x="242" y="1006"/>
                      </a:cubicBezTo>
                      <a:cubicBezTo>
                        <a:pt x="242" y="1006"/>
                        <a:pt x="291" y="478"/>
                        <a:pt x="578" y="459"/>
                      </a:cubicBezTo>
                      <a:cubicBezTo>
                        <a:pt x="578" y="459"/>
                        <a:pt x="305" y="446"/>
                        <a:pt x="222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656" name="Google Shape;2656;p37"/>
              <p:cNvGrpSpPr/>
              <p:nvPr/>
            </p:nvGrpSpPr>
            <p:grpSpPr>
              <a:xfrm>
                <a:off x="0" y="4065899"/>
                <a:ext cx="9143900" cy="1102374"/>
                <a:chOff x="0" y="4065899"/>
                <a:chExt cx="9143900" cy="1102374"/>
              </a:xfrm>
            </p:grpSpPr>
            <p:sp>
              <p:nvSpPr>
                <p:cNvPr id="2657" name="Google Shape;2657;p37"/>
                <p:cNvSpPr/>
                <p:nvPr/>
              </p:nvSpPr>
              <p:spPr>
                <a:xfrm>
                  <a:off x="8789291" y="4245591"/>
                  <a:ext cx="46997" cy="474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" h="469" extrusionOk="0">
                      <a:moveTo>
                        <a:pt x="238" y="0"/>
                      </a:moveTo>
                      <a:cubicBezTo>
                        <a:pt x="106" y="0"/>
                        <a:pt x="0" y="105"/>
                        <a:pt x="0" y="234"/>
                      </a:cubicBezTo>
                      <a:cubicBezTo>
                        <a:pt x="0" y="367"/>
                        <a:pt x="106" y="469"/>
                        <a:pt x="238" y="469"/>
                      </a:cubicBezTo>
                      <a:cubicBezTo>
                        <a:pt x="367" y="469"/>
                        <a:pt x="472" y="367"/>
                        <a:pt x="472" y="234"/>
                      </a:cubicBezTo>
                      <a:cubicBezTo>
                        <a:pt x="472" y="105"/>
                        <a:pt x="367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8" name="Google Shape;2658;p37"/>
                <p:cNvSpPr/>
                <p:nvPr/>
              </p:nvSpPr>
              <p:spPr>
                <a:xfrm>
                  <a:off x="3559895" y="4281604"/>
                  <a:ext cx="43619" cy="444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9" h="439" extrusionOk="0">
                      <a:moveTo>
                        <a:pt x="218" y="0"/>
                      </a:moveTo>
                      <a:cubicBezTo>
                        <a:pt x="96" y="0"/>
                        <a:pt x="0" y="96"/>
                        <a:pt x="0" y="218"/>
                      </a:cubicBezTo>
                      <a:cubicBezTo>
                        <a:pt x="0" y="340"/>
                        <a:pt x="96" y="439"/>
                        <a:pt x="218" y="439"/>
                      </a:cubicBezTo>
                      <a:cubicBezTo>
                        <a:pt x="340" y="439"/>
                        <a:pt x="439" y="340"/>
                        <a:pt x="439" y="218"/>
                      </a:cubicBezTo>
                      <a:cubicBezTo>
                        <a:pt x="439" y="96"/>
                        <a:pt x="340" y="0"/>
                        <a:pt x="218" y="0"/>
                      </a:cubicBezTo>
                      <a:close/>
                    </a:path>
                  </a:pathLst>
                </a:custGeom>
                <a:solidFill>
                  <a:srgbClr val="F4F9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59" name="Google Shape;2659;p37"/>
                <p:cNvSpPr/>
                <p:nvPr/>
              </p:nvSpPr>
              <p:spPr>
                <a:xfrm>
                  <a:off x="5156905" y="4335339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2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2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0" name="Google Shape;2660;p37"/>
                <p:cNvSpPr/>
                <p:nvPr/>
              </p:nvSpPr>
              <p:spPr>
                <a:xfrm>
                  <a:off x="0" y="4483978"/>
                  <a:ext cx="9143900" cy="6842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1" name="Google Shape;2661;p37"/>
                <p:cNvSpPr/>
                <p:nvPr/>
              </p:nvSpPr>
              <p:spPr>
                <a:xfrm>
                  <a:off x="0" y="4483977"/>
                  <a:ext cx="9143900" cy="27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590" h="11306" extrusionOk="0">
                      <a:moveTo>
                        <a:pt x="0" y="0"/>
                      </a:moveTo>
                      <a:lnTo>
                        <a:pt x="0" y="11305"/>
                      </a:lnTo>
                      <a:lnTo>
                        <a:pt x="95590" y="11305"/>
                      </a:lnTo>
                      <a:lnTo>
                        <a:pt x="95590" y="0"/>
                      </a:lnTo>
                      <a:close/>
                    </a:path>
                  </a:pathLst>
                </a:custGeom>
                <a:solidFill>
                  <a:srgbClr val="000000">
                    <a:alpha val="314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2" name="Google Shape;2662;p37"/>
                <p:cNvSpPr/>
                <p:nvPr/>
              </p:nvSpPr>
              <p:spPr>
                <a:xfrm>
                  <a:off x="3067536" y="4845340"/>
                  <a:ext cx="84250" cy="227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4" h="258" extrusionOk="0">
                      <a:moveTo>
                        <a:pt x="476" y="0"/>
                      </a:moveTo>
                      <a:cubicBezTo>
                        <a:pt x="357" y="0"/>
                        <a:pt x="238" y="20"/>
                        <a:pt x="149" y="57"/>
                      </a:cubicBezTo>
                      <a:cubicBezTo>
                        <a:pt x="60" y="86"/>
                        <a:pt x="1" y="129"/>
                        <a:pt x="1" y="129"/>
                      </a:cubicBezTo>
                      <a:cubicBezTo>
                        <a:pt x="1" y="129"/>
                        <a:pt x="60" y="172"/>
                        <a:pt x="149" y="201"/>
                      </a:cubicBezTo>
                      <a:cubicBezTo>
                        <a:pt x="238" y="238"/>
                        <a:pt x="357" y="258"/>
                        <a:pt x="476" y="258"/>
                      </a:cubicBezTo>
                      <a:cubicBezTo>
                        <a:pt x="594" y="258"/>
                        <a:pt x="713" y="235"/>
                        <a:pt x="802" y="201"/>
                      </a:cubicBezTo>
                      <a:cubicBezTo>
                        <a:pt x="894" y="172"/>
                        <a:pt x="954" y="129"/>
                        <a:pt x="954" y="129"/>
                      </a:cubicBezTo>
                      <a:cubicBezTo>
                        <a:pt x="954" y="129"/>
                        <a:pt x="894" y="86"/>
                        <a:pt x="802" y="57"/>
                      </a:cubicBezTo>
                      <a:cubicBezTo>
                        <a:pt x="713" y="23"/>
                        <a:pt x="594" y="0"/>
                        <a:pt x="476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3" name="Google Shape;2663;p37"/>
                <p:cNvSpPr/>
                <p:nvPr/>
              </p:nvSpPr>
              <p:spPr>
                <a:xfrm>
                  <a:off x="5394552" y="4821760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1" y="1"/>
                      </a:moveTo>
                      <a:cubicBezTo>
                        <a:pt x="225" y="1"/>
                        <a:pt x="149" y="13"/>
                        <a:pt x="93" y="36"/>
                      </a:cubicBezTo>
                      <a:cubicBezTo>
                        <a:pt x="37" y="53"/>
                        <a:pt x="1" y="83"/>
                        <a:pt x="1" y="83"/>
                      </a:cubicBezTo>
                      <a:cubicBezTo>
                        <a:pt x="1" y="83"/>
                        <a:pt x="37" y="109"/>
                        <a:pt x="93" y="129"/>
                      </a:cubicBezTo>
                      <a:cubicBezTo>
                        <a:pt x="149" y="149"/>
                        <a:pt x="225" y="162"/>
                        <a:pt x="301" y="162"/>
                      </a:cubicBezTo>
                      <a:cubicBezTo>
                        <a:pt x="377" y="162"/>
                        <a:pt x="452" y="149"/>
                        <a:pt x="508" y="129"/>
                      </a:cubicBezTo>
                      <a:cubicBezTo>
                        <a:pt x="568" y="109"/>
                        <a:pt x="604" y="83"/>
                        <a:pt x="604" y="83"/>
                      </a:cubicBezTo>
                      <a:cubicBezTo>
                        <a:pt x="604" y="83"/>
                        <a:pt x="568" y="53"/>
                        <a:pt x="508" y="36"/>
                      </a:cubicBezTo>
                      <a:cubicBezTo>
                        <a:pt x="452" y="13"/>
                        <a:pt x="377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4" name="Google Shape;2664;p37"/>
                <p:cNvSpPr/>
                <p:nvPr/>
              </p:nvSpPr>
              <p:spPr>
                <a:xfrm>
                  <a:off x="5382895" y="4778046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1"/>
                      </a:moveTo>
                      <a:cubicBezTo>
                        <a:pt x="228" y="1"/>
                        <a:pt x="153" y="14"/>
                        <a:pt x="97" y="33"/>
                      </a:cubicBezTo>
                      <a:cubicBezTo>
                        <a:pt x="40" y="53"/>
                        <a:pt x="1" y="80"/>
                        <a:pt x="1" y="80"/>
                      </a:cubicBezTo>
                      <a:cubicBezTo>
                        <a:pt x="1" y="80"/>
                        <a:pt x="40" y="109"/>
                        <a:pt x="97" y="129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9"/>
                      </a:cubicBezTo>
                      <a:cubicBezTo>
                        <a:pt x="568" y="109"/>
                        <a:pt x="608" y="80"/>
                        <a:pt x="608" y="80"/>
                      </a:cubicBezTo>
                      <a:cubicBezTo>
                        <a:pt x="608" y="80"/>
                        <a:pt x="568" y="53"/>
                        <a:pt x="512" y="33"/>
                      </a:cubicBezTo>
                      <a:cubicBezTo>
                        <a:pt x="456" y="14"/>
                        <a:pt x="380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5" name="Google Shape;2665;p37"/>
                <p:cNvSpPr/>
                <p:nvPr/>
              </p:nvSpPr>
              <p:spPr>
                <a:xfrm>
                  <a:off x="5311009" y="4805158"/>
                  <a:ext cx="53606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" h="162" extrusionOk="0">
                      <a:moveTo>
                        <a:pt x="303" y="0"/>
                      </a:moveTo>
                      <a:cubicBezTo>
                        <a:pt x="227" y="0"/>
                        <a:pt x="151" y="11"/>
                        <a:pt x="96" y="34"/>
                      </a:cubicBezTo>
                      <a:cubicBezTo>
                        <a:pt x="40" y="53"/>
                        <a:pt x="0" y="79"/>
                        <a:pt x="0" y="79"/>
                      </a:cubicBezTo>
                      <a:cubicBezTo>
                        <a:pt x="0" y="79"/>
                        <a:pt x="40" y="106"/>
                        <a:pt x="96" y="125"/>
                      </a:cubicBezTo>
                      <a:cubicBezTo>
                        <a:pt x="151" y="149"/>
                        <a:pt x="227" y="162"/>
                        <a:pt x="303" y="162"/>
                      </a:cubicBezTo>
                      <a:cubicBezTo>
                        <a:pt x="379" y="162"/>
                        <a:pt x="455" y="149"/>
                        <a:pt x="512" y="125"/>
                      </a:cubicBezTo>
                      <a:cubicBezTo>
                        <a:pt x="567" y="106"/>
                        <a:pt x="607" y="79"/>
                        <a:pt x="607" y="79"/>
                      </a:cubicBezTo>
                      <a:cubicBezTo>
                        <a:pt x="607" y="79"/>
                        <a:pt x="567" y="53"/>
                        <a:pt x="512" y="34"/>
                      </a:cubicBezTo>
                      <a:cubicBezTo>
                        <a:pt x="455" y="14"/>
                        <a:pt x="379" y="0"/>
                        <a:pt x="303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6" name="Google Shape;2666;p37"/>
                <p:cNvSpPr/>
                <p:nvPr/>
              </p:nvSpPr>
              <p:spPr>
                <a:xfrm>
                  <a:off x="478411" y="4632685"/>
                  <a:ext cx="53429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3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6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6" y="130"/>
                      </a:cubicBezTo>
                      <a:cubicBezTo>
                        <a:pt x="152" y="149"/>
                        <a:pt x="228" y="163"/>
                        <a:pt x="304" y="163"/>
                      </a:cubicBezTo>
                      <a:cubicBezTo>
                        <a:pt x="379" y="163"/>
                        <a:pt x="455" y="149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7"/>
                        <a:pt x="512" y="37"/>
                      </a:cubicBezTo>
                      <a:cubicBezTo>
                        <a:pt x="455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7" name="Google Shape;2667;p37"/>
                <p:cNvSpPr/>
                <p:nvPr/>
              </p:nvSpPr>
              <p:spPr>
                <a:xfrm>
                  <a:off x="466754" y="4589059"/>
                  <a:ext cx="53694" cy="1439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3" extrusionOk="0">
                      <a:moveTo>
                        <a:pt x="304" y="0"/>
                      </a:moveTo>
                      <a:cubicBezTo>
                        <a:pt x="228" y="0"/>
                        <a:pt x="152" y="13"/>
                        <a:pt x="96" y="33"/>
                      </a:cubicBezTo>
                      <a:cubicBezTo>
                        <a:pt x="40" y="53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2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1" y="129"/>
                      </a:cubicBezTo>
                      <a:cubicBezTo>
                        <a:pt x="571" y="109"/>
                        <a:pt x="607" y="83"/>
                        <a:pt x="607" y="83"/>
                      </a:cubicBezTo>
                      <a:cubicBezTo>
                        <a:pt x="607" y="83"/>
                        <a:pt x="571" y="53"/>
                        <a:pt x="511" y="33"/>
                      </a:cubicBezTo>
                      <a:cubicBezTo>
                        <a:pt x="456" y="13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8" name="Google Shape;2668;p37"/>
                <p:cNvSpPr/>
                <p:nvPr/>
              </p:nvSpPr>
              <p:spPr>
                <a:xfrm>
                  <a:off x="395133" y="461617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2" y="14"/>
                        <a:pt x="96" y="33"/>
                      </a:cubicBezTo>
                      <a:cubicBezTo>
                        <a:pt x="36" y="53"/>
                        <a:pt x="1" y="79"/>
                        <a:pt x="1" y="79"/>
                      </a:cubicBezTo>
                      <a:cubicBezTo>
                        <a:pt x="1" y="79"/>
                        <a:pt x="36" y="109"/>
                        <a:pt x="96" y="125"/>
                      </a:cubicBezTo>
                      <a:cubicBezTo>
                        <a:pt x="152" y="148"/>
                        <a:pt x="228" y="162"/>
                        <a:pt x="304" y="162"/>
                      </a:cubicBezTo>
                      <a:cubicBezTo>
                        <a:pt x="380" y="162"/>
                        <a:pt x="452" y="148"/>
                        <a:pt x="511" y="125"/>
                      </a:cubicBezTo>
                      <a:cubicBezTo>
                        <a:pt x="567" y="105"/>
                        <a:pt x="604" y="79"/>
                        <a:pt x="604" y="79"/>
                      </a:cubicBezTo>
                      <a:cubicBezTo>
                        <a:pt x="604" y="79"/>
                        <a:pt x="567" y="53"/>
                        <a:pt x="511" y="33"/>
                      </a:cubicBezTo>
                      <a:cubicBezTo>
                        <a:pt x="452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69" name="Google Shape;2669;p37"/>
                <p:cNvSpPr/>
                <p:nvPr/>
              </p:nvSpPr>
              <p:spPr>
                <a:xfrm>
                  <a:off x="7666815" y="4665360"/>
                  <a:ext cx="53341" cy="143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4" h="162" extrusionOk="0">
                      <a:moveTo>
                        <a:pt x="304" y="0"/>
                      </a:moveTo>
                      <a:cubicBezTo>
                        <a:pt x="228" y="0"/>
                        <a:pt x="153" y="11"/>
                        <a:pt x="96" y="34"/>
                      </a:cubicBezTo>
                      <a:cubicBezTo>
                        <a:pt x="37" y="53"/>
                        <a:pt x="1" y="79"/>
                        <a:pt x="1" y="79"/>
                      </a:cubicBezTo>
                      <a:cubicBezTo>
                        <a:pt x="1" y="79"/>
                        <a:pt x="37" y="106"/>
                        <a:pt x="96" y="125"/>
                      </a:cubicBezTo>
                      <a:cubicBezTo>
                        <a:pt x="153" y="149"/>
                        <a:pt x="228" y="162"/>
                        <a:pt x="304" y="162"/>
                      </a:cubicBezTo>
                      <a:cubicBezTo>
                        <a:pt x="380" y="162"/>
                        <a:pt x="456" y="149"/>
                        <a:pt x="512" y="125"/>
                      </a:cubicBezTo>
                      <a:cubicBezTo>
                        <a:pt x="568" y="106"/>
                        <a:pt x="604" y="79"/>
                        <a:pt x="604" y="79"/>
                      </a:cubicBezTo>
                      <a:cubicBezTo>
                        <a:pt x="604" y="79"/>
                        <a:pt x="568" y="53"/>
                        <a:pt x="512" y="34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0" name="Google Shape;2670;p37"/>
                <p:cNvSpPr/>
                <p:nvPr/>
              </p:nvSpPr>
              <p:spPr>
                <a:xfrm>
                  <a:off x="7655158" y="4621381"/>
                  <a:ext cx="53694" cy="146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8" h="166" extrusionOk="0">
                      <a:moveTo>
                        <a:pt x="304" y="0"/>
                      </a:moveTo>
                      <a:cubicBezTo>
                        <a:pt x="228" y="0"/>
                        <a:pt x="153" y="14"/>
                        <a:pt x="96" y="37"/>
                      </a:cubicBezTo>
                      <a:cubicBezTo>
                        <a:pt x="40" y="57"/>
                        <a:pt x="1" y="83"/>
                        <a:pt x="1" y="83"/>
                      </a:cubicBezTo>
                      <a:cubicBezTo>
                        <a:pt x="1" y="83"/>
                        <a:pt x="40" y="109"/>
                        <a:pt x="96" y="129"/>
                      </a:cubicBezTo>
                      <a:cubicBezTo>
                        <a:pt x="153" y="152"/>
                        <a:pt x="228" y="165"/>
                        <a:pt x="304" y="165"/>
                      </a:cubicBezTo>
                      <a:cubicBezTo>
                        <a:pt x="380" y="165"/>
                        <a:pt x="456" y="152"/>
                        <a:pt x="512" y="129"/>
                      </a:cubicBezTo>
                      <a:cubicBezTo>
                        <a:pt x="568" y="109"/>
                        <a:pt x="608" y="83"/>
                        <a:pt x="608" y="83"/>
                      </a:cubicBezTo>
                      <a:cubicBezTo>
                        <a:pt x="608" y="83"/>
                        <a:pt x="568" y="57"/>
                        <a:pt x="512" y="37"/>
                      </a:cubicBezTo>
                      <a:cubicBezTo>
                        <a:pt x="456" y="14"/>
                        <a:pt x="380" y="0"/>
                        <a:pt x="30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1" name="Google Shape;2671;p37"/>
                <p:cNvSpPr/>
                <p:nvPr/>
              </p:nvSpPr>
              <p:spPr>
                <a:xfrm>
                  <a:off x="7583537" y="4648404"/>
                  <a:ext cx="53429" cy="144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5" h="164" extrusionOk="0">
                      <a:moveTo>
                        <a:pt x="304" y="1"/>
                      </a:moveTo>
                      <a:cubicBezTo>
                        <a:pt x="228" y="1"/>
                        <a:pt x="152" y="14"/>
                        <a:pt x="93" y="37"/>
                      </a:cubicBezTo>
                      <a:cubicBezTo>
                        <a:pt x="37" y="54"/>
                        <a:pt x="0" y="84"/>
                        <a:pt x="0" y="84"/>
                      </a:cubicBezTo>
                      <a:cubicBezTo>
                        <a:pt x="0" y="84"/>
                        <a:pt x="37" y="110"/>
                        <a:pt x="93" y="130"/>
                      </a:cubicBezTo>
                      <a:cubicBezTo>
                        <a:pt x="152" y="150"/>
                        <a:pt x="228" y="163"/>
                        <a:pt x="304" y="163"/>
                      </a:cubicBezTo>
                      <a:cubicBezTo>
                        <a:pt x="379" y="163"/>
                        <a:pt x="452" y="150"/>
                        <a:pt x="512" y="130"/>
                      </a:cubicBezTo>
                      <a:cubicBezTo>
                        <a:pt x="568" y="110"/>
                        <a:pt x="604" y="84"/>
                        <a:pt x="604" y="84"/>
                      </a:cubicBezTo>
                      <a:cubicBezTo>
                        <a:pt x="604" y="84"/>
                        <a:pt x="568" y="54"/>
                        <a:pt x="512" y="37"/>
                      </a:cubicBezTo>
                      <a:cubicBezTo>
                        <a:pt x="452" y="14"/>
                        <a:pt x="379" y="1"/>
                        <a:pt x="304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672" name="Google Shape;2672;p37"/>
                <p:cNvSpPr/>
                <p:nvPr/>
              </p:nvSpPr>
              <p:spPr>
                <a:xfrm>
                  <a:off x="597808" y="4226980"/>
                  <a:ext cx="23668" cy="237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9" extrusionOk="0">
                      <a:moveTo>
                        <a:pt x="135" y="1"/>
                      </a:moveTo>
                      <a:cubicBezTo>
                        <a:pt x="60" y="1"/>
                        <a:pt x="1" y="60"/>
                        <a:pt x="1" y="133"/>
                      </a:cubicBezTo>
                      <a:cubicBezTo>
                        <a:pt x="1" y="209"/>
                        <a:pt x="60" y="268"/>
                        <a:pt x="135" y="268"/>
                      </a:cubicBezTo>
                      <a:cubicBezTo>
                        <a:pt x="208" y="268"/>
                        <a:pt x="268" y="209"/>
                        <a:pt x="268" y="133"/>
                      </a:cubicBezTo>
                      <a:cubicBezTo>
                        <a:pt x="268" y="60"/>
                        <a:pt x="208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2673" name="Google Shape;2673;p37"/>
                <p:cNvGrpSpPr/>
                <p:nvPr/>
              </p:nvGrpSpPr>
              <p:grpSpPr>
                <a:xfrm>
                  <a:off x="476510" y="4065899"/>
                  <a:ext cx="266262" cy="475209"/>
                  <a:chOff x="476510" y="4065899"/>
                  <a:chExt cx="266262" cy="475209"/>
                </a:xfrm>
              </p:grpSpPr>
              <p:sp>
                <p:nvSpPr>
                  <p:cNvPr id="2674" name="Google Shape;2674;p37"/>
                  <p:cNvSpPr/>
                  <p:nvPr/>
                </p:nvSpPr>
                <p:spPr>
                  <a:xfrm>
                    <a:off x="476510" y="40658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5" name="Google Shape;2675;p37"/>
                  <p:cNvSpPr/>
                  <p:nvPr/>
                </p:nvSpPr>
                <p:spPr>
                  <a:xfrm>
                    <a:off x="597056" y="41350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6" name="Google Shape;2676;p37"/>
                  <p:cNvSpPr/>
                  <p:nvPr/>
                </p:nvSpPr>
                <p:spPr>
                  <a:xfrm>
                    <a:off x="597409" y="42279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77" name="Google Shape;2677;p37"/>
                  <p:cNvSpPr/>
                  <p:nvPr/>
                </p:nvSpPr>
                <p:spPr>
                  <a:xfrm>
                    <a:off x="540006" y="41676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78" name="Google Shape;2678;p37"/>
                <p:cNvGrpSpPr/>
                <p:nvPr/>
              </p:nvGrpSpPr>
              <p:grpSpPr>
                <a:xfrm>
                  <a:off x="8430902" y="4070574"/>
                  <a:ext cx="214776" cy="454279"/>
                  <a:chOff x="8430902" y="4070574"/>
                  <a:chExt cx="214776" cy="454279"/>
                </a:xfrm>
              </p:grpSpPr>
              <p:sp>
                <p:nvSpPr>
                  <p:cNvPr id="2679" name="Google Shape;2679;p37"/>
                  <p:cNvSpPr/>
                  <p:nvPr/>
                </p:nvSpPr>
                <p:spPr>
                  <a:xfrm>
                    <a:off x="8430902" y="4070574"/>
                    <a:ext cx="214776" cy="2768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32" h="3135" extrusionOk="0">
                        <a:moveTo>
                          <a:pt x="1272" y="1"/>
                        </a:moveTo>
                        <a:cubicBezTo>
                          <a:pt x="1004" y="1"/>
                          <a:pt x="817" y="282"/>
                          <a:pt x="687" y="580"/>
                        </a:cubicBezTo>
                        <a:cubicBezTo>
                          <a:pt x="535" y="929"/>
                          <a:pt x="730" y="1391"/>
                          <a:pt x="403" y="1677"/>
                        </a:cubicBezTo>
                        <a:cubicBezTo>
                          <a:pt x="1" y="2027"/>
                          <a:pt x="202" y="2479"/>
                          <a:pt x="202" y="2482"/>
                        </a:cubicBezTo>
                        <a:cubicBezTo>
                          <a:pt x="349" y="2811"/>
                          <a:pt x="977" y="3134"/>
                          <a:pt x="1452" y="3134"/>
                        </a:cubicBezTo>
                        <a:cubicBezTo>
                          <a:pt x="1596" y="3134"/>
                          <a:pt x="1726" y="3105"/>
                          <a:pt x="1824" y="3036"/>
                        </a:cubicBezTo>
                        <a:cubicBezTo>
                          <a:pt x="2431" y="2614"/>
                          <a:pt x="2226" y="1671"/>
                          <a:pt x="1993" y="1123"/>
                        </a:cubicBezTo>
                        <a:cubicBezTo>
                          <a:pt x="1858" y="797"/>
                          <a:pt x="1884" y="306"/>
                          <a:pt x="1554" y="94"/>
                        </a:cubicBezTo>
                        <a:cubicBezTo>
                          <a:pt x="1451" y="29"/>
                          <a:pt x="1358" y="1"/>
                          <a:pt x="127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0" name="Google Shape;2680;p37"/>
                  <p:cNvSpPr/>
                  <p:nvPr/>
                </p:nvSpPr>
                <p:spPr>
                  <a:xfrm>
                    <a:off x="8545354" y="4108283"/>
                    <a:ext cx="11216" cy="41657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" h="4717" extrusionOk="0">
                        <a:moveTo>
                          <a:pt x="64" y="1"/>
                        </a:moveTo>
                        <a:cubicBezTo>
                          <a:pt x="37" y="396"/>
                          <a:pt x="24" y="789"/>
                          <a:pt x="14" y="1181"/>
                        </a:cubicBezTo>
                        <a:cubicBezTo>
                          <a:pt x="4" y="1574"/>
                          <a:pt x="0" y="1966"/>
                          <a:pt x="0" y="2358"/>
                        </a:cubicBezTo>
                        <a:cubicBezTo>
                          <a:pt x="0" y="2751"/>
                          <a:pt x="4" y="3147"/>
                          <a:pt x="14" y="3539"/>
                        </a:cubicBezTo>
                        <a:lnTo>
                          <a:pt x="34" y="4130"/>
                        </a:lnTo>
                        <a:cubicBezTo>
                          <a:pt x="44" y="4324"/>
                          <a:pt x="50" y="4522"/>
                          <a:pt x="64" y="4716"/>
                        </a:cubicBezTo>
                        <a:cubicBezTo>
                          <a:pt x="76" y="4522"/>
                          <a:pt x="84" y="4324"/>
                          <a:pt x="96" y="4130"/>
                        </a:cubicBezTo>
                        <a:lnTo>
                          <a:pt x="113" y="3539"/>
                        </a:lnTo>
                        <a:cubicBezTo>
                          <a:pt x="123" y="3147"/>
                          <a:pt x="126" y="2751"/>
                          <a:pt x="126" y="2358"/>
                        </a:cubicBezTo>
                        <a:cubicBezTo>
                          <a:pt x="126" y="1966"/>
                          <a:pt x="123" y="1574"/>
                          <a:pt x="113" y="1181"/>
                        </a:cubicBezTo>
                        <a:cubicBezTo>
                          <a:pt x="103" y="789"/>
                          <a:pt x="90" y="396"/>
                          <a:pt x="64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1" name="Google Shape;2681;p37"/>
                  <p:cNvSpPr/>
                  <p:nvPr/>
                </p:nvSpPr>
                <p:spPr>
                  <a:xfrm>
                    <a:off x="8506320" y="4168865"/>
                    <a:ext cx="50250" cy="8168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9" h="925" extrusionOk="0">
                        <a:moveTo>
                          <a:pt x="60" y="1"/>
                        </a:moveTo>
                        <a:cubicBezTo>
                          <a:pt x="21" y="97"/>
                          <a:pt x="7" y="199"/>
                          <a:pt x="4" y="304"/>
                        </a:cubicBezTo>
                        <a:cubicBezTo>
                          <a:pt x="1" y="406"/>
                          <a:pt x="17" y="512"/>
                          <a:pt x="57" y="614"/>
                        </a:cubicBezTo>
                        <a:cubicBezTo>
                          <a:pt x="97" y="713"/>
                          <a:pt x="162" y="812"/>
                          <a:pt x="258" y="871"/>
                        </a:cubicBezTo>
                        <a:cubicBezTo>
                          <a:pt x="324" y="909"/>
                          <a:pt x="397" y="924"/>
                          <a:pt x="467" y="924"/>
                        </a:cubicBezTo>
                        <a:cubicBezTo>
                          <a:pt x="502" y="924"/>
                          <a:pt x="536" y="921"/>
                          <a:pt x="568" y="914"/>
                        </a:cubicBezTo>
                        <a:cubicBezTo>
                          <a:pt x="469" y="881"/>
                          <a:pt x="383" y="848"/>
                          <a:pt x="317" y="789"/>
                        </a:cubicBezTo>
                        <a:cubicBezTo>
                          <a:pt x="252" y="730"/>
                          <a:pt x="205" y="654"/>
                          <a:pt x="176" y="568"/>
                        </a:cubicBezTo>
                        <a:cubicBezTo>
                          <a:pt x="110" y="397"/>
                          <a:pt x="90" y="202"/>
                          <a:pt x="60" y="1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grpSp>
              <p:nvGrpSpPr>
                <p:cNvPr id="2682" name="Google Shape;2682;p37"/>
                <p:cNvGrpSpPr/>
                <p:nvPr/>
              </p:nvGrpSpPr>
              <p:grpSpPr>
                <a:xfrm>
                  <a:off x="5699960" y="4366499"/>
                  <a:ext cx="266262" cy="475209"/>
                  <a:chOff x="5699960" y="4366499"/>
                  <a:chExt cx="266262" cy="475209"/>
                </a:xfrm>
              </p:grpSpPr>
              <p:sp>
                <p:nvSpPr>
                  <p:cNvPr id="2683" name="Google Shape;2683;p37"/>
                  <p:cNvSpPr/>
                  <p:nvPr/>
                </p:nvSpPr>
                <p:spPr>
                  <a:xfrm>
                    <a:off x="5699960" y="4366499"/>
                    <a:ext cx="266262" cy="3480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3941" extrusionOk="0">
                        <a:moveTo>
                          <a:pt x="1430" y="1"/>
                        </a:moveTo>
                        <a:cubicBezTo>
                          <a:pt x="1018" y="1"/>
                          <a:pt x="673" y="517"/>
                          <a:pt x="716" y="691"/>
                        </a:cubicBezTo>
                        <a:cubicBezTo>
                          <a:pt x="775" y="938"/>
                          <a:pt x="63" y="1528"/>
                          <a:pt x="281" y="1746"/>
                        </a:cubicBezTo>
                        <a:cubicBezTo>
                          <a:pt x="498" y="1963"/>
                          <a:pt x="126" y="2584"/>
                          <a:pt x="63" y="3019"/>
                        </a:cubicBezTo>
                        <a:cubicBezTo>
                          <a:pt x="1" y="3455"/>
                          <a:pt x="716" y="3827"/>
                          <a:pt x="716" y="3827"/>
                        </a:cubicBezTo>
                        <a:cubicBezTo>
                          <a:pt x="915" y="3906"/>
                          <a:pt x="1104" y="3940"/>
                          <a:pt x="1279" y="3940"/>
                        </a:cubicBezTo>
                        <a:cubicBezTo>
                          <a:pt x="2055" y="3940"/>
                          <a:pt x="2551" y="3269"/>
                          <a:pt x="2424" y="2989"/>
                        </a:cubicBezTo>
                        <a:cubicBezTo>
                          <a:pt x="2269" y="2646"/>
                          <a:pt x="3015" y="1963"/>
                          <a:pt x="2454" y="1716"/>
                        </a:cubicBezTo>
                        <a:cubicBezTo>
                          <a:pt x="1896" y="1466"/>
                          <a:pt x="2579" y="1281"/>
                          <a:pt x="1989" y="377"/>
                        </a:cubicBezTo>
                        <a:cubicBezTo>
                          <a:pt x="1808" y="101"/>
                          <a:pt x="1612" y="1"/>
                          <a:pt x="1430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4" name="Google Shape;2684;p37"/>
                  <p:cNvSpPr/>
                  <p:nvPr/>
                </p:nvSpPr>
                <p:spPr>
                  <a:xfrm>
                    <a:off x="5820506" y="4435647"/>
                    <a:ext cx="11127" cy="40606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6" h="4598" extrusionOk="0">
                        <a:moveTo>
                          <a:pt x="63" y="0"/>
                        </a:moveTo>
                        <a:lnTo>
                          <a:pt x="1" y="4597"/>
                        </a:lnTo>
                        <a:lnTo>
                          <a:pt x="126" y="4597"/>
                        </a:lnTo>
                        <a:lnTo>
                          <a:pt x="63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5" name="Google Shape;2685;p37"/>
                  <p:cNvSpPr/>
                  <p:nvPr/>
                </p:nvSpPr>
                <p:spPr>
                  <a:xfrm>
                    <a:off x="5820859" y="4528551"/>
                    <a:ext cx="68442" cy="13953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5" h="1580" extrusionOk="0">
                        <a:moveTo>
                          <a:pt x="531" y="0"/>
                        </a:moveTo>
                        <a:cubicBezTo>
                          <a:pt x="531" y="0"/>
                          <a:pt x="537" y="3"/>
                          <a:pt x="551" y="6"/>
                        </a:cubicBezTo>
                        <a:cubicBezTo>
                          <a:pt x="564" y="10"/>
                          <a:pt x="583" y="13"/>
                          <a:pt x="606" y="26"/>
                        </a:cubicBezTo>
                        <a:cubicBezTo>
                          <a:pt x="617" y="33"/>
                          <a:pt x="630" y="40"/>
                          <a:pt x="643" y="46"/>
                        </a:cubicBezTo>
                        <a:cubicBezTo>
                          <a:pt x="653" y="56"/>
                          <a:pt x="666" y="66"/>
                          <a:pt x="679" y="76"/>
                        </a:cubicBezTo>
                        <a:cubicBezTo>
                          <a:pt x="693" y="89"/>
                          <a:pt x="705" y="102"/>
                          <a:pt x="716" y="119"/>
                        </a:cubicBezTo>
                        <a:cubicBezTo>
                          <a:pt x="722" y="139"/>
                          <a:pt x="732" y="155"/>
                          <a:pt x="739" y="175"/>
                        </a:cubicBezTo>
                        <a:cubicBezTo>
                          <a:pt x="752" y="215"/>
                          <a:pt x="749" y="264"/>
                          <a:pt x="745" y="310"/>
                        </a:cubicBezTo>
                        <a:cubicBezTo>
                          <a:pt x="739" y="359"/>
                          <a:pt x="725" y="409"/>
                          <a:pt x="709" y="458"/>
                        </a:cubicBezTo>
                        <a:cubicBezTo>
                          <a:pt x="673" y="561"/>
                          <a:pt x="620" y="663"/>
                          <a:pt x="560" y="762"/>
                        </a:cubicBezTo>
                        <a:cubicBezTo>
                          <a:pt x="442" y="959"/>
                          <a:pt x="300" y="1145"/>
                          <a:pt x="188" y="1279"/>
                        </a:cubicBezTo>
                        <a:cubicBezTo>
                          <a:pt x="79" y="1411"/>
                          <a:pt x="0" y="1497"/>
                          <a:pt x="0" y="1497"/>
                        </a:cubicBezTo>
                        <a:lnTo>
                          <a:pt x="92" y="1580"/>
                        </a:lnTo>
                        <a:cubicBezTo>
                          <a:pt x="92" y="1580"/>
                          <a:pt x="168" y="1487"/>
                          <a:pt x="270" y="1343"/>
                        </a:cubicBezTo>
                        <a:cubicBezTo>
                          <a:pt x="376" y="1200"/>
                          <a:pt x="507" y="1002"/>
                          <a:pt x="613" y="795"/>
                        </a:cubicBezTo>
                        <a:cubicBezTo>
                          <a:pt x="670" y="690"/>
                          <a:pt x="716" y="580"/>
                          <a:pt x="745" y="472"/>
                        </a:cubicBezTo>
                        <a:cubicBezTo>
                          <a:pt x="761" y="419"/>
                          <a:pt x="769" y="363"/>
                          <a:pt x="775" y="314"/>
                        </a:cubicBezTo>
                        <a:cubicBezTo>
                          <a:pt x="775" y="261"/>
                          <a:pt x="772" y="211"/>
                          <a:pt x="755" y="168"/>
                        </a:cubicBezTo>
                        <a:cubicBezTo>
                          <a:pt x="752" y="148"/>
                          <a:pt x="735" y="128"/>
                          <a:pt x="725" y="112"/>
                        </a:cubicBezTo>
                        <a:cubicBezTo>
                          <a:pt x="716" y="96"/>
                          <a:pt x="699" y="82"/>
                          <a:pt x="689" y="69"/>
                        </a:cubicBezTo>
                        <a:cubicBezTo>
                          <a:pt x="673" y="56"/>
                          <a:pt x="659" y="46"/>
                          <a:pt x="646" y="40"/>
                        </a:cubicBezTo>
                        <a:cubicBezTo>
                          <a:pt x="633" y="33"/>
                          <a:pt x="620" y="26"/>
                          <a:pt x="606" y="23"/>
                        </a:cubicBezTo>
                        <a:cubicBezTo>
                          <a:pt x="583" y="10"/>
                          <a:pt x="564" y="10"/>
                          <a:pt x="551" y="3"/>
                        </a:cubicBezTo>
                        <a:cubicBezTo>
                          <a:pt x="538" y="0"/>
                          <a:pt x="531" y="0"/>
                          <a:pt x="531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686" name="Google Shape;2686;p37"/>
                  <p:cNvSpPr/>
                  <p:nvPr/>
                </p:nvSpPr>
                <p:spPr>
                  <a:xfrm>
                    <a:off x="5763456" y="4468234"/>
                    <a:ext cx="68531" cy="1392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6" h="1577" extrusionOk="0">
                        <a:moveTo>
                          <a:pt x="244" y="0"/>
                        </a:moveTo>
                        <a:cubicBezTo>
                          <a:pt x="244" y="0"/>
                          <a:pt x="238" y="0"/>
                          <a:pt x="224" y="3"/>
                        </a:cubicBezTo>
                        <a:cubicBezTo>
                          <a:pt x="212" y="7"/>
                          <a:pt x="192" y="10"/>
                          <a:pt x="168" y="20"/>
                        </a:cubicBezTo>
                        <a:cubicBezTo>
                          <a:pt x="155" y="27"/>
                          <a:pt x="142" y="33"/>
                          <a:pt x="128" y="37"/>
                        </a:cubicBezTo>
                        <a:cubicBezTo>
                          <a:pt x="116" y="47"/>
                          <a:pt x="102" y="56"/>
                          <a:pt x="86" y="67"/>
                        </a:cubicBezTo>
                        <a:cubicBezTo>
                          <a:pt x="73" y="79"/>
                          <a:pt x="60" y="93"/>
                          <a:pt x="46" y="109"/>
                        </a:cubicBezTo>
                        <a:cubicBezTo>
                          <a:pt x="37" y="129"/>
                          <a:pt x="23" y="146"/>
                          <a:pt x="20" y="169"/>
                        </a:cubicBezTo>
                        <a:cubicBezTo>
                          <a:pt x="0" y="211"/>
                          <a:pt x="0" y="261"/>
                          <a:pt x="0" y="314"/>
                        </a:cubicBezTo>
                        <a:cubicBezTo>
                          <a:pt x="3" y="363"/>
                          <a:pt x="14" y="419"/>
                          <a:pt x="30" y="472"/>
                        </a:cubicBezTo>
                        <a:cubicBezTo>
                          <a:pt x="60" y="577"/>
                          <a:pt x="106" y="686"/>
                          <a:pt x="162" y="792"/>
                        </a:cubicBezTo>
                        <a:cubicBezTo>
                          <a:pt x="267" y="1003"/>
                          <a:pt x="399" y="1198"/>
                          <a:pt x="501" y="1342"/>
                        </a:cubicBezTo>
                        <a:cubicBezTo>
                          <a:pt x="607" y="1484"/>
                          <a:pt x="679" y="1577"/>
                          <a:pt x="679" y="1577"/>
                        </a:cubicBezTo>
                        <a:lnTo>
                          <a:pt x="775" y="1498"/>
                        </a:lnTo>
                        <a:cubicBezTo>
                          <a:pt x="775" y="1498"/>
                          <a:pt x="696" y="1412"/>
                          <a:pt x="588" y="1280"/>
                        </a:cubicBezTo>
                        <a:cubicBezTo>
                          <a:pt x="475" y="1145"/>
                          <a:pt x="333" y="960"/>
                          <a:pt x="215" y="762"/>
                        </a:cubicBezTo>
                        <a:cubicBezTo>
                          <a:pt x="155" y="663"/>
                          <a:pt x="102" y="561"/>
                          <a:pt x="66" y="458"/>
                        </a:cubicBezTo>
                        <a:cubicBezTo>
                          <a:pt x="46" y="409"/>
                          <a:pt x="37" y="359"/>
                          <a:pt x="30" y="310"/>
                        </a:cubicBezTo>
                        <a:cubicBezTo>
                          <a:pt x="26" y="261"/>
                          <a:pt x="23" y="215"/>
                          <a:pt x="37" y="175"/>
                        </a:cubicBezTo>
                        <a:cubicBezTo>
                          <a:pt x="40" y="152"/>
                          <a:pt x="53" y="135"/>
                          <a:pt x="60" y="119"/>
                        </a:cubicBezTo>
                        <a:cubicBezTo>
                          <a:pt x="69" y="102"/>
                          <a:pt x="83" y="90"/>
                          <a:pt x="96" y="76"/>
                        </a:cubicBezTo>
                        <a:cubicBezTo>
                          <a:pt x="109" y="67"/>
                          <a:pt x="122" y="53"/>
                          <a:pt x="132" y="47"/>
                        </a:cubicBezTo>
                        <a:cubicBezTo>
                          <a:pt x="145" y="37"/>
                          <a:pt x="159" y="30"/>
                          <a:pt x="168" y="27"/>
                        </a:cubicBezTo>
                        <a:cubicBezTo>
                          <a:pt x="192" y="14"/>
                          <a:pt x="212" y="10"/>
                          <a:pt x="224" y="7"/>
                        </a:cubicBezTo>
                        <a:cubicBezTo>
                          <a:pt x="238" y="0"/>
                          <a:pt x="244" y="0"/>
                          <a:pt x="244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687" name="Google Shape;2687;p37"/>
            <p:cNvSpPr/>
            <p:nvPr/>
          </p:nvSpPr>
          <p:spPr>
            <a:xfrm>
              <a:off x="100371" y="912508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88" name="Google Shape;2688;p37"/>
            <p:cNvSpPr/>
            <p:nvPr/>
          </p:nvSpPr>
          <p:spPr>
            <a:xfrm>
              <a:off x="7953471" y="1944221"/>
              <a:ext cx="768252" cy="232370"/>
            </a:xfrm>
            <a:custGeom>
              <a:avLst/>
              <a:gdLst/>
              <a:ahLst/>
              <a:cxnLst/>
              <a:rect l="l" t="t" r="r" b="b"/>
              <a:pathLst>
                <a:path w="7732" h="2297" extrusionOk="0">
                  <a:moveTo>
                    <a:pt x="4077" y="0"/>
                  </a:moveTo>
                  <a:cubicBezTo>
                    <a:pt x="2890" y="0"/>
                    <a:pt x="2293" y="1801"/>
                    <a:pt x="2293" y="1801"/>
                  </a:cubicBezTo>
                  <a:cubicBezTo>
                    <a:pt x="2293" y="1801"/>
                    <a:pt x="2227" y="952"/>
                    <a:pt x="1540" y="952"/>
                  </a:cubicBezTo>
                  <a:cubicBezTo>
                    <a:pt x="1460" y="952"/>
                    <a:pt x="1372" y="964"/>
                    <a:pt x="1274" y="990"/>
                  </a:cubicBezTo>
                  <a:cubicBezTo>
                    <a:pt x="371" y="1229"/>
                    <a:pt x="1452" y="2261"/>
                    <a:pt x="143" y="2296"/>
                  </a:cubicBezTo>
                  <a:lnTo>
                    <a:pt x="7731" y="2296"/>
                  </a:lnTo>
                  <a:cubicBezTo>
                    <a:pt x="7731" y="2296"/>
                    <a:pt x="6033" y="1732"/>
                    <a:pt x="6372" y="1306"/>
                  </a:cubicBezTo>
                  <a:cubicBezTo>
                    <a:pt x="6526" y="1116"/>
                    <a:pt x="6072" y="938"/>
                    <a:pt x="5583" y="938"/>
                  </a:cubicBezTo>
                  <a:cubicBezTo>
                    <a:pt x="5304" y="938"/>
                    <a:pt x="5014" y="996"/>
                    <a:pt x="4819" y="1142"/>
                  </a:cubicBezTo>
                  <a:lnTo>
                    <a:pt x="4819" y="1142"/>
                  </a:lnTo>
                  <a:cubicBezTo>
                    <a:pt x="4845" y="598"/>
                    <a:pt x="4726" y="0"/>
                    <a:pt x="4077" y="0"/>
                  </a:cubicBezTo>
                  <a:close/>
                  <a:moveTo>
                    <a:pt x="1" y="2296"/>
                  </a:moveTo>
                  <a:cubicBezTo>
                    <a:pt x="26" y="2296"/>
                    <a:pt x="50" y="2296"/>
                    <a:pt x="74" y="2296"/>
                  </a:cubicBezTo>
                  <a:cubicBezTo>
                    <a:pt x="97" y="2296"/>
                    <a:pt x="120" y="2296"/>
                    <a:pt x="143" y="229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34585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EE9CBB4B-3B26-4525-B432-8B800771D3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75727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1C2A217D-ED2E-4E0A-A3D7-4C001539CE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 descr="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">
            <a:extLst>
              <a:ext uri="{FF2B5EF4-FFF2-40B4-BE49-F238E27FC236}">
                <a16:creationId xmlns:a16="http://schemas.microsoft.com/office/drawing/2014/main" xmlns="" id="{9301191A-AF8E-42C5-AAD3-16E33E31DBD4}"/>
              </a:ext>
            </a:extLst>
          </p:cNvPr>
          <p:cNvSpPr/>
          <p:nvPr userDrawn="1"/>
        </p:nvSpPr>
        <p:spPr>
          <a:xfrm>
            <a:off x="206901" y="201778"/>
            <a:ext cx="11778197" cy="6454443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67651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A0C04D4-A95F-4E29-8E9C-15DC8E6BEE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9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任意多边形 115" descr="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">
            <a:extLst>
              <a:ext uri="{FF2B5EF4-FFF2-40B4-BE49-F238E27FC236}">
                <a16:creationId xmlns:a16="http://schemas.microsoft.com/office/drawing/2014/main" xmlns="" id="{E5A55648-48EA-42B5-8C76-0AA577285BED}"/>
              </a:ext>
            </a:extLst>
          </p:cNvPr>
          <p:cNvSpPr/>
          <p:nvPr userDrawn="1"/>
        </p:nvSpPr>
        <p:spPr>
          <a:xfrm>
            <a:off x="1412868" y="-9991"/>
            <a:ext cx="9366263" cy="6877982"/>
          </a:xfrm>
          <a:custGeom>
            <a:avLst/>
            <a:gdLst>
              <a:gd name="connsiteX0" fmla="*/ 1376638 w 9343606"/>
              <a:gd name="connsiteY0" fmla="*/ 0 h 6861345"/>
              <a:gd name="connsiteX1" fmla="*/ 7966969 w 9343606"/>
              <a:gd name="connsiteY1" fmla="*/ 0 h 6861345"/>
              <a:gd name="connsiteX2" fmla="*/ 7975267 w 9343606"/>
              <a:gd name="connsiteY2" fmla="*/ 8202 h 6861345"/>
              <a:gd name="connsiteX3" fmla="*/ 9343606 w 9343606"/>
              <a:gd name="connsiteY3" fmla="*/ 3432876 h 6861345"/>
              <a:gd name="connsiteX4" fmla="*/ 7975267 w 9343606"/>
              <a:gd name="connsiteY4" fmla="*/ 6857551 h 6861345"/>
              <a:gd name="connsiteX5" fmla="*/ 7971428 w 9343606"/>
              <a:gd name="connsiteY5" fmla="*/ 6861345 h 6861345"/>
              <a:gd name="connsiteX6" fmla="*/ 1372179 w 9343606"/>
              <a:gd name="connsiteY6" fmla="*/ 6861345 h 6861345"/>
              <a:gd name="connsiteX7" fmla="*/ 1368340 w 9343606"/>
              <a:gd name="connsiteY7" fmla="*/ 6857551 h 6861345"/>
              <a:gd name="connsiteX8" fmla="*/ 0 w 9343606"/>
              <a:gd name="connsiteY8" fmla="*/ 3432876 h 6861345"/>
              <a:gd name="connsiteX9" fmla="*/ 1368340 w 9343606"/>
              <a:gd name="connsiteY9" fmla="*/ 8202 h 6861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343606" h="6861345">
                <a:moveTo>
                  <a:pt x="1376638" y="0"/>
                </a:moveTo>
                <a:lnTo>
                  <a:pt x="7966969" y="0"/>
                </a:lnTo>
                <a:lnTo>
                  <a:pt x="7975267" y="8202"/>
                </a:lnTo>
                <a:cubicBezTo>
                  <a:pt x="8820697" y="884653"/>
                  <a:pt x="9343606" y="2095458"/>
                  <a:pt x="9343606" y="3432876"/>
                </a:cubicBezTo>
                <a:cubicBezTo>
                  <a:pt x="9343606" y="4770295"/>
                  <a:pt x="8820697" y="5981100"/>
                  <a:pt x="7975267" y="6857551"/>
                </a:cubicBezTo>
                <a:lnTo>
                  <a:pt x="7971428" y="6861345"/>
                </a:lnTo>
                <a:lnTo>
                  <a:pt x="1372179" y="6861345"/>
                </a:lnTo>
                <a:lnTo>
                  <a:pt x="1368340" y="6857551"/>
                </a:lnTo>
                <a:cubicBezTo>
                  <a:pt x="522910" y="5981100"/>
                  <a:pt x="0" y="4770295"/>
                  <a:pt x="0" y="3432876"/>
                </a:cubicBezTo>
                <a:cubicBezTo>
                  <a:pt x="0" y="2095458"/>
                  <a:pt x="522910" y="884653"/>
                  <a:pt x="1368340" y="820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字魂105号-简雅黑" panose="00000500000000000000" pitchFamily="2" charset="-122"/>
              <a:ea typeface="字魂105号-简雅黑" panose="00000500000000000000" pitchFamily="2" charset="-122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C5E0FEB-D52F-480D-A70B-D86272B7984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-2675989" y="-950207"/>
            <a:ext cx="3167916" cy="3268627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-2549530" y="2138504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4267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75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xmlns="" id="{6108D78E-8090-455C-81F2-F57D8860EAC5}"/>
              </a:ext>
            </a:extLst>
          </p:cNvPr>
          <p:cNvSpPr txBox="1">
            <a:spLocks/>
          </p:cNvSpPr>
          <p:nvPr userDrawn="1"/>
        </p:nvSpPr>
        <p:spPr>
          <a:xfrm>
            <a:off x="8382000" y="-1049868"/>
            <a:ext cx="4690962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By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Phước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107F92">
                    <a:lumMod val="50000"/>
                  </a:srgbClr>
                </a:solidFill>
                <a:effectLst/>
                <a:uLnTx/>
                <a:uFillTx/>
                <a:latin typeface="#9Slide07 IcielAltus Serif" panose="02000000000000000000" pitchFamily="2" charset="0"/>
                <a:ea typeface="+mj-ea"/>
                <a:cs typeface="+mj-cs"/>
              </a:rPr>
              <a:t>Trang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107F92">
                  <a:lumMod val="50000"/>
                </a:srgbClr>
              </a:solidFill>
              <a:effectLst/>
              <a:uLnTx/>
              <a:uFillTx/>
              <a:latin typeface="#9Slide07 IcielAltus Serif" panose="02000000000000000000" pitchFamily="2" charset="0"/>
              <a:ea typeface="+mj-ea"/>
              <a:cs typeface="+mj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757391" y="7139940"/>
            <a:ext cx="1824009" cy="2002485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9EA2F57-C96A-966D-50AE-CA599802F3D7}"/>
              </a:ext>
            </a:extLst>
          </p:cNvPr>
          <p:cNvSpPr txBox="1"/>
          <p:nvPr userDrawn="1"/>
        </p:nvSpPr>
        <p:spPr>
          <a:xfrm>
            <a:off x="3189261" y="844710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1E1E1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576273" y="881105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xmlns="" id="{134C9EFF-C59B-47AD-BC67-24488957F3EB}"/>
              </a:ext>
            </a:extLst>
          </p:cNvPr>
          <p:cNvSpPr txBox="1">
            <a:spLocks/>
          </p:cNvSpPr>
          <p:nvPr userDrawn="1"/>
        </p:nvSpPr>
        <p:spPr>
          <a:xfrm>
            <a:off x="0" y="5671608"/>
            <a:ext cx="2406471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EF8EA"/>
                </a:solidFill>
                <a:effectLst/>
                <a:uLnTx/>
                <a:uFillTx/>
                <a:latin typeface="#9Slide05 ViceroyJF" panose="02040603050506020204" pitchFamily="18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73000221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4420512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246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kite" descr="F:\1-原创素材\1_mm1102\PPT\PPT_014\materaials\contents_4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7026" y="3034493"/>
            <a:ext cx="900740" cy="75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39232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4.93827E-7 L -0.64809 -0.37593 " pathEditMode="relative" rAng="0" ptsTypes="AA">
                                      <p:cBhvr>
                                        <p:cTn id="11" dur="12000" fill="hold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413" y="-18796"/>
                                    </p:animMotion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0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2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-300000">
                                      <p:cBhvr>
                                        <p:cTn id="2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300000">
                                      <p:cBhvr>
                                        <p:cTn id="3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8" presetClass="emph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Rot by="600000">
                                      <p:cBhvr>
                                        <p:cTn id="37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8" presetClass="emp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Rot by="-600000">
                                      <p:cBhvr>
                                        <p:cTn id="39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bg" descr="F:\1-原创素材\1_mm1102\PPT\PPT_014\materaials\contents_1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balloon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7125" y="260649"/>
            <a:ext cx="2872889" cy="3953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alloon_2" descr="F:\1-原创素材\1_mm1102\PPT\PPT_014\materaials\contents_3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8631" flipH="1">
            <a:off x="562828" y="191027"/>
            <a:ext cx="4983709" cy="6480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shape" descr="F:\1-原创素材\1_mm1102\PPT\PPT_014\materaials\contents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1477" y="1019679"/>
            <a:ext cx="9178075" cy="4788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grassland" descr="F:\1-原创素材\1_mm1102\PPT\PPT_014\materaials\contents_5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33949"/>
            <a:ext cx="12192000" cy="1924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 userDrawn="1"/>
        </p:nvGrpSpPr>
        <p:grpSpPr>
          <a:xfrm>
            <a:off x="595135" y="4965171"/>
            <a:ext cx="11001731" cy="1920213"/>
            <a:chOff x="-4251670" y="1149350"/>
            <a:chExt cx="16299090" cy="2844800"/>
          </a:xfrm>
        </p:grpSpPr>
        <p:pic>
          <p:nvPicPr>
            <p:cNvPr id="3080" name="children_1" descr="F:\1-原创素材\1_mm1102\PPT\PPT_014\materaials\children_1.png"/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251670" y="1339850"/>
              <a:ext cx="1790700" cy="2463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1" name="children_2" descr="F:\1-原创素材\1_mm1102\PPT\PPT_014\materaials\children_2.png"/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58950" y="1308100"/>
              <a:ext cx="1574800" cy="2527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2" name="children_3" descr="F:\1-原创素材\1_mm1102\PPT\PPT_014\materaials\children_3.png"/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7225" y="1295400"/>
              <a:ext cx="1790700" cy="2552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3" name="children_4" descr="F:\1-原创素材\1_mm1102\PPT\PPT_014\materaials\children_4.png"/>
            <p:cNvPicPr>
              <a:picLocks noChangeAspect="1" noChangeArrowheads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00350" y="1149350"/>
              <a:ext cx="1600200" cy="28448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4" name="children_5" descr="F:\1-原创素材\1_mm1102\PPT\PPT_014\materaials\children_5.png"/>
            <p:cNvPicPr>
              <a:picLocks noChangeAspect="1" noChangeArrowheads="1"/>
            </p:cNvPicPr>
            <p:nvPr userDrawn="1"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67361" y="1244600"/>
              <a:ext cx="2006600" cy="26543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5" name="children_6" descr="F:\1-原创素材\1_mm1102\PPT\PPT_014\materaials\children_6.png"/>
            <p:cNvPicPr>
              <a:picLocks noChangeAspect="1" noChangeArrowheads="1"/>
            </p:cNvPicPr>
            <p:nvPr userDrawn="1"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6951" y="1219200"/>
              <a:ext cx="1689100" cy="2705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6" name="children_7" descr="F:\1-原创素材\1_mm1102\PPT\PPT_014\materaials\children_7.png"/>
            <p:cNvPicPr>
              <a:picLocks noChangeAspect="1" noChangeArrowheads="1"/>
            </p:cNvPicPr>
            <p:nvPr userDrawn="1"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835" y="1346200"/>
              <a:ext cx="2019300" cy="24511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87" name="children_8" descr="F:\1-原创素材\1_mm1102\PPT\PPT_014\materaials\children_8.png"/>
            <p:cNvPicPr>
              <a:picLocks noChangeAspect="1" noChangeArrowheads="1"/>
            </p:cNvPicPr>
            <p:nvPr userDrawn="1"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269420" y="1327150"/>
              <a:ext cx="1778000" cy="24892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kite_group"/>
          <p:cNvGrpSpPr/>
          <p:nvPr userDrawn="1"/>
        </p:nvGrpSpPr>
        <p:grpSpPr>
          <a:xfrm>
            <a:off x="0" y="-1867624"/>
            <a:ext cx="5808371" cy="2887303"/>
            <a:chOff x="-180528" y="-1185078"/>
            <a:chExt cx="4356278" cy="2165477"/>
          </a:xfrm>
        </p:grpSpPr>
        <p:pic>
          <p:nvPicPr>
            <p:cNvPr id="19" name="kite" descr="F:\1-原创素材\1_mm1102\PPT\PPT_014\materaials\contents_4.png"/>
            <p:cNvPicPr>
              <a:picLocks noChangeAspect="1" noChangeArrowheads="1"/>
            </p:cNvPicPr>
            <p:nvPr userDrawn="1"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0195" y="411510"/>
              <a:ext cx="675555" cy="5688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椭圆 1"/>
            <p:cNvSpPr/>
            <p:nvPr userDrawn="1"/>
          </p:nvSpPr>
          <p:spPr>
            <a:xfrm>
              <a:off x="-180528" y="-1185078"/>
              <a:ext cx="72008" cy="72008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65295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">
                                      <p:cBhvr>
                                        <p:cTn id="6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300000">
                                      <p:cBhvr>
                                        <p:cTn id="8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-300000">
                                      <p:cBhvr>
                                        <p:cTn id="10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300000">
                                      <p:cBhvr>
                                        <p:cTn id="12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600000">
                                      <p:cBhvr>
                                        <p:cTn id="1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-600000">
                                      <p:cBhvr>
                                        <p:cTn id="16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18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Rot by="-300000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22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Rot by="600000">
                                      <p:cBhvr>
                                        <p:cTn id="24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44444E-6 L 0.0375 0.01968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75" y="99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42" presetClass="path" presetSubtype="0" accel="50000" decel="5000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0.0375 0.01968 L 0.02969 -0.01226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1" y="-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L_blue"/>
          <p:cNvGrpSpPr/>
          <p:nvPr userDrawn="1"/>
        </p:nvGrpSpPr>
        <p:grpSpPr>
          <a:xfrm>
            <a:off x="0" y="34210"/>
            <a:ext cx="647589" cy="6748492"/>
            <a:chOff x="0" y="25657"/>
            <a:chExt cx="485692" cy="5061369"/>
          </a:xfrm>
        </p:grpSpPr>
        <p:pic>
          <p:nvPicPr>
            <p:cNvPr id="3" name="Picture 2" descr="F:\1-原创素材\1_mm1102\PPT\PPT_014\materaials\page_1.p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5657"/>
              <a:ext cx="485692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0" descr="F:\1-原创素材\1_mm1102\PPT\PPT_014\materaials\page_9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303703"/>
              <a:ext cx="350460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B2_green" descr="F:\1-原创素材\1_mm1102\PPT\PPT_014\materaials\page_10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6149677" y="6008211"/>
            <a:ext cx="5524828" cy="849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T1_green" descr="F:\1-原创素材\1_mm1102\PPT\PPT_014\materaials\page_3.png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688" y="39553"/>
            <a:ext cx="4469637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T3_red" descr="F:\1-原创素材\1_mm1102\PPT\PPT_014\materaials\page_11.png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5709" y="125607"/>
            <a:ext cx="5538796" cy="6776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T4_orange" descr="F:\1-原创素材\1_mm1102\PPT\PPT_014\materaials\page_5.pn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8077" y="1"/>
            <a:ext cx="2478617" cy="892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R_blue"/>
          <p:cNvGrpSpPr/>
          <p:nvPr userDrawn="1"/>
        </p:nvGrpSpPr>
        <p:grpSpPr>
          <a:xfrm rot="10800000">
            <a:off x="11591762" y="423056"/>
            <a:ext cx="556165" cy="6405653"/>
            <a:chOff x="8693821" y="317292"/>
            <a:chExt cx="417124" cy="4804240"/>
          </a:xfrm>
        </p:grpSpPr>
        <p:grpSp>
          <p:nvGrpSpPr>
            <p:cNvPr id="10" name="组合 9"/>
            <p:cNvGrpSpPr/>
            <p:nvPr/>
          </p:nvGrpSpPr>
          <p:grpSpPr>
            <a:xfrm>
              <a:off x="8693821" y="573308"/>
              <a:ext cx="417124" cy="4548224"/>
              <a:chOff x="8693821" y="573308"/>
              <a:chExt cx="417124" cy="4548224"/>
            </a:xfrm>
          </p:grpSpPr>
          <p:pic>
            <p:nvPicPr>
              <p:cNvPr id="12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714773" y="2572170"/>
                <a:ext cx="396172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693821" y="573308"/>
                <a:ext cx="417124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1" name="Picture 9" descr="F:\1-原创素材\1_mm1102\PPT\PPT_014\materaials\page_8.png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68104" y="317292"/>
              <a:ext cx="342841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T2_orange" descr="F:\1-原创素材\1_mm1102\PPT\PPT_014\materaials\page_6.png"/>
          <p:cNvPicPr>
            <a:picLocks noChangeAspect="1" noChangeArrowheads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596" y="263973"/>
            <a:ext cx="2986531" cy="763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B1_red" descr="F:\1-原创素材\1_mm1102\PPT\PPT_014\materaials\page_4.png"/>
          <p:cNvPicPr>
            <a:picLocks noChangeAspect="1" noChangeArrowheads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200398" y="6083510"/>
            <a:ext cx="7200943" cy="774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B1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44008">
            <a:off x="6141239" y="6048030"/>
            <a:ext cx="857919" cy="146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L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816564">
            <a:off x="108742" y="5389649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T4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10257143" y="-841371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B2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208201" flipH="1" flipV="1">
            <a:off x="10416623" y="5885135"/>
            <a:ext cx="851004" cy="1795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T2_brush" descr="F:\1-原创素材\1_mm1102\PPT\PPT_014\materaials\brush_4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006805" flipH="1">
            <a:off x="4328623" y="-637015"/>
            <a:ext cx="889605" cy="17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T1_brush" descr="F:\1-原创素材\1_mm1102\PPT\PPT_014\materaials\brush_1.png"/>
          <p:cNvPicPr>
            <a:picLocks noChangeAspect="1" noChangeArrowheads="1"/>
          </p:cNvPicPr>
          <p:nvPr userDrawn="1"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291844" flipH="1">
            <a:off x="647804" y="-60616"/>
            <a:ext cx="889971" cy="1696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R_brush" descr="F:\1-原创素材\1_mm1102\PPT\PPT_014\materaials\brush_3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7747">
            <a:off x="11319559" y="476841"/>
            <a:ext cx="717077" cy="1387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T3_brush" descr="F:\1-原创素材\1_mm1102\PPT\PPT_014\materaials\brush_2.png"/>
          <p:cNvPicPr>
            <a:picLocks noChangeAspect="1" noChangeArrowheads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588548" flipH="1">
            <a:off x="6467289" y="-84369"/>
            <a:ext cx="811676" cy="1718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360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3.33333E-6 -2.62427E-7 L 0.3474 0.00864 " pathEditMode="relative" rAng="0" ptsTypes="AA">
                                      <p:cBhvr>
                                        <p:cTn id="9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61" y="432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3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2" presetClass="pat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3.88889E-6 1.11111E-6 L -0.42049 0.00555 " pathEditMode="relative" rAng="0" ptsTypes="AA">
                                      <p:cBhvr>
                                        <p:cTn id="20" dur="3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024" y="27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22" presetClass="entr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3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2.5E-6 2.80507E-6 L 0.01476 0.91813 " pathEditMode="relative" rAng="0" ptsTypes="AA">
                                      <p:cBhvr>
                                        <p:cTn id="3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9" y="45907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1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3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3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2" presetClass="path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Motion origin="layout" path="M -4.44444E-6 8.71177E-7 L 0.00261 -0.96633 " pathEditMode="relative" rAng="0" ptsTypes="AA">
                                      <p:cBhvr>
                                        <p:cTn id="45" dur="3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" y="-48316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3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4.72222E-6 -2.96296E-6 L 0.42447 0.00895 " pathEditMode="relative" rAng="0" ptsTypes="AA">
                                      <p:cBhvr>
                                        <p:cTn id="56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15" y="432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3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42" presetClass="path" presetSubtype="0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Motion origin="layout" path="M 1.11111E-6 1.11111E-6 L -0.57899 -0.01667 " pathEditMode="relative" rAng="0" ptsTypes="AA">
                                      <p:cBhvr>
                                        <p:cTn id="67" dur="3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58" y="-833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2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-3.05556E-6 -1.93091E-6 L 0.17934 0.00247 " pathEditMode="relative" rAng="0" ptsTypes="AA">
                                      <p:cBhvr>
                                        <p:cTn id="78" dur="2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58" y="1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2" presetClass="path" presetSubtype="0" fill="hold" nodeType="withEffect">
                                  <p:stCondLst>
                                    <p:cond delay="14500"/>
                                  </p:stCondLst>
                                  <p:childTnLst>
                                    <p:animMotion origin="layout" path="M 2.22222E-6 -5.79889E-7 L 0.14774 0.00401 " pathEditMode="relative" rAng="0" ptsTypes="AA">
                                      <p:cBhvr>
                                        <p:cTn id="89" dur="2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8" y="185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nodeType="withEffect">
                                  <p:stCondLst>
                                    <p:cond delay="1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L_blue"/>
          <p:cNvGrpSpPr/>
          <p:nvPr userDrawn="1"/>
        </p:nvGrpSpPr>
        <p:grpSpPr>
          <a:xfrm>
            <a:off x="-1" y="34210"/>
            <a:ext cx="343385" cy="6748492"/>
            <a:chOff x="228152" y="25657"/>
            <a:chExt cx="257539" cy="5061369"/>
          </a:xfrm>
        </p:grpSpPr>
        <p:pic>
          <p:nvPicPr>
            <p:cNvPr id="27" name="Picture 2" descr="F:\1-原创素材\1_mm1102\PPT\PPT_014\materaials\page_1.png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6975"/>
            <a:stretch/>
          </p:blipFill>
          <p:spPr bwMode="auto">
            <a:xfrm>
              <a:off x="228152" y="25657"/>
              <a:ext cx="257539" cy="43141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0" descr="F:\1-原创素材\1_mm1102\PPT\PPT_014\materaials\page_9.pn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100"/>
            <a:stretch/>
          </p:blipFill>
          <p:spPr bwMode="auto">
            <a:xfrm>
              <a:off x="228152" y="2303703"/>
              <a:ext cx="122308" cy="27833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3" name="R_blue"/>
          <p:cNvGrpSpPr/>
          <p:nvPr userDrawn="1"/>
        </p:nvGrpSpPr>
        <p:grpSpPr>
          <a:xfrm rot="10800000">
            <a:off x="11952739" y="423057"/>
            <a:ext cx="264115" cy="6405652"/>
            <a:chOff x="8912859" y="317293"/>
            <a:chExt cx="198086" cy="4804239"/>
          </a:xfrm>
        </p:grpSpPr>
        <p:grpSp>
          <p:nvGrpSpPr>
            <p:cNvPr id="34" name="组合 33"/>
            <p:cNvGrpSpPr/>
            <p:nvPr/>
          </p:nvGrpSpPr>
          <p:grpSpPr>
            <a:xfrm>
              <a:off x="8912859" y="573309"/>
              <a:ext cx="198086" cy="4548223"/>
              <a:chOff x="8912859" y="573309"/>
              <a:chExt cx="198086" cy="4548223"/>
            </a:xfrm>
          </p:grpSpPr>
          <p:pic>
            <p:nvPicPr>
              <p:cNvPr id="36" name="Picture 3" descr="F:\1-原创素材\1_mm1102\PPT\PPT_014\materaials\page_2.png"/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6731"/>
              <a:stretch/>
            </p:blipFill>
            <p:spPr bwMode="auto">
              <a:xfrm>
                <a:off x="8939525" y="2572170"/>
                <a:ext cx="171420" cy="25493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7" name="Picture 8" descr="F:\1-原创素材\1_mm1102\PPT\PPT_014\materaials\page_7.png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2512"/>
              <a:stretch/>
            </p:blipFill>
            <p:spPr bwMode="auto">
              <a:xfrm>
                <a:off x="8912859" y="573309"/>
                <a:ext cx="198086" cy="435650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35" name="Picture 9" descr="F:\1-原创素材\1_mm1102\PPT\PPT_014\materaials\page_8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223"/>
            <a:stretch/>
          </p:blipFill>
          <p:spPr bwMode="auto">
            <a:xfrm>
              <a:off x="8912859" y="317293"/>
              <a:ext cx="198086" cy="27913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1" name="组合 2050"/>
          <p:cNvGrpSpPr/>
          <p:nvPr userDrawn="1"/>
        </p:nvGrpSpPr>
        <p:grpSpPr>
          <a:xfrm>
            <a:off x="367688" y="1"/>
            <a:ext cx="11969005" cy="380567"/>
            <a:chOff x="275766" y="485353"/>
            <a:chExt cx="8976754" cy="285425"/>
          </a:xfrm>
        </p:grpSpPr>
        <p:pic>
          <p:nvPicPr>
            <p:cNvPr id="30" name="T1_green" descr="F:\1-原创素材\1_mm1102\PPT\PPT_014\materaials\page_3.png"/>
            <p:cNvPicPr>
              <a:picLocks noChangeAspect="1" noChangeArrowheads="1"/>
            </p:cNvPicPr>
            <p:nvPr userDrawn="1"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9555"/>
            <a:stretch/>
          </p:blipFill>
          <p:spPr bwMode="auto">
            <a:xfrm>
              <a:off x="275766" y="485353"/>
              <a:ext cx="3352228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T3_red" descr="F:\1-原创素材\1_mm1102\PPT\PPT_014\materaials\page_11.png"/>
            <p:cNvPicPr>
              <a:picLocks noChangeAspect="1" noChangeArrowheads="1"/>
            </p:cNvPicPr>
            <p:nvPr userDrawn="1"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6958"/>
            <a:stretch/>
          </p:blipFill>
          <p:spPr bwMode="auto">
            <a:xfrm>
              <a:off x="4601781" y="485353"/>
              <a:ext cx="4154097" cy="1171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T4_orange" descr="F:\1-原创素材\1_mm1102\PPT\PPT_014\materaials\page_5.png"/>
            <p:cNvPicPr>
              <a:picLocks noChangeAspect="1" noChangeArrowheads="1"/>
            </p:cNvPicPr>
            <p:nvPr userDrawn="1"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2483"/>
            <a:stretch/>
          </p:blipFill>
          <p:spPr bwMode="auto">
            <a:xfrm>
              <a:off x="7393557" y="485353"/>
              <a:ext cx="1858963" cy="184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8" name="T2_orange" descr="F:\1-原创素材\1_mm1102\PPT\PPT_014\materaials\page_6.png"/>
            <p:cNvPicPr>
              <a:picLocks noChangeAspect="1" noChangeArrowheads="1"/>
            </p:cNvPicPr>
            <p:nvPr userDrawn="1"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170"/>
            <a:stretch/>
          </p:blipFill>
          <p:spPr bwMode="auto">
            <a:xfrm>
              <a:off x="2914947" y="485353"/>
              <a:ext cx="2239898" cy="2854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52" name="组合 2051"/>
          <p:cNvGrpSpPr/>
          <p:nvPr userDrawn="1"/>
        </p:nvGrpSpPr>
        <p:grpSpPr>
          <a:xfrm>
            <a:off x="200396" y="6557731"/>
            <a:ext cx="11474107" cy="300269"/>
            <a:chOff x="150297" y="4506158"/>
            <a:chExt cx="8605580" cy="225202"/>
          </a:xfrm>
        </p:grpSpPr>
        <p:pic>
          <p:nvPicPr>
            <p:cNvPr id="29" name="B2_green" descr="F:\1-原创素材\1_mm1102\PPT\PPT_014\materaials\page_10.png"/>
            <p:cNvPicPr>
              <a:picLocks noChangeAspect="1" noChangeArrowheads="1"/>
            </p:cNvPicPr>
            <p:nvPr userDrawn="1"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4666"/>
            <a:stretch/>
          </p:blipFill>
          <p:spPr bwMode="auto">
            <a:xfrm rot="10800000">
              <a:off x="4612256" y="4506158"/>
              <a:ext cx="4143621" cy="22520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B1_red" descr="F:\1-原创素材\1_mm1102\PPT\PPT_014\materaials\page_4.png"/>
            <p:cNvPicPr>
              <a:picLocks noChangeAspect="1" noChangeArrowheads="1"/>
            </p:cNvPicPr>
            <p:nvPr userDrawn="1"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0952"/>
            <a:stretch/>
          </p:blipFill>
          <p:spPr bwMode="auto">
            <a:xfrm rot="10800000">
              <a:off x="150297" y="4562632"/>
              <a:ext cx="5400707" cy="16872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236792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57691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0402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0CAF34-91B3-8C83-2393-DDC4402652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783A02A3-E305-4E86-F6CD-7EA4885EF7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2B75D49-F0FF-D55A-B8B3-BEB2E5B65D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9FB1298-7E7A-0C8B-EA8C-0F3EB527DC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1EE0407-0D19-7E65-BA43-C997C31537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14079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C827A1-BF89-2455-AB89-F891BAA2B9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D1C0ADF-63C7-C882-9FEA-FF9F582D8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64FB9-8C8E-2BD5-6637-2E1D9E76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749EC12-3029-8E25-A443-57F0EA26D2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7EBB34E-32E0-57C8-EE29-B32DFF07F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071487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63A1894-515C-08E3-4AD7-23FE4E963D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D41B13C-6DC8-6F9E-A968-9E7FA9B89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A279B02-76B0-FA52-6C1B-0F149689A9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C090C-5B44-D8AC-96D0-E0FBAD5EA4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D3C7C6D-15EF-3201-FE4B-99BF248A7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582424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0DB745-A084-1445-D899-59C31E3D4E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7BCCA36-E201-09DB-9377-F5530820B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ABB1626-38F6-351F-F73F-6C1E51868A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700D610-92C3-850D-F4CD-AF9A90C46A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4CDDFE-68E9-364F-242A-F583E74F8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D1F9ABA-C2E9-4FAB-D5B6-6D8258E9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5987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AD60D21-4B13-587D-A2D9-5E99D2F00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3F28D2F-BFB4-212E-7647-52AA8EC25F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20D926-A861-5970-4944-165DEDBD4E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D7A9D15-5D70-CDD4-0887-799F6A58228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2372FD43-6A37-8FC7-C545-139625012F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427EB626-EBDF-6887-EAF7-8D22DBF703D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19E26F4C-1B9E-B07B-7001-1CAA54503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D8BC1DE3-6985-690E-8867-E64CC1362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8017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854E3A7-E39D-86AC-0751-B35A47A10B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9C23343C-E329-6C15-486C-6EB1CD7D8A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AAA05C8-A432-3B2C-BAEA-3450B69FA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C8B39B37-80E6-9B79-16D5-C0C3829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1308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7B3DAD47-7519-6897-44E5-DBAD98593E6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5DB4A1-1E72-FDA3-EF0F-7A685EE8EA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243DD24-DC1D-09A2-28AA-CD8660884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997638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D342576-CE0C-7FB4-CD1D-5CA710E4F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3AEB1DD-7C7E-939D-BB12-F69CBE69E2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CC54670-6DFB-1F09-C937-D8C22B22A9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76493E85-D607-76F9-666C-19B3C19817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8FCB23E3-7E52-FF4E-AE0C-1EC8B57852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042456A-0C28-C079-DF99-31F8F5C3F5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6574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DD75A14-B090-AB69-42CB-D351D3F85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568DD392-642F-DB51-97F3-5F27212564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446B8F2-C8E8-7A53-F182-FF9A3CE61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7E54AAE-A612-73A8-E5B2-B092666903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BEE9846-34C6-3964-23C1-97F60A606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FD3A427-039A-6988-4A08-E18C87675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10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742808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34303B6-A4A6-87C3-B5BC-6816F0E13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F9CFBDD2-3614-AD2F-D406-F6AA13CC18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10F1FEC-64A8-900C-EA7F-7602192E682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A3BE049-F3A7-E6C5-EA40-43905CD4D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E369D19-BBC5-2493-89D9-E663BA8F8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07038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C35BB4E2-0492-BBB1-95AD-83085A006A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C14FDA3-608C-3E18-02DB-AC1A4B87BE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5D723B-2A73-F1DF-D7D1-519B20012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96A186B-B57A-4801-82AF-751650A9198B}" type="datetimeFigureOut">
              <a:rPr lang="en-US" smtClean="0"/>
              <a:t>20/12/2025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9BDE330-C6AF-4877-8C0E-5C7891315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ECE8FC0-40C8-A484-88F5-BFF0616C9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75F6C-B60A-4243-BAFF-C9A93FF614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28483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0739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250927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538031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090237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699248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78886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325453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71253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64DE79-268F-4C1A-8933-263129D2AF90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20/12/2025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8F63A3B-78C7-47BE-AE5E-E10140E046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711367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2119250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1189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333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333" b="0" i="0" u="none" strike="noStrike" kern="1200" cap="none" spc="0" normalizeH="0" baseline="0" noProof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4335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537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6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280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646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995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874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942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3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245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57.jpe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3.jp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26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29" Type="http://schemas.openxmlformats.org/officeDocument/2006/relationships/theme" Target="../theme/theme5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slideLayout" Target="../slideLayouts/slideLayout60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28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Relationship Id="rId27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theme" Target="../theme/theme9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xmlns="" id="{529AD40D-6756-AF32-574A-B7DD449FDE80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4076" y="295275"/>
            <a:ext cx="1781175" cy="1781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879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A pink background with white leaves and black text&#10;&#10;Description automatically generated">
            <a:extLst>
              <a:ext uri="{FF2B5EF4-FFF2-40B4-BE49-F238E27FC236}">
                <a16:creationId xmlns="" xmlns:a16="http://schemas.microsoft.com/office/drawing/2014/main" id="{E95D3C33-84AC-FBBA-9EF4-79496B43181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1174" y="400049"/>
            <a:ext cx="1514474" cy="1514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7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xmlns="" id="{D06DD6A5-5BD6-4E99-B121-418F54555C3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pic>
        <p:nvPicPr>
          <p:cNvPr id="7" name="图片 6" descr="图片包含 户外&#10;&#10;描述已自动生成">
            <a:extLst>
              <a:ext uri="{FF2B5EF4-FFF2-40B4-BE49-F238E27FC236}">
                <a16:creationId xmlns:a16="http://schemas.microsoft.com/office/drawing/2014/main" xmlns="" id="{51D981AD-9FC1-4415-8F8F-8DBB61E1CAAF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452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</p:sldLayoutIdLst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B88EB909-6FFD-4415-A75E-F53349E13130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2931F4-194C-4DD9-9505-42FC048612EF}" type="datetimeFigureOut">
              <a:rPr lang="zh-CN" altLang="en-US" smtClean="0"/>
              <a:t>2025/12/20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644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xmlns="" id="{2D726FB1-A0D5-456F-B971-EC326304782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6AD9DA02-E052-4C44-B03D-A008326861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78829C5D-DD2E-4BD4-869D-889692EB86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7D07160A-C15E-47DF-BD0D-7F776100F7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586887-ACC7-478C-B2C3-CF2D8BFAD57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l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2025/12/20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1500743E-79ED-46C6-AD63-91026F6C0C2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921DD8D2-0239-4D6F-BAAB-B14DB92425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30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68C8F7-2663-468A-93CF-161801EAED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字魂107号-萌趣欢乐体" panose="020F0502020204030204"/>
                <a:cs typeface="+mn-cs"/>
              </a:rPr>
              <a:pPr marL="0" marR="0" lvl="0" indent="0" algn="r" defTabSz="91430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字魂107号-萌趣欢乐体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6874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ransition spd="slow">
    <p:randomBar dir="vert"/>
  </p:transition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xmlns="" id="{00836FA6-0CE9-464A-9C8C-A21F38AE7D5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99527160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  <p:sldLayoutId id="2147483739" r:id="rId13"/>
    <p:sldLayoutId id="2147483740" r:id="rId14"/>
    <p:sldLayoutId id="2147483741" r:id="rId15"/>
    <p:sldLayoutId id="2147483742" r:id="rId16"/>
    <p:sldLayoutId id="2147483743" r:id="rId17"/>
    <p:sldLayoutId id="2147483744" r:id="rId18"/>
    <p:sldLayoutId id="2147483745" r:id="rId19"/>
    <p:sldLayoutId id="2147483746" r:id="rId20"/>
    <p:sldLayoutId id="2147483747" r:id="rId21"/>
    <p:sldLayoutId id="2147483748" r:id="rId22"/>
    <p:sldLayoutId id="2147483749" r:id="rId23"/>
    <p:sldLayoutId id="2147483750" r:id="rId24"/>
    <p:sldLayoutId id="2147483751" r:id="rId25"/>
    <p:sldLayoutId id="2147483752" r:id="rId26"/>
    <p:sldLayoutId id="2147483753" r:id="rId27"/>
    <p:sldLayoutId id="2147483754" r:id="rId2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Slide.vn - 2019">
            <a:extLst>
              <a:ext uri="{FF2B5EF4-FFF2-40B4-BE49-F238E27FC236}">
                <a16:creationId xmlns:a16="http://schemas.microsoft.com/office/drawing/2014/main" xmlns="" id="{18147291-E0EB-4E43-B022-1F177F36391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819646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91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02452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2025/12/20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05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8" r:id="rId1"/>
    <p:sldLayoutId id="2147483789" r:id="rId2"/>
    <p:sldLayoutId id="2147483790" r:id="rId3"/>
    <p:sldLayoutId id="2147483791" r:id="rId4"/>
    <p:sldLayoutId id="2147483792" r:id="rId5"/>
    <p:sldLayoutId id="2147483793" r:id="rId6"/>
    <p:sldLayoutId id="2147483794" r:id="rId7"/>
    <p:sldLayoutId id="2147483795" r:id="rId8"/>
    <p:sldLayoutId id="2147483796" r:id="rId9"/>
    <p:sldLayoutId id="2147483797" r:id="rId10"/>
    <p:sldLayoutId id="2147483798" r:id="rId11"/>
    <p:sldLayoutId id="2147483799" r:id="rId12"/>
  </p:sldLayoutIdLst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Arial" panose="020B0604020202020204" pitchFamily="34" charset="0"/>
          <a:ea typeface="印品黑体" panose="00000500000000000000" pitchFamily="2" charset="-122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9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wmf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94.png"/><Relationship Id="rId2" Type="http://schemas.openxmlformats.org/officeDocument/2006/relationships/control" Target="../activeX/activeX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93.png"/><Relationship Id="rId5" Type="http://schemas.openxmlformats.org/officeDocument/2006/relationships/image" Target="../media/image87.jpg"/><Relationship Id="rId4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slideLayout" Target="../slideLayouts/slideLayout77.xml"/><Relationship Id="rId7" Type="http://schemas.openxmlformats.org/officeDocument/2006/relationships/image" Target="../media/image98.png"/><Relationship Id="rId2" Type="http://schemas.openxmlformats.org/officeDocument/2006/relationships/control" Target="../activeX/activeX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7.png"/><Relationship Id="rId5" Type="http://schemas.openxmlformats.org/officeDocument/2006/relationships/image" Target="../media/image87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00.w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png"/><Relationship Id="rId3" Type="http://schemas.openxmlformats.org/officeDocument/2006/relationships/image" Target="../media/image101.png"/><Relationship Id="rId7" Type="http://schemas.openxmlformats.org/officeDocument/2006/relationships/image" Target="../media/image10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1.png"/><Relationship Id="rId3" Type="http://schemas.openxmlformats.org/officeDocument/2006/relationships/image" Target="../media/image108.png"/><Relationship Id="rId7" Type="http://schemas.microsoft.com/office/2007/relationships/hdphoto" Target="../media/hdphoto7.wdp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10.png"/><Relationship Id="rId5" Type="http://schemas.microsoft.com/office/2007/relationships/hdphoto" Target="../media/hdphoto6.wdp"/><Relationship Id="rId4" Type="http://schemas.openxmlformats.org/officeDocument/2006/relationships/image" Target="../media/image10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png"/><Relationship Id="rId13" Type="http://schemas.openxmlformats.org/officeDocument/2006/relationships/image" Target="../media/image122.png"/><Relationship Id="rId3" Type="http://schemas.openxmlformats.org/officeDocument/2006/relationships/image" Target="../media/image112.png"/><Relationship Id="rId7" Type="http://schemas.openxmlformats.org/officeDocument/2006/relationships/image" Target="../media/image116.png"/><Relationship Id="rId12" Type="http://schemas.openxmlformats.org/officeDocument/2006/relationships/image" Target="../media/image12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4.xml"/><Relationship Id="rId6" Type="http://schemas.openxmlformats.org/officeDocument/2006/relationships/image" Target="../media/image115.png"/><Relationship Id="rId11" Type="http://schemas.openxmlformats.org/officeDocument/2006/relationships/image" Target="../media/image120.png"/><Relationship Id="rId5" Type="http://schemas.openxmlformats.org/officeDocument/2006/relationships/image" Target="../media/image114.png"/><Relationship Id="rId10" Type="http://schemas.openxmlformats.org/officeDocument/2006/relationships/image" Target="../media/image119.png"/><Relationship Id="rId4" Type="http://schemas.openxmlformats.org/officeDocument/2006/relationships/image" Target="../media/image113.png"/><Relationship Id="rId9" Type="http://schemas.openxmlformats.org/officeDocument/2006/relationships/image" Target="../media/image118.jpg"/><Relationship Id="rId1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6.png"/><Relationship Id="rId5" Type="http://schemas.openxmlformats.org/officeDocument/2006/relationships/image" Target="../media/image125.png"/><Relationship Id="rId4" Type="http://schemas.openxmlformats.org/officeDocument/2006/relationships/image" Target="../media/image1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66.png"/><Relationship Id="rId3" Type="http://schemas.openxmlformats.org/officeDocument/2006/relationships/image" Target="../media/image60.jpeg"/><Relationship Id="rId7" Type="http://schemas.openxmlformats.org/officeDocument/2006/relationships/image" Target="../media/image5.png"/><Relationship Id="rId12" Type="http://schemas.openxmlformats.org/officeDocument/2006/relationships/image" Target="../media/image6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11" Type="http://schemas.openxmlformats.org/officeDocument/2006/relationships/image" Target="../media/image64.png"/><Relationship Id="rId5" Type="http://schemas.openxmlformats.org/officeDocument/2006/relationships/image" Target="../media/image62.png"/><Relationship Id="rId10" Type="http://schemas.openxmlformats.org/officeDocument/2006/relationships/image" Target="../media/image8.png"/><Relationship Id="rId4" Type="http://schemas.openxmlformats.org/officeDocument/2006/relationships/image" Target="../media/image61.png"/><Relationship Id="rId9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hyperlink" Target="https://www.facebook.com/huongthaoGADT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emf"/><Relationship Id="rId3" Type="http://schemas.openxmlformats.org/officeDocument/2006/relationships/image" Target="../media/image71.emf"/><Relationship Id="rId7" Type="http://schemas.openxmlformats.org/officeDocument/2006/relationships/image" Target="../media/image75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4.emf"/><Relationship Id="rId5" Type="http://schemas.openxmlformats.org/officeDocument/2006/relationships/image" Target="../media/image73.emf"/><Relationship Id="rId10" Type="http://schemas.openxmlformats.org/officeDocument/2006/relationships/image" Target="../media/image78.png"/><Relationship Id="rId4" Type="http://schemas.openxmlformats.org/officeDocument/2006/relationships/image" Target="../media/image72.emf"/><Relationship Id="rId9" Type="http://schemas.openxmlformats.org/officeDocument/2006/relationships/image" Target="../media/image77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11.pn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3.png"/><Relationship Id="rId5" Type="http://schemas.openxmlformats.org/officeDocument/2006/relationships/image" Target="../media/image9.png"/><Relationship Id="rId4" Type="http://schemas.openxmlformats.org/officeDocument/2006/relationships/image" Target="../media/image10.png"/><Relationship Id="rId9" Type="http://schemas.openxmlformats.org/officeDocument/2006/relationships/image" Target="../media/image81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82.pn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microsoft.com/office/2007/relationships/hdphoto" Target="../media/hdphoto4.wdp"/><Relationship Id="rId5" Type="http://schemas.openxmlformats.org/officeDocument/2006/relationships/image" Target="../media/image84.png"/><Relationship Id="rId4" Type="http://schemas.openxmlformats.org/officeDocument/2006/relationships/image" Target="../media/image83.emf"/><Relationship Id="rId9" Type="http://schemas.openxmlformats.org/officeDocument/2006/relationships/image" Target="../media/image8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52" y="21255"/>
            <a:ext cx="12192000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609600" y="2511281"/>
            <a:ext cx="11087100" cy="193899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Môn</a:t>
            </a:r>
            <a:r>
              <a:rPr lang="en-US" altLang="en-US" sz="4800" b="1" dirty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Toán</a:t>
            </a:r>
            <a:endParaRPr lang="en-US" altLang="en-US" sz="4800" b="1" dirty="0" smtClean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  <a:p>
            <a:pPr algn="ctr" defTabSz="914377" fontAlgn="base">
              <a:spcBef>
                <a:spcPct val="50000"/>
              </a:spcBef>
              <a:spcAft>
                <a:spcPct val="0"/>
              </a:spcAft>
              <a:buFontTx/>
              <a:buNone/>
              <a:defRPr/>
            </a:pP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Bài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13: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Làm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tròn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số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đến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hàng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trăm</a:t>
            </a:r>
            <a:r>
              <a:rPr lang="en-US" altLang="en-US" sz="4800" b="1" dirty="0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altLang="en-US" sz="4800" b="1" dirty="0" err="1" smtClean="0">
                <a:ln w="6600">
                  <a:solidFill>
                    <a:srgbClr val="C0504D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latin typeface="Times New Roman" panose="02020603050405020304" pitchFamily="18" charset="0"/>
              </a:rPr>
              <a:t>nghìn</a:t>
            </a:r>
            <a:endParaRPr lang="en-US" altLang="en-US" sz="4800" b="1" dirty="0">
              <a:ln w="6600">
                <a:solidFill>
                  <a:srgbClr val="C0504D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0504D"/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2133600" y="4683021"/>
            <a:ext cx="7924800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pt-BR" sz="2800" b="1" kern="1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Lê Thị </a:t>
            </a:r>
            <a:r>
              <a:rPr lang="pt-BR" sz="2800" b="1" kern="1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33CC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Quyên</a:t>
            </a:r>
            <a:endParaRPr lang="pt-BR" sz="2800" b="1" kern="10" dirty="0">
              <a:ln w="9525">
                <a:solidFill>
                  <a:prstClr val="white"/>
                </a:solidFill>
                <a:prstDash val="solid"/>
              </a:ln>
              <a:solidFill>
                <a:srgbClr val="FF33CC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WordArt 87"/>
          <p:cNvSpPr>
            <a:spLocks noChangeArrowheads="1" noChangeShapeType="1" noTextEdit="1"/>
          </p:cNvSpPr>
          <p:nvPr/>
        </p:nvSpPr>
        <p:spPr bwMode="auto">
          <a:xfrm>
            <a:off x="2434045" y="763588"/>
            <a:ext cx="7801129" cy="3495387"/>
          </a:xfrm>
          <a:prstGeom prst="rect">
            <a:avLst/>
          </a:prstGeom>
          <a:noFill/>
          <a:ln>
            <a:noFill/>
          </a:ln>
        </p:spPr>
        <p:txBody>
          <a:bodyPr wrap="none" fromWordArt="1">
            <a:prstTxWarp prst="textCanUp">
              <a:avLst>
                <a:gd name="adj" fmla="val 66667"/>
              </a:avLst>
            </a:prstTxWarp>
            <a:scene3d>
              <a:camera prst="legacyPerspectiveBottom"/>
              <a:lightRig rig="legacyFlat3" dir="t"/>
            </a:scene3d>
            <a:sp3d extrusionH="887400" prstMaterial="legacyMatte">
              <a:extrusionClr>
                <a:srgbClr val="FFFF00"/>
              </a:extrusionClr>
            </a:sp3d>
          </a:bodyPr>
          <a:lstStyle/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Chào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mừng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dự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giờ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</a:t>
            </a: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b="1" kern="10" dirty="0" err="1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lớp</a:t>
            </a:r>
            <a:r>
              <a:rPr lang="en-US" sz="3600" b="1" kern="1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 4</a:t>
            </a:r>
            <a:r>
              <a:rPr lang="en-US" sz="3600" b="1" kern="10" baseline="30000" dirty="0">
                <a:ln w="18000">
                  <a:solidFill>
                    <a:srgbClr val="0000CC"/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anose="020B0604020202020204" pitchFamily="34" charset="0"/>
                <a:cs typeface="Times New Roman" panose="02020603050405020304" pitchFamily="18" charset="0"/>
              </a:rPr>
              <a:t>B</a:t>
            </a:r>
            <a:endParaRPr lang="en-US" sz="3600" b="1" kern="10" dirty="0">
              <a:ln w="18000">
                <a:solidFill>
                  <a:srgbClr val="0000CC"/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anose="020B0604020202020204" pitchFamily="34" charset="0"/>
              <a:cs typeface="Times New Roman" panose="02020603050405020304" pitchFamily="18" charset="0"/>
            </a:endParaRPr>
          </a:p>
          <a:p>
            <a:pPr algn="ctr"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3600" kern="10" dirty="0">
              <a:ln w="9525">
                <a:round/>
              </a:ln>
              <a:solidFill>
                <a:srgbClr val="FF0000"/>
              </a:solidFill>
              <a:latin typeface="Arial" panose="020B06040202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Theme2375157"/>
          <p:cNvPicPr>
            <a:picLocks noChangeAspect="1" noChangeArrowheads="1"/>
          </p:cNvPicPr>
          <p:nvPr/>
        </p:nvPicPr>
        <p:blipFill>
          <a:blip r:embed="rId2">
            <a:lum bright="-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61322" y="-213469"/>
            <a:ext cx="14478174" cy="6919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14"/>
          <p:cNvSpPr txBox="1">
            <a:spLocks noChangeArrowheads="1"/>
          </p:cNvSpPr>
          <p:nvPr/>
        </p:nvSpPr>
        <p:spPr bwMode="auto">
          <a:xfrm>
            <a:off x="-1060174" y="2600846"/>
            <a:ext cx="13577026" cy="12782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Môn: </a:t>
            </a:r>
            <a:r>
              <a:rPr lang="en-US" altLang="en-US" sz="4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Đạo đức - </a:t>
            </a:r>
            <a:r>
              <a:rPr lang="en-US" altLang="en-US" sz="4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4</a:t>
            </a:r>
          </a:p>
          <a:p>
            <a:pPr algn="ctr" eaLnBrk="1" hangingPunct="1">
              <a:spcBef>
                <a:spcPct val="0"/>
              </a:spcBef>
              <a:defRPr/>
            </a:pPr>
            <a:r>
              <a:rPr lang="en-US" altLang="en-US" sz="36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 Cảm thông, giúp đỡ người gặp khó khăn (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altLang="en-US" sz="3600" b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4)</a:t>
            </a:r>
            <a:endParaRPr lang="en-US" altLang="en-US" sz="36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0" y="281707"/>
            <a:ext cx="12516852" cy="9704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UBND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PHƯỜNG HƯNG ĐẠO</a:t>
            </a:r>
            <a:endParaRPr lang="en-US" sz="2800" b="1" dirty="0" smtClean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  <a:p>
            <a:pPr algn="ctr" eaLnBrk="1" fontAlgn="base" hangingPunct="1">
              <a:spcAft>
                <a:spcPct val="0"/>
              </a:spcAft>
              <a:defRPr/>
            </a:pP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TRƯỜNG TH ĐA PHÚC</a:t>
            </a:r>
            <a:endParaRPr lang="en-US" sz="28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12" name="Text Box 18"/>
          <p:cNvSpPr txBox="1">
            <a:spLocks noChangeArrowheads="1"/>
          </p:cNvSpPr>
          <p:nvPr/>
        </p:nvSpPr>
        <p:spPr bwMode="auto">
          <a:xfrm>
            <a:off x="0" y="5046252"/>
            <a:ext cx="12516852" cy="478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7630" tIns="53815" rIns="107630" bIns="53815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 dirty="0">
                <a:solidFill>
                  <a:prstClr val="black"/>
                </a:solidFill>
                <a:latin typeface="Times New Roman" pitchFamily="18" charset="0"/>
              </a:rPr>
              <a:t>Giáo </a:t>
            </a:r>
            <a:r>
              <a:rPr lang="en-US" altLang="en-US" sz="2400" b="1" i="1" dirty="0" smtClean="0">
                <a:solidFill>
                  <a:prstClr val="black"/>
                </a:solidFill>
                <a:latin typeface="Times New Roman" pitchFamily="18" charset="0"/>
              </a:rPr>
              <a:t>viên thực hiện: Trần Thị Chuyên</a:t>
            </a:r>
          </a:p>
        </p:txBody>
      </p:sp>
      <p:pic>
        <p:nvPicPr>
          <p:cNvPr id="13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6" y="4670913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4" name="Straight Connector 13"/>
          <p:cNvCxnSpPr/>
          <p:nvPr/>
        </p:nvCxnSpPr>
        <p:spPr>
          <a:xfrm flipV="1">
            <a:off x="5149516" y="1155032"/>
            <a:ext cx="1900989" cy="12032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0877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2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an ủi, động viên Phong và rủ các bạn cùng lớp đến thăm bà của Phong.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547499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886451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</a:rPr>
              <a:t>Em sẽ về nhà sắp xếp quần áo, những bộ nào em không dùng đến và còn mới sẽ đem quyên góp cho những bạn vùng cao.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3811227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4439" y="2395362"/>
            <a:ext cx="1899152" cy="4462638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056B63A2-9E34-D678-212F-53D1B6DF7F81}"/>
              </a:ext>
            </a:extLst>
          </p:cNvPr>
          <p:cNvSpPr/>
          <p:nvPr/>
        </p:nvSpPr>
        <p:spPr>
          <a:xfrm>
            <a:off x="548640" y="1870430"/>
            <a:ext cx="7691120" cy="3991890"/>
          </a:xfrm>
          <a:prstGeom prst="roundRect">
            <a:avLst/>
          </a:prstGeom>
          <a:solidFill>
            <a:srgbClr val="CCFFFF"/>
          </a:solidFill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Tiêu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chí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: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Nét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mặt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Giọng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điệu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342917" marR="0" lvl="0" indent="-342917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giải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quyết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hợp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lý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B410496-4487-B277-FA01-22C3901A544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8012" y="800060"/>
            <a:ext cx="11632176" cy="91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970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xmlns="" id="{A8E56161-DBF6-B947-1EC5-51539660F136}"/>
              </a:ext>
            </a:extLst>
          </p:cNvPr>
          <p:cNvGrpSpPr/>
          <p:nvPr/>
        </p:nvGrpSpPr>
        <p:grpSpPr>
          <a:xfrm>
            <a:off x="2144553" y="645403"/>
            <a:ext cx="7902894" cy="2367485"/>
            <a:chOff x="2144553" y="645403"/>
            <a:chExt cx="7902894" cy="2367485"/>
          </a:xfrm>
        </p:grpSpPr>
        <p:sp>
          <p:nvSpPr>
            <p:cNvPr id="5" name="Scroll: Horizontal 4">
              <a:extLst>
                <a:ext uri="{FF2B5EF4-FFF2-40B4-BE49-F238E27FC236}">
                  <a16:creationId xmlns:a16="http://schemas.microsoft.com/office/drawing/2014/main" xmlns="" id="{183D6EEC-2A20-9FF8-2422-89B5709A503B}"/>
                </a:ext>
              </a:extLst>
            </p:cNvPr>
            <p:cNvSpPr/>
            <p:nvPr/>
          </p:nvSpPr>
          <p:spPr>
            <a:xfrm>
              <a:off x="2144553" y="645403"/>
              <a:ext cx="7902894" cy="2367485"/>
            </a:xfrm>
            <a:custGeom>
              <a:avLst/>
              <a:gdLst>
                <a:gd name="connsiteX0" fmla="*/ 7902894 w 7902894"/>
                <a:gd name="connsiteY0" fmla="*/ 147968 h 2367485"/>
                <a:gd name="connsiteX1" fmla="*/ 7754926 w 7902894"/>
                <a:gd name="connsiteY1" fmla="*/ 295936 h 2367485"/>
                <a:gd name="connsiteX2" fmla="*/ 7754926 w 7902894"/>
                <a:gd name="connsiteY2" fmla="*/ 147968 h 2367485"/>
                <a:gd name="connsiteX3" fmla="*/ 7680942 w 7902894"/>
                <a:gd name="connsiteY3" fmla="*/ 221952 h 2367485"/>
                <a:gd name="connsiteX4" fmla="*/ 7606958 w 7902894"/>
                <a:gd name="connsiteY4" fmla="*/ 147968 h 2367485"/>
                <a:gd name="connsiteX5" fmla="*/ 7606958 w 7902894"/>
                <a:gd name="connsiteY5" fmla="*/ 295936 h 2367485"/>
                <a:gd name="connsiteX6" fmla="*/ 7078048 w 7902894"/>
                <a:gd name="connsiteY6" fmla="*/ 295936 h 2367485"/>
                <a:gd name="connsiteX7" fmla="*/ 6623728 w 7902894"/>
                <a:gd name="connsiteY7" fmla="*/ 295936 h 2367485"/>
                <a:gd name="connsiteX8" fmla="*/ 5871048 w 7902894"/>
                <a:gd name="connsiteY8" fmla="*/ 295936 h 2367485"/>
                <a:gd name="connsiteX9" fmla="*/ 5118368 w 7902894"/>
                <a:gd name="connsiteY9" fmla="*/ 295936 h 2367485"/>
                <a:gd name="connsiteX10" fmla="*/ 4664047 w 7902894"/>
                <a:gd name="connsiteY10" fmla="*/ 295936 h 2367485"/>
                <a:gd name="connsiteX11" fmla="*/ 4135137 w 7902894"/>
                <a:gd name="connsiteY11" fmla="*/ 295936 h 2367485"/>
                <a:gd name="connsiteX12" fmla="*/ 3680817 w 7902894"/>
                <a:gd name="connsiteY12" fmla="*/ 295936 h 2367485"/>
                <a:gd name="connsiteX13" fmla="*/ 2928137 w 7902894"/>
                <a:gd name="connsiteY13" fmla="*/ 295936 h 2367485"/>
                <a:gd name="connsiteX14" fmla="*/ 2473817 w 7902894"/>
                <a:gd name="connsiteY14" fmla="*/ 295936 h 2367485"/>
                <a:gd name="connsiteX15" fmla="*/ 1646547 w 7902894"/>
                <a:gd name="connsiteY15" fmla="*/ 295936 h 2367485"/>
                <a:gd name="connsiteX16" fmla="*/ 968457 w 7902894"/>
                <a:gd name="connsiteY16" fmla="*/ 295936 h 2367485"/>
                <a:gd name="connsiteX17" fmla="*/ 147968 w 7902894"/>
                <a:gd name="connsiteY17" fmla="*/ 295936 h 2367485"/>
                <a:gd name="connsiteX18" fmla="*/ 0 w 7902894"/>
                <a:gd name="connsiteY18" fmla="*/ 443904 h 2367485"/>
                <a:gd name="connsiteX19" fmla="*/ 0 w 7902894"/>
                <a:gd name="connsiteY19" fmla="*/ 1071287 h 2367485"/>
                <a:gd name="connsiteX20" fmla="*/ 0 w 7902894"/>
                <a:gd name="connsiteY20" fmla="*/ 1645402 h 2367485"/>
                <a:gd name="connsiteX21" fmla="*/ 0 w 7902894"/>
                <a:gd name="connsiteY21" fmla="*/ 2219517 h 2367485"/>
                <a:gd name="connsiteX22" fmla="*/ 147968 w 7902894"/>
                <a:gd name="connsiteY22" fmla="*/ 2367485 h 2367485"/>
                <a:gd name="connsiteX23" fmla="*/ 295936 w 7902894"/>
                <a:gd name="connsiteY23" fmla="*/ 2219517 h 2367485"/>
                <a:gd name="connsiteX24" fmla="*/ 295936 w 7902894"/>
                <a:gd name="connsiteY24" fmla="*/ 2071549 h 2367485"/>
                <a:gd name="connsiteX25" fmla="*/ 974026 w 7902894"/>
                <a:gd name="connsiteY25" fmla="*/ 2071549 h 2367485"/>
                <a:gd name="connsiteX26" fmla="*/ 1726706 w 7902894"/>
                <a:gd name="connsiteY26" fmla="*/ 2071549 h 2367485"/>
                <a:gd name="connsiteX27" fmla="*/ 2255616 w 7902894"/>
                <a:gd name="connsiteY27" fmla="*/ 2071549 h 2367485"/>
                <a:gd name="connsiteX28" fmla="*/ 2933706 w 7902894"/>
                <a:gd name="connsiteY28" fmla="*/ 2071549 h 2367485"/>
                <a:gd name="connsiteX29" fmla="*/ 3686386 w 7902894"/>
                <a:gd name="connsiteY29" fmla="*/ 2071549 h 2367485"/>
                <a:gd name="connsiteX30" fmla="*/ 4364476 w 7902894"/>
                <a:gd name="connsiteY30" fmla="*/ 2071549 h 2367485"/>
                <a:gd name="connsiteX31" fmla="*/ 5117156 w 7902894"/>
                <a:gd name="connsiteY31" fmla="*/ 2071549 h 2367485"/>
                <a:gd name="connsiteX32" fmla="*/ 5646066 w 7902894"/>
                <a:gd name="connsiteY32" fmla="*/ 2071549 h 2367485"/>
                <a:gd name="connsiteX33" fmla="*/ 6249566 w 7902894"/>
                <a:gd name="connsiteY33" fmla="*/ 2071549 h 2367485"/>
                <a:gd name="connsiteX34" fmla="*/ 6853066 w 7902894"/>
                <a:gd name="connsiteY34" fmla="*/ 2071549 h 2367485"/>
                <a:gd name="connsiteX35" fmla="*/ 7754926 w 7902894"/>
                <a:gd name="connsiteY35" fmla="*/ 2071549 h 2367485"/>
                <a:gd name="connsiteX36" fmla="*/ 7902894 w 7902894"/>
                <a:gd name="connsiteY36" fmla="*/ 1923581 h 2367485"/>
                <a:gd name="connsiteX37" fmla="*/ 7902894 w 7902894"/>
                <a:gd name="connsiteY37" fmla="*/ 1331710 h 2367485"/>
                <a:gd name="connsiteX38" fmla="*/ 7902894 w 7902894"/>
                <a:gd name="connsiteY38" fmla="*/ 704327 h 2367485"/>
                <a:gd name="connsiteX39" fmla="*/ 7902894 w 7902894"/>
                <a:gd name="connsiteY39" fmla="*/ 147968 h 2367485"/>
                <a:gd name="connsiteX40" fmla="*/ 147968 w 7902894"/>
                <a:gd name="connsiteY40" fmla="*/ 591871 h 2367485"/>
                <a:gd name="connsiteX41" fmla="*/ 295936 w 7902894"/>
                <a:gd name="connsiteY41" fmla="*/ 443903 h 2367485"/>
                <a:gd name="connsiteX42" fmla="*/ 221952 w 7902894"/>
                <a:gd name="connsiteY42" fmla="*/ 369919 h 2367485"/>
                <a:gd name="connsiteX43" fmla="*/ 147968 w 7902894"/>
                <a:gd name="connsiteY43" fmla="*/ 443903 h 2367485"/>
                <a:gd name="connsiteX44" fmla="*/ 147968 w 7902894"/>
                <a:gd name="connsiteY44" fmla="*/ 591871 h 2367485"/>
                <a:gd name="connsiteX0" fmla="*/ 147968 w 7902894"/>
                <a:gd name="connsiteY0" fmla="*/ 591871 h 2367485"/>
                <a:gd name="connsiteX1" fmla="*/ 295936 w 7902894"/>
                <a:gd name="connsiteY1" fmla="*/ 443903 h 2367485"/>
                <a:gd name="connsiteX2" fmla="*/ 221952 w 7902894"/>
                <a:gd name="connsiteY2" fmla="*/ 369919 h 2367485"/>
                <a:gd name="connsiteX3" fmla="*/ 147968 w 7902894"/>
                <a:gd name="connsiteY3" fmla="*/ 443903 h 2367485"/>
                <a:gd name="connsiteX4" fmla="*/ 147968 w 7902894"/>
                <a:gd name="connsiteY4" fmla="*/ 591871 h 2367485"/>
                <a:gd name="connsiteX5" fmla="*/ 7754926 w 7902894"/>
                <a:gd name="connsiteY5" fmla="*/ 295936 h 2367485"/>
                <a:gd name="connsiteX6" fmla="*/ 7902894 w 7902894"/>
                <a:gd name="connsiteY6" fmla="*/ 147968 h 2367485"/>
                <a:gd name="connsiteX7" fmla="*/ 7754926 w 7902894"/>
                <a:gd name="connsiteY7" fmla="*/ 0 h 2367485"/>
                <a:gd name="connsiteX8" fmla="*/ 7606958 w 7902894"/>
                <a:gd name="connsiteY8" fmla="*/ 147968 h 2367485"/>
                <a:gd name="connsiteX9" fmla="*/ 7680942 w 7902894"/>
                <a:gd name="connsiteY9" fmla="*/ 221952 h 2367485"/>
                <a:gd name="connsiteX10" fmla="*/ 7754926 w 7902894"/>
                <a:gd name="connsiteY10" fmla="*/ 147968 h 2367485"/>
                <a:gd name="connsiteX11" fmla="*/ 7754926 w 7902894"/>
                <a:gd name="connsiteY11" fmla="*/ 295936 h 2367485"/>
                <a:gd name="connsiteX0" fmla="*/ 0 w 7902894"/>
                <a:gd name="connsiteY0" fmla="*/ 443903 h 2367485"/>
                <a:gd name="connsiteX1" fmla="*/ 147968 w 7902894"/>
                <a:gd name="connsiteY1" fmla="*/ 295935 h 2367485"/>
                <a:gd name="connsiteX2" fmla="*/ 676878 w 7902894"/>
                <a:gd name="connsiteY2" fmla="*/ 295935 h 2367485"/>
                <a:gd name="connsiteX3" fmla="*/ 1504148 w 7902894"/>
                <a:gd name="connsiteY3" fmla="*/ 295935 h 2367485"/>
                <a:gd name="connsiteX4" fmla="*/ 2107648 w 7902894"/>
                <a:gd name="connsiteY4" fmla="*/ 295935 h 2367485"/>
                <a:gd name="connsiteX5" fmla="*/ 2860328 w 7902894"/>
                <a:gd name="connsiteY5" fmla="*/ 295935 h 2367485"/>
                <a:gd name="connsiteX6" fmla="*/ 3463828 w 7902894"/>
                <a:gd name="connsiteY6" fmla="*/ 295935 h 2367485"/>
                <a:gd name="connsiteX7" fmla="*/ 3918148 w 7902894"/>
                <a:gd name="connsiteY7" fmla="*/ 295936 h 2367485"/>
                <a:gd name="connsiteX8" fmla="*/ 4447059 w 7902894"/>
                <a:gd name="connsiteY8" fmla="*/ 295936 h 2367485"/>
                <a:gd name="connsiteX9" fmla="*/ 5274328 w 7902894"/>
                <a:gd name="connsiteY9" fmla="*/ 295936 h 2367485"/>
                <a:gd name="connsiteX10" fmla="*/ 5952418 w 7902894"/>
                <a:gd name="connsiteY10" fmla="*/ 295936 h 2367485"/>
                <a:gd name="connsiteX11" fmla="*/ 6779688 w 7902894"/>
                <a:gd name="connsiteY11" fmla="*/ 295936 h 2367485"/>
                <a:gd name="connsiteX12" fmla="*/ 7606958 w 7902894"/>
                <a:gd name="connsiteY12" fmla="*/ 295936 h 2367485"/>
                <a:gd name="connsiteX13" fmla="*/ 7606958 w 7902894"/>
                <a:gd name="connsiteY13" fmla="*/ 147968 h 2367485"/>
                <a:gd name="connsiteX14" fmla="*/ 7754926 w 7902894"/>
                <a:gd name="connsiteY14" fmla="*/ 0 h 2367485"/>
                <a:gd name="connsiteX15" fmla="*/ 7902894 w 7902894"/>
                <a:gd name="connsiteY15" fmla="*/ 147968 h 2367485"/>
                <a:gd name="connsiteX16" fmla="*/ 7902894 w 7902894"/>
                <a:gd name="connsiteY16" fmla="*/ 739839 h 2367485"/>
                <a:gd name="connsiteX17" fmla="*/ 7902894 w 7902894"/>
                <a:gd name="connsiteY17" fmla="*/ 1331711 h 2367485"/>
                <a:gd name="connsiteX18" fmla="*/ 7902894 w 7902894"/>
                <a:gd name="connsiteY18" fmla="*/ 1923582 h 2367485"/>
                <a:gd name="connsiteX19" fmla="*/ 7754926 w 7902894"/>
                <a:gd name="connsiteY19" fmla="*/ 2071550 h 2367485"/>
                <a:gd name="connsiteX20" fmla="*/ 7300606 w 7902894"/>
                <a:gd name="connsiteY20" fmla="*/ 2071550 h 2367485"/>
                <a:gd name="connsiteX21" fmla="*/ 6697106 w 7902894"/>
                <a:gd name="connsiteY21" fmla="*/ 2071550 h 2367485"/>
                <a:gd name="connsiteX22" fmla="*/ 5869836 w 7902894"/>
                <a:gd name="connsiteY22" fmla="*/ 2071550 h 2367485"/>
                <a:gd name="connsiteX23" fmla="*/ 5191746 w 7902894"/>
                <a:gd name="connsiteY23" fmla="*/ 2071550 h 2367485"/>
                <a:gd name="connsiteX24" fmla="*/ 4439066 w 7902894"/>
                <a:gd name="connsiteY24" fmla="*/ 2071550 h 2367485"/>
                <a:gd name="connsiteX25" fmla="*/ 3760976 w 7902894"/>
                <a:gd name="connsiteY25" fmla="*/ 2071549 h 2367485"/>
                <a:gd name="connsiteX26" fmla="*/ 3157476 w 7902894"/>
                <a:gd name="connsiteY26" fmla="*/ 2071549 h 2367485"/>
                <a:gd name="connsiteX27" fmla="*/ 2553976 w 7902894"/>
                <a:gd name="connsiteY27" fmla="*/ 2071549 h 2367485"/>
                <a:gd name="connsiteX28" fmla="*/ 2099655 w 7902894"/>
                <a:gd name="connsiteY28" fmla="*/ 2071549 h 2367485"/>
                <a:gd name="connsiteX29" fmla="*/ 1570745 w 7902894"/>
                <a:gd name="connsiteY29" fmla="*/ 2071549 h 2367485"/>
                <a:gd name="connsiteX30" fmla="*/ 892655 w 7902894"/>
                <a:gd name="connsiteY30" fmla="*/ 2071549 h 2367485"/>
                <a:gd name="connsiteX31" fmla="*/ 295936 w 7902894"/>
                <a:gd name="connsiteY31" fmla="*/ 2071549 h 2367485"/>
                <a:gd name="connsiteX32" fmla="*/ 295936 w 7902894"/>
                <a:gd name="connsiteY32" fmla="*/ 2219517 h 2367485"/>
                <a:gd name="connsiteX33" fmla="*/ 147968 w 7902894"/>
                <a:gd name="connsiteY33" fmla="*/ 2367485 h 2367485"/>
                <a:gd name="connsiteX34" fmla="*/ 0 w 7902894"/>
                <a:gd name="connsiteY34" fmla="*/ 2219517 h 2367485"/>
                <a:gd name="connsiteX35" fmla="*/ 0 w 7902894"/>
                <a:gd name="connsiteY35" fmla="*/ 1592133 h 2367485"/>
                <a:gd name="connsiteX36" fmla="*/ 0 w 7902894"/>
                <a:gd name="connsiteY36" fmla="*/ 1000262 h 2367485"/>
                <a:gd name="connsiteX37" fmla="*/ 0 w 7902894"/>
                <a:gd name="connsiteY37" fmla="*/ 443903 h 2367485"/>
                <a:gd name="connsiteX38" fmla="*/ 7606958 w 7902894"/>
                <a:gd name="connsiteY38" fmla="*/ 295936 h 2367485"/>
                <a:gd name="connsiteX39" fmla="*/ 7754926 w 7902894"/>
                <a:gd name="connsiteY39" fmla="*/ 295936 h 2367485"/>
                <a:gd name="connsiteX40" fmla="*/ 7902894 w 7902894"/>
                <a:gd name="connsiteY40" fmla="*/ 147968 h 2367485"/>
                <a:gd name="connsiteX41" fmla="*/ 7754926 w 7902894"/>
                <a:gd name="connsiteY41" fmla="*/ 295936 h 2367485"/>
                <a:gd name="connsiteX42" fmla="*/ 7754926 w 7902894"/>
                <a:gd name="connsiteY42" fmla="*/ 147968 h 2367485"/>
                <a:gd name="connsiteX43" fmla="*/ 7680942 w 7902894"/>
                <a:gd name="connsiteY43" fmla="*/ 221952 h 2367485"/>
                <a:gd name="connsiteX44" fmla="*/ 7606958 w 7902894"/>
                <a:gd name="connsiteY44" fmla="*/ 147968 h 2367485"/>
                <a:gd name="connsiteX45" fmla="*/ 147968 w 7902894"/>
                <a:gd name="connsiteY45" fmla="*/ 591871 h 2367485"/>
                <a:gd name="connsiteX46" fmla="*/ 147968 w 7902894"/>
                <a:gd name="connsiteY46" fmla="*/ 443903 h 2367485"/>
                <a:gd name="connsiteX47" fmla="*/ 221952 w 7902894"/>
                <a:gd name="connsiteY47" fmla="*/ 369919 h 2367485"/>
                <a:gd name="connsiteX48" fmla="*/ 295936 w 7902894"/>
                <a:gd name="connsiteY48" fmla="*/ 443903 h 2367485"/>
                <a:gd name="connsiteX49" fmla="*/ 147968 w 7902894"/>
                <a:gd name="connsiteY49" fmla="*/ 591871 h 2367485"/>
                <a:gd name="connsiteX50" fmla="*/ 0 w 7902894"/>
                <a:gd name="connsiteY50" fmla="*/ 443903 h 2367485"/>
                <a:gd name="connsiteX51" fmla="*/ 295936 w 7902894"/>
                <a:gd name="connsiteY51" fmla="*/ 443903 h 2367485"/>
                <a:gd name="connsiteX52" fmla="*/ 295936 w 7902894"/>
                <a:gd name="connsiteY52" fmla="*/ 970175 h 2367485"/>
                <a:gd name="connsiteX53" fmla="*/ 295936 w 7902894"/>
                <a:gd name="connsiteY53" fmla="*/ 1463894 h 2367485"/>
                <a:gd name="connsiteX54" fmla="*/ 295936 w 7902894"/>
                <a:gd name="connsiteY54" fmla="*/ 2071549 h 2367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7902894" h="2367485" stroke="0" extrusionOk="0">
                  <a:moveTo>
                    <a:pt x="7902894" y="147968"/>
                  </a:moveTo>
                  <a:cubicBezTo>
                    <a:pt x="7854957" y="188773"/>
                    <a:pt x="7791767" y="247922"/>
                    <a:pt x="7754926" y="295936"/>
                  </a:cubicBezTo>
                  <a:cubicBezTo>
                    <a:pt x="7762100" y="229067"/>
                    <a:pt x="7747895" y="219247"/>
                    <a:pt x="7754926" y="147968"/>
                  </a:cubicBezTo>
                  <a:cubicBezTo>
                    <a:pt x="7749522" y="187612"/>
                    <a:pt x="7721946" y="225009"/>
                    <a:pt x="7680942" y="221952"/>
                  </a:cubicBezTo>
                  <a:cubicBezTo>
                    <a:pt x="7641274" y="218904"/>
                    <a:pt x="7600604" y="192881"/>
                    <a:pt x="7606958" y="147968"/>
                  </a:cubicBezTo>
                  <a:cubicBezTo>
                    <a:pt x="7613203" y="186663"/>
                    <a:pt x="7609538" y="241951"/>
                    <a:pt x="7606958" y="295936"/>
                  </a:cubicBezTo>
                  <a:cubicBezTo>
                    <a:pt x="7401193" y="287786"/>
                    <a:pt x="7337193" y="303198"/>
                    <a:pt x="7078048" y="295936"/>
                  </a:cubicBezTo>
                  <a:cubicBezTo>
                    <a:pt x="6818903" y="288675"/>
                    <a:pt x="6751141" y="286442"/>
                    <a:pt x="6623728" y="295936"/>
                  </a:cubicBezTo>
                  <a:cubicBezTo>
                    <a:pt x="6496315" y="305430"/>
                    <a:pt x="6100331" y="278379"/>
                    <a:pt x="5871048" y="295936"/>
                  </a:cubicBezTo>
                  <a:cubicBezTo>
                    <a:pt x="5641765" y="313493"/>
                    <a:pt x="5363304" y="306212"/>
                    <a:pt x="5118368" y="295936"/>
                  </a:cubicBezTo>
                  <a:cubicBezTo>
                    <a:pt x="4873432" y="285660"/>
                    <a:pt x="4757771" y="288667"/>
                    <a:pt x="4664047" y="295936"/>
                  </a:cubicBezTo>
                  <a:cubicBezTo>
                    <a:pt x="4570323" y="303205"/>
                    <a:pt x="4264589" y="273546"/>
                    <a:pt x="4135137" y="295936"/>
                  </a:cubicBezTo>
                  <a:cubicBezTo>
                    <a:pt x="4005685" y="318327"/>
                    <a:pt x="3898458" y="291723"/>
                    <a:pt x="3680817" y="295936"/>
                  </a:cubicBezTo>
                  <a:cubicBezTo>
                    <a:pt x="3463176" y="300149"/>
                    <a:pt x="3277050" y="287791"/>
                    <a:pt x="2928137" y="295936"/>
                  </a:cubicBezTo>
                  <a:cubicBezTo>
                    <a:pt x="2579224" y="304081"/>
                    <a:pt x="2693325" y="318593"/>
                    <a:pt x="2473817" y="295936"/>
                  </a:cubicBezTo>
                  <a:cubicBezTo>
                    <a:pt x="2254309" y="273279"/>
                    <a:pt x="2007806" y="266499"/>
                    <a:pt x="1646547" y="295936"/>
                  </a:cubicBezTo>
                  <a:cubicBezTo>
                    <a:pt x="1285288" y="325374"/>
                    <a:pt x="1203424" y="329159"/>
                    <a:pt x="968457" y="295936"/>
                  </a:cubicBezTo>
                  <a:cubicBezTo>
                    <a:pt x="733490" y="262714"/>
                    <a:pt x="481399" y="274544"/>
                    <a:pt x="147968" y="295936"/>
                  </a:cubicBezTo>
                  <a:cubicBezTo>
                    <a:pt x="71545" y="313036"/>
                    <a:pt x="-2976" y="346076"/>
                    <a:pt x="0" y="443904"/>
                  </a:cubicBezTo>
                  <a:cubicBezTo>
                    <a:pt x="-30199" y="726403"/>
                    <a:pt x="-13390" y="802473"/>
                    <a:pt x="0" y="1071287"/>
                  </a:cubicBezTo>
                  <a:cubicBezTo>
                    <a:pt x="13390" y="1340101"/>
                    <a:pt x="-6597" y="1480813"/>
                    <a:pt x="0" y="1645402"/>
                  </a:cubicBezTo>
                  <a:cubicBezTo>
                    <a:pt x="6597" y="1809992"/>
                    <a:pt x="8400" y="2083285"/>
                    <a:pt x="0" y="2219517"/>
                  </a:cubicBezTo>
                  <a:cubicBezTo>
                    <a:pt x="10902" y="2312032"/>
                    <a:pt x="63236" y="2370430"/>
                    <a:pt x="147968" y="2367485"/>
                  </a:cubicBezTo>
                  <a:cubicBezTo>
                    <a:pt x="218496" y="2373349"/>
                    <a:pt x="300962" y="2297125"/>
                    <a:pt x="295936" y="2219517"/>
                  </a:cubicBezTo>
                  <a:cubicBezTo>
                    <a:pt x="300399" y="2149228"/>
                    <a:pt x="288715" y="2134302"/>
                    <a:pt x="295936" y="2071549"/>
                  </a:cubicBezTo>
                  <a:cubicBezTo>
                    <a:pt x="608187" y="2101504"/>
                    <a:pt x="778418" y="2068876"/>
                    <a:pt x="974026" y="2071549"/>
                  </a:cubicBezTo>
                  <a:cubicBezTo>
                    <a:pt x="1169634" y="2074223"/>
                    <a:pt x="1485803" y="2051421"/>
                    <a:pt x="1726706" y="2071549"/>
                  </a:cubicBezTo>
                  <a:cubicBezTo>
                    <a:pt x="1967609" y="2091677"/>
                    <a:pt x="1992090" y="2056216"/>
                    <a:pt x="2255616" y="2071549"/>
                  </a:cubicBezTo>
                  <a:cubicBezTo>
                    <a:pt x="2519142" y="2086883"/>
                    <a:pt x="2628919" y="2078338"/>
                    <a:pt x="2933706" y="2071549"/>
                  </a:cubicBezTo>
                  <a:cubicBezTo>
                    <a:pt x="3238493" y="2064761"/>
                    <a:pt x="3320985" y="2087109"/>
                    <a:pt x="3686386" y="2071549"/>
                  </a:cubicBezTo>
                  <a:cubicBezTo>
                    <a:pt x="4051787" y="2055989"/>
                    <a:pt x="4031109" y="2071720"/>
                    <a:pt x="4364476" y="2071549"/>
                  </a:cubicBezTo>
                  <a:cubicBezTo>
                    <a:pt x="4697843" y="2071379"/>
                    <a:pt x="4766399" y="2093544"/>
                    <a:pt x="5117156" y="2071549"/>
                  </a:cubicBezTo>
                  <a:cubicBezTo>
                    <a:pt x="5467913" y="2049554"/>
                    <a:pt x="5389115" y="2049059"/>
                    <a:pt x="5646066" y="2071549"/>
                  </a:cubicBezTo>
                  <a:cubicBezTo>
                    <a:pt x="5903017" y="2094040"/>
                    <a:pt x="6042586" y="2093248"/>
                    <a:pt x="6249566" y="2071549"/>
                  </a:cubicBezTo>
                  <a:cubicBezTo>
                    <a:pt x="6456546" y="2049850"/>
                    <a:pt x="6561342" y="2043151"/>
                    <a:pt x="6853066" y="2071549"/>
                  </a:cubicBezTo>
                  <a:cubicBezTo>
                    <a:pt x="7144790" y="2099947"/>
                    <a:pt x="7347349" y="2092729"/>
                    <a:pt x="7754926" y="2071549"/>
                  </a:cubicBezTo>
                  <a:cubicBezTo>
                    <a:pt x="7833941" y="2058794"/>
                    <a:pt x="7905416" y="2004234"/>
                    <a:pt x="7902894" y="1923581"/>
                  </a:cubicBezTo>
                  <a:cubicBezTo>
                    <a:pt x="7927295" y="1662025"/>
                    <a:pt x="7875250" y="1623495"/>
                    <a:pt x="7902894" y="1331710"/>
                  </a:cubicBezTo>
                  <a:cubicBezTo>
                    <a:pt x="7930538" y="1039925"/>
                    <a:pt x="7910963" y="830613"/>
                    <a:pt x="7902894" y="704327"/>
                  </a:cubicBezTo>
                  <a:cubicBezTo>
                    <a:pt x="7894825" y="578041"/>
                    <a:pt x="7895477" y="308530"/>
                    <a:pt x="7902894" y="147968"/>
                  </a:cubicBezTo>
                  <a:close/>
                  <a:moveTo>
                    <a:pt x="147968" y="591871"/>
                  </a:moveTo>
                  <a:cubicBezTo>
                    <a:pt x="230109" y="596706"/>
                    <a:pt x="297817" y="543372"/>
                    <a:pt x="295936" y="443903"/>
                  </a:cubicBezTo>
                  <a:cubicBezTo>
                    <a:pt x="296350" y="405815"/>
                    <a:pt x="254068" y="375197"/>
                    <a:pt x="221952" y="369919"/>
                  </a:cubicBezTo>
                  <a:cubicBezTo>
                    <a:pt x="179139" y="369799"/>
                    <a:pt x="145830" y="399765"/>
                    <a:pt x="147968" y="443903"/>
                  </a:cubicBezTo>
                  <a:cubicBezTo>
                    <a:pt x="144002" y="477285"/>
                    <a:pt x="150548" y="526256"/>
                    <a:pt x="147968" y="591871"/>
                  </a:cubicBezTo>
                  <a:close/>
                </a:path>
                <a:path w="7902894" h="2367485" fill="darkenLess" stroke="0" extrusionOk="0">
                  <a:moveTo>
                    <a:pt x="147968" y="591871"/>
                  </a:moveTo>
                  <a:cubicBezTo>
                    <a:pt x="235598" y="576368"/>
                    <a:pt x="311696" y="535060"/>
                    <a:pt x="295936" y="443903"/>
                  </a:cubicBezTo>
                  <a:cubicBezTo>
                    <a:pt x="291062" y="405110"/>
                    <a:pt x="265582" y="373724"/>
                    <a:pt x="221952" y="369919"/>
                  </a:cubicBezTo>
                  <a:cubicBezTo>
                    <a:pt x="180906" y="368820"/>
                    <a:pt x="144794" y="407797"/>
                    <a:pt x="147968" y="443903"/>
                  </a:cubicBezTo>
                  <a:cubicBezTo>
                    <a:pt x="148707" y="485256"/>
                    <a:pt x="153968" y="556239"/>
                    <a:pt x="147968" y="591871"/>
                  </a:cubicBezTo>
                  <a:close/>
                  <a:moveTo>
                    <a:pt x="7754926" y="295936"/>
                  </a:moveTo>
                  <a:cubicBezTo>
                    <a:pt x="7842787" y="296907"/>
                    <a:pt x="7883204" y="229133"/>
                    <a:pt x="7902894" y="147968"/>
                  </a:cubicBezTo>
                  <a:cubicBezTo>
                    <a:pt x="7883655" y="65212"/>
                    <a:pt x="7833973" y="674"/>
                    <a:pt x="7754926" y="0"/>
                  </a:cubicBezTo>
                  <a:cubicBezTo>
                    <a:pt x="7681560" y="-901"/>
                    <a:pt x="7607672" y="64107"/>
                    <a:pt x="7606958" y="147968"/>
                  </a:cubicBezTo>
                  <a:cubicBezTo>
                    <a:pt x="7602260" y="187932"/>
                    <a:pt x="7634623" y="219577"/>
                    <a:pt x="7680942" y="221952"/>
                  </a:cubicBezTo>
                  <a:cubicBezTo>
                    <a:pt x="7728079" y="216246"/>
                    <a:pt x="7759236" y="186350"/>
                    <a:pt x="7754926" y="147968"/>
                  </a:cubicBezTo>
                  <a:cubicBezTo>
                    <a:pt x="7747552" y="201429"/>
                    <a:pt x="7755931" y="248310"/>
                    <a:pt x="7754926" y="295936"/>
                  </a:cubicBezTo>
                  <a:close/>
                </a:path>
                <a:path w="7902894" h="2367485" fill="none" extrusionOk="0">
                  <a:moveTo>
                    <a:pt x="0" y="443903"/>
                  </a:moveTo>
                  <a:cubicBezTo>
                    <a:pt x="19571" y="365718"/>
                    <a:pt x="70889" y="304424"/>
                    <a:pt x="147968" y="295935"/>
                  </a:cubicBezTo>
                  <a:cubicBezTo>
                    <a:pt x="259919" y="289541"/>
                    <a:pt x="554000" y="299398"/>
                    <a:pt x="676878" y="295935"/>
                  </a:cubicBezTo>
                  <a:cubicBezTo>
                    <a:pt x="799756" y="292473"/>
                    <a:pt x="1245592" y="273484"/>
                    <a:pt x="1504148" y="295935"/>
                  </a:cubicBezTo>
                  <a:cubicBezTo>
                    <a:pt x="1762704" y="318387"/>
                    <a:pt x="1860150" y="296544"/>
                    <a:pt x="2107648" y="295935"/>
                  </a:cubicBezTo>
                  <a:cubicBezTo>
                    <a:pt x="2355146" y="295326"/>
                    <a:pt x="2706240" y="296909"/>
                    <a:pt x="2860328" y="295935"/>
                  </a:cubicBezTo>
                  <a:cubicBezTo>
                    <a:pt x="3014416" y="294961"/>
                    <a:pt x="3225365" y="266634"/>
                    <a:pt x="3463828" y="295935"/>
                  </a:cubicBezTo>
                  <a:cubicBezTo>
                    <a:pt x="3702291" y="325237"/>
                    <a:pt x="3735707" y="280302"/>
                    <a:pt x="3918148" y="295936"/>
                  </a:cubicBezTo>
                  <a:cubicBezTo>
                    <a:pt x="4100589" y="311570"/>
                    <a:pt x="4303191" y="312816"/>
                    <a:pt x="4447059" y="295936"/>
                  </a:cubicBezTo>
                  <a:cubicBezTo>
                    <a:pt x="4590927" y="279056"/>
                    <a:pt x="5013120" y="334489"/>
                    <a:pt x="5274328" y="295936"/>
                  </a:cubicBezTo>
                  <a:cubicBezTo>
                    <a:pt x="5535536" y="257383"/>
                    <a:pt x="5815297" y="286762"/>
                    <a:pt x="5952418" y="295936"/>
                  </a:cubicBezTo>
                  <a:cubicBezTo>
                    <a:pt x="6089539" y="305111"/>
                    <a:pt x="6588418" y="264646"/>
                    <a:pt x="6779688" y="295936"/>
                  </a:cubicBezTo>
                  <a:cubicBezTo>
                    <a:pt x="6970958" y="327227"/>
                    <a:pt x="7371171" y="261731"/>
                    <a:pt x="7606958" y="295936"/>
                  </a:cubicBezTo>
                  <a:cubicBezTo>
                    <a:pt x="7611042" y="227407"/>
                    <a:pt x="7604699" y="177989"/>
                    <a:pt x="7606958" y="147968"/>
                  </a:cubicBezTo>
                  <a:cubicBezTo>
                    <a:pt x="7603308" y="64923"/>
                    <a:pt x="7680265" y="1639"/>
                    <a:pt x="7754926" y="0"/>
                  </a:cubicBezTo>
                  <a:cubicBezTo>
                    <a:pt x="7834962" y="8492"/>
                    <a:pt x="7912958" y="57649"/>
                    <a:pt x="7902894" y="147968"/>
                  </a:cubicBezTo>
                  <a:cubicBezTo>
                    <a:pt x="7896591" y="368509"/>
                    <a:pt x="7907025" y="476878"/>
                    <a:pt x="7902894" y="739839"/>
                  </a:cubicBezTo>
                  <a:cubicBezTo>
                    <a:pt x="7898763" y="1002800"/>
                    <a:pt x="7926570" y="1047839"/>
                    <a:pt x="7902894" y="1331711"/>
                  </a:cubicBezTo>
                  <a:cubicBezTo>
                    <a:pt x="7879218" y="1615583"/>
                    <a:pt x="7885879" y="1675554"/>
                    <a:pt x="7902894" y="1923582"/>
                  </a:cubicBezTo>
                  <a:cubicBezTo>
                    <a:pt x="7900326" y="2004717"/>
                    <a:pt x="7834282" y="2067972"/>
                    <a:pt x="7754926" y="2071550"/>
                  </a:cubicBezTo>
                  <a:cubicBezTo>
                    <a:pt x="7528201" y="2070827"/>
                    <a:pt x="7518066" y="2075714"/>
                    <a:pt x="7300606" y="2071550"/>
                  </a:cubicBezTo>
                  <a:cubicBezTo>
                    <a:pt x="7083146" y="2067386"/>
                    <a:pt x="6849543" y="2087230"/>
                    <a:pt x="6697106" y="2071550"/>
                  </a:cubicBezTo>
                  <a:cubicBezTo>
                    <a:pt x="6544669" y="2055870"/>
                    <a:pt x="6077673" y="2045738"/>
                    <a:pt x="5869836" y="2071550"/>
                  </a:cubicBezTo>
                  <a:cubicBezTo>
                    <a:pt x="5661999" y="2097363"/>
                    <a:pt x="5327523" y="2094502"/>
                    <a:pt x="5191746" y="2071550"/>
                  </a:cubicBezTo>
                  <a:cubicBezTo>
                    <a:pt x="5055969" y="2048599"/>
                    <a:pt x="4790017" y="2096993"/>
                    <a:pt x="4439066" y="2071550"/>
                  </a:cubicBezTo>
                  <a:cubicBezTo>
                    <a:pt x="4088115" y="2046106"/>
                    <a:pt x="4010504" y="2098728"/>
                    <a:pt x="3760976" y="2071549"/>
                  </a:cubicBezTo>
                  <a:cubicBezTo>
                    <a:pt x="3511448" y="2044370"/>
                    <a:pt x="3317333" y="2091804"/>
                    <a:pt x="3157476" y="2071549"/>
                  </a:cubicBezTo>
                  <a:cubicBezTo>
                    <a:pt x="2997619" y="2051294"/>
                    <a:pt x="2821417" y="2095086"/>
                    <a:pt x="2553976" y="2071549"/>
                  </a:cubicBezTo>
                  <a:cubicBezTo>
                    <a:pt x="2286535" y="2048012"/>
                    <a:pt x="2312279" y="2070752"/>
                    <a:pt x="2099655" y="2071549"/>
                  </a:cubicBezTo>
                  <a:cubicBezTo>
                    <a:pt x="1887031" y="2072346"/>
                    <a:pt x="1708436" y="2086456"/>
                    <a:pt x="1570745" y="2071549"/>
                  </a:cubicBezTo>
                  <a:cubicBezTo>
                    <a:pt x="1433054" y="2056643"/>
                    <a:pt x="1195782" y="2050231"/>
                    <a:pt x="892655" y="2071549"/>
                  </a:cubicBezTo>
                  <a:cubicBezTo>
                    <a:pt x="589528" y="2092868"/>
                    <a:pt x="476878" y="2097437"/>
                    <a:pt x="295936" y="2071549"/>
                  </a:cubicBezTo>
                  <a:cubicBezTo>
                    <a:pt x="293972" y="2108119"/>
                    <a:pt x="293193" y="2189220"/>
                    <a:pt x="295936" y="2219517"/>
                  </a:cubicBezTo>
                  <a:cubicBezTo>
                    <a:pt x="285542" y="2315885"/>
                    <a:pt x="222100" y="2356284"/>
                    <a:pt x="147968" y="2367485"/>
                  </a:cubicBezTo>
                  <a:cubicBezTo>
                    <a:pt x="65196" y="2371582"/>
                    <a:pt x="696" y="2294444"/>
                    <a:pt x="0" y="2219517"/>
                  </a:cubicBezTo>
                  <a:cubicBezTo>
                    <a:pt x="-2466" y="1950696"/>
                    <a:pt x="20570" y="1891459"/>
                    <a:pt x="0" y="1592133"/>
                  </a:cubicBezTo>
                  <a:cubicBezTo>
                    <a:pt x="-20570" y="1292807"/>
                    <a:pt x="-10305" y="1189542"/>
                    <a:pt x="0" y="1000262"/>
                  </a:cubicBezTo>
                  <a:cubicBezTo>
                    <a:pt x="10305" y="810982"/>
                    <a:pt x="15646" y="715716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41502" y="288593"/>
                    <a:pt x="7703211" y="303225"/>
                    <a:pt x="7754926" y="295936"/>
                  </a:cubicBezTo>
                  <a:cubicBezTo>
                    <a:pt x="7825339" y="312629"/>
                    <a:pt x="7903355" y="224386"/>
                    <a:pt x="7902894" y="147968"/>
                  </a:cubicBezTo>
                  <a:moveTo>
                    <a:pt x="7754926" y="295936"/>
                  </a:moveTo>
                  <a:cubicBezTo>
                    <a:pt x="7755630" y="242268"/>
                    <a:pt x="7754691" y="184325"/>
                    <a:pt x="7754926" y="147968"/>
                  </a:cubicBezTo>
                  <a:cubicBezTo>
                    <a:pt x="7757417" y="187226"/>
                    <a:pt x="7727689" y="225917"/>
                    <a:pt x="7680942" y="221952"/>
                  </a:cubicBezTo>
                  <a:cubicBezTo>
                    <a:pt x="7643800" y="218573"/>
                    <a:pt x="7606437" y="180887"/>
                    <a:pt x="7606958" y="147968"/>
                  </a:cubicBezTo>
                  <a:moveTo>
                    <a:pt x="147968" y="591871"/>
                  </a:moveTo>
                  <a:cubicBezTo>
                    <a:pt x="143300" y="522461"/>
                    <a:pt x="144256" y="488795"/>
                    <a:pt x="147968" y="443903"/>
                  </a:cubicBezTo>
                  <a:cubicBezTo>
                    <a:pt x="152627" y="404820"/>
                    <a:pt x="177337" y="361849"/>
                    <a:pt x="221952" y="369919"/>
                  </a:cubicBezTo>
                  <a:cubicBezTo>
                    <a:pt x="268043" y="370132"/>
                    <a:pt x="288784" y="401845"/>
                    <a:pt x="295936" y="443903"/>
                  </a:cubicBezTo>
                  <a:cubicBezTo>
                    <a:pt x="299098" y="526401"/>
                    <a:pt x="220844" y="599721"/>
                    <a:pt x="147968" y="591871"/>
                  </a:cubicBezTo>
                  <a:cubicBezTo>
                    <a:pt x="67905" y="593797"/>
                    <a:pt x="2780" y="521477"/>
                    <a:pt x="0" y="443903"/>
                  </a:cubicBezTo>
                  <a:moveTo>
                    <a:pt x="295936" y="443903"/>
                  </a:moveTo>
                  <a:cubicBezTo>
                    <a:pt x="312643" y="688945"/>
                    <a:pt x="297962" y="763986"/>
                    <a:pt x="295936" y="970175"/>
                  </a:cubicBezTo>
                  <a:cubicBezTo>
                    <a:pt x="293910" y="1176364"/>
                    <a:pt x="276809" y="1252650"/>
                    <a:pt x="295936" y="1463894"/>
                  </a:cubicBezTo>
                  <a:cubicBezTo>
                    <a:pt x="315063" y="1675138"/>
                    <a:pt x="326166" y="1882072"/>
                    <a:pt x="295936" y="2071549"/>
                  </a:cubicBezTo>
                </a:path>
                <a:path w="7902894" h="2367485" fill="none" stroke="0" extrusionOk="0">
                  <a:moveTo>
                    <a:pt x="0" y="443903"/>
                  </a:moveTo>
                  <a:cubicBezTo>
                    <a:pt x="4777" y="363643"/>
                    <a:pt x="74440" y="310985"/>
                    <a:pt x="147968" y="295935"/>
                  </a:cubicBezTo>
                  <a:cubicBezTo>
                    <a:pt x="514421" y="259670"/>
                    <a:pt x="784179" y="287703"/>
                    <a:pt x="975238" y="295935"/>
                  </a:cubicBezTo>
                  <a:cubicBezTo>
                    <a:pt x="1166297" y="304168"/>
                    <a:pt x="1303484" y="298668"/>
                    <a:pt x="1504148" y="295935"/>
                  </a:cubicBezTo>
                  <a:cubicBezTo>
                    <a:pt x="1704812" y="293203"/>
                    <a:pt x="1829580" y="309314"/>
                    <a:pt x="2033058" y="295935"/>
                  </a:cubicBezTo>
                  <a:cubicBezTo>
                    <a:pt x="2236536" y="282557"/>
                    <a:pt x="2475193" y="303137"/>
                    <a:pt x="2636558" y="295935"/>
                  </a:cubicBezTo>
                  <a:cubicBezTo>
                    <a:pt x="2797923" y="288733"/>
                    <a:pt x="3053140" y="265795"/>
                    <a:pt x="3240058" y="295935"/>
                  </a:cubicBezTo>
                  <a:cubicBezTo>
                    <a:pt x="3426976" y="326075"/>
                    <a:pt x="3763502" y="276334"/>
                    <a:pt x="3992738" y="295936"/>
                  </a:cubicBezTo>
                  <a:cubicBezTo>
                    <a:pt x="4221974" y="315538"/>
                    <a:pt x="4292913" y="312581"/>
                    <a:pt x="4447059" y="295936"/>
                  </a:cubicBezTo>
                  <a:cubicBezTo>
                    <a:pt x="4601205" y="279291"/>
                    <a:pt x="4787734" y="311767"/>
                    <a:pt x="4975969" y="295936"/>
                  </a:cubicBezTo>
                  <a:cubicBezTo>
                    <a:pt x="5164204" y="280106"/>
                    <a:pt x="5431115" y="273251"/>
                    <a:pt x="5654059" y="295936"/>
                  </a:cubicBezTo>
                  <a:cubicBezTo>
                    <a:pt x="5877003" y="318622"/>
                    <a:pt x="6086213" y="306377"/>
                    <a:pt x="6481329" y="295936"/>
                  </a:cubicBezTo>
                  <a:cubicBezTo>
                    <a:pt x="6876445" y="285496"/>
                    <a:pt x="6868428" y="297658"/>
                    <a:pt x="7010239" y="295936"/>
                  </a:cubicBezTo>
                  <a:cubicBezTo>
                    <a:pt x="7152050" y="294215"/>
                    <a:pt x="7388891" y="291974"/>
                    <a:pt x="7606958" y="295936"/>
                  </a:cubicBezTo>
                  <a:cubicBezTo>
                    <a:pt x="7607924" y="264533"/>
                    <a:pt x="7610477" y="197180"/>
                    <a:pt x="7606958" y="147968"/>
                  </a:cubicBezTo>
                  <a:cubicBezTo>
                    <a:pt x="7605579" y="73429"/>
                    <a:pt x="7668316" y="4746"/>
                    <a:pt x="7754926" y="0"/>
                  </a:cubicBezTo>
                  <a:cubicBezTo>
                    <a:pt x="7839196" y="-3578"/>
                    <a:pt x="7902071" y="52545"/>
                    <a:pt x="7902894" y="147968"/>
                  </a:cubicBezTo>
                  <a:cubicBezTo>
                    <a:pt x="7912428" y="362789"/>
                    <a:pt x="7898915" y="476209"/>
                    <a:pt x="7902894" y="686571"/>
                  </a:cubicBezTo>
                  <a:cubicBezTo>
                    <a:pt x="7906873" y="896933"/>
                    <a:pt x="7904212" y="1045916"/>
                    <a:pt x="7902894" y="1278442"/>
                  </a:cubicBezTo>
                  <a:cubicBezTo>
                    <a:pt x="7901576" y="1510968"/>
                    <a:pt x="7930211" y="1642048"/>
                    <a:pt x="7902894" y="1923582"/>
                  </a:cubicBezTo>
                  <a:cubicBezTo>
                    <a:pt x="7906853" y="2007824"/>
                    <a:pt x="7845626" y="2082295"/>
                    <a:pt x="7754926" y="2071550"/>
                  </a:cubicBezTo>
                  <a:cubicBezTo>
                    <a:pt x="7536724" y="2068146"/>
                    <a:pt x="7154314" y="2077317"/>
                    <a:pt x="7002246" y="2071550"/>
                  </a:cubicBezTo>
                  <a:cubicBezTo>
                    <a:pt x="6850178" y="2065783"/>
                    <a:pt x="6454229" y="2106757"/>
                    <a:pt x="6174976" y="2071550"/>
                  </a:cubicBezTo>
                  <a:cubicBezTo>
                    <a:pt x="5895723" y="2036344"/>
                    <a:pt x="5879872" y="2074342"/>
                    <a:pt x="5720656" y="2071550"/>
                  </a:cubicBezTo>
                  <a:cubicBezTo>
                    <a:pt x="5561440" y="2068758"/>
                    <a:pt x="5311766" y="2087179"/>
                    <a:pt x="5042566" y="2071550"/>
                  </a:cubicBezTo>
                  <a:cubicBezTo>
                    <a:pt x="4773366" y="2055922"/>
                    <a:pt x="4800485" y="2070887"/>
                    <a:pt x="4588246" y="2071550"/>
                  </a:cubicBezTo>
                  <a:cubicBezTo>
                    <a:pt x="4376007" y="2072213"/>
                    <a:pt x="4126081" y="2066425"/>
                    <a:pt x="3910156" y="2071549"/>
                  </a:cubicBezTo>
                  <a:cubicBezTo>
                    <a:pt x="3694231" y="2076673"/>
                    <a:pt x="3553753" y="2097102"/>
                    <a:pt x="3381245" y="2071549"/>
                  </a:cubicBezTo>
                  <a:cubicBezTo>
                    <a:pt x="3208737" y="2045996"/>
                    <a:pt x="2915440" y="2062412"/>
                    <a:pt x="2628566" y="2071549"/>
                  </a:cubicBezTo>
                  <a:cubicBezTo>
                    <a:pt x="2341692" y="2080686"/>
                    <a:pt x="2159073" y="2057162"/>
                    <a:pt x="1875886" y="2071549"/>
                  </a:cubicBezTo>
                  <a:cubicBezTo>
                    <a:pt x="1592699" y="2085936"/>
                    <a:pt x="1469495" y="2052147"/>
                    <a:pt x="1346975" y="2071549"/>
                  </a:cubicBezTo>
                  <a:cubicBezTo>
                    <a:pt x="1224455" y="2090951"/>
                    <a:pt x="585368" y="2074004"/>
                    <a:pt x="295936" y="2071549"/>
                  </a:cubicBezTo>
                  <a:cubicBezTo>
                    <a:pt x="293371" y="2128556"/>
                    <a:pt x="290523" y="2179191"/>
                    <a:pt x="295936" y="2219517"/>
                  </a:cubicBezTo>
                  <a:cubicBezTo>
                    <a:pt x="288799" y="2292813"/>
                    <a:pt x="220606" y="2356736"/>
                    <a:pt x="147968" y="2367485"/>
                  </a:cubicBezTo>
                  <a:cubicBezTo>
                    <a:pt x="73058" y="2371254"/>
                    <a:pt x="685" y="2290268"/>
                    <a:pt x="0" y="2219517"/>
                  </a:cubicBezTo>
                  <a:cubicBezTo>
                    <a:pt x="-21103" y="2063389"/>
                    <a:pt x="-20446" y="1884052"/>
                    <a:pt x="0" y="1680914"/>
                  </a:cubicBezTo>
                  <a:cubicBezTo>
                    <a:pt x="20446" y="1477776"/>
                    <a:pt x="-18288" y="1311192"/>
                    <a:pt x="0" y="1124555"/>
                  </a:cubicBezTo>
                  <a:cubicBezTo>
                    <a:pt x="18288" y="937918"/>
                    <a:pt x="21608" y="648904"/>
                    <a:pt x="0" y="443903"/>
                  </a:cubicBezTo>
                  <a:close/>
                  <a:moveTo>
                    <a:pt x="7606958" y="295936"/>
                  </a:moveTo>
                  <a:cubicBezTo>
                    <a:pt x="7667831" y="288606"/>
                    <a:pt x="7714646" y="289420"/>
                    <a:pt x="7754926" y="295936"/>
                  </a:cubicBezTo>
                  <a:cubicBezTo>
                    <a:pt x="7841160" y="283083"/>
                    <a:pt x="7902962" y="221146"/>
                    <a:pt x="7902894" y="147968"/>
                  </a:cubicBezTo>
                  <a:moveTo>
                    <a:pt x="7754926" y="295936"/>
                  </a:moveTo>
                  <a:cubicBezTo>
                    <a:pt x="7759621" y="243730"/>
                    <a:pt x="7758718" y="214206"/>
                    <a:pt x="7754926" y="147968"/>
                  </a:cubicBezTo>
                  <a:cubicBezTo>
                    <a:pt x="7747489" y="190862"/>
                    <a:pt x="7722626" y="222925"/>
                    <a:pt x="7680942" y="221952"/>
                  </a:cubicBezTo>
                  <a:cubicBezTo>
                    <a:pt x="7640551" y="223049"/>
                    <a:pt x="7598510" y="187381"/>
                    <a:pt x="7606958" y="147968"/>
                  </a:cubicBezTo>
                  <a:moveTo>
                    <a:pt x="147968" y="591871"/>
                  </a:moveTo>
                  <a:cubicBezTo>
                    <a:pt x="151800" y="554822"/>
                    <a:pt x="144639" y="508582"/>
                    <a:pt x="147968" y="443903"/>
                  </a:cubicBezTo>
                  <a:cubicBezTo>
                    <a:pt x="146662" y="404071"/>
                    <a:pt x="190872" y="371869"/>
                    <a:pt x="221952" y="369919"/>
                  </a:cubicBezTo>
                  <a:cubicBezTo>
                    <a:pt x="254783" y="375175"/>
                    <a:pt x="291724" y="395637"/>
                    <a:pt x="295936" y="443903"/>
                  </a:cubicBezTo>
                  <a:cubicBezTo>
                    <a:pt x="301604" y="514995"/>
                    <a:pt x="219243" y="580718"/>
                    <a:pt x="147968" y="591871"/>
                  </a:cubicBezTo>
                  <a:cubicBezTo>
                    <a:pt x="69824" y="580938"/>
                    <a:pt x="-2227" y="538270"/>
                    <a:pt x="0" y="443903"/>
                  </a:cubicBezTo>
                  <a:moveTo>
                    <a:pt x="295936" y="443903"/>
                  </a:moveTo>
                  <a:cubicBezTo>
                    <a:pt x="293505" y="688009"/>
                    <a:pt x="297171" y="832829"/>
                    <a:pt x="295936" y="986452"/>
                  </a:cubicBezTo>
                  <a:cubicBezTo>
                    <a:pt x="294701" y="1140075"/>
                    <a:pt x="287510" y="1373993"/>
                    <a:pt x="295936" y="1545277"/>
                  </a:cubicBezTo>
                  <a:cubicBezTo>
                    <a:pt x="304362" y="1716562"/>
                    <a:pt x="279869" y="1871099"/>
                    <a:pt x="295936" y="2071549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3863179095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3DE6A048-B4D3-2497-F6D6-2830AC7D922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5178" y="1048789"/>
              <a:ext cx="7722269" cy="1560711"/>
            </a:xfrm>
            <a:prstGeom prst="rect">
              <a:avLst/>
            </a:prstGeom>
          </p:spPr>
        </p:pic>
      </p:grpSp>
      <p:pic>
        <p:nvPicPr>
          <p:cNvPr id="7" name="Picture 6" descr="A group of kids sitting at a table&#10;&#10;Description automatically generated with low confidence">
            <a:extLst>
              <a:ext uri="{FF2B5EF4-FFF2-40B4-BE49-F238E27FC236}">
                <a16:creationId xmlns:a16="http://schemas.microsoft.com/office/drawing/2014/main" xmlns="" id="{8DC10C28-31DB-FC60-5FAD-2CDFBBD80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0867" y="3728790"/>
            <a:ext cx="4929406" cy="2796323"/>
          </a:xfrm>
          <a:prstGeom prst="rect">
            <a:avLst/>
          </a:prstGeom>
        </p:spPr>
      </p:pic>
    </p:spTree>
    <p:controls>
      <mc:AlternateContent xmlns:mc="http://schemas.openxmlformats.org/markup-compatibility/2006">
        <mc:Choice xmlns:v="urn:schemas-microsoft-com:vml" Requires="v">
          <p:control spid="1026" r:id="rId2" imgW="6458040" imgH="1504800"/>
        </mc:Choice>
        <mc:Fallback>
          <p:control r:id="rId2" imgW="6458040" imgH="1504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874713" y="3094038"/>
                  <a:ext cx="6456362" cy="1501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74454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xmlns="" id="{EC09235F-7A49-EA59-F317-D8A5A731C1AE}"/>
              </a:ext>
            </a:extLst>
          </p:cNvPr>
          <p:cNvGrpSpPr/>
          <p:nvPr/>
        </p:nvGrpSpPr>
        <p:grpSpPr>
          <a:xfrm>
            <a:off x="7584923" y="2836333"/>
            <a:ext cx="4844143" cy="4021667"/>
            <a:chOff x="9753600" y="1338625"/>
            <a:chExt cx="8637814" cy="67056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xmlns="" id="{35C64F88-584B-CECE-65F0-9C253E000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600" y="3086100"/>
              <a:ext cx="4809592" cy="4809592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xmlns="" id="{1CFC0734-1C58-3D55-5CD3-819CC8CC06F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1685814" y="1338625"/>
              <a:ext cx="6705600" cy="6705600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4BE09EBE-88CB-10C2-C699-9A8852C41A97}"/>
              </a:ext>
            </a:extLst>
          </p:cNvPr>
          <p:cNvGrpSpPr/>
          <p:nvPr/>
        </p:nvGrpSpPr>
        <p:grpSpPr>
          <a:xfrm>
            <a:off x="2234865" y="698651"/>
            <a:ext cx="7722269" cy="2210061"/>
            <a:chOff x="2579343" y="946922"/>
            <a:chExt cx="7722269" cy="2210061"/>
          </a:xfrm>
        </p:grpSpPr>
        <p:sp>
          <p:nvSpPr>
            <p:cNvPr id="9" name="Scroll: Horizontal 8">
              <a:extLst>
                <a:ext uri="{FF2B5EF4-FFF2-40B4-BE49-F238E27FC236}">
                  <a16:creationId xmlns:a16="http://schemas.microsoft.com/office/drawing/2014/main" xmlns="" id="{044847E7-FBBC-9C37-635E-3D6D0B685CEC}"/>
                </a:ext>
              </a:extLst>
            </p:cNvPr>
            <p:cNvSpPr/>
            <p:nvPr/>
          </p:nvSpPr>
          <p:spPr>
            <a:xfrm>
              <a:off x="2923822" y="946922"/>
              <a:ext cx="7033312" cy="2210061"/>
            </a:xfrm>
            <a:custGeom>
              <a:avLst/>
              <a:gdLst>
                <a:gd name="connsiteX0" fmla="*/ 7033312 w 7033312"/>
                <a:gd name="connsiteY0" fmla="*/ 138129 h 2210061"/>
                <a:gd name="connsiteX1" fmla="*/ 6895183 w 7033312"/>
                <a:gd name="connsiteY1" fmla="*/ 276258 h 2210061"/>
                <a:gd name="connsiteX2" fmla="*/ 6895183 w 7033312"/>
                <a:gd name="connsiteY2" fmla="*/ 138129 h 2210061"/>
                <a:gd name="connsiteX3" fmla="*/ 6826119 w 7033312"/>
                <a:gd name="connsiteY3" fmla="*/ 207193 h 2210061"/>
                <a:gd name="connsiteX4" fmla="*/ 6757055 w 7033312"/>
                <a:gd name="connsiteY4" fmla="*/ 138129 h 2210061"/>
                <a:gd name="connsiteX5" fmla="*/ 6757054 w 7033312"/>
                <a:gd name="connsiteY5" fmla="*/ 276258 h 2210061"/>
                <a:gd name="connsiteX6" fmla="*/ 5962783 w 7033312"/>
                <a:gd name="connsiteY6" fmla="*/ 276258 h 2210061"/>
                <a:gd name="connsiteX7" fmla="*/ 5300891 w 7033312"/>
                <a:gd name="connsiteY7" fmla="*/ 276258 h 2210061"/>
                <a:gd name="connsiteX8" fmla="*/ 4572809 w 7033312"/>
                <a:gd name="connsiteY8" fmla="*/ 276258 h 2210061"/>
                <a:gd name="connsiteX9" fmla="*/ 3778538 w 7033312"/>
                <a:gd name="connsiteY9" fmla="*/ 276258 h 2210061"/>
                <a:gd name="connsiteX10" fmla="*/ 3315213 w 7033312"/>
                <a:gd name="connsiteY10" fmla="*/ 276258 h 2210061"/>
                <a:gd name="connsiteX11" fmla="*/ 2719510 w 7033312"/>
                <a:gd name="connsiteY11" fmla="*/ 276258 h 2210061"/>
                <a:gd name="connsiteX12" fmla="*/ 1925239 w 7033312"/>
                <a:gd name="connsiteY12" fmla="*/ 276258 h 2210061"/>
                <a:gd name="connsiteX13" fmla="*/ 1329536 w 7033312"/>
                <a:gd name="connsiteY13" fmla="*/ 276258 h 2210061"/>
                <a:gd name="connsiteX14" fmla="*/ 138129 w 7033312"/>
                <a:gd name="connsiteY14" fmla="*/ 276258 h 2210061"/>
                <a:gd name="connsiteX15" fmla="*/ 0 w 7033312"/>
                <a:gd name="connsiteY15" fmla="*/ 414387 h 2210061"/>
                <a:gd name="connsiteX16" fmla="*/ 0 w 7033312"/>
                <a:gd name="connsiteY16" fmla="*/ 933751 h 2210061"/>
                <a:gd name="connsiteX17" fmla="*/ 0 w 7033312"/>
                <a:gd name="connsiteY17" fmla="*/ 1469691 h 2210061"/>
                <a:gd name="connsiteX18" fmla="*/ 0 w 7033312"/>
                <a:gd name="connsiteY18" fmla="*/ 2071932 h 2210061"/>
                <a:gd name="connsiteX19" fmla="*/ 138129 w 7033312"/>
                <a:gd name="connsiteY19" fmla="*/ 2210061 h 2210061"/>
                <a:gd name="connsiteX20" fmla="*/ 276258 w 7033312"/>
                <a:gd name="connsiteY20" fmla="*/ 2071932 h 2210061"/>
                <a:gd name="connsiteX21" fmla="*/ 276258 w 7033312"/>
                <a:gd name="connsiteY21" fmla="*/ 1933803 h 2210061"/>
                <a:gd name="connsiteX22" fmla="*/ 1004340 w 7033312"/>
                <a:gd name="connsiteY22" fmla="*/ 1933803 h 2210061"/>
                <a:gd name="connsiteX23" fmla="*/ 1600043 w 7033312"/>
                <a:gd name="connsiteY23" fmla="*/ 1933803 h 2210061"/>
                <a:gd name="connsiteX24" fmla="*/ 2195746 w 7033312"/>
                <a:gd name="connsiteY24" fmla="*/ 1933803 h 2210061"/>
                <a:gd name="connsiteX25" fmla="*/ 2990017 w 7033312"/>
                <a:gd name="connsiteY25" fmla="*/ 1933803 h 2210061"/>
                <a:gd name="connsiteX26" fmla="*/ 3651910 w 7033312"/>
                <a:gd name="connsiteY26" fmla="*/ 1933803 h 2210061"/>
                <a:gd name="connsiteX27" fmla="*/ 4446181 w 7033312"/>
                <a:gd name="connsiteY27" fmla="*/ 1933803 h 2210061"/>
                <a:gd name="connsiteX28" fmla="*/ 4975695 w 7033312"/>
                <a:gd name="connsiteY28" fmla="*/ 1933803 h 2210061"/>
                <a:gd name="connsiteX29" fmla="*/ 5505209 w 7033312"/>
                <a:gd name="connsiteY29" fmla="*/ 1933803 h 2210061"/>
                <a:gd name="connsiteX30" fmla="*/ 6299480 w 7033312"/>
                <a:gd name="connsiteY30" fmla="*/ 1933803 h 2210061"/>
                <a:gd name="connsiteX31" fmla="*/ 6895183 w 7033312"/>
                <a:gd name="connsiteY31" fmla="*/ 1933803 h 2210061"/>
                <a:gd name="connsiteX32" fmla="*/ 7033312 w 7033312"/>
                <a:gd name="connsiteY32" fmla="*/ 1795674 h 2210061"/>
                <a:gd name="connsiteX33" fmla="*/ 7033312 w 7033312"/>
                <a:gd name="connsiteY33" fmla="*/ 1226584 h 2210061"/>
                <a:gd name="connsiteX34" fmla="*/ 7033312 w 7033312"/>
                <a:gd name="connsiteY34" fmla="*/ 657493 h 2210061"/>
                <a:gd name="connsiteX35" fmla="*/ 7033312 w 7033312"/>
                <a:gd name="connsiteY35" fmla="*/ 138129 h 2210061"/>
                <a:gd name="connsiteX36" fmla="*/ 138129 w 7033312"/>
                <a:gd name="connsiteY36" fmla="*/ 552515 h 2210061"/>
                <a:gd name="connsiteX37" fmla="*/ 276258 w 7033312"/>
                <a:gd name="connsiteY37" fmla="*/ 414386 h 2210061"/>
                <a:gd name="connsiteX38" fmla="*/ 207194 w 7033312"/>
                <a:gd name="connsiteY38" fmla="*/ 345322 h 2210061"/>
                <a:gd name="connsiteX39" fmla="*/ 138130 w 7033312"/>
                <a:gd name="connsiteY39" fmla="*/ 414386 h 2210061"/>
                <a:gd name="connsiteX40" fmla="*/ 138129 w 7033312"/>
                <a:gd name="connsiteY40" fmla="*/ 552515 h 2210061"/>
                <a:gd name="connsiteX0" fmla="*/ 138129 w 7033312"/>
                <a:gd name="connsiteY0" fmla="*/ 552515 h 2210061"/>
                <a:gd name="connsiteX1" fmla="*/ 276258 w 7033312"/>
                <a:gd name="connsiteY1" fmla="*/ 414386 h 2210061"/>
                <a:gd name="connsiteX2" fmla="*/ 207194 w 7033312"/>
                <a:gd name="connsiteY2" fmla="*/ 345322 h 2210061"/>
                <a:gd name="connsiteX3" fmla="*/ 138130 w 7033312"/>
                <a:gd name="connsiteY3" fmla="*/ 414386 h 2210061"/>
                <a:gd name="connsiteX4" fmla="*/ 138129 w 7033312"/>
                <a:gd name="connsiteY4" fmla="*/ 552515 h 2210061"/>
                <a:gd name="connsiteX5" fmla="*/ 6895183 w 7033312"/>
                <a:gd name="connsiteY5" fmla="*/ 276258 h 2210061"/>
                <a:gd name="connsiteX6" fmla="*/ 7033312 w 7033312"/>
                <a:gd name="connsiteY6" fmla="*/ 138129 h 2210061"/>
                <a:gd name="connsiteX7" fmla="*/ 6895183 w 7033312"/>
                <a:gd name="connsiteY7" fmla="*/ 0 h 2210061"/>
                <a:gd name="connsiteX8" fmla="*/ 6757054 w 7033312"/>
                <a:gd name="connsiteY8" fmla="*/ 138129 h 2210061"/>
                <a:gd name="connsiteX9" fmla="*/ 6826118 w 7033312"/>
                <a:gd name="connsiteY9" fmla="*/ 207193 h 2210061"/>
                <a:gd name="connsiteX10" fmla="*/ 6895182 w 7033312"/>
                <a:gd name="connsiteY10" fmla="*/ 138129 h 2210061"/>
                <a:gd name="connsiteX11" fmla="*/ 6895183 w 7033312"/>
                <a:gd name="connsiteY11" fmla="*/ 276258 h 2210061"/>
                <a:gd name="connsiteX0" fmla="*/ 0 w 7033312"/>
                <a:gd name="connsiteY0" fmla="*/ 414386 h 2210061"/>
                <a:gd name="connsiteX1" fmla="*/ 138129 w 7033312"/>
                <a:gd name="connsiteY1" fmla="*/ 276257 h 2210061"/>
                <a:gd name="connsiteX2" fmla="*/ 932400 w 7033312"/>
                <a:gd name="connsiteY2" fmla="*/ 276257 h 2210061"/>
                <a:gd name="connsiteX3" fmla="*/ 1594293 w 7033312"/>
                <a:gd name="connsiteY3" fmla="*/ 276257 h 2210061"/>
                <a:gd name="connsiteX4" fmla="*/ 2388564 w 7033312"/>
                <a:gd name="connsiteY4" fmla="*/ 276257 h 2210061"/>
                <a:gd name="connsiteX5" fmla="*/ 3182835 w 7033312"/>
                <a:gd name="connsiteY5" fmla="*/ 276257 h 2210061"/>
                <a:gd name="connsiteX6" fmla="*/ 3778538 w 7033312"/>
                <a:gd name="connsiteY6" fmla="*/ 276258 h 2210061"/>
                <a:gd name="connsiteX7" fmla="*/ 4241863 w 7033312"/>
                <a:gd name="connsiteY7" fmla="*/ 276258 h 2210061"/>
                <a:gd name="connsiteX8" fmla="*/ 4705187 w 7033312"/>
                <a:gd name="connsiteY8" fmla="*/ 276258 h 2210061"/>
                <a:gd name="connsiteX9" fmla="*/ 5433269 w 7033312"/>
                <a:gd name="connsiteY9" fmla="*/ 276258 h 2210061"/>
                <a:gd name="connsiteX10" fmla="*/ 5896594 w 7033312"/>
                <a:gd name="connsiteY10" fmla="*/ 276258 h 2210061"/>
                <a:gd name="connsiteX11" fmla="*/ 6757054 w 7033312"/>
                <a:gd name="connsiteY11" fmla="*/ 276258 h 2210061"/>
                <a:gd name="connsiteX12" fmla="*/ 6757054 w 7033312"/>
                <a:gd name="connsiteY12" fmla="*/ 138129 h 2210061"/>
                <a:gd name="connsiteX13" fmla="*/ 6895183 w 7033312"/>
                <a:gd name="connsiteY13" fmla="*/ 0 h 2210061"/>
                <a:gd name="connsiteX14" fmla="*/ 7033312 w 7033312"/>
                <a:gd name="connsiteY14" fmla="*/ 138129 h 2210061"/>
                <a:gd name="connsiteX15" fmla="*/ 7033312 w 7033312"/>
                <a:gd name="connsiteY15" fmla="*/ 707220 h 2210061"/>
                <a:gd name="connsiteX16" fmla="*/ 7033312 w 7033312"/>
                <a:gd name="connsiteY16" fmla="*/ 1243160 h 2210061"/>
                <a:gd name="connsiteX17" fmla="*/ 7033312 w 7033312"/>
                <a:gd name="connsiteY17" fmla="*/ 1795675 h 2210061"/>
                <a:gd name="connsiteX18" fmla="*/ 6895183 w 7033312"/>
                <a:gd name="connsiteY18" fmla="*/ 1933804 h 2210061"/>
                <a:gd name="connsiteX19" fmla="*/ 6431858 w 7033312"/>
                <a:gd name="connsiteY19" fmla="*/ 1933804 h 2210061"/>
                <a:gd name="connsiteX20" fmla="*/ 5836155 w 7033312"/>
                <a:gd name="connsiteY20" fmla="*/ 1933804 h 2210061"/>
                <a:gd name="connsiteX21" fmla="*/ 5240452 w 7033312"/>
                <a:gd name="connsiteY21" fmla="*/ 1933804 h 2210061"/>
                <a:gd name="connsiteX22" fmla="*/ 4512370 w 7033312"/>
                <a:gd name="connsiteY22" fmla="*/ 1933804 h 2210061"/>
                <a:gd name="connsiteX23" fmla="*/ 4049045 w 7033312"/>
                <a:gd name="connsiteY23" fmla="*/ 1933804 h 2210061"/>
                <a:gd name="connsiteX24" fmla="*/ 3585721 w 7033312"/>
                <a:gd name="connsiteY24" fmla="*/ 1933804 h 2210061"/>
                <a:gd name="connsiteX25" fmla="*/ 2990017 w 7033312"/>
                <a:gd name="connsiteY25" fmla="*/ 1933803 h 2210061"/>
                <a:gd name="connsiteX26" fmla="*/ 2526693 w 7033312"/>
                <a:gd name="connsiteY26" fmla="*/ 1933803 h 2210061"/>
                <a:gd name="connsiteX27" fmla="*/ 1798611 w 7033312"/>
                <a:gd name="connsiteY27" fmla="*/ 1933803 h 2210061"/>
                <a:gd name="connsiteX28" fmla="*/ 1202908 w 7033312"/>
                <a:gd name="connsiteY28" fmla="*/ 1933803 h 2210061"/>
                <a:gd name="connsiteX29" fmla="*/ 276258 w 7033312"/>
                <a:gd name="connsiteY29" fmla="*/ 1933803 h 2210061"/>
                <a:gd name="connsiteX30" fmla="*/ 276258 w 7033312"/>
                <a:gd name="connsiteY30" fmla="*/ 2071932 h 2210061"/>
                <a:gd name="connsiteX31" fmla="*/ 138129 w 7033312"/>
                <a:gd name="connsiteY31" fmla="*/ 2210061 h 2210061"/>
                <a:gd name="connsiteX32" fmla="*/ 0 w 7033312"/>
                <a:gd name="connsiteY32" fmla="*/ 2071932 h 2210061"/>
                <a:gd name="connsiteX33" fmla="*/ 0 w 7033312"/>
                <a:gd name="connsiteY33" fmla="*/ 1535992 h 2210061"/>
                <a:gd name="connsiteX34" fmla="*/ 0 w 7033312"/>
                <a:gd name="connsiteY34" fmla="*/ 966901 h 2210061"/>
                <a:gd name="connsiteX35" fmla="*/ 0 w 7033312"/>
                <a:gd name="connsiteY35" fmla="*/ 414386 h 2210061"/>
                <a:gd name="connsiteX36" fmla="*/ 6757054 w 7033312"/>
                <a:gd name="connsiteY36" fmla="*/ 276258 h 2210061"/>
                <a:gd name="connsiteX37" fmla="*/ 6895183 w 7033312"/>
                <a:gd name="connsiteY37" fmla="*/ 276258 h 2210061"/>
                <a:gd name="connsiteX38" fmla="*/ 7033312 w 7033312"/>
                <a:gd name="connsiteY38" fmla="*/ 138129 h 2210061"/>
                <a:gd name="connsiteX39" fmla="*/ 6895183 w 7033312"/>
                <a:gd name="connsiteY39" fmla="*/ 276258 h 2210061"/>
                <a:gd name="connsiteX40" fmla="*/ 6895183 w 7033312"/>
                <a:gd name="connsiteY40" fmla="*/ 138129 h 2210061"/>
                <a:gd name="connsiteX41" fmla="*/ 6826119 w 7033312"/>
                <a:gd name="connsiteY41" fmla="*/ 207193 h 2210061"/>
                <a:gd name="connsiteX42" fmla="*/ 6757055 w 7033312"/>
                <a:gd name="connsiteY42" fmla="*/ 138129 h 2210061"/>
                <a:gd name="connsiteX43" fmla="*/ 138129 w 7033312"/>
                <a:gd name="connsiteY43" fmla="*/ 552515 h 2210061"/>
                <a:gd name="connsiteX44" fmla="*/ 138129 w 7033312"/>
                <a:gd name="connsiteY44" fmla="*/ 414386 h 2210061"/>
                <a:gd name="connsiteX45" fmla="*/ 207193 w 7033312"/>
                <a:gd name="connsiteY45" fmla="*/ 345322 h 2210061"/>
                <a:gd name="connsiteX46" fmla="*/ 276257 w 7033312"/>
                <a:gd name="connsiteY46" fmla="*/ 414386 h 2210061"/>
                <a:gd name="connsiteX47" fmla="*/ 138128 w 7033312"/>
                <a:gd name="connsiteY47" fmla="*/ 552515 h 2210061"/>
                <a:gd name="connsiteX48" fmla="*/ -1 w 7033312"/>
                <a:gd name="connsiteY48" fmla="*/ 414386 h 2210061"/>
                <a:gd name="connsiteX49" fmla="*/ 276258 w 7033312"/>
                <a:gd name="connsiteY49" fmla="*/ 414386 h 2210061"/>
                <a:gd name="connsiteX50" fmla="*/ 276258 w 7033312"/>
                <a:gd name="connsiteY50" fmla="*/ 951247 h 2210061"/>
                <a:gd name="connsiteX51" fmla="*/ 276258 w 7033312"/>
                <a:gd name="connsiteY51" fmla="*/ 1442525 h 2210061"/>
                <a:gd name="connsiteX52" fmla="*/ 276258 w 7033312"/>
                <a:gd name="connsiteY52" fmla="*/ 1933803 h 22100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</a:cxnLst>
              <a:rect l="l" t="t" r="r" b="b"/>
              <a:pathLst>
                <a:path w="7033312" h="2210061" stroke="0" extrusionOk="0">
                  <a:moveTo>
                    <a:pt x="7033312" y="138129"/>
                  </a:moveTo>
                  <a:cubicBezTo>
                    <a:pt x="6973261" y="201944"/>
                    <a:pt x="6938549" y="231358"/>
                    <a:pt x="6895183" y="276258"/>
                  </a:cubicBezTo>
                  <a:cubicBezTo>
                    <a:pt x="6894063" y="228252"/>
                    <a:pt x="6893954" y="181389"/>
                    <a:pt x="6895183" y="138129"/>
                  </a:cubicBezTo>
                  <a:cubicBezTo>
                    <a:pt x="6899088" y="169916"/>
                    <a:pt x="6858193" y="205964"/>
                    <a:pt x="6826119" y="207193"/>
                  </a:cubicBezTo>
                  <a:cubicBezTo>
                    <a:pt x="6789117" y="209929"/>
                    <a:pt x="6766262" y="177255"/>
                    <a:pt x="6757055" y="138129"/>
                  </a:cubicBezTo>
                  <a:cubicBezTo>
                    <a:pt x="6756700" y="176043"/>
                    <a:pt x="6762474" y="232484"/>
                    <a:pt x="6757054" y="276258"/>
                  </a:cubicBezTo>
                  <a:cubicBezTo>
                    <a:pt x="6360123" y="301649"/>
                    <a:pt x="6270765" y="248634"/>
                    <a:pt x="5962783" y="276258"/>
                  </a:cubicBezTo>
                  <a:cubicBezTo>
                    <a:pt x="5654801" y="303882"/>
                    <a:pt x="5529935" y="277969"/>
                    <a:pt x="5300891" y="276258"/>
                  </a:cubicBezTo>
                  <a:cubicBezTo>
                    <a:pt x="5071847" y="274547"/>
                    <a:pt x="4780773" y="258938"/>
                    <a:pt x="4572809" y="276258"/>
                  </a:cubicBezTo>
                  <a:cubicBezTo>
                    <a:pt x="4364845" y="293578"/>
                    <a:pt x="4009377" y="283053"/>
                    <a:pt x="3778538" y="276258"/>
                  </a:cubicBezTo>
                  <a:cubicBezTo>
                    <a:pt x="3547699" y="269463"/>
                    <a:pt x="3501166" y="297526"/>
                    <a:pt x="3315213" y="276258"/>
                  </a:cubicBezTo>
                  <a:cubicBezTo>
                    <a:pt x="3129260" y="254990"/>
                    <a:pt x="2937877" y="260938"/>
                    <a:pt x="2719510" y="276258"/>
                  </a:cubicBezTo>
                  <a:cubicBezTo>
                    <a:pt x="2501143" y="291578"/>
                    <a:pt x="2236365" y="315511"/>
                    <a:pt x="1925239" y="276258"/>
                  </a:cubicBezTo>
                  <a:cubicBezTo>
                    <a:pt x="1614113" y="237005"/>
                    <a:pt x="1502914" y="296826"/>
                    <a:pt x="1329536" y="276258"/>
                  </a:cubicBezTo>
                  <a:cubicBezTo>
                    <a:pt x="1156158" y="255690"/>
                    <a:pt x="587656" y="260232"/>
                    <a:pt x="138129" y="276258"/>
                  </a:cubicBezTo>
                  <a:cubicBezTo>
                    <a:pt x="51609" y="275672"/>
                    <a:pt x="-4447" y="350025"/>
                    <a:pt x="0" y="414387"/>
                  </a:cubicBezTo>
                  <a:cubicBezTo>
                    <a:pt x="16984" y="604874"/>
                    <a:pt x="1540" y="808398"/>
                    <a:pt x="0" y="933751"/>
                  </a:cubicBezTo>
                  <a:cubicBezTo>
                    <a:pt x="-1540" y="1059104"/>
                    <a:pt x="12013" y="1334849"/>
                    <a:pt x="0" y="1469691"/>
                  </a:cubicBezTo>
                  <a:cubicBezTo>
                    <a:pt x="-12013" y="1604533"/>
                    <a:pt x="-9640" y="1945554"/>
                    <a:pt x="0" y="2071932"/>
                  </a:cubicBezTo>
                  <a:cubicBezTo>
                    <a:pt x="-7280" y="2150412"/>
                    <a:pt x="62739" y="2224170"/>
                    <a:pt x="138129" y="2210061"/>
                  </a:cubicBezTo>
                  <a:cubicBezTo>
                    <a:pt x="213517" y="2196904"/>
                    <a:pt x="260089" y="2154112"/>
                    <a:pt x="276258" y="2071932"/>
                  </a:cubicBezTo>
                  <a:cubicBezTo>
                    <a:pt x="269481" y="2007444"/>
                    <a:pt x="269973" y="1962281"/>
                    <a:pt x="276258" y="1933803"/>
                  </a:cubicBezTo>
                  <a:cubicBezTo>
                    <a:pt x="500928" y="1962277"/>
                    <a:pt x="717502" y="1902245"/>
                    <a:pt x="1004340" y="1933803"/>
                  </a:cubicBezTo>
                  <a:cubicBezTo>
                    <a:pt x="1291178" y="1965361"/>
                    <a:pt x="1456067" y="1934291"/>
                    <a:pt x="1600043" y="1933803"/>
                  </a:cubicBezTo>
                  <a:cubicBezTo>
                    <a:pt x="1744019" y="1933315"/>
                    <a:pt x="2033918" y="1925066"/>
                    <a:pt x="2195746" y="1933803"/>
                  </a:cubicBezTo>
                  <a:cubicBezTo>
                    <a:pt x="2357574" y="1942540"/>
                    <a:pt x="2727052" y="1909548"/>
                    <a:pt x="2990017" y="1933803"/>
                  </a:cubicBezTo>
                  <a:cubicBezTo>
                    <a:pt x="3252982" y="1958058"/>
                    <a:pt x="3345927" y="1963887"/>
                    <a:pt x="3651910" y="1933803"/>
                  </a:cubicBezTo>
                  <a:cubicBezTo>
                    <a:pt x="3957893" y="1903719"/>
                    <a:pt x="4208177" y="1947232"/>
                    <a:pt x="4446181" y="1933803"/>
                  </a:cubicBezTo>
                  <a:cubicBezTo>
                    <a:pt x="4684185" y="1920374"/>
                    <a:pt x="4724471" y="1936291"/>
                    <a:pt x="4975695" y="1933803"/>
                  </a:cubicBezTo>
                  <a:cubicBezTo>
                    <a:pt x="5226919" y="1931315"/>
                    <a:pt x="5345037" y="1930058"/>
                    <a:pt x="5505209" y="1933803"/>
                  </a:cubicBezTo>
                  <a:cubicBezTo>
                    <a:pt x="5665381" y="1937548"/>
                    <a:pt x="6138978" y="1971037"/>
                    <a:pt x="6299480" y="1933803"/>
                  </a:cubicBezTo>
                  <a:cubicBezTo>
                    <a:pt x="6459982" y="1896569"/>
                    <a:pt x="6718091" y="1950726"/>
                    <a:pt x="6895183" y="1933803"/>
                  </a:cubicBezTo>
                  <a:cubicBezTo>
                    <a:pt x="6980185" y="1939524"/>
                    <a:pt x="7030603" y="1868017"/>
                    <a:pt x="7033312" y="1795674"/>
                  </a:cubicBezTo>
                  <a:cubicBezTo>
                    <a:pt x="7033339" y="1603266"/>
                    <a:pt x="7032212" y="1429717"/>
                    <a:pt x="7033312" y="1226584"/>
                  </a:cubicBezTo>
                  <a:cubicBezTo>
                    <a:pt x="7034413" y="1023451"/>
                    <a:pt x="7060105" y="910129"/>
                    <a:pt x="7033312" y="657493"/>
                  </a:cubicBezTo>
                  <a:cubicBezTo>
                    <a:pt x="7006519" y="404857"/>
                    <a:pt x="7058756" y="344224"/>
                    <a:pt x="7033312" y="138129"/>
                  </a:cubicBezTo>
                  <a:close/>
                  <a:moveTo>
                    <a:pt x="138129" y="552515"/>
                  </a:moveTo>
                  <a:cubicBezTo>
                    <a:pt x="204123" y="541129"/>
                    <a:pt x="265844" y="475318"/>
                    <a:pt x="276258" y="414386"/>
                  </a:cubicBezTo>
                  <a:cubicBezTo>
                    <a:pt x="269393" y="378635"/>
                    <a:pt x="246765" y="345230"/>
                    <a:pt x="207194" y="345322"/>
                  </a:cubicBezTo>
                  <a:cubicBezTo>
                    <a:pt x="166680" y="351759"/>
                    <a:pt x="138643" y="377298"/>
                    <a:pt x="138130" y="414386"/>
                  </a:cubicBezTo>
                  <a:cubicBezTo>
                    <a:pt x="136815" y="459562"/>
                    <a:pt x="133418" y="500691"/>
                    <a:pt x="138129" y="552515"/>
                  </a:cubicBezTo>
                  <a:close/>
                </a:path>
                <a:path w="7033312" h="2210061" fill="darkenLess" stroke="0" extrusionOk="0">
                  <a:moveTo>
                    <a:pt x="138129" y="552515"/>
                  </a:moveTo>
                  <a:cubicBezTo>
                    <a:pt x="213006" y="555002"/>
                    <a:pt x="275012" y="489259"/>
                    <a:pt x="276258" y="414386"/>
                  </a:cubicBezTo>
                  <a:cubicBezTo>
                    <a:pt x="276988" y="374107"/>
                    <a:pt x="249139" y="341951"/>
                    <a:pt x="207194" y="345322"/>
                  </a:cubicBezTo>
                  <a:cubicBezTo>
                    <a:pt x="172268" y="344442"/>
                    <a:pt x="133456" y="374192"/>
                    <a:pt x="138130" y="414386"/>
                  </a:cubicBezTo>
                  <a:cubicBezTo>
                    <a:pt x="143140" y="460201"/>
                    <a:pt x="145238" y="505370"/>
                    <a:pt x="138129" y="552515"/>
                  </a:cubicBezTo>
                  <a:close/>
                  <a:moveTo>
                    <a:pt x="6895183" y="276258"/>
                  </a:moveTo>
                  <a:cubicBezTo>
                    <a:pt x="6964651" y="287420"/>
                    <a:pt x="7038310" y="213582"/>
                    <a:pt x="7033312" y="138129"/>
                  </a:cubicBezTo>
                  <a:cubicBezTo>
                    <a:pt x="7041921" y="60543"/>
                    <a:pt x="6974001" y="807"/>
                    <a:pt x="6895183" y="0"/>
                  </a:cubicBezTo>
                  <a:cubicBezTo>
                    <a:pt x="6821048" y="11200"/>
                    <a:pt x="6746913" y="60038"/>
                    <a:pt x="6757054" y="138129"/>
                  </a:cubicBezTo>
                  <a:cubicBezTo>
                    <a:pt x="6751925" y="173374"/>
                    <a:pt x="6785125" y="199466"/>
                    <a:pt x="6826118" y="207193"/>
                  </a:cubicBezTo>
                  <a:cubicBezTo>
                    <a:pt x="6863567" y="198022"/>
                    <a:pt x="6895389" y="173066"/>
                    <a:pt x="6895182" y="138129"/>
                  </a:cubicBezTo>
                  <a:cubicBezTo>
                    <a:pt x="6891449" y="186201"/>
                    <a:pt x="6893555" y="228283"/>
                    <a:pt x="6895183" y="276258"/>
                  </a:cubicBezTo>
                  <a:close/>
                </a:path>
                <a:path w="7033312" h="2210061" fill="none" extrusionOk="0">
                  <a:moveTo>
                    <a:pt x="0" y="414386"/>
                  </a:moveTo>
                  <a:cubicBezTo>
                    <a:pt x="-7086" y="337161"/>
                    <a:pt x="57309" y="291909"/>
                    <a:pt x="138129" y="276257"/>
                  </a:cubicBezTo>
                  <a:cubicBezTo>
                    <a:pt x="425320" y="247696"/>
                    <a:pt x="655642" y="240612"/>
                    <a:pt x="932400" y="276257"/>
                  </a:cubicBezTo>
                  <a:cubicBezTo>
                    <a:pt x="1209158" y="311902"/>
                    <a:pt x="1437719" y="260597"/>
                    <a:pt x="1594293" y="276257"/>
                  </a:cubicBezTo>
                  <a:cubicBezTo>
                    <a:pt x="1750867" y="291917"/>
                    <a:pt x="2192550" y="259642"/>
                    <a:pt x="2388564" y="276257"/>
                  </a:cubicBezTo>
                  <a:cubicBezTo>
                    <a:pt x="2584578" y="292872"/>
                    <a:pt x="2896113" y="297225"/>
                    <a:pt x="3182835" y="276257"/>
                  </a:cubicBezTo>
                  <a:cubicBezTo>
                    <a:pt x="3469558" y="255290"/>
                    <a:pt x="3584985" y="256752"/>
                    <a:pt x="3778538" y="276258"/>
                  </a:cubicBezTo>
                  <a:cubicBezTo>
                    <a:pt x="3972091" y="295764"/>
                    <a:pt x="4141296" y="273064"/>
                    <a:pt x="4241863" y="276258"/>
                  </a:cubicBezTo>
                  <a:cubicBezTo>
                    <a:pt x="4342431" y="279452"/>
                    <a:pt x="4508088" y="266246"/>
                    <a:pt x="4705187" y="276258"/>
                  </a:cubicBezTo>
                  <a:cubicBezTo>
                    <a:pt x="4902286" y="286270"/>
                    <a:pt x="5105894" y="283646"/>
                    <a:pt x="5433269" y="276258"/>
                  </a:cubicBezTo>
                  <a:cubicBezTo>
                    <a:pt x="5760644" y="268870"/>
                    <a:pt x="5770804" y="297158"/>
                    <a:pt x="5896594" y="276258"/>
                  </a:cubicBezTo>
                  <a:cubicBezTo>
                    <a:pt x="6022385" y="255358"/>
                    <a:pt x="6491379" y="307583"/>
                    <a:pt x="6757054" y="276258"/>
                  </a:cubicBezTo>
                  <a:cubicBezTo>
                    <a:pt x="6756241" y="209689"/>
                    <a:pt x="6761079" y="166777"/>
                    <a:pt x="6757054" y="138129"/>
                  </a:cubicBezTo>
                  <a:cubicBezTo>
                    <a:pt x="6757919" y="70626"/>
                    <a:pt x="6803079" y="8921"/>
                    <a:pt x="6895183" y="0"/>
                  </a:cubicBezTo>
                  <a:cubicBezTo>
                    <a:pt x="6982165" y="-7530"/>
                    <a:pt x="7033314" y="72579"/>
                    <a:pt x="7033312" y="138129"/>
                  </a:cubicBezTo>
                  <a:cubicBezTo>
                    <a:pt x="7028583" y="276536"/>
                    <a:pt x="7025946" y="537202"/>
                    <a:pt x="7033312" y="707220"/>
                  </a:cubicBezTo>
                  <a:cubicBezTo>
                    <a:pt x="7040678" y="877238"/>
                    <a:pt x="7015245" y="1086157"/>
                    <a:pt x="7033312" y="1243160"/>
                  </a:cubicBezTo>
                  <a:cubicBezTo>
                    <a:pt x="7051379" y="1400163"/>
                    <a:pt x="7027034" y="1619677"/>
                    <a:pt x="7033312" y="1795675"/>
                  </a:cubicBezTo>
                  <a:cubicBezTo>
                    <a:pt x="7023305" y="1874108"/>
                    <a:pt x="6968463" y="1931172"/>
                    <a:pt x="6895183" y="1933804"/>
                  </a:cubicBezTo>
                  <a:cubicBezTo>
                    <a:pt x="6730014" y="1944033"/>
                    <a:pt x="6603190" y="1911725"/>
                    <a:pt x="6431858" y="1933804"/>
                  </a:cubicBezTo>
                  <a:cubicBezTo>
                    <a:pt x="6260526" y="1955883"/>
                    <a:pt x="6066370" y="1961856"/>
                    <a:pt x="5836155" y="1933804"/>
                  </a:cubicBezTo>
                  <a:cubicBezTo>
                    <a:pt x="5605940" y="1905752"/>
                    <a:pt x="5383039" y="1947005"/>
                    <a:pt x="5240452" y="1933804"/>
                  </a:cubicBezTo>
                  <a:cubicBezTo>
                    <a:pt x="5097865" y="1920603"/>
                    <a:pt x="4797956" y="1942002"/>
                    <a:pt x="4512370" y="1933804"/>
                  </a:cubicBezTo>
                  <a:cubicBezTo>
                    <a:pt x="4226784" y="1925606"/>
                    <a:pt x="4175916" y="1947896"/>
                    <a:pt x="4049045" y="1933804"/>
                  </a:cubicBezTo>
                  <a:cubicBezTo>
                    <a:pt x="3922174" y="1919712"/>
                    <a:pt x="3745464" y="1929777"/>
                    <a:pt x="3585721" y="1933804"/>
                  </a:cubicBezTo>
                  <a:cubicBezTo>
                    <a:pt x="3425978" y="1937831"/>
                    <a:pt x="3209100" y="1936690"/>
                    <a:pt x="2990017" y="1933803"/>
                  </a:cubicBezTo>
                  <a:cubicBezTo>
                    <a:pt x="2770934" y="1930916"/>
                    <a:pt x="2723439" y="1913894"/>
                    <a:pt x="2526693" y="1933803"/>
                  </a:cubicBezTo>
                  <a:cubicBezTo>
                    <a:pt x="2329947" y="1953712"/>
                    <a:pt x="2104981" y="1921308"/>
                    <a:pt x="1798611" y="1933803"/>
                  </a:cubicBezTo>
                  <a:cubicBezTo>
                    <a:pt x="1492241" y="1946298"/>
                    <a:pt x="1322214" y="1960373"/>
                    <a:pt x="1202908" y="1933803"/>
                  </a:cubicBezTo>
                  <a:cubicBezTo>
                    <a:pt x="1083602" y="1907233"/>
                    <a:pt x="692165" y="1929722"/>
                    <a:pt x="276258" y="1933803"/>
                  </a:cubicBezTo>
                  <a:cubicBezTo>
                    <a:pt x="269556" y="1990630"/>
                    <a:pt x="274343" y="2022972"/>
                    <a:pt x="276258" y="2071932"/>
                  </a:cubicBezTo>
                  <a:cubicBezTo>
                    <a:pt x="288104" y="2136345"/>
                    <a:pt x="202406" y="2218005"/>
                    <a:pt x="138129" y="2210061"/>
                  </a:cubicBezTo>
                  <a:cubicBezTo>
                    <a:pt x="60906" y="2201447"/>
                    <a:pt x="7113" y="2152162"/>
                    <a:pt x="0" y="2071932"/>
                  </a:cubicBezTo>
                  <a:cubicBezTo>
                    <a:pt x="-14564" y="1941063"/>
                    <a:pt x="6172" y="1654646"/>
                    <a:pt x="0" y="1535992"/>
                  </a:cubicBezTo>
                  <a:cubicBezTo>
                    <a:pt x="-6172" y="1417338"/>
                    <a:pt x="11400" y="1114598"/>
                    <a:pt x="0" y="966901"/>
                  </a:cubicBezTo>
                  <a:cubicBezTo>
                    <a:pt x="-11400" y="819204"/>
                    <a:pt x="-7699" y="670244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796432" y="276756"/>
                    <a:pt x="6862944" y="274142"/>
                    <a:pt x="6895183" y="276258"/>
                  </a:cubicBezTo>
                  <a:cubicBezTo>
                    <a:pt x="6955194" y="272259"/>
                    <a:pt x="7044321" y="199447"/>
                    <a:pt x="7033312" y="138129"/>
                  </a:cubicBezTo>
                  <a:moveTo>
                    <a:pt x="6895183" y="276258"/>
                  </a:moveTo>
                  <a:cubicBezTo>
                    <a:pt x="6900636" y="248613"/>
                    <a:pt x="6889462" y="203475"/>
                    <a:pt x="6895183" y="138129"/>
                  </a:cubicBezTo>
                  <a:cubicBezTo>
                    <a:pt x="6893828" y="185698"/>
                    <a:pt x="6858657" y="200658"/>
                    <a:pt x="6826119" y="207193"/>
                  </a:cubicBezTo>
                  <a:cubicBezTo>
                    <a:pt x="6792649" y="205271"/>
                    <a:pt x="6755215" y="180666"/>
                    <a:pt x="6757055" y="138129"/>
                  </a:cubicBezTo>
                  <a:moveTo>
                    <a:pt x="138129" y="552515"/>
                  </a:moveTo>
                  <a:cubicBezTo>
                    <a:pt x="142926" y="490548"/>
                    <a:pt x="140829" y="468463"/>
                    <a:pt x="138129" y="414386"/>
                  </a:cubicBezTo>
                  <a:cubicBezTo>
                    <a:pt x="145019" y="370454"/>
                    <a:pt x="168078" y="348533"/>
                    <a:pt x="207193" y="345322"/>
                  </a:cubicBezTo>
                  <a:cubicBezTo>
                    <a:pt x="244464" y="346084"/>
                    <a:pt x="269520" y="369888"/>
                    <a:pt x="276257" y="414386"/>
                  </a:cubicBezTo>
                  <a:cubicBezTo>
                    <a:pt x="286277" y="506062"/>
                    <a:pt x="205792" y="541622"/>
                    <a:pt x="138128" y="552515"/>
                  </a:cubicBezTo>
                  <a:cubicBezTo>
                    <a:pt x="68494" y="562755"/>
                    <a:pt x="122" y="495922"/>
                    <a:pt x="-1" y="414386"/>
                  </a:cubicBezTo>
                  <a:moveTo>
                    <a:pt x="276258" y="414386"/>
                  </a:moveTo>
                  <a:cubicBezTo>
                    <a:pt x="276493" y="632657"/>
                    <a:pt x="283589" y="773090"/>
                    <a:pt x="276258" y="951247"/>
                  </a:cubicBezTo>
                  <a:cubicBezTo>
                    <a:pt x="268927" y="1129404"/>
                    <a:pt x="289339" y="1204863"/>
                    <a:pt x="276258" y="1442525"/>
                  </a:cubicBezTo>
                  <a:cubicBezTo>
                    <a:pt x="263177" y="1680187"/>
                    <a:pt x="273517" y="1688390"/>
                    <a:pt x="276258" y="1933803"/>
                  </a:cubicBezTo>
                </a:path>
                <a:path w="7033312" h="2210061" fill="none" stroke="0" extrusionOk="0">
                  <a:moveTo>
                    <a:pt x="0" y="414386"/>
                  </a:moveTo>
                  <a:cubicBezTo>
                    <a:pt x="9951" y="345801"/>
                    <a:pt x="68923" y="264967"/>
                    <a:pt x="138129" y="276257"/>
                  </a:cubicBezTo>
                  <a:cubicBezTo>
                    <a:pt x="424835" y="282544"/>
                    <a:pt x="521825" y="263288"/>
                    <a:pt x="866211" y="276257"/>
                  </a:cubicBezTo>
                  <a:cubicBezTo>
                    <a:pt x="1210597" y="289226"/>
                    <a:pt x="1295125" y="287626"/>
                    <a:pt x="1660482" y="276257"/>
                  </a:cubicBezTo>
                  <a:cubicBezTo>
                    <a:pt x="2025839" y="264888"/>
                    <a:pt x="2185248" y="284237"/>
                    <a:pt x="2454753" y="276257"/>
                  </a:cubicBezTo>
                  <a:cubicBezTo>
                    <a:pt x="2724258" y="268277"/>
                    <a:pt x="2962963" y="275946"/>
                    <a:pt x="3182835" y="276257"/>
                  </a:cubicBezTo>
                  <a:cubicBezTo>
                    <a:pt x="3402707" y="276569"/>
                    <a:pt x="3799448" y="276512"/>
                    <a:pt x="3977106" y="276258"/>
                  </a:cubicBezTo>
                  <a:cubicBezTo>
                    <a:pt x="4154764" y="276004"/>
                    <a:pt x="4538578" y="284434"/>
                    <a:pt x="4771377" y="276258"/>
                  </a:cubicBezTo>
                  <a:cubicBezTo>
                    <a:pt x="5004176" y="268082"/>
                    <a:pt x="5173883" y="254339"/>
                    <a:pt x="5367080" y="276258"/>
                  </a:cubicBezTo>
                  <a:cubicBezTo>
                    <a:pt x="5560277" y="298177"/>
                    <a:pt x="5868001" y="296129"/>
                    <a:pt x="6095162" y="276258"/>
                  </a:cubicBezTo>
                  <a:cubicBezTo>
                    <a:pt x="6322323" y="256387"/>
                    <a:pt x="6453050" y="273026"/>
                    <a:pt x="6757054" y="276258"/>
                  </a:cubicBezTo>
                  <a:cubicBezTo>
                    <a:pt x="6759397" y="225246"/>
                    <a:pt x="6755383" y="177238"/>
                    <a:pt x="6757054" y="138129"/>
                  </a:cubicBezTo>
                  <a:cubicBezTo>
                    <a:pt x="6749365" y="48392"/>
                    <a:pt x="6823980" y="2278"/>
                    <a:pt x="6895183" y="0"/>
                  </a:cubicBezTo>
                  <a:cubicBezTo>
                    <a:pt x="6976381" y="10122"/>
                    <a:pt x="7043331" y="51866"/>
                    <a:pt x="7033312" y="138129"/>
                  </a:cubicBezTo>
                  <a:cubicBezTo>
                    <a:pt x="7032120" y="382893"/>
                    <a:pt x="7037700" y="509314"/>
                    <a:pt x="7033312" y="707220"/>
                  </a:cubicBezTo>
                  <a:cubicBezTo>
                    <a:pt x="7028924" y="905126"/>
                    <a:pt x="7053434" y="1095116"/>
                    <a:pt x="7033312" y="1292886"/>
                  </a:cubicBezTo>
                  <a:cubicBezTo>
                    <a:pt x="7013190" y="1490656"/>
                    <a:pt x="7021755" y="1549347"/>
                    <a:pt x="7033312" y="1795675"/>
                  </a:cubicBezTo>
                  <a:cubicBezTo>
                    <a:pt x="7040860" y="1875451"/>
                    <a:pt x="6971753" y="1921561"/>
                    <a:pt x="6895183" y="1933804"/>
                  </a:cubicBezTo>
                  <a:cubicBezTo>
                    <a:pt x="6542217" y="1950221"/>
                    <a:pt x="6320459" y="1941703"/>
                    <a:pt x="6167101" y="1933804"/>
                  </a:cubicBezTo>
                  <a:cubicBezTo>
                    <a:pt x="6013743" y="1925905"/>
                    <a:pt x="5779258" y="1965795"/>
                    <a:pt x="5439020" y="1933804"/>
                  </a:cubicBezTo>
                  <a:cubicBezTo>
                    <a:pt x="5098782" y="1901813"/>
                    <a:pt x="4979824" y="1936828"/>
                    <a:pt x="4843316" y="1933804"/>
                  </a:cubicBezTo>
                  <a:cubicBezTo>
                    <a:pt x="4706808" y="1930780"/>
                    <a:pt x="4428995" y="1936854"/>
                    <a:pt x="4181424" y="1933804"/>
                  </a:cubicBezTo>
                  <a:cubicBezTo>
                    <a:pt x="3933853" y="1930754"/>
                    <a:pt x="3725474" y="1936076"/>
                    <a:pt x="3519531" y="1933803"/>
                  </a:cubicBezTo>
                  <a:cubicBezTo>
                    <a:pt x="3313587" y="1931530"/>
                    <a:pt x="3038023" y="1968198"/>
                    <a:pt x="2791450" y="1933803"/>
                  </a:cubicBezTo>
                  <a:cubicBezTo>
                    <a:pt x="2544877" y="1899408"/>
                    <a:pt x="2235333" y="1903101"/>
                    <a:pt x="1997179" y="1933803"/>
                  </a:cubicBezTo>
                  <a:cubicBezTo>
                    <a:pt x="1759025" y="1964505"/>
                    <a:pt x="1526456" y="1942384"/>
                    <a:pt x="1202908" y="1933803"/>
                  </a:cubicBezTo>
                  <a:cubicBezTo>
                    <a:pt x="879360" y="1925222"/>
                    <a:pt x="635081" y="1955487"/>
                    <a:pt x="276258" y="1933803"/>
                  </a:cubicBezTo>
                  <a:cubicBezTo>
                    <a:pt x="273017" y="1993295"/>
                    <a:pt x="282556" y="2014555"/>
                    <a:pt x="276258" y="2071932"/>
                  </a:cubicBezTo>
                  <a:cubicBezTo>
                    <a:pt x="277568" y="2164100"/>
                    <a:pt x="209303" y="2215487"/>
                    <a:pt x="138129" y="2210061"/>
                  </a:cubicBezTo>
                  <a:cubicBezTo>
                    <a:pt x="53097" y="2200120"/>
                    <a:pt x="15672" y="2154167"/>
                    <a:pt x="0" y="2071932"/>
                  </a:cubicBezTo>
                  <a:cubicBezTo>
                    <a:pt x="7715" y="1936851"/>
                    <a:pt x="23764" y="1767210"/>
                    <a:pt x="0" y="1569143"/>
                  </a:cubicBezTo>
                  <a:cubicBezTo>
                    <a:pt x="-23764" y="1371076"/>
                    <a:pt x="-21837" y="1218661"/>
                    <a:pt x="0" y="1049779"/>
                  </a:cubicBezTo>
                  <a:cubicBezTo>
                    <a:pt x="21837" y="880897"/>
                    <a:pt x="-23292" y="645478"/>
                    <a:pt x="0" y="414386"/>
                  </a:cubicBezTo>
                  <a:close/>
                  <a:moveTo>
                    <a:pt x="6757054" y="276258"/>
                  </a:moveTo>
                  <a:cubicBezTo>
                    <a:pt x="6816803" y="276479"/>
                    <a:pt x="6856653" y="271884"/>
                    <a:pt x="6895183" y="276258"/>
                  </a:cubicBezTo>
                  <a:cubicBezTo>
                    <a:pt x="6980366" y="268848"/>
                    <a:pt x="7042225" y="228991"/>
                    <a:pt x="7033312" y="138129"/>
                  </a:cubicBezTo>
                  <a:moveTo>
                    <a:pt x="6895183" y="276258"/>
                  </a:moveTo>
                  <a:cubicBezTo>
                    <a:pt x="6889315" y="238013"/>
                    <a:pt x="6889783" y="199184"/>
                    <a:pt x="6895183" y="138129"/>
                  </a:cubicBezTo>
                  <a:cubicBezTo>
                    <a:pt x="6890921" y="174076"/>
                    <a:pt x="6862861" y="204036"/>
                    <a:pt x="6826119" y="207193"/>
                  </a:cubicBezTo>
                  <a:cubicBezTo>
                    <a:pt x="6793746" y="211040"/>
                    <a:pt x="6750691" y="170235"/>
                    <a:pt x="6757055" y="138129"/>
                  </a:cubicBezTo>
                  <a:moveTo>
                    <a:pt x="138129" y="552515"/>
                  </a:moveTo>
                  <a:cubicBezTo>
                    <a:pt x="135960" y="512463"/>
                    <a:pt x="144515" y="461799"/>
                    <a:pt x="138129" y="414386"/>
                  </a:cubicBezTo>
                  <a:cubicBezTo>
                    <a:pt x="137552" y="371999"/>
                    <a:pt x="163435" y="341111"/>
                    <a:pt x="207193" y="345322"/>
                  </a:cubicBezTo>
                  <a:cubicBezTo>
                    <a:pt x="247541" y="337749"/>
                    <a:pt x="273309" y="376357"/>
                    <a:pt x="276257" y="414386"/>
                  </a:cubicBezTo>
                  <a:cubicBezTo>
                    <a:pt x="280525" y="506624"/>
                    <a:pt x="223802" y="544581"/>
                    <a:pt x="138128" y="552515"/>
                  </a:cubicBezTo>
                  <a:cubicBezTo>
                    <a:pt x="51743" y="566150"/>
                    <a:pt x="-1585" y="488003"/>
                    <a:pt x="-1" y="414386"/>
                  </a:cubicBezTo>
                  <a:moveTo>
                    <a:pt x="276258" y="414386"/>
                  </a:moveTo>
                  <a:cubicBezTo>
                    <a:pt x="299602" y="551233"/>
                    <a:pt x="257927" y="714611"/>
                    <a:pt x="276258" y="920858"/>
                  </a:cubicBezTo>
                  <a:cubicBezTo>
                    <a:pt x="294589" y="1127105"/>
                    <a:pt x="261519" y="1217222"/>
                    <a:pt x="276258" y="1442525"/>
                  </a:cubicBezTo>
                  <a:cubicBezTo>
                    <a:pt x="290997" y="1667828"/>
                    <a:pt x="265439" y="1752577"/>
                    <a:pt x="276258" y="1933803"/>
                  </a:cubicBezTo>
                </a:path>
              </a:pathLst>
            </a:custGeom>
            <a:ln w="38100">
              <a:solidFill>
                <a:srgbClr val="002060"/>
              </a:solidFill>
              <a:extLst>
                <a:ext uri="{C807C97D-BFC1-408E-A445-0C87EB9F89A2}">
                  <ask:lineSketchStyleProps xmlns:ask="http://schemas.microsoft.com/office/drawing/2018/sketchyshapes" xmlns="" sd="2995030850">
                    <a:prstGeom prst="horizontalScroll">
                      <a:avLst/>
                    </a:pr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xmlns="" id="{95FF7CF9-BB65-C966-1D11-9BC38AC3935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9343" y="1287815"/>
              <a:ext cx="7722269" cy="1548518"/>
            </a:xfrm>
            <a:prstGeom prst="rect">
              <a:avLst/>
            </a:prstGeom>
          </p:spPr>
        </p:pic>
      </p:grpSp>
    </p:spTree>
    <p:controls>
      <mc:AlternateContent xmlns:mc="http://schemas.openxmlformats.org/markup-compatibility/2006">
        <mc:Choice xmlns:v="urn:schemas-microsoft-com:vml" Requires="v">
          <p:control spid="2050" r:id="rId2" imgW="6458040" imgH="1504800"/>
        </mc:Choice>
        <mc:Fallback>
          <p:control r:id="rId2" imgW="6458040" imgH="1504800">
            <p:pic>
              <p:nvPicPr>
                <p:cNvPr id="0" name="TextBox1"/>
                <p:cNvPicPr>
                  <a:picLocks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654175" y="3246438"/>
                  <a:ext cx="6456363" cy="1501775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91240B29-F687-4F45-9708-019B960494DF}">
                    <a14:hiddenLine xmlns:a14="http://schemas.microsoft.com/office/drawing/2010/main" w="9525">
                      <a:noFill/>
                      <a:miter lim="800000"/>
                      <a:headEnd/>
                      <a:tailEnd/>
                    </a14:hiddenLine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86877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1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7089960" y="4053945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9789457" y="3746663"/>
            <a:ext cx="2291816" cy="2791503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4321137" y="4251749"/>
            <a:ext cx="1907939" cy="2417911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1024872" y="4053945"/>
            <a:ext cx="2607453" cy="28569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168" y="-194226"/>
            <a:ext cx="9347197" cy="45582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5605A4D-1DCC-001D-DC2F-556810C16D9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42178" y="1780735"/>
            <a:ext cx="10108044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4921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43874" y="-187409"/>
            <a:ext cx="9583394" cy="3054433"/>
            <a:chOff x="2892" y="-713"/>
            <a:chExt cx="8875" cy="3507"/>
          </a:xfrm>
        </p:grpSpPr>
        <p:grpSp>
          <p:nvGrpSpPr>
            <p:cNvPr id="5" name="Group 4"/>
            <p:cNvGrpSpPr/>
            <p:nvPr/>
          </p:nvGrpSpPr>
          <p:grpSpPr>
            <a:xfrm flipV="1">
              <a:off x="2892" y="-713"/>
              <a:ext cx="8875" cy="3507"/>
              <a:chOff x="4916" y="5843"/>
              <a:chExt cx="8875" cy="2462"/>
            </a:xfrm>
          </p:grpSpPr>
          <p:pic>
            <p:nvPicPr>
              <p:cNvPr id="7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9447"/>
              <a:stretch>
                <a:fillRect/>
              </a:stretch>
            </p:blipFill>
            <p:spPr>
              <a:xfrm flipV="1">
                <a:off x="4916" y="5843"/>
                <a:ext cx="3784" cy="2461"/>
              </a:xfrm>
              <a:prstGeom prst="rect">
                <a:avLst/>
              </a:prstGeom>
            </p:spPr>
          </p:pic>
          <p:pic>
            <p:nvPicPr>
              <p:cNvPr id="8" name="图片 8"/>
              <p:cNvPicPr>
                <a:picLocks noChangeAspect="1"/>
              </p:cNvPicPr>
              <p:nvPr/>
            </p:nvPicPr>
            <p:blipFill rotWithShape="1"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43039"/>
              <a:stretch>
                <a:fillRect/>
              </a:stretch>
            </p:blipFill>
            <p:spPr>
              <a:xfrm flipH="1" flipV="1">
                <a:off x="8657" y="5844"/>
                <a:ext cx="5134" cy="2461"/>
              </a:xfrm>
              <a:prstGeom prst="rect">
                <a:avLst/>
              </a:prstGeom>
            </p:spPr>
          </p:pic>
        </p:grpSp>
        <p:sp>
          <p:nvSpPr>
            <p:cNvPr id="6" name="Text Box 26"/>
            <p:cNvSpPr txBox="1"/>
            <p:nvPr/>
          </p:nvSpPr>
          <p:spPr>
            <a:xfrm>
              <a:off x="3057" y="440"/>
              <a:ext cx="8485" cy="2286"/>
            </a:xfrm>
            <a:prstGeom prst="rect">
              <a:avLst/>
            </a:prstGeom>
            <a:noFill/>
          </p:spPr>
          <p:txBody>
            <a:bodyPr wrap="square" rtlCol="0" anchor="t">
              <a:spAutoFit/>
            </a:bodyPr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C</a:t>
              </a: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  <a:sym typeface="+mn-ea"/>
                </a:rPr>
                <a:t>ùng các bạn trong nhóm xây dựng và thực hiện kế hoạch giúp đỡ người khó khăn theo bản gợi ý trong SGK.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  <a:sym typeface="+mn-ea"/>
              </a:endParaRPr>
            </a:p>
          </p:txBody>
        </p:sp>
      </p:grpSp>
      <p:pic>
        <p:nvPicPr>
          <p:cNvPr id="9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141348"/>
            <a:ext cx="12193587" cy="1716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9336">
            <a:off x="966024" y="2534884"/>
            <a:ext cx="1289579" cy="1531163"/>
          </a:xfrm>
          <a:prstGeom prst="rect">
            <a:avLst/>
          </a:prstGeom>
        </p:spPr>
      </p:pic>
      <p:pic>
        <p:nvPicPr>
          <p:cNvPr id="20" name="Picture 15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000" b="100000" l="12780" r="84665">
                        <a14:foregroundMark x1="30831" y1="29200" x2="30831" y2="29200"/>
                        <a14:foregroundMark x1="34665" y1="34000" x2="34665" y2="34000"/>
                        <a14:foregroundMark x1="48562" y1="94000" x2="48562" y2="94000"/>
                        <a14:foregroundMark x1="54952" y1="94000" x2="54952" y2="94000"/>
                        <a14:foregroundMark x1="57508" y1="92000" x2="57508" y2="92000"/>
                        <a14:foregroundMark x1="52396" y1="94000" x2="52396" y2="9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7157" y="2399137"/>
            <a:ext cx="5582249" cy="4458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1102FF-25E1-1C4B-E1F5-21581E7E559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95300" y="3905250"/>
            <a:ext cx="7581900" cy="18170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8564441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75265" y="2642197"/>
            <a:ext cx="894267" cy="1192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"/>
            <a:ext cx="12192001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1438" y="1055084"/>
            <a:ext cx="2116968" cy="2316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-90200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304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08567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9429233" y="1"/>
            <a:ext cx="2762768" cy="103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383901" y="-100082"/>
            <a:ext cx="1333999" cy="1333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4" name="Google Shape;64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0584" y="3705967"/>
            <a:ext cx="2330733" cy="2330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5" name="Google Shape;87;p14">
            <a:extLst>
              <a:ext uri="{FF2B5EF4-FFF2-40B4-BE49-F238E27FC236}">
                <a16:creationId xmlns:a16="http://schemas.microsoft.com/office/drawing/2014/main" xmlns="" id="{D36BBD45-F213-4F68-B37B-AC56AF0EF7B9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065113" y="974663"/>
            <a:ext cx="6371708" cy="379122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95;p14">
            <a:extLst>
              <a:ext uri="{FF2B5EF4-FFF2-40B4-BE49-F238E27FC236}">
                <a16:creationId xmlns:a16="http://schemas.microsoft.com/office/drawing/2014/main" xmlns="" id="{3E0DA39B-87D4-493D-B09A-A5B0539A1CD2}"/>
              </a:ext>
            </a:extLst>
          </p:cNvPr>
          <p:cNvSpPr txBox="1"/>
          <p:nvPr/>
        </p:nvSpPr>
        <p:spPr>
          <a:xfrm>
            <a:off x="3322859" y="1130744"/>
            <a:ext cx="5856134" cy="3236394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4667" b="1" i="0" u="none" strike="noStrike" kern="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95" name="Google Shape;81;p14">
            <a:extLst>
              <a:ext uri="{FF2B5EF4-FFF2-40B4-BE49-F238E27FC236}">
                <a16:creationId xmlns:a16="http://schemas.microsoft.com/office/drawing/2014/main" xmlns="" id="{41963B24-EFB3-481D-B566-FACAC77F48AA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10944963" y="1194857"/>
            <a:ext cx="1091037" cy="1328842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6" name="Google Shape;82;p14">
            <a:extLst>
              <a:ext uri="{FF2B5EF4-FFF2-40B4-BE49-F238E27FC236}">
                <a16:creationId xmlns:a16="http://schemas.microsoft.com/office/drawing/2014/main" xmlns="" id="{526CF1DF-E40C-44BF-835B-EAD31A2112F5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 l="13052" t="3784" r="13119" b="3450"/>
          <a:stretch/>
        </p:blipFill>
        <p:spPr>
          <a:xfrm>
            <a:off x="9663256" y="1211636"/>
            <a:ext cx="1091038" cy="1360728"/>
          </a:xfrm>
          <a:prstGeom prst="rect">
            <a:avLst/>
          </a:prstGeom>
          <a:noFill/>
          <a:ln w="38100" cap="flat" cmpd="sng">
            <a:solidFill>
              <a:srgbClr val="666666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B5EE0D9C-F92A-4408-9D5D-8DC38946A18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67099" y="2276392"/>
            <a:ext cx="5868585" cy="789999"/>
          </a:xfrm>
          <a:prstGeom prst="rect">
            <a:avLst/>
          </a:prstGeom>
        </p:spPr>
      </p:pic>
      <p:pic>
        <p:nvPicPr>
          <p:cNvPr id="1026" name="Picture 2" descr="Feliz Menino Bonitinho Garoto Com Idéia De Luz | Art drawings for kids,  School art activities, Back to school art activity"/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2232" y="2841714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6599266"/>
      </p:ext>
    </p:extLst>
  </p:cSld>
  <p:clrMapOvr>
    <a:masterClrMapping/>
  </p:clrMapOvr>
  <p:transition spd="slow">
    <p:push dir="u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7" descr="Sân cỏ đơn giản trên nền trong suốt Các vector miễn phí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3071"/>
          <a:stretch/>
        </p:blipFill>
        <p:spPr bwMode="auto">
          <a:xfrm>
            <a:off x="6805845" y="2920456"/>
            <a:ext cx="5504147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 descr="Sân cỏ đơn giản trên nền trong suốt Các vector miễn phí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222" b="100000" l="0" r="99201">
                        <a14:backgroundMark x1="1757" y1="75793" x2="1757" y2="75793"/>
                        <a14:backgroundMark x1="2236" y1="80403" x2="2236" y2="80403"/>
                        <a14:backgroundMark x1="958" y1="83573" x2="958" y2="83573"/>
                        <a14:backgroundMark x1="799" y1="79539" x2="799" y2="79539"/>
                        <a14:backgroundMark x1="6230" y1="78674" x2="6230" y2="78674"/>
                        <a14:backgroundMark x1="11981" y1="76081" x2="11981" y2="76081"/>
                        <a14:backgroundMark x1="10543" y1="74352" x2="10543" y2="74352"/>
                        <a14:backgroundMark x1="20447" y1="76657" x2="20447" y2="76657"/>
                        <a14:backgroundMark x1="18530" y1="79251" x2="18530" y2="79251"/>
                        <a14:backgroundMark x1="16613" y1="79251" x2="16613" y2="79251"/>
                        <a14:backgroundMark x1="8946" y1="77810" x2="8946" y2="77810"/>
                        <a14:backgroundMark x1="33227" y1="80403" x2="33227" y2="80403"/>
                        <a14:backgroundMark x1="27476" y1="83573" x2="27476" y2="83573"/>
                        <a14:backgroundMark x1="29872" y1="85591" x2="29872" y2="85591"/>
                        <a14:backgroundMark x1="28435" y1="80115" x2="28435" y2="80115"/>
                        <a14:backgroundMark x1="46006" y1="74063" x2="46006" y2="74063"/>
                        <a14:backgroundMark x1="40735" y1="73487" x2="40735" y2="73487"/>
                        <a14:backgroundMark x1="38498" y1="74063" x2="38498" y2="74063"/>
                        <a14:backgroundMark x1="37540" y1="80115" x2="37540" y2="80115"/>
                        <a14:backgroundMark x1="48722" y1="79251" x2="48722" y2="79251"/>
                        <a14:backgroundMark x1="48722" y1="79251" x2="48722" y2="79251"/>
                        <a14:backgroundMark x1="48722" y1="79251" x2="48722" y2="79251"/>
                        <a14:backgroundMark x1="54313" y1="78386" x2="54952" y2="78386"/>
                        <a14:backgroundMark x1="54952" y1="78386" x2="54952" y2="78386"/>
                        <a14:backgroundMark x1="54952" y1="78386" x2="61502" y2="77522"/>
                        <a14:backgroundMark x1="61502" y1="77522" x2="61502" y2="77522"/>
                        <a14:backgroundMark x1="61502" y1="77522" x2="73323" y2="76945"/>
                        <a14:backgroundMark x1="73323" y1="76945" x2="73323" y2="76945"/>
                        <a14:backgroundMark x1="73323" y1="76945" x2="73323" y2="76945"/>
                        <a14:backgroundMark x1="74920" y1="76081" x2="89776" y2="72334"/>
                        <a14:backgroundMark x1="95687" y1="75793" x2="97444" y2="77522"/>
                        <a14:backgroundMark x1="97444" y1="77522" x2="97444" y2="77522"/>
                        <a14:backgroundMark x1="82907" y1="79539" x2="82907" y2="79539"/>
                        <a14:backgroundMark x1="79393" y1="86167" x2="79393" y2="86167"/>
                        <a14:backgroundMark x1="65815" y1="82997" x2="65815" y2="82997"/>
                        <a14:backgroundMark x1="25080" y1="84726" x2="25080" y2="84726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4249" y1="80980" x2="94249" y2="80980"/>
                        <a14:backgroundMark x1="93291" y1="80115" x2="93291" y2="80115"/>
                        <a14:backgroundMark x1="93291" y1="80115" x2="93291" y2="80115"/>
                        <a14:backgroundMark x1="93291" y1="80115" x2="80831" y2="79251"/>
                        <a14:backgroundMark x1="97923" y1="79251" x2="78435" y2="587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662" y="2892424"/>
            <a:ext cx="7154863" cy="396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组合 9">
            <a:extLst>
              <a:ext uri="{FF2B5EF4-FFF2-40B4-BE49-F238E27FC236}">
                <a16:creationId xmlns:a16="http://schemas.microsoft.com/office/drawing/2014/main" xmlns="" id="{BF606C32-ED8B-4E8D-9B93-91EA24B2D993}"/>
              </a:ext>
            </a:extLst>
          </p:cNvPr>
          <p:cNvGrpSpPr/>
          <p:nvPr/>
        </p:nvGrpSpPr>
        <p:grpSpPr>
          <a:xfrm>
            <a:off x="4059859" y="2558840"/>
            <a:ext cx="184731" cy="1583261"/>
            <a:chOff x="3771007" y="1083236"/>
            <a:chExt cx="177300" cy="1583260"/>
          </a:xfrm>
        </p:grpSpPr>
        <p:sp>
          <p:nvSpPr>
            <p:cNvPr id="5" name="矩形 10">
              <a:extLst>
                <a:ext uri="{FF2B5EF4-FFF2-40B4-BE49-F238E27FC236}">
                  <a16:creationId xmlns:a16="http://schemas.microsoft.com/office/drawing/2014/main" xmlns="" id="{0A585FB5-5645-4238-9891-79A3353E3EC8}"/>
                </a:ext>
              </a:extLst>
            </p:cNvPr>
            <p:cNvSpPr/>
            <p:nvPr/>
          </p:nvSpPr>
          <p:spPr>
            <a:xfrm>
              <a:off x="3771007" y="1083236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 w="1524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  <p:sp>
          <p:nvSpPr>
            <p:cNvPr id="6" name="矩形 11">
              <a:extLst>
                <a:ext uri="{FF2B5EF4-FFF2-40B4-BE49-F238E27FC236}">
                  <a16:creationId xmlns:a16="http://schemas.microsoft.com/office/drawing/2014/main" xmlns="" id="{689EA033-6E8E-4551-B77D-0CA76AE9F7CF}"/>
                </a:ext>
              </a:extLst>
            </p:cNvPr>
            <p:cNvSpPr/>
            <p:nvPr/>
          </p:nvSpPr>
          <p:spPr>
            <a:xfrm>
              <a:off x="3771007" y="1096837"/>
              <a:ext cx="177300" cy="156965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9600" b="0" i="0" u="none" strike="noStrike" kern="1200" cap="none" spc="0" normalizeH="0" baseline="0" noProof="0" dirty="0">
                <a:ln>
                  <a:noFill/>
                </a:ln>
                <a:gradFill flip="none" rotWithShape="1">
                  <a:gsLst>
                    <a:gs pos="67000">
                      <a:srgbClr val="5997D0"/>
                    </a:gs>
                    <a:gs pos="0">
                      <a:srgbClr val="FF99CC"/>
                    </a:gs>
                    <a:gs pos="100000">
                      <a:srgbClr val="8DC9ED"/>
                    </a:gs>
                  </a:gsLst>
                  <a:lin ang="5400000" scaled="1"/>
                  <a:tileRect/>
                </a:gradFill>
                <a:effectLst/>
                <a:uLnTx/>
                <a:uFillTx/>
                <a:latin typeface="UTM Guanine" panose="02040603050506020204" pitchFamily="18" charset="0"/>
                <a:ea typeface="字魂27号-布丁体" panose="00000505000000000000" pitchFamily="2" charset="-122"/>
                <a:cs typeface="+mn-cs"/>
              </a:endParaRPr>
            </a:p>
          </p:txBody>
        </p:sp>
      </p:grpSp>
      <p:pic>
        <p:nvPicPr>
          <p:cNvPr id="17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7" t="3512" r="13457" b="64444"/>
          <a:stretch/>
        </p:blipFill>
        <p:spPr>
          <a:xfrm>
            <a:off x="9316764" y="0"/>
            <a:ext cx="3191471" cy="2491736"/>
          </a:xfrm>
          <a:prstGeom prst="rect">
            <a:avLst/>
          </a:prstGeom>
        </p:spPr>
      </p:pic>
      <p:sp>
        <p:nvSpPr>
          <p:cNvPr id="3" name="任意多边形: 形状 40">
            <a:extLst>
              <a:ext uri="{FF2B5EF4-FFF2-40B4-BE49-F238E27FC236}">
                <a16:creationId xmlns:a16="http://schemas.microsoft.com/office/drawing/2014/main" xmlns="" id="{4A7ABC55-4ED8-9A6B-DEF1-CE8495165E73}"/>
              </a:ext>
            </a:extLst>
          </p:cNvPr>
          <p:cNvSpPr/>
          <p:nvPr/>
        </p:nvSpPr>
        <p:spPr>
          <a:xfrm>
            <a:off x="393406" y="1486781"/>
            <a:ext cx="11419366" cy="4946516"/>
          </a:xfrm>
          <a:custGeom>
            <a:avLst/>
            <a:gdLst>
              <a:gd name="connsiteX0" fmla="*/ 430798 w 5817995"/>
              <a:gd name="connsiteY0" fmla="*/ 0 h 2153651"/>
              <a:gd name="connsiteX1" fmla="*/ 735418 w 5817995"/>
              <a:gd name="connsiteY1" fmla="*/ 126178 h 2153651"/>
              <a:gd name="connsiteX2" fmla="*/ 740573 w 5817995"/>
              <a:gd name="connsiteY2" fmla="*/ 132426 h 2153651"/>
              <a:gd name="connsiteX3" fmla="*/ 745728 w 5817995"/>
              <a:gd name="connsiteY3" fmla="*/ 126178 h 2153651"/>
              <a:gd name="connsiteX4" fmla="*/ 1050349 w 5817995"/>
              <a:gd name="connsiteY4" fmla="*/ 0 h 2153651"/>
              <a:gd name="connsiteX5" fmla="*/ 1354967 w 5817995"/>
              <a:gd name="connsiteY5" fmla="*/ 126178 h 2153651"/>
              <a:gd name="connsiteX6" fmla="*/ 1360123 w 5817995"/>
              <a:gd name="connsiteY6" fmla="*/ 132426 h 2153651"/>
              <a:gd name="connsiteX7" fmla="*/ 1365278 w 5817995"/>
              <a:gd name="connsiteY7" fmla="*/ 126178 h 2153651"/>
              <a:gd name="connsiteX8" fmla="*/ 1669898 w 5817995"/>
              <a:gd name="connsiteY8" fmla="*/ 0 h 2153651"/>
              <a:gd name="connsiteX9" fmla="*/ 1974518 w 5817995"/>
              <a:gd name="connsiteY9" fmla="*/ 126178 h 2153651"/>
              <a:gd name="connsiteX10" fmla="*/ 1979674 w 5817995"/>
              <a:gd name="connsiteY10" fmla="*/ 132426 h 2153651"/>
              <a:gd name="connsiteX11" fmla="*/ 1984828 w 5817995"/>
              <a:gd name="connsiteY11" fmla="*/ 126178 h 2153651"/>
              <a:gd name="connsiteX12" fmla="*/ 2289448 w 5817995"/>
              <a:gd name="connsiteY12" fmla="*/ 0 h 2153651"/>
              <a:gd name="connsiteX13" fmla="*/ 2594069 w 5817995"/>
              <a:gd name="connsiteY13" fmla="*/ 126178 h 2153651"/>
              <a:gd name="connsiteX14" fmla="*/ 2599224 w 5817995"/>
              <a:gd name="connsiteY14" fmla="*/ 132426 h 2153651"/>
              <a:gd name="connsiteX15" fmla="*/ 2604379 w 5817995"/>
              <a:gd name="connsiteY15" fmla="*/ 126178 h 2153651"/>
              <a:gd name="connsiteX16" fmla="*/ 2908999 w 5817995"/>
              <a:gd name="connsiteY16" fmla="*/ 0 h 2153651"/>
              <a:gd name="connsiteX17" fmla="*/ 3213619 w 5817995"/>
              <a:gd name="connsiteY17" fmla="*/ 126178 h 2153651"/>
              <a:gd name="connsiteX18" fmla="*/ 3218774 w 5817995"/>
              <a:gd name="connsiteY18" fmla="*/ 132426 h 2153651"/>
              <a:gd name="connsiteX19" fmla="*/ 3223929 w 5817995"/>
              <a:gd name="connsiteY19" fmla="*/ 126178 h 2153651"/>
              <a:gd name="connsiteX20" fmla="*/ 3528549 w 5817995"/>
              <a:gd name="connsiteY20" fmla="*/ 0 h 2153651"/>
              <a:gd name="connsiteX21" fmla="*/ 3833169 w 5817995"/>
              <a:gd name="connsiteY21" fmla="*/ 126178 h 2153651"/>
              <a:gd name="connsiteX22" fmla="*/ 3838324 w 5817995"/>
              <a:gd name="connsiteY22" fmla="*/ 132426 h 2153651"/>
              <a:gd name="connsiteX23" fmla="*/ 3843479 w 5817995"/>
              <a:gd name="connsiteY23" fmla="*/ 126178 h 2153651"/>
              <a:gd name="connsiteX24" fmla="*/ 4148099 w 5817995"/>
              <a:gd name="connsiteY24" fmla="*/ 0 h 2153651"/>
              <a:gd name="connsiteX25" fmla="*/ 4452719 w 5817995"/>
              <a:gd name="connsiteY25" fmla="*/ 126178 h 2153651"/>
              <a:gd name="connsiteX26" fmla="*/ 4457874 w 5817995"/>
              <a:gd name="connsiteY26" fmla="*/ 132425 h 2153651"/>
              <a:gd name="connsiteX27" fmla="*/ 4463028 w 5817995"/>
              <a:gd name="connsiteY27" fmla="*/ 126178 h 2153651"/>
              <a:gd name="connsiteX28" fmla="*/ 4767648 w 5817995"/>
              <a:gd name="connsiteY28" fmla="*/ 0 h 2153651"/>
              <a:gd name="connsiteX29" fmla="*/ 5041676 w 5817995"/>
              <a:gd name="connsiteY29" fmla="*/ 98374 h 2153651"/>
              <a:gd name="connsiteX30" fmla="*/ 5077033 w 5817995"/>
              <a:gd name="connsiteY30" fmla="*/ 132897 h 2153651"/>
              <a:gd name="connsiteX31" fmla="*/ 5082577 w 5817995"/>
              <a:gd name="connsiteY31" fmla="*/ 126178 h 2153651"/>
              <a:gd name="connsiteX32" fmla="*/ 5387197 w 5817995"/>
              <a:gd name="connsiteY32" fmla="*/ 0 h 2153651"/>
              <a:gd name="connsiteX33" fmla="*/ 5817995 w 5817995"/>
              <a:gd name="connsiteY33" fmla="*/ 430799 h 2153651"/>
              <a:gd name="connsiteX34" fmla="*/ 5691817 w 5817995"/>
              <a:gd name="connsiteY34" fmla="*/ 735420 h 2153651"/>
              <a:gd name="connsiteX35" fmla="*/ 5669526 w 5817995"/>
              <a:gd name="connsiteY35" fmla="*/ 753812 h 2153651"/>
              <a:gd name="connsiteX36" fmla="*/ 5691817 w 5817995"/>
              <a:gd name="connsiteY36" fmla="*/ 772204 h 2153651"/>
              <a:gd name="connsiteX37" fmla="*/ 5817995 w 5817995"/>
              <a:gd name="connsiteY37" fmla="*/ 1076825 h 2153651"/>
              <a:gd name="connsiteX38" fmla="*/ 5691817 w 5817995"/>
              <a:gd name="connsiteY38" fmla="*/ 1381446 h 2153651"/>
              <a:gd name="connsiteX39" fmla="*/ 5669526 w 5817995"/>
              <a:gd name="connsiteY39" fmla="*/ 1399839 h 2153651"/>
              <a:gd name="connsiteX40" fmla="*/ 5691817 w 5817995"/>
              <a:gd name="connsiteY40" fmla="*/ 1418231 h 2153651"/>
              <a:gd name="connsiteX41" fmla="*/ 5817995 w 5817995"/>
              <a:gd name="connsiteY41" fmla="*/ 1722852 h 2153651"/>
              <a:gd name="connsiteX42" fmla="*/ 5387197 w 5817995"/>
              <a:gd name="connsiteY42" fmla="*/ 2153651 h 2153651"/>
              <a:gd name="connsiteX43" fmla="*/ 5082577 w 5817995"/>
              <a:gd name="connsiteY43" fmla="*/ 2027473 h 2153651"/>
              <a:gd name="connsiteX44" fmla="*/ 5077420 w 5817995"/>
              <a:gd name="connsiteY44" fmla="*/ 2021223 h 2153651"/>
              <a:gd name="connsiteX45" fmla="*/ 5072263 w 5817995"/>
              <a:gd name="connsiteY45" fmla="*/ 2027473 h 2153651"/>
              <a:gd name="connsiteX46" fmla="*/ 4767643 w 5817995"/>
              <a:gd name="connsiteY46" fmla="*/ 2153651 h 2153651"/>
              <a:gd name="connsiteX47" fmla="*/ 4463023 w 5817995"/>
              <a:gd name="connsiteY47" fmla="*/ 2027473 h 2153651"/>
              <a:gd name="connsiteX48" fmla="*/ 4457869 w 5817995"/>
              <a:gd name="connsiteY48" fmla="*/ 2021226 h 2153651"/>
              <a:gd name="connsiteX49" fmla="*/ 4452714 w 5817995"/>
              <a:gd name="connsiteY49" fmla="*/ 2027473 h 2153651"/>
              <a:gd name="connsiteX50" fmla="*/ 4148094 w 5817995"/>
              <a:gd name="connsiteY50" fmla="*/ 2153651 h 2153651"/>
              <a:gd name="connsiteX51" fmla="*/ 3843474 w 5817995"/>
              <a:gd name="connsiteY51" fmla="*/ 2027473 h 2153651"/>
              <a:gd name="connsiteX52" fmla="*/ 3838319 w 5817995"/>
              <a:gd name="connsiteY52" fmla="*/ 2021225 h 2153651"/>
              <a:gd name="connsiteX53" fmla="*/ 3833164 w 5817995"/>
              <a:gd name="connsiteY53" fmla="*/ 2027473 h 2153651"/>
              <a:gd name="connsiteX54" fmla="*/ 3528544 w 5817995"/>
              <a:gd name="connsiteY54" fmla="*/ 2153651 h 2153651"/>
              <a:gd name="connsiteX55" fmla="*/ 3223924 w 5817995"/>
              <a:gd name="connsiteY55" fmla="*/ 2027473 h 2153651"/>
              <a:gd name="connsiteX56" fmla="*/ 3218770 w 5817995"/>
              <a:gd name="connsiteY56" fmla="*/ 2021226 h 2153651"/>
              <a:gd name="connsiteX57" fmla="*/ 3213615 w 5817995"/>
              <a:gd name="connsiteY57" fmla="*/ 2027473 h 2153651"/>
              <a:gd name="connsiteX58" fmla="*/ 2908995 w 5817995"/>
              <a:gd name="connsiteY58" fmla="*/ 2153651 h 2153651"/>
              <a:gd name="connsiteX59" fmla="*/ 2604375 w 5817995"/>
              <a:gd name="connsiteY59" fmla="*/ 2027473 h 2153651"/>
              <a:gd name="connsiteX60" fmla="*/ 2599221 w 5817995"/>
              <a:gd name="connsiteY60" fmla="*/ 2021225 h 2153651"/>
              <a:gd name="connsiteX61" fmla="*/ 2594065 w 5817995"/>
              <a:gd name="connsiteY61" fmla="*/ 2027473 h 2153651"/>
              <a:gd name="connsiteX62" fmla="*/ 2289445 w 5817995"/>
              <a:gd name="connsiteY62" fmla="*/ 2153651 h 2153651"/>
              <a:gd name="connsiteX63" fmla="*/ 1984825 w 5817995"/>
              <a:gd name="connsiteY63" fmla="*/ 2027473 h 2153651"/>
              <a:gd name="connsiteX64" fmla="*/ 1979671 w 5817995"/>
              <a:gd name="connsiteY64" fmla="*/ 2021226 h 2153651"/>
              <a:gd name="connsiteX65" fmla="*/ 1974516 w 5817995"/>
              <a:gd name="connsiteY65" fmla="*/ 2027473 h 2153651"/>
              <a:gd name="connsiteX66" fmla="*/ 1669896 w 5817995"/>
              <a:gd name="connsiteY66" fmla="*/ 2153651 h 2153651"/>
              <a:gd name="connsiteX67" fmla="*/ 1365276 w 5817995"/>
              <a:gd name="connsiteY67" fmla="*/ 2027473 h 2153651"/>
              <a:gd name="connsiteX68" fmla="*/ 1360121 w 5817995"/>
              <a:gd name="connsiteY68" fmla="*/ 2021225 h 2153651"/>
              <a:gd name="connsiteX69" fmla="*/ 1354966 w 5817995"/>
              <a:gd name="connsiteY69" fmla="*/ 2027473 h 2153651"/>
              <a:gd name="connsiteX70" fmla="*/ 1050347 w 5817995"/>
              <a:gd name="connsiteY70" fmla="*/ 2153651 h 2153651"/>
              <a:gd name="connsiteX71" fmla="*/ 745727 w 5817995"/>
              <a:gd name="connsiteY71" fmla="*/ 2027473 h 2153651"/>
              <a:gd name="connsiteX72" fmla="*/ 740573 w 5817995"/>
              <a:gd name="connsiteY72" fmla="*/ 2021226 h 2153651"/>
              <a:gd name="connsiteX73" fmla="*/ 735419 w 5817995"/>
              <a:gd name="connsiteY73" fmla="*/ 2027473 h 2153651"/>
              <a:gd name="connsiteX74" fmla="*/ 430798 w 5817995"/>
              <a:gd name="connsiteY74" fmla="*/ 2153651 h 2153651"/>
              <a:gd name="connsiteX75" fmla="*/ 0 w 5817995"/>
              <a:gd name="connsiteY75" fmla="*/ 1722852 h 2153651"/>
              <a:gd name="connsiteX76" fmla="*/ 126178 w 5817995"/>
              <a:gd name="connsiteY76" fmla="*/ 1418231 h 2153651"/>
              <a:gd name="connsiteX77" fmla="*/ 148470 w 5817995"/>
              <a:gd name="connsiteY77" fmla="*/ 1399839 h 2153651"/>
              <a:gd name="connsiteX78" fmla="*/ 126178 w 5817995"/>
              <a:gd name="connsiteY78" fmla="*/ 1381446 h 2153651"/>
              <a:gd name="connsiteX79" fmla="*/ 0 w 5817995"/>
              <a:gd name="connsiteY79" fmla="*/ 1076825 h 2153651"/>
              <a:gd name="connsiteX80" fmla="*/ 126178 w 5817995"/>
              <a:gd name="connsiteY80" fmla="*/ 772204 h 2153651"/>
              <a:gd name="connsiteX81" fmla="*/ 148470 w 5817995"/>
              <a:gd name="connsiteY81" fmla="*/ 753812 h 2153651"/>
              <a:gd name="connsiteX82" fmla="*/ 126178 w 5817995"/>
              <a:gd name="connsiteY82" fmla="*/ 735420 h 2153651"/>
              <a:gd name="connsiteX83" fmla="*/ 0 w 5817995"/>
              <a:gd name="connsiteY83" fmla="*/ 430799 h 2153651"/>
              <a:gd name="connsiteX84" fmla="*/ 430798 w 5817995"/>
              <a:gd name="connsiteY84" fmla="*/ 0 h 2153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</a:cxnLst>
            <a:rect l="l" t="t" r="r" b="b"/>
            <a:pathLst>
              <a:path w="5817995" h="2153651">
                <a:moveTo>
                  <a:pt x="430798" y="0"/>
                </a:moveTo>
                <a:cubicBezTo>
                  <a:pt x="549760" y="0"/>
                  <a:pt x="657459" y="48219"/>
                  <a:pt x="735418" y="126178"/>
                </a:cubicBezTo>
                <a:lnTo>
                  <a:pt x="740573" y="132426"/>
                </a:lnTo>
                <a:lnTo>
                  <a:pt x="745728" y="126178"/>
                </a:lnTo>
                <a:cubicBezTo>
                  <a:pt x="823687" y="48219"/>
                  <a:pt x="931387" y="0"/>
                  <a:pt x="1050349" y="0"/>
                </a:cubicBezTo>
                <a:cubicBezTo>
                  <a:pt x="1169309" y="0"/>
                  <a:pt x="1277008" y="48219"/>
                  <a:pt x="1354967" y="126178"/>
                </a:cubicBezTo>
                <a:lnTo>
                  <a:pt x="1360123" y="132426"/>
                </a:lnTo>
                <a:lnTo>
                  <a:pt x="1365278" y="126178"/>
                </a:lnTo>
                <a:cubicBezTo>
                  <a:pt x="1443237" y="48219"/>
                  <a:pt x="1550937" y="0"/>
                  <a:pt x="1669898" y="0"/>
                </a:cubicBezTo>
                <a:cubicBezTo>
                  <a:pt x="1788860" y="0"/>
                  <a:pt x="1896559" y="48219"/>
                  <a:pt x="1974518" y="126178"/>
                </a:cubicBezTo>
                <a:lnTo>
                  <a:pt x="1979674" y="132426"/>
                </a:lnTo>
                <a:lnTo>
                  <a:pt x="1984828" y="126178"/>
                </a:lnTo>
                <a:cubicBezTo>
                  <a:pt x="2062787" y="48219"/>
                  <a:pt x="2170487" y="0"/>
                  <a:pt x="2289448" y="0"/>
                </a:cubicBezTo>
                <a:cubicBezTo>
                  <a:pt x="2408410" y="0"/>
                  <a:pt x="2516109" y="48219"/>
                  <a:pt x="2594069" y="126178"/>
                </a:cubicBezTo>
                <a:lnTo>
                  <a:pt x="2599224" y="132426"/>
                </a:lnTo>
                <a:lnTo>
                  <a:pt x="2604379" y="126178"/>
                </a:lnTo>
                <a:cubicBezTo>
                  <a:pt x="2682338" y="48219"/>
                  <a:pt x="2790038" y="0"/>
                  <a:pt x="2908999" y="0"/>
                </a:cubicBezTo>
                <a:cubicBezTo>
                  <a:pt x="3027961" y="0"/>
                  <a:pt x="3135660" y="48219"/>
                  <a:pt x="3213619" y="126178"/>
                </a:cubicBezTo>
                <a:lnTo>
                  <a:pt x="3218774" y="132426"/>
                </a:lnTo>
                <a:lnTo>
                  <a:pt x="3223929" y="126178"/>
                </a:lnTo>
                <a:cubicBezTo>
                  <a:pt x="3301888" y="48219"/>
                  <a:pt x="3409588" y="0"/>
                  <a:pt x="3528549" y="0"/>
                </a:cubicBezTo>
                <a:cubicBezTo>
                  <a:pt x="3647511" y="0"/>
                  <a:pt x="3755210" y="48219"/>
                  <a:pt x="3833169" y="126178"/>
                </a:cubicBezTo>
                <a:lnTo>
                  <a:pt x="3838324" y="132426"/>
                </a:lnTo>
                <a:lnTo>
                  <a:pt x="3843479" y="126178"/>
                </a:lnTo>
                <a:cubicBezTo>
                  <a:pt x="3921438" y="48219"/>
                  <a:pt x="4029138" y="0"/>
                  <a:pt x="4148099" y="0"/>
                </a:cubicBezTo>
                <a:cubicBezTo>
                  <a:pt x="4267061" y="0"/>
                  <a:pt x="4374760" y="48219"/>
                  <a:pt x="4452719" y="126178"/>
                </a:cubicBezTo>
                <a:lnTo>
                  <a:pt x="4457874" y="132425"/>
                </a:lnTo>
                <a:lnTo>
                  <a:pt x="4463028" y="126178"/>
                </a:lnTo>
                <a:cubicBezTo>
                  <a:pt x="4540987" y="48219"/>
                  <a:pt x="4648687" y="0"/>
                  <a:pt x="4767648" y="0"/>
                </a:cubicBezTo>
                <a:cubicBezTo>
                  <a:pt x="4871740" y="0"/>
                  <a:pt x="4967208" y="36918"/>
                  <a:pt x="5041676" y="98374"/>
                </a:cubicBezTo>
                <a:lnTo>
                  <a:pt x="5077033" y="132897"/>
                </a:lnTo>
                <a:lnTo>
                  <a:pt x="5082577" y="126178"/>
                </a:lnTo>
                <a:cubicBezTo>
                  <a:pt x="5160536" y="48219"/>
                  <a:pt x="5268236" y="0"/>
                  <a:pt x="5387197" y="0"/>
                </a:cubicBezTo>
                <a:cubicBezTo>
                  <a:pt x="5625120" y="0"/>
                  <a:pt x="5817995" y="192875"/>
                  <a:pt x="5817995" y="430799"/>
                </a:cubicBezTo>
                <a:cubicBezTo>
                  <a:pt x="5817995" y="549761"/>
                  <a:pt x="5769776" y="657461"/>
                  <a:pt x="5691817" y="735420"/>
                </a:cubicBezTo>
                <a:lnTo>
                  <a:pt x="5669526" y="753812"/>
                </a:lnTo>
                <a:lnTo>
                  <a:pt x="5691817" y="772204"/>
                </a:lnTo>
                <a:cubicBezTo>
                  <a:pt x="5769776" y="850163"/>
                  <a:pt x="5817995" y="957863"/>
                  <a:pt x="5817995" y="1076825"/>
                </a:cubicBezTo>
                <a:cubicBezTo>
                  <a:pt x="5817995" y="1195787"/>
                  <a:pt x="5769776" y="1303487"/>
                  <a:pt x="5691817" y="1381446"/>
                </a:cubicBezTo>
                <a:lnTo>
                  <a:pt x="5669526" y="1399839"/>
                </a:lnTo>
                <a:lnTo>
                  <a:pt x="5691817" y="1418231"/>
                </a:lnTo>
                <a:cubicBezTo>
                  <a:pt x="5769776" y="1496190"/>
                  <a:pt x="5817995" y="1603890"/>
                  <a:pt x="5817995" y="1722852"/>
                </a:cubicBezTo>
                <a:cubicBezTo>
                  <a:pt x="5817995" y="1960776"/>
                  <a:pt x="5625120" y="2153651"/>
                  <a:pt x="5387197" y="2153651"/>
                </a:cubicBezTo>
                <a:cubicBezTo>
                  <a:pt x="5268236" y="2153651"/>
                  <a:pt x="5160536" y="2105432"/>
                  <a:pt x="5082577" y="2027473"/>
                </a:cubicBezTo>
                <a:lnTo>
                  <a:pt x="5077420" y="2021223"/>
                </a:lnTo>
                <a:lnTo>
                  <a:pt x="5072263" y="2027473"/>
                </a:lnTo>
                <a:cubicBezTo>
                  <a:pt x="4994304" y="2105432"/>
                  <a:pt x="4886605" y="2153651"/>
                  <a:pt x="4767643" y="2153651"/>
                </a:cubicBezTo>
                <a:cubicBezTo>
                  <a:pt x="4648682" y="2153651"/>
                  <a:pt x="4540982" y="2105432"/>
                  <a:pt x="4463023" y="2027473"/>
                </a:cubicBezTo>
                <a:lnTo>
                  <a:pt x="4457869" y="2021226"/>
                </a:lnTo>
                <a:lnTo>
                  <a:pt x="4452714" y="2027473"/>
                </a:lnTo>
                <a:cubicBezTo>
                  <a:pt x="4374755" y="2105432"/>
                  <a:pt x="4267056" y="2153651"/>
                  <a:pt x="4148094" y="2153651"/>
                </a:cubicBezTo>
                <a:cubicBezTo>
                  <a:pt x="4029133" y="2153651"/>
                  <a:pt x="3921433" y="2105432"/>
                  <a:pt x="3843474" y="2027473"/>
                </a:cubicBezTo>
                <a:lnTo>
                  <a:pt x="3838319" y="2021225"/>
                </a:lnTo>
                <a:lnTo>
                  <a:pt x="3833164" y="2027473"/>
                </a:lnTo>
                <a:cubicBezTo>
                  <a:pt x="3755205" y="2105432"/>
                  <a:pt x="3647506" y="2153651"/>
                  <a:pt x="3528544" y="2153651"/>
                </a:cubicBezTo>
                <a:cubicBezTo>
                  <a:pt x="3409583" y="2153651"/>
                  <a:pt x="3301883" y="2105432"/>
                  <a:pt x="3223924" y="2027473"/>
                </a:cubicBezTo>
                <a:lnTo>
                  <a:pt x="3218770" y="2021226"/>
                </a:lnTo>
                <a:lnTo>
                  <a:pt x="3213615" y="2027473"/>
                </a:lnTo>
                <a:cubicBezTo>
                  <a:pt x="3135656" y="2105432"/>
                  <a:pt x="3027957" y="2153651"/>
                  <a:pt x="2908995" y="2153651"/>
                </a:cubicBezTo>
                <a:cubicBezTo>
                  <a:pt x="2790034" y="2153651"/>
                  <a:pt x="2682334" y="2105432"/>
                  <a:pt x="2604375" y="2027473"/>
                </a:cubicBezTo>
                <a:lnTo>
                  <a:pt x="2599221" y="2021225"/>
                </a:lnTo>
                <a:lnTo>
                  <a:pt x="2594065" y="2027473"/>
                </a:lnTo>
                <a:cubicBezTo>
                  <a:pt x="2516106" y="2105432"/>
                  <a:pt x="2408407" y="2153651"/>
                  <a:pt x="2289445" y="2153651"/>
                </a:cubicBezTo>
                <a:cubicBezTo>
                  <a:pt x="2170484" y="2153651"/>
                  <a:pt x="2062784" y="2105432"/>
                  <a:pt x="1984825" y="2027473"/>
                </a:cubicBezTo>
                <a:lnTo>
                  <a:pt x="1979671" y="2021226"/>
                </a:lnTo>
                <a:lnTo>
                  <a:pt x="1974516" y="2027473"/>
                </a:lnTo>
                <a:cubicBezTo>
                  <a:pt x="1896557" y="2105432"/>
                  <a:pt x="1788858" y="2153651"/>
                  <a:pt x="1669896" y="2153651"/>
                </a:cubicBezTo>
                <a:cubicBezTo>
                  <a:pt x="1550935" y="2153651"/>
                  <a:pt x="1443235" y="2105432"/>
                  <a:pt x="1365276" y="2027473"/>
                </a:cubicBezTo>
                <a:lnTo>
                  <a:pt x="1360121" y="2021225"/>
                </a:lnTo>
                <a:lnTo>
                  <a:pt x="1354966" y="2027473"/>
                </a:lnTo>
                <a:cubicBezTo>
                  <a:pt x="1277007" y="2105432"/>
                  <a:pt x="1169308" y="2153651"/>
                  <a:pt x="1050347" y="2153651"/>
                </a:cubicBezTo>
                <a:cubicBezTo>
                  <a:pt x="931386" y="2153651"/>
                  <a:pt x="823686" y="2105432"/>
                  <a:pt x="745727" y="2027473"/>
                </a:cubicBezTo>
                <a:lnTo>
                  <a:pt x="740573" y="2021226"/>
                </a:lnTo>
                <a:lnTo>
                  <a:pt x="735419" y="2027473"/>
                </a:lnTo>
                <a:cubicBezTo>
                  <a:pt x="657459" y="2105432"/>
                  <a:pt x="549760" y="2153651"/>
                  <a:pt x="430798" y="2153651"/>
                </a:cubicBezTo>
                <a:cubicBezTo>
                  <a:pt x="192875" y="2153651"/>
                  <a:pt x="0" y="1960776"/>
                  <a:pt x="0" y="1722852"/>
                </a:cubicBezTo>
                <a:cubicBezTo>
                  <a:pt x="0" y="1603890"/>
                  <a:pt x="48219" y="1496190"/>
                  <a:pt x="126178" y="1418231"/>
                </a:cubicBezTo>
                <a:lnTo>
                  <a:pt x="148470" y="1399839"/>
                </a:lnTo>
                <a:lnTo>
                  <a:pt x="126178" y="1381446"/>
                </a:lnTo>
                <a:cubicBezTo>
                  <a:pt x="48219" y="1303487"/>
                  <a:pt x="0" y="1195787"/>
                  <a:pt x="0" y="1076825"/>
                </a:cubicBezTo>
                <a:cubicBezTo>
                  <a:pt x="0" y="957863"/>
                  <a:pt x="48219" y="850163"/>
                  <a:pt x="126178" y="772204"/>
                </a:cubicBezTo>
                <a:lnTo>
                  <a:pt x="148470" y="753812"/>
                </a:lnTo>
                <a:lnTo>
                  <a:pt x="126178" y="735420"/>
                </a:lnTo>
                <a:cubicBezTo>
                  <a:pt x="48219" y="657461"/>
                  <a:pt x="0" y="549761"/>
                  <a:pt x="0" y="430799"/>
                </a:cubicBezTo>
                <a:cubicBezTo>
                  <a:pt x="0" y="192875"/>
                  <a:pt x="192875" y="0"/>
                  <a:pt x="430798" y="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  <a:alpha val="67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8600"/>
              </a:solidFill>
              <a:effectLst/>
              <a:uLnTx/>
              <a:uFillTx/>
              <a:latin typeface="思源黑体 CN Bold" panose="020B0800000000000000" pitchFamily="34" charset="-122"/>
              <a:ea typeface="思源黑体 CN Bold" panose="020B0800000000000000" pitchFamily="34" charset="-122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1A14678-AAB1-6B43-129B-C6EDAA75A067}"/>
              </a:ext>
            </a:extLst>
          </p:cNvPr>
          <p:cNvSpPr txBox="1"/>
          <p:nvPr/>
        </p:nvSpPr>
        <p:spPr>
          <a:xfrm>
            <a:off x="2156874" y="2057457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lại bài học Cảm thông, giúp đỡ người gặp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BC2453-0854-C79E-1402-DC598DFFA2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0C2143B6-E8A0-650E-DCDF-9BD842BC9740}"/>
              </a:ext>
            </a:extLst>
          </p:cNvPr>
          <p:cNvSpPr txBox="1"/>
          <p:nvPr/>
        </p:nvSpPr>
        <p:spPr>
          <a:xfrm>
            <a:off x="2082446" y="3118814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Thể hiện được lòng yêu thương, cảm thông với người có hoàn cảnh khó khăn.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BC80138-DB33-1C75-FCAA-AFDC24C731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90332" y="303616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A6A7DCAF-C973-BB68-1E79-2FA239F9813D}"/>
              </a:ext>
            </a:extLst>
          </p:cNvPr>
          <p:cNvSpPr txBox="1"/>
          <p:nvPr/>
        </p:nvSpPr>
        <p:spPr>
          <a:xfrm>
            <a:off x="2033049" y="4343268"/>
            <a:ext cx="93500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Biết giúp đỡ, chia sẻ với mọi người khi họ gặp khó khăn.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43ED8C77-BAFD-7A14-B1E5-A64F8BFDC1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40935" y="4260617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94BB2683-25C2-0BF2-9624-049CC8EA58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65553" y="188373"/>
            <a:ext cx="6005080" cy="135952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EBEF671-957F-BC1C-118E-6094B54CB2AF}"/>
              </a:ext>
            </a:extLst>
          </p:cNvPr>
          <p:cNvSpPr txBox="1"/>
          <p:nvPr/>
        </p:nvSpPr>
        <p:spPr>
          <a:xfrm>
            <a:off x="1985424" y="5381493"/>
            <a:ext cx="93500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Đọc trước Bài 3 – Yêu lao động (SHS tr.19).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5906275B-9EBE-A5E3-4B27-935CB04646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879035" y="5213117"/>
            <a:ext cx="919996" cy="919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6916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00"/>
                            </p:stCondLst>
                            <p:childTnLst>
                              <p:par>
                                <p:cTn id="1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9" grpId="0"/>
      <p:bldP spid="11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30BE70C-88BD-4206-B546-84063E3C2A6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1" t="7924" r="8917" b="44414"/>
          <a:stretch/>
        </p:blipFill>
        <p:spPr>
          <a:xfrm>
            <a:off x="-900476" y="674511"/>
            <a:ext cx="6990610" cy="6028714"/>
          </a:xfrm>
          <a:prstGeom prst="rect">
            <a:avLst/>
          </a:prstGeom>
        </p:spPr>
      </p:pic>
      <p:grpSp>
        <p:nvGrpSpPr>
          <p:cNvPr id="8" name="组合 7">
            <a:extLst>
              <a:ext uri="{FF2B5EF4-FFF2-40B4-BE49-F238E27FC236}">
                <a16:creationId xmlns:a16="http://schemas.microsoft.com/office/drawing/2014/main" xmlns="" id="{4855E4DB-63DE-4515-9AAA-A6B387E0E67A}"/>
              </a:ext>
            </a:extLst>
          </p:cNvPr>
          <p:cNvGrpSpPr/>
          <p:nvPr/>
        </p:nvGrpSpPr>
        <p:grpSpPr>
          <a:xfrm>
            <a:off x="0" y="5884224"/>
            <a:ext cx="12192000" cy="973776"/>
            <a:chOff x="0" y="5884224"/>
            <a:chExt cx="12192000" cy="973776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xmlns="" id="{4D7D2E4E-63FC-4E59-B93B-E274481248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0" y="5884224"/>
              <a:ext cx="4259052" cy="973776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xmlns="" id="{82456F1C-A575-471A-9B4F-AD6D1F31F4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b="31602"/>
            <a:stretch/>
          </p:blipFill>
          <p:spPr>
            <a:xfrm>
              <a:off x="4219699" y="5884224"/>
              <a:ext cx="4259052" cy="973776"/>
            </a:xfrm>
            <a:prstGeom prst="rect">
              <a:avLst/>
            </a:prstGeom>
          </p:spPr>
        </p:pic>
        <p:pic>
          <p:nvPicPr>
            <p:cNvPr id="7" name="图片 6">
              <a:extLst>
                <a:ext uri="{FF2B5EF4-FFF2-40B4-BE49-F238E27FC236}">
                  <a16:creationId xmlns:a16="http://schemas.microsoft.com/office/drawing/2014/main" xmlns="" id="{6F3DE31D-E1B4-4CC6-8D4D-2CE343E727E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4199" r="12815" b="31602"/>
            <a:stretch/>
          </p:blipFill>
          <p:spPr>
            <a:xfrm>
              <a:off x="8478751" y="5884224"/>
              <a:ext cx="3713249" cy="973776"/>
            </a:xfrm>
            <a:prstGeom prst="rect">
              <a:avLst/>
            </a:prstGeom>
          </p:spPr>
        </p:pic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94EAB357-98CB-4E28-8E9F-DC15B48C127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>
            <a:off x="0" y="0"/>
            <a:ext cx="4162520" cy="2161309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EF6714C1-B8BB-499D-98F6-36E2888DD52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462" b="76623"/>
          <a:stretch/>
        </p:blipFill>
        <p:spPr>
          <a:xfrm flipH="1">
            <a:off x="8017747" y="35886"/>
            <a:ext cx="4174253" cy="2167401"/>
          </a:xfrm>
          <a:prstGeom prst="rect">
            <a:avLst/>
          </a:prstGeom>
        </p:spPr>
      </p:pic>
      <p:pic>
        <p:nvPicPr>
          <p:cNvPr id="10" name="Picture 9" descr="khoidong">
            <a:extLst>
              <a:ext uri="{FF2B5EF4-FFF2-40B4-BE49-F238E27FC236}">
                <a16:creationId xmlns:a16="http://schemas.microsoft.com/office/drawing/2014/main" xmlns="" id="{CC5F172E-E9E3-408A-BEEF-E3EC9C78C00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240" y="1306602"/>
            <a:ext cx="7315200" cy="3486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85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8"/>
            <a:ext cx="12192000" cy="685753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7434" y="4871826"/>
            <a:ext cx="10852366" cy="2165035"/>
          </a:xfrm>
          <a:prstGeom prst="rect">
            <a:avLst/>
          </a:prstGeom>
        </p:spPr>
      </p:pic>
      <p:pic>
        <p:nvPicPr>
          <p:cNvPr id="28" name="图片 2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6722" y="69116"/>
            <a:ext cx="2049766" cy="2098364"/>
          </a:xfrm>
          <a:prstGeom prst="rect">
            <a:avLst/>
          </a:prstGeom>
        </p:spPr>
      </p:pic>
      <p:pic>
        <p:nvPicPr>
          <p:cNvPr id="11" name="图片 12">
            <a:extLst>
              <a:ext uri="{FF2B5EF4-FFF2-40B4-BE49-F238E27FC236}">
                <a16:creationId xmlns:a16="http://schemas.microsoft.com/office/drawing/2014/main" xmlns="" id="{7DCD777C-C487-4A08-86B8-CE5116E843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79" y="94721"/>
            <a:ext cx="1560921" cy="1560921"/>
          </a:xfrm>
          <a:prstGeom prst="rect">
            <a:avLst/>
          </a:prstGeom>
        </p:spPr>
      </p:pic>
      <p:pic>
        <p:nvPicPr>
          <p:cNvPr id="12" name="图片 14">
            <a:extLst>
              <a:ext uri="{FF2B5EF4-FFF2-40B4-BE49-F238E27FC236}">
                <a16:creationId xmlns:a16="http://schemas.microsoft.com/office/drawing/2014/main" xmlns="" id="{D07586B4-D616-4B0D-A923-2405875C48A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20710">
            <a:off x="-445598" y="2823602"/>
            <a:ext cx="3633370" cy="4096447"/>
          </a:xfrm>
          <a:prstGeom prst="rect">
            <a:avLst/>
          </a:prstGeom>
        </p:spPr>
      </p:pic>
      <p:pic>
        <p:nvPicPr>
          <p:cNvPr id="13" name="图片 15">
            <a:extLst>
              <a:ext uri="{FF2B5EF4-FFF2-40B4-BE49-F238E27FC236}">
                <a16:creationId xmlns:a16="http://schemas.microsoft.com/office/drawing/2014/main" xmlns="" id="{88116061-0E02-48AF-BFE9-9E10308FDD8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92806" y="1730288"/>
            <a:ext cx="4678681" cy="5274985"/>
          </a:xfrm>
          <a:prstGeom prst="rect">
            <a:avLst/>
          </a:prstGeom>
        </p:spPr>
      </p:pic>
      <p:pic>
        <p:nvPicPr>
          <p:cNvPr id="14" name="图片 2" descr="图片包含 文字&#10;&#10;描述已自动生成">
            <a:extLst>
              <a:ext uri="{FF2B5EF4-FFF2-40B4-BE49-F238E27FC236}">
                <a16:creationId xmlns:a16="http://schemas.microsoft.com/office/drawing/2014/main" xmlns="" id="{098829A5-897D-4AA1-B858-D8D72331CCE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10233" y="55998"/>
            <a:ext cx="9571530" cy="5972859"/>
          </a:xfrm>
          <a:prstGeom prst="rect">
            <a:avLst/>
          </a:prstGeom>
        </p:spPr>
      </p:pic>
      <p:pic>
        <p:nvPicPr>
          <p:cNvPr id="15" name="图片 17" descr="图片包含 屏幕截图&#10;&#10;描述已自动生成">
            <a:extLst>
              <a:ext uri="{FF2B5EF4-FFF2-40B4-BE49-F238E27FC236}">
                <a16:creationId xmlns:a16="http://schemas.microsoft.com/office/drawing/2014/main" xmlns="" id="{7D60AEBB-129F-41F8-AAF0-630AF96140E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79989" y="4979321"/>
            <a:ext cx="2801426" cy="1796076"/>
          </a:xfrm>
          <a:prstGeom prst="rect">
            <a:avLst/>
          </a:prstGeom>
        </p:spPr>
      </p:pic>
      <p:pic>
        <p:nvPicPr>
          <p:cNvPr id="16" name="图片 8" descr="图片包含 矢量图形&#10;&#10;描述已自动生成">
            <a:extLst>
              <a:ext uri="{FF2B5EF4-FFF2-40B4-BE49-F238E27FC236}">
                <a16:creationId xmlns:a16="http://schemas.microsoft.com/office/drawing/2014/main" xmlns="" id="{EB336CDA-14F6-430B-B0A4-D21C68068C4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1" y="441609"/>
            <a:ext cx="3033543" cy="267601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417" y="5203337"/>
            <a:ext cx="2612367" cy="15720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96D399B4-B2F3-D6F3-CF54-F2291BC4B74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28374" y="1235155"/>
            <a:ext cx="11059102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54F789-08E8-FAA2-7FDE-DEE18FEE11E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574874" y="2559104"/>
            <a:ext cx="7023201" cy="168264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5BB7E26A-1AD9-8E6C-4AA5-E0FBA8FD5C44}"/>
              </a:ext>
            </a:extLst>
          </p:cNvPr>
          <p:cNvSpPr txBox="1"/>
          <p:nvPr/>
        </p:nvSpPr>
        <p:spPr>
          <a:xfrm>
            <a:off x="5334000" y="4086225"/>
            <a:ext cx="198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36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3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4)</a:t>
            </a:r>
          </a:p>
        </p:txBody>
      </p:sp>
    </p:spTree>
    <p:extLst>
      <p:ext uri="{BB962C8B-B14F-4D97-AF65-F5344CB8AC3E}">
        <p14:creationId xmlns:p14="http://schemas.microsoft.com/office/powerpoint/2010/main" val="235676978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34" y="101296"/>
            <a:ext cx="11312648" cy="256600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xmlns="" id="{3AF47FBC-6C6A-4571-99CA-79A4E7CAE81D}"/>
              </a:ext>
            </a:extLst>
          </p:cNvPr>
          <p:cNvSpPr txBox="1">
            <a:spLocks/>
          </p:cNvSpPr>
          <p:nvPr/>
        </p:nvSpPr>
        <p:spPr>
          <a:xfrm>
            <a:off x="1190625" y="2400515"/>
            <a:ext cx="9944100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hệ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Zalo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0972.115.126</a:t>
            </a: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hlinkClick r:id="rId4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E14EC30-9C2F-2CF3-A4FC-DD3563B74B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7151" y="110773"/>
            <a:ext cx="8503200" cy="1983548"/>
          </a:xfrm>
          <a:prstGeom prst="rect">
            <a:avLst/>
          </a:prstGeom>
        </p:spPr>
      </p:pic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xmlns="" id="{F0C1CCA4-F917-3D5D-8761-971EC051E3E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0380" y="-228480"/>
            <a:ext cx="1923810" cy="19238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E18A5BD-4EB2-FC54-3F9C-6CFAF96B25E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5545" y="3616637"/>
            <a:ext cx="10998137" cy="3090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19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6052BAB-C40C-4398-84A1-D7BFA371D5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2817" y="2566367"/>
            <a:ext cx="2316463" cy="466083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3C9A4B57-4C0D-40FD-A3D2-619044901D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7273" y="2566367"/>
            <a:ext cx="2417439" cy="429163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9147F4B-5CD3-48D5-BD4E-9E968CE995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3646" y="2145681"/>
            <a:ext cx="7834039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4" dur="2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11111E-6 L -0.00651 0.05347 " pathEditMode="relative" rAng="0" ptsTypes="AA">
                                      <p:cBhvr>
                                        <p:cTn id="16" dur="2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ÃY GIÚP ĐỠ NHAU">
            <a:hlinkClick r:id="" action="ppaction://media"/>
            <a:extLst>
              <a:ext uri="{FF2B5EF4-FFF2-40B4-BE49-F238E27FC236}">
                <a16:creationId xmlns:a16="http://schemas.microsoft.com/office/drawing/2014/main" xmlns="" id="{7A5ED3EC-5CA7-81EB-8EE3-959F8AF6739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019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5000">
        <p:fade/>
      </p:transition>
    </mc:Choice>
    <mc:Fallback xmlns="">
      <p:transition spd="med" advClick="0" advTm="5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61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图片 8">
            <a:extLst>
              <a:ext uri="{FF2B5EF4-FFF2-40B4-BE49-F238E27FC236}">
                <a16:creationId xmlns:a16="http://schemas.microsoft.com/office/drawing/2014/main" xmlns="" id="{4656A89D-FCA9-473B-9842-8675088A3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1571" y="102921"/>
            <a:ext cx="7699264" cy="6755079"/>
          </a:xfrm>
          <a:prstGeom prst="rect">
            <a:avLst/>
          </a:prstGeom>
        </p:spPr>
      </p:pic>
      <p:pic>
        <p:nvPicPr>
          <p:cNvPr id="135" name="图片 3">
            <a:extLst>
              <a:ext uri="{FF2B5EF4-FFF2-40B4-BE49-F238E27FC236}">
                <a16:creationId xmlns:a16="http://schemas.microsoft.com/office/drawing/2014/main" xmlns="" id="{DEBE740B-7274-4B2B-AB87-61B895808C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255" y="511215"/>
            <a:ext cx="2690231" cy="1748650"/>
          </a:xfrm>
          <a:prstGeom prst="rect">
            <a:avLst/>
          </a:prstGeom>
        </p:spPr>
      </p:pic>
      <p:pic>
        <p:nvPicPr>
          <p:cNvPr id="138" name="图片 4">
            <a:extLst>
              <a:ext uri="{FF2B5EF4-FFF2-40B4-BE49-F238E27FC236}">
                <a16:creationId xmlns:a16="http://schemas.microsoft.com/office/drawing/2014/main" xmlns="" id="{33BED7E4-A7FB-4005-9A79-02179A4EC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518" y="619943"/>
            <a:ext cx="2690231" cy="1748650"/>
          </a:xfrm>
          <a:prstGeom prst="rect">
            <a:avLst/>
          </a:prstGeom>
        </p:spPr>
      </p:pic>
      <p:pic>
        <p:nvPicPr>
          <p:cNvPr id="139" name="图片 5">
            <a:extLst>
              <a:ext uri="{FF2B5EF4-FFF2-40B4-BE49-F238E27FC236}">
                <a16:creationId xmlns:a16="http://schemas.microsoft.com/office/drawing/2014/main" xmlns="" id="{C1A54CA5-3337-4D1F-9B09-4C94A558D2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6121" y="683565"/>
            <a:ext cx="1614139" cy="1053674"/>
          </a:xfrm>
          <a:prstGeom prst="rect">
            <a:avLst/>
          </a:prstGeom>
        </p:spPr>
      </p:pic>
      <p:pic>
        <p:nvPicPr>
          <p:cNvPr id="140" name="图片 6">
            <a:extLst>
              <a:ext uri="{FF2B5EF4-FFF2-40B4-BE49-F238E27FC236}">
                <a16:creationId xmlns:a16="http://schemas.microsoft.com/office/drawing/2014/main" xmlns="" id="{0294CCF3-3F0A-40A6-A795-6576F0EAE82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330110"/>
            <a:ext cx="12330090" cy="45719"/>
          </a:xfrm>
          <a:prstGeom prst="rect">
            <a:avLst/>
          </a:prstGeom>
        </p:spPr>
      </p:pic>
      <p:pic>
        <p:nvPicPr>
          <p:cNvPr id="141" name="图片 9">
            <a:extLst>
              <a:ext uri="{FF2B5EF4-FFF2-40B4-BE49-F238E27FC236}">
                <a16:creationId xmlns:a16="http://schemas.microsoft.com/office/drawing/2014/main" xmlns="" id="{F63037C4-A86E-4B94-B9B0-CC3D216B9F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447231"/>
            <a:ext cx="12330090" cy="45719"/>
          </a:xfrm>
          <a:prstGeom prst="rect">
            <a:avLst/>
          </a:prstGeom>
        </p:spPr>
      </p:pic>
      <p:pic>
        <p:nvPicPr>
          <p:cNvPr id="142" name="图片 10">
            <a:extLst>
              <a:ext uri="{FF2B5EF4-FFF2-40B4-BE49-F238E27FC236}">
                <a16:creationId xmlns:a16="http://schemas.microsoft.com/office/drawing/2014/main" xmlns="" id="{C01FEBD0-C686-4101-A2BD-5973058817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564353"/>
            <a:ext cx="12330090" cy="45719"/>
          </a:xfrm>
          <a:prstGeom prst="rect">
            <a:avLst/>
          </a:prstGeom>
        </p:spPr>
      </p:pic>
      <p:pic>
        <p:nvPicPr>
          <p:cNvPr id="143" name="图片 11">
            <a:extLst>
              <a:ext uri="{FF2B5EF4-FFF2-40B4-BE49-F238E27FC236}">
                <a16:creationId xmlns:a16="http://schemas.microsoft.com/office/drawing/2014/main" xmlns="" id="{6554F1FF-9AFC-431C-B268-EFC4273D48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V="1">
            <a:off x="860844" y="5681473"/>
            <a:ext cx="12330090" cy="45719"/>
          </a:xfrm>
          <a:prstGeom prst="rect">
            <a:avLst/>
          </a:prstGeom>
        </p:spPr>
      </p:pic>
      <p:pic>
        <p:nvPicPr>
          <p:cNvPr id="146" name="图片 15">
            <a:extLst>
              <a:ext uri="{FF2B5EF4-FFF2-40B4-BE49-F238E27FC236}">
                <a16:creationId xmlns:a16="http://schemas.microsoft.com/office/drawing/2014/main" xmlns="" id="{FADE2BFB-2AC7-4318-AF08-8416F2A136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82" y="1370450"/>
            <a:ext cx="257814" cy="392326"/>
          </a:xfrm>
          <a:prstGeom prst="rect">
            <a:avLst/>
          </a:prstGeom>
        </p:spPr>
      </p:pic>
      <p:pic>
        <p:nvPicPr>
          <p:cNvPr id="147" name="图片 16">
            <a:extLst>
              <a:ext uri="{FF2B5EF4-FFF2-40B4-BE49-F238E27FC236}">
                <a16:creationId xmlns:a16="http://schemas.microsoft.com/office/drawing/2014/main" xmlns="" id="{1FF96CFC-0726-427C-A3E5-590B1776B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9497" y="1508639"/>
            <a:ext cx="190558" cy="358697"/>
          </a:xfrm>
          <a:prstGeom prst="rect">
            <a:avLst/>
          </a:prstGeom>
        </p:spPr>
      </p:pic>
      <p:pic>
        <p:nvPicPr>
          <p:cNvPr id="148" name="图片 17">
            <a:extLst>
              <a:ext uri="{FF2B5EF4-FFF2-40B4-BE49-F238E27FC236}">
                <a16:creationId xmlns:a16="http://schemas.microsoft.com/office/drawing/2014/main" xmlns="" id="{88CBDA2B-A8C8-491E-B42B-8171D974D07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63135" y="1051215"/>
            <a:ext cx="100884" cy="31386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02E9CB9-80C9-4CF0-BC52-DEE346E2E08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63506" y="2861927"/>
            <a:ext cx="7035394" cy="168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524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5000">
        <p:circle/>
      </p:transition>
    </mc:Choice>
    <mc:Fallback xmlns="">
      <p:transition spd="slow" advTm="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7" descr="图片包含 矢量图形&#10;&#10;描述已自动生成">
            <a:extLst>
              <a:ext uri="{FF2B5EF4-FFF2-40B4-BE49-F238E27FC236}">
                <a16:creationId xmlns:a16="http://schemas.microsoft.com/office/drawing/2014/main" xmlns="" id="{298F1763-56EE-4F21-81EA-A809EC23CA3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629" y="182880"/>
            <a:ext cx="2573382" cy="232518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2C4759A6-B7A9-4661-9014-D0C230B6314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82880"/>
            <a:ext cx="12192000" cy="6675120"/>
          </a:xfrm>
          <a:prstGeom prst="rect">
            <a:avLst/>
          </a:prstGeom>
        </p:spPr>
      </p:pic>
      <p:pic>
        <p:nvPicPr>
          <p:cNvPr id="139" name="图片 2">
            <a:extLst>
              <a:ext uri="{FF2B5EF4-FFF2-40B4-BE49-F238E27FC236}">
                <a16:creationId xmlns:a16="http://schemas.microsoft.com/office/drawing/2014/main" xmlns="" id="{8C20EA07-B372-4913-BA98-F3550C63D28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7082" y="4003"/>
            <a:ext cx="12054918" cy="6853997"/>
          </a:xfrm>
          <a:prstGeom prst="rect">
            <a:avLst/>
          </a:prstGeom>
        </p:spPr>
      </p:pic>
      <p:pic>
        <p:nvPicPr>
          <p:cNvPr id="140" name="图片 4" descr="图片包含 矢量图形&#10;&#10;描述已自动生成">
            <a:extLst>
              <a:ext uri="{FF2B5EF4-FFF2-40B4-BE49-F238E27FC236}">
                <a16:creationId xmlns:a16="http://schemas.microsoft.com/office/drawing/2014/main" xmlns="" id="{36E5D95A-D55D-44A1-80D0-C8D3EBAAEBB4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192905" y="0"/>
            <a:ext cx="1999094" cy="176348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3E559FE8-F80A-40F0-9EF4-C45B30644588}"/>
              </a:ext>
            </a:extLst>
          </p:cNvPr>
          <p:cNvSpPr txBox="1"/>
          <p:nvPr/>
        </p:nvSpPr>
        <p:spPr>
          <a:xfrm>
            <a:off x="1309610" y="641632"/>
            <a:ext cx="91297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Lựa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chọn một tình huống trong SGK để đóng vai, đưa ra cách xử lý đúng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52D99F-E208-DFEE-2945-726000E733B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38238" y="2005013"/>
            <a:ext cx="4700588" cy="196594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5A8178F-5FF7-EB5B-E5CC-2BD8806D10E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1700" y="1947069"/>
            <a:ext cx="5067300" cy="200580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866BC77-96AB-6D53-88DD-7DC676ACE4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4699" y="4027339"/>
            <a:ext cx="5457825" cy="217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008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Tm="3000">
        <p14:prism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98460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ACF8AC74-FF3F-4757-A414-95D53D07A440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  <a:lum bright="-20000" contrast="40000"/>
          </a:blip>
          <a:stretch>
            <a:fillRect/>
          </a:stretch>
        </p:blipFill>
        <p:spPr>
          <a:xfrm>
            <a:off x="-92598" y="4652731"/>
            <a:ext cx="12721255" cy="2395267"/>
          </a:xfrm>
          <a:prstGeom prst="rect">
            <a:avLst/>
          </a:prstGeom>
        </p:spPr>
      </p:pic>
      <p:pic>
        <p:nvPicPr>
          <p:cNvPr id="14" name="Picture 6" descr="Happy Cute Little Kid Girl With Respect Gesture | Kids cartoon characters,  Cartoon kids, Cute kids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63" b="100000" l="9467" r="89941">
                        <a14:foregroundMark x1="40237" y1="19822" x2="46154" y2="31657"/>
                        <a14:foregroundMark x1="56509" y1="20414" x2="60059" y2="31657"/>
                        <a14:foregroundMark x1="46746" y1="20414" x2="43491" y2="292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435" t="6654" r="14994" b="5983"/>
          <a:stretch/>
        </p:blipFill>
        <p:spPr bwMode="auto">
          <a:xfrm>
            <a:off x="7268995" y="2309126"/>
            <a:ext cx="2307771" cy="3222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000" b="93000" l="10000" r="90000">
                        <a14:backgroundMark x1="42125" y1="41588" x2="42125" y2="41588"/>
                        <a14:backgroundMark x1="57625" y1="40176" x2="57625" y2="40176"/>
                        <a14:backgroundMark x1="61750" y1="60059" x2="63250" y2="66824"/>
                        <a14:backgroundMark x1="40938" y1="53647" x2="41750" y2="51882"/>
                      </a14:backgroundRemoval>
                    </a14:imgEffect>
                  </a14:imgLayer>
                </a14:imgProps>
              </a:ext>
            </a:extLst>
          </a:blip>
          <a:srcRect b="9855"/>
          <a:stretch/>
        </p:blipFill>
        <p:spPr>
          <a:xfrm>
            <a:off x="1876209" y="2068422"/>
            <a:ext cx="3721105" cy="356403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73768" y="761238"/>
            <a:ext cx="5163760" cy="1920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05656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B2BEC6C8-A729-8AD5-5260-B014D9539C1A}"/>
              </a:ext>
            </a:extLst>
          </p:cNvPr>
          <p:cNvSpPr/>
          <p:nvPr/>
        </p:nvSpPr>
        <p:spPr>
          <a:xfrm>
            <a:off x="217715" y="1197681"/>
            <a:ext cx="8506106" cy="4462638"/>
          </a:xfrm>
          <a:prstGeom prst="round2Diag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HOẠT ĐỘNG NHÓM 4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Đại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bốc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thăm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nhóm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thực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diện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được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chọn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thành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“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viên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xuất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”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lớp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Cách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xử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lý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Biểu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cảm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gương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mặt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phù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với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tình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huống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 2" panose="05020102010507070707" pitchFamily="18" charset="2"/>
              <a:buChar char="P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Nét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diễn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đa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dạng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sáng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tạo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Wingdings 2" panose="05020102010507070707" pitchFamily="18" charset="2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 descr="A picture containing toy, doll&#10;&#10;Description automatically generated">
            <a:extLst>
              <a:ext uri="{FF2B5EF4-FFF2-40B4-BE49-F238E27FC236}">
                <a16:creationId xmlns:a16="http://schemas.microsoft.com/office/drawing/2014/main" xmlns="" id="{233FA71D-7B6D-DAE8-552A-49E72791D7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3821" y="2395362"/>
            <a:ext cx="1899152" cy="4462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840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xmlns="" id="{AA6D92D0-2B6E-6423-110D-F0A782A18C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18" y="352136"/>
            <a:ext cx="12192000" cy="6505864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2F3845CE-2E27-D717-B8EE-C999CA90808D}"/>
              </a:ext>
            </a:extLst>
          </p:cNvPr>
          <p:cNvSpPr/>
          <p:nvPr/>
        </p:nvSpPr>
        <p:spPr>
          <a:xfrm>
            <a:off x="2576945" y="779318"/>
            <a:ext cx="3414280" cy="716973"/>
          </a:xfrm>
          <a:prstGeom prst="round2Diag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Tình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huống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+mn-cs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182E3090-F844-DDA9-8CEC-19EB765EC352}"/>
              </a:ext>
            </a:extLst>
          </p:cNvPr>
          <p:cNvSpPr txBox="1"/>
          <p:nvPr/>
        </p:nvSpPr>
        <p:spPr>
          <a:xfrm>
            <a:off x="3467099" y="1923473"/>
            <a:ext cx="54448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Linh </a:t>
            </a:r>
            <a:r>
              <a:rPr lang="en-US" sz="4000" b="1" dirty="0" err="1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</a:t>
            </a:r>
            <a:r>
              <a:rPr lang="en-US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1" dirty="0">
                <a:solidFill>
                  <a:prstClr val="whit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nói rõ lý do Chủ nhật bận và có thể rủ Hải cùng đi giúp đỡ bà cụ neo đơn có hoàn cảnh khó khăn. 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750115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千图网海量PPT模板www.58pic.com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emp">
      <a:majorFont>
        <a:latin typeface="迷你简少儿"/>
        <a:ea typeface="迷你简少儿"/>
        <a:cs typeface=""/>
      </a:majorFont>
      <a:minorFont>
        <a:latin typeface="迷你简少儿"/>
        <a:ea typeface="迷你简少儿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har2imgu">
      <a:majorFont>
        <a:latin typeface="字魂107号-萌趣欢乐体"/>
        <a:ea typeface="字魂107号-萌趣欢乐体"/>
        <a:cs typeface=""/>
      </a:majorFont>
      <a:minorFont>
        <a:latin typeface="字魂107号-萌趣欢乐体"/>
        <a:ea typeface="字魂107号-萌趣欢乐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Calendar &amp; Weather Subject for Pre-K: Parts of the Day by Slidesgo">
  <a:themeElements>
    <a:clrScheme name="Simple Light">
      <a:dk1>
        <a:srgbClr val="FAAE7F"/>
      </a:dk1>
      <a:lt1>
        <a:srgbClr val="8ED4D2"/>
      </a:lt1>
      <a:dk2>
        <a:srgbClr val="FF9D9B"/>
      </a:dk2>
      <a:lt2>
        <a:srgbClr val="2F2564"/>
      </a:lt2>
      <a:accent1>
        <a:srgbClr val="136D33"/>
      </a:accent1>
      <a:accent2>
        <a:srgbClr val="FFFFFF"/>
      </a:accent2>
      <a:accent3>
        <a:srgbClr val="E45E5E"/>
      </a:accent3>
      <a:accent4>
        <a:srgbClr val="FFD966"/>
      </a:accent4>
      <a:accent5>
        <a:srgbClr val="D1D1D1"/>
      </a:accent5>
      <a:accent6>
        <a:srgbClr val="000000"/>
      </a:accent6>
      <a:hlink>
        <a:srgbClr val="130C5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3_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暗香扑面">
      <a:majorFont>
        <a:latin typeface="Franklin Gothic Medium"/>
        <a:ea typeface=""/>
        <a:cs typeface=""/>
        <a:font script="Jpan" typeface="HG創英角ｺﾞｼｯｸUB"/>
        <a:font script="Hang" typeface="HY견고딕"/>
        <a:font script="Hans" typeface="微软雅黑"/>
        <a:font script="Hant" typeface="微軟正黑體"/>
        <a:font script="Arab" typeface="Arial Bold"/>
        <a:font script="Hebr" typeface="Arial Bold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 Bold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HG創英角ｺﾞｼｯｸUB"/>
        <a:font script="Hang" typeface="맑은 고딕"/>
        <a:font script="Hans" typeface="黑体"/>
        <a:font script="Hant" typeface="新細明體"/>
        <a:font script="Arab" typeface="Arial"/>
        <a:font script="Hebr" typeface="Arial"/>
        <a:font script="Thai" typeface="Cordian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40</TotalTime>
  <Words>471</Words>
  <Application>Microsoft Office PowerPoint</Application>
  <PresentationFormat>Custom</PresentationFormat>
  <Paragraphs>49</Paragraphs>
  <Slides>20</Slides>
  <Notes>9</Notes>
  <HiddenSlides>0</HiddenSlides>
  <MMClips>1</MMClips>
  <ScaleCrop>false</ScaleCrop>
  <HeadingPairs>
    <vt:vector size="4" baseType="variant">
      <vt:variant>
        <vt:lpstr>Theme</vt:lpstr>
      </vt:variant>
      <vt:variant>
        <vt:i4>10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3_Office Theme</vt:lpstr>
      <vt:lpstr>千图网海量PPT模板www.58pic.com​​</vt:lpstr>
      <vt:lpstr>Office 主题​​</vt:lpstr>
      <vt:lpstr>1_Office 主题​​</vt:lpstr>
      <vt:lpstr>Calendar &amp; Weather Subject for Pre-K: Parts of the Day by Slidesgo</vt:lpstr>
      <vt:lpstr>2_Office 主题​​</vt:lpstr>
      <vt:lpstr>Office Theme</vt:lpstr>
      <vt:lpstr>1_Simple Light</vt:lpstr>
      <vt:lpstr>3_Office 主题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11</cp:revision>
  <dcterms:created xsi:type="dcterms:W3CDTF">2023-07-27T13:03:31Z</dcterms:created>
  <dcterms:modified xsi:type="dcterms:W3CDTF">2025-12-20T13:51:33Z</dcterms:modified>
</cp:coreProperties>
</file>