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0" r:id="rId2"/>
    <p:sldMasterId id="2147483685" r:id="rId3"/>
    <p:sldMasterId id="2147483697" r:id="rId4"/>
    <p:sldMasterId id="2147483716" r:id="rId5"/>
    <p:sldMasterId id="2147483735" r:id="rId6"/>
    <p:sldMasterId id="2147483754" r:id="rId7"/>
    <p:sldMasterId id="2147483773" r:id="rId8"/>
  </p:sldMasterIdLst>
  <p:notesMasterIdLst>
    <p:notesMasterId r:id="rId18"/>
  </p:notesMasterIdLst>
  <p:sldIdLst>
    <p:sldId id="275" r:id="rId9"/>
    <p:sldId id="2929" r:id="rId10"/>
    <p:sldId id="324" r:id="rId11"/>
    <p:sldId id="340" r:id="rId12"/>
    <p:sldId id="2934" r:id="rId13"/>
    <p:sldId id="348" r:id="rId14"/>
    <p:sldId id="2935" r:id="rId15"/>
    <p:sldId id="2936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FF32B-584C-B4FA-FAF7-5EB9F23B6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D4C7F-F325-AEDC-B3BB-D69DA10774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C817A-9D9F-5984-0F92-F4A33FCCC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691E5-0607-62C7-880A-9D681527A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27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A9E14-FCA3-A1B8-D48B-C9D3EAAE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12" y="457746"/>
            <a:ext cx="3931848" cy="1600064"/>
          </a:xfrm>
          <a:prstGeom prst="rect">
            <a:avLst/>
          </a:prstGeom>
        </p:spPr>
        <p:txBody>
          <a:bodyPr anchor="b"/>
          <a:lstStyle>
            <a:lvl1pPr>
              <a:defRPr sz="4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E13D7-7739-F95E-42A8-B8D500B82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9" y="987014"/>
            <a:ext cx="6173657" cy="4873757"/>
          </a:xfrm>
          <a:prstGeom prst="rect">
            <a:avLst/>
          </a:prstGeom>
        </p:spPr>
        <p:txBody>
          <a:bodyPr/>
          <a:lstStyle>
            <a:lvl1pPr>
              <a:defRPr sz="4119"/>
            </a:lvl1pPr>
            <a:lvl2pPr>
              <a:defRPr sz="3604"/>
            </a:lvl2pPr>
            <a:lvl3pPr>
              <a:defRPr sz="3089"/>
            </a:lvl3pPr>
            <a:lvl4pPr>
              <a:defRPr sz="2574"/>
            </a:lvl4pPr>
            <a:lvl5pPr>
              <a:defRPr sz="2574"/>
            </a:lvl5pPr>
            <a:lvl6pPr>
              <a:defRPr sz="2574"/>
            </a:lvl6pPr>
            <a:lvl7pPr>
              <a:defRPr sz="2574"/>
            </a:lvl7pPr>
            <a:lvl8pPr>
              <a:defRPr sz="2574"/>
            </a:lvl8pPr>
            <a:lvl9pPr>
              <a:defRPr sz="25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6FE89-EB61-B376-A502-9DB7DA417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12" y="2057810"/>
            <a:ext cx="3931848" cy="3811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60"/>
            </a:lvl1pPr>
            <a:lvl2pPr marL="588508" indent="0">
              <a:buNone/>
              <a:defRPr sz="1802"/>
            </a:lvl2pPr>
            <a:lvl3pPr marL="1177016" indent="0">
              <a:buNone/>
              <a:defRPr sz="1545"/>
            </a:lvl3pPr>
            <a:lvl4pPr marL="1765524" indent="0">
              <a:buNone/>
              <a:defRPr sz="1287"/>
            </a:lvl4pPr>
            <a:lvl5pPr marL="2354031" indent="0">
              <a:buNone/>
              <a:defRPr sz="1287"/>
            </a:lvl5pPr>
            <a:lvl6pPr marL="2942539" indent="0">
              <a:buNone/>
              <a:defRPr sz="1287"/>
            </a:lvl6pPr>
            <a:lvl7pPr marL="3531047" indent="0">
              <a:buNone/>
              <a:defRPr sz="1287"/>
            </a:lvl7pPr>
            <a:lvl8pPr marL="4119555" indent="0">
              <a:buNone/>
              <a:defRPr sz="1287"/>
            </a:lvl8pPr>
            <a:lvl9pPr marL="4708063" indent="0">
              <a:buNone/>
              <a:defRPr sz="12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7F1C7-97B1-63A8-8D2B-78B341D4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869" y="6357343"/>
            <a:ext cx="2744529" cy="363744"/>
          </a:xfrm>
          <a:prstGeom prst="rect">
            <a:avLst/>
          </a:prstGeom>
        </p:spPr>
        <p:txBody>
          <a:bodyPr/>
          <a:lstStyle/>
          <a:p>
            <a:fld id="{C28DCDBE-7CB6-4BD6-A273-9A373D64A31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3D008-DFA8-4B60-9E9A-FB4AF6F6B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115" y="6357343"/>
            <a:ext cx="4115771" cy="3637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97C7A-86E3-F7B3-3A43-F30A4B645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604" y="6357343"/>
            <a:ext cx="2744528" cy="363744"/>
          </a:xfrm>
          <a:prstGeom prst="rect">
            <a:avLst/>
          </a:prstGeom>
        </p:spPr>
        <p:txBody>
          <a:bodyPr/>
          <a:lstStyle/>
          <a:p>
            <a:fld id="{EDED8B18-02D1-4A2B-AE96-70BA39962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411B-8900-4563-90D9-17511CC1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12" y="457746"/>
            <a:ext cx="3931848" cy="1600064"/>
          </a:xfrm>
          <a:prstGeom prst="rect">
            <a:avLst/>
          </a:prstGeom>
        </p:spPr>
        <p:txBody>
          <a:bodyPr anchor="b"/>
          <a:lstStyle>
            <a:lvl1pPr>
              <a:defRPr sz="4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FB926-6B05-ADA3-5EF3-A4E6670BD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9" y="987014"/>
            <a:ext cx="6173657" cy="4873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19"/>
            </a:lvl1pPr>
            <a:lvl2pPr marL="588508" indent="0">
              <a:buNone/>
              <a:defRPr sz="3604"/>
            </a:lvl2pPr>
            <a:lvl3pPr marL="1177016" indent="0">
              <a:buNone/>
              <a:defRPr sz="3089"/>
            </a:lvl3pPr>
            <a:lvl4pPr marL="1765524" indent="0">
              <a:buNone/>
              <a:defRPr sz="2574"/>
            </a:lvl4pPr>
            <a:lvl5pPr marL="2354031" indent="0">
              <a:buNone/>
              <a:defRPr sz="2574"/>
            </a:lvl5pPr>
            <a:lvl6pPr marL="2942539" indent="0">
              <a:buNone/>
              <a:defRPr sz="2574"/>
            </a:lvl6pPr>
            <a:lvl7pPr marL="3531047" indent="0">
              <a:buNone/>
              <a:defRPr sz="2574"/>
            </a:lvl7pPr>
            <a:lvl8pPr marL="4119555" indent="0">
              <a:buNone/>
              <a:defRPr sz="2574"/>
            </a:lvl8pPr>
            <a:lvl9pPr marL="4708063" indent="0">
              <a:buNone/>
              <a:defRPr sz="257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6AF66-B496-233A-DA39-2E7BB163C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12" y="2057810"/>
            <a:ext cx="3931848" cy="3811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60"/>
            </a:lvl1pPr>
            <a:lvl2pPr marL="588508" indent="0">
              <a:buNone/>
              <a:defRPr sz="1802"/>
            </a:lvl2pPr>
            <a:lvl3pPr marL="1177016" indent="0">
              <a:buNone/>
              <a:defRPr sz="1545"/>
            </a:lvl3pPr>
            <a:lvl4pPr marL="1765524" indent="0">
              <a:buNone/>
              <a:defRPr sz="1287"/>
            </a:lvl4pPr>
            <a:lvl5pPr marL="2354031" indent="0">
              <a:buNone/>
              <a:defRPr sz="1287"/>
            </a:lvl5pPr>
            <a:lvl6pPr marL="2942539" indent="0">
              <a:buNone/>
              <a:defRPr sz="1287"/>
            </a:lvl6pPr>
            <a:lvl7pPr marL="3531047" indent="0">
              <a:buNone/>
              <a:defRPr sz="1287"/>
            </a:lvl7pPr>
            <a:lvl8pPr marL="4119555" indent="0">
              <a:buNone/>
              <a:defRPr sz="1287"/>
            </a:lvl8pPr>
            <a:lvl9pPr marL="4708063" indent="0">
              <a:buNone/>
              <a:defRPr sz="12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82AE3-D380-177F-26B3-DFEDB2A3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869" y="6357343"/>
            <a:ext cx="2744529" cy="363744"/>
          </a:xfrm>
          <a:prstGeom prst="rect">
            <a:avLst/>
          </a:prstGeom>
        </p:spPr>
        <p:txBody>
          <a:bodyPr/>
          <a:lstStyle/>
          <a:p>
            <a:fld id="{C28DCDBE-7CB6-4BD6-A273-9A373D64A31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FE9C9-A7D7-2E43-E53F-9EDCD255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115" y="6357343"/>
            <a:ext cx="4115771" cy="3637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1985F-A591-0BC1-2280-E27BB17E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604" y="6357343"/>
            <a:ext cx="2744528" cy="363744"/>
          </a:xfrm>
          <a:prstGeom prst="rect">
            <a:avLst/>
          </a:prstGeom>
        </p:spPr>
        <p:txBody>
          <a:bodyPr/>
          <a:lstStyle/>
          <a:p>
            <a:fld id="{EDED8B18-02D1-4A2B-AE96-70BA39962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0FF5-2A0A-324B-F625-E2C2ECAB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69" y="365788"/>
            <a:ext cx="10516264" cy="13241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D1E86-26EA-FA45-7FFC-A282807AC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869" y="1824850"/>
            <a:ext cx="10516264" cy="43526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55600-FA8B-B629-50A4-5521734E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869" y="6357343"/>
            <a:ext cx="2744529" cy="363744"/>
          </a:xfrm>
          <a:prstGeom prst="rect">
            <a:avLst/>
          </a:prstGeom>
        </p:spPr>
        <p:txBody>
          <a:bodyPr/>
          <a:lstStyle/>
          <a:p>
            <a:fld id="{C28DCDBE-7CB6-4BD6-A273-9A373D64A31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8FAF0-EB71-F824-5A41-A4AA7F33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115" y="6357343"/>
            <a:ext cx="4115771" cy="3637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A97D6-97B1-B90E-AF75-FC4BCDD3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604" y="6357343"/>
            <a:ext cx="2744528" cy="363744"/>
          </a:xfrm>
          <a:prstGeom prst="rect">
            <a:avLst/>
          </a:prstGeom>
        </p:spPr>
        <p:txBody>
          <a:bodyPr/>
          <a:lstStyle/>
          <a:p>
            <a:fld id="{EDED8B18-02D1-4A2B-AE96-70BA39962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38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996F9E-AFDD-A011-E100-258CE8EEB6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6089" y="365788"/>
            <a:ext cx="2628044" cy="581172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79387-90FD-B93C-7F2E-8ED4087E2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868" y="365788"/>
            <a:ext cx="7692036" cy="58117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7F096-D9CA-68DD-7219-562949CE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869" y="6357343"/>
            <a:ext cx="2744529" cy="363744"/>
          </a:xfrm>
          <a:prstGeom prst="rect">
            <a:avLst/>
          </a:prstGeom>
        </p:spPr>
        <p:txBody>
          <a:bodyPr/>
          <a:lstStyle/>
          <a:p>
            <a:fld id="{C28DCDBE-7CB6-4BD6-A273-9A373D64A31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04E2C-A6C1-050D-1600-88C0141B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115" y="6357343"/>
            <a:ext cx="4115771" cy="3637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FA227-2EFE-A61E-E23E-58F83C58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604" y="6357343"/>
            <a:ext cx="2744528" cy="363744"/>
          </a:xfrm>
          <a:prstGeom prst="rect">
            <a:avLst/>
          </a:prstGeom>
        </p:spPr>
        <p:txBody>
          <a:bodyPr/>
          <a:lstStyle/>
          <a:p>
            <a:fld id="{EDED8B18-02D1-4A2B-AE96-70BA39962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87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99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601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48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797910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253244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683267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743694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92337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878940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906579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233190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089614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370079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631788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0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0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B088-4140-B466-5F8F-AABDDE208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12" y="1121885"/>
            <a:ext cx="9142978" cy="2388856"/>
          </a:xfrm>
          <a:prstGeom prst="rect">
            <a:avLst/>
          </a:prstGeom>
        </p:spPr>
        <p:txBody>
          <a:bodyPr anchor="b"/>
          <a:lstStyle>
            <a:lvl1pPr algn="ctr">
              <a:defRPr sz="772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2D7E6-B577-8DB7-52B9-966623250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512" y="3602699"/>
            <a:ext cx="9142978" cy="16552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89"/>
            </a:lvl1pPr>
            <a:lvl2pPr marL="588508" indent="0" algn="ctr">
              <a:buNone/>
              <a:defRPr sz="2574"/>
            </a:lvl2pPr>
            <a:lvl3pPr marL="1177016" indent="0" algn="ctr">
              <a:buNone/>
              <a:defRPr sz="2317"/>
            </a:lvl3pPr>
            <a:lvl4pPr marL="1765524" indent="0" algn="ctr">
              <a:buNone/>
              <a:defRPr sz="2060"/>
            </a:lvl4pPr>
            <a:lvl5pPr marL="2354031" indent="0" algn="ctr">
              <a:buNone/>
              <a:defRPr sz="2060"/>
            </a:lvl5pPr>
            <a:lvl6pPr marL="2942539" indent="0" algn="ctr">
              <a:buNone/>
              <a:defRPr sz="2060"/>
            </a:lvl6pPr>
            <a:lvl7pPr marL="3531047" indent="0" algn="ctr">
              <a:buNone/>
              <a:defRPr sz="2060"/>
            </a:lvl7pPr>
            <a:lvl8pPr marL="4119555" indent="0" algn="ctr">
              <a:buNone/>
              <a:defRPr sz="2060"/>
            </a:lvl8pPr>
            <a:lvl9pPr marL="4708063" indent="0" algn="ctr">
              <a:buNone/>
              <a:defRPr sz="20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00381-405F-241B-B323-2CC9FBCF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869" y="6357343"/>
            <a:ext cx="2744529" cy="363744"/>
          </a:xfrm>
          <a:prstGeom prst="rect">
            <a:avLst/>
          </a:prstGeom>
        </p:spPr>
        <p:txBody>
          <a:bodyPr/>
          <a:lstStyle/>
          <a:p>
            <a:fld id="{C28DCDBE-7CB6-4BD6-A273-9A373D64A31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E3477-3AB2-6A3F-AA1A-B101DDE89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115" y="6357343"/>
            <a:ext cx="4115771" cy="3637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685E8-DBE5-2D3D-DD47-979733C2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604" y="6357343"/>
            <a:ext cx="2744528" cy="363744"/>
          </a:xfrm>
          <a:prstGeom prst="rect">
            <a:avLst/>
          </a:prstGeom>
        </p:spPr>
        <p:txBody>
          <a:bodyPr/>
          <a:lstStyle/>
          <a:p>
            <a:fld id="{EDED8B18-02D1-4A2B-AE96-70BA39962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51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0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5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17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5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5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98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6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86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47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AED5-4C03-9D28-C36A-C5C10D8E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69" y="365788"/>
            <a:ext cx="10516264" cy="13241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3BD02-AE87-68F9-99C9-90CF0CD7A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69" y="1824850"/>
            <a:ext cx="10516264" cy="4352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10B2C-67BF-70F8-9CF3-ECF698F30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869" y="6357343"/>
            <a:ext cx="2744529" cy="363744"/>
          </a:xfrm>
          <a:prstGeom prst="rect">
            <a:avLst/>
          </a:prstGeom>
        </p:spPr>
        <p:txBody>
          <a:bodyPr/>
          <a:lstStyle/>
          <a:p>
            <a:fld id="{C28DCDBE-7CB6-4BD6-A273-9A373D64A31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CF695-899E-AD54-74CE-A7C3592DB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115" y="6357343"/>
            <a:ext cx="4115771" cy="3637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FACF-639C-439C-4D28-A995F81B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604" y="6357343"/>
            <a:ext cx="2744528" cy="363744"/>
          </a:xfrm>
          <a:prstGeom prst="rect">
            <a:avLst/>
          </a:prstGeom>
        </p:spPr>
        <p:txBody>
          <a:bodyPr/>
          <a:lstStyle/>
          <a:p>
            <a:fld id="{EDED8B18-02D1-4A2B-AE96-70BA39962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40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5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4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3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1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7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7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18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53A3-D1A1-FCCE-3EB2-72DE2737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39" y="1710414"/>
            <a:ext cx="10516264" cy="2852732"/>
          </a:xfrm>
          <a:prstGeom prst="rect">
            <a:avLst/>
          </a:prstGeom>
        </p:spPr>
        <p:txBody>
          <a:bodyPr anchor="b"/>
          <a:lstStyle>
            <a:lvl1pPr>
              <a:defRPr sz="772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90B4B-5AA7-2B25-D369-811B382C8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39" y="4589711"/>
            <a:ext cx="10516264" cy="1499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89">
                <a:solidFill>
                  <a:schemeClr val="tx1">
                    <a:tint val="82000"/>
                  </a:schemeClr>
                </a:solidFill>
              </a:defRPr>
            </a:lvl1pPr>
            <a:lvl2pPr marL="588508" indent="0">
              <a:buNone/>
              <a:defRPr sz="2574">
                <a:solidFill>
                  <a:schemeClr val="tx1">
                    <a:tint val="82000"/>
                  </a:schemeClr>
                </a:solidFill>
              </a:defRPr>
            </a:lvl2pPr>
            <a:lvl3pPr marL="1177016" indent="0">
              <a:buNone/>
              <a:defRPr sz="2317">
                <a:solidFill>
                  <a:schemeClr val="tx1">
                    <a:tint val="82000"/>
                  </a:schemeClr>
                </a:solidFill>
              </a:defRPr>
            </a:lvl3pPr>
            <a:lvl4pPr marL="1765524" indent="0">
              <a:buNone/>
              <a:defRPr sz="2060">
                <a:solidFill>
                  <a:schemeClr val="tx1">
                    <a:tint val="82000"/>
                  </a:schemeClr>
                </a:solidFill>
              </a:defRPr>
            </a:lvl4pPr>
            <a:lvl5pPr marL="2354031" indent="0">
              <a:buNone/>
              <a:defRPr sz="2060">
                <a:solidFill>
                  <a:schemeClr val="tx1">
                    <a:tint val="82000"/>
                  </a:schemeClr>
                </a:solidFill>
              </a:defRPr>
            </a:lvl5pPr>
            <a:lvl6pPr marL="2942539" indent="0">
              <a:buNone/>
              <a:defRPr sz="2060">
                <a:solidFill>
                  <a:schemeClr val="tx1">
                    <a:tint val="82000"/>
                  </a:schemeClr>
                </a:solidFill>
              </a:defRPr>
            </a:lvl6pPr>
            <a:lvl7pPr marL="3531047" indent="0">
              <a:buNone/>
              <a:defRPr sz="2060">
                <a:solidFill>
                  <a:schemeClr val="tx1">
                    <a:tint val="82000"/>
                  </a:schemeClr>
                </a:solidFill>
              </a:defRPr>
            </a:lvl7pPr>
            <a:lvl8pPr marL="4119555" indent="0">
              <a:buNone/>
              <a:defRPr sz="2060">
                <a:solidFill>
                  <a:schemeClr val="tx1">
                    <a:tint val="82000"/>
                  </a:schemeClr>
                </a:solidFill>
              </a:defRPr>
            </a:lvl8pPr>
            <a:lvl9pPr marL="4708063" indent="0">
              <a:buNone/>
              <a:defRPr sz="20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F2268-39B8-0BC1-3FD3-4E1D3773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869" y="6357343"/>
            <a:ext cx="2744529" cy="363744"/>
          </a:xfrm>
          <a:prstGeom prst="rect">
            <a:avLst/>
          </a:prstGeom>
        </p:spPr>
        <p:txBody>
          <a:bodyPr/>
          <a:lstStyle/>
          <a:p>
            <a:fld id="{C28DCDBE-7CB6-4BD6-A273-9A373D64A31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56F2F-6738-B8D4-4366-5B9FE538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115" y="6357343"/>
            <a:ext cx="4115771" cy="3637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64792-55B7-4D20-488C-20DF62C8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604" y="6357343"/>
            <a:ext cx="2744528" cy="363744"/>
          </a:xfrm>
          <a:prstGeom prst="rect">
            <a:avLst/>
          </a:prstGeom>
        </p:spPr>
        <p:txBody>
          <a:bodyPr/>
          <a:lstStyle/>
          <a:p>
            <a:fld id="{EDED8B18-02D1-4A2B-AE96-70BA39962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35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0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6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6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2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82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595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E978-6395-E144-F5D4-EFBFB58D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69" y="365788"/>
            <a:ext cx="10516264" cy="13241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251E3-ADC5-F764-84D9-E169AA19C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868" y="1824850"/>
            <a:ext cx="5160041" cy="4352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89CD0-A384-1506-1C63-131760E39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093" y="1824850"/>
            <a:ext cx="5160040" cy="4352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9CCDB-6BF7-F79B-6514-1EC3783E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869" y="6357343"/>
            <a:ext cx="2744529" cy="363744"/>
          </a:xfrm>
          <a:prstGeom prst="rect">
            <a:avLst/>
          </a:prstGeom>
        </p:spPr>
        <p:txBody>
          <a:bodyPr/>
          <a:lstStyle/>
          <a:p>
            <a:fld id="{C28DCDBE-7CB6-4BD6-A273-9A373D64A31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F25DF-9CF4-389C-50C5-F64E3CDD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115" y="6357343"/>
            <a:ext cx="4115771" cy="3637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052E7-C849-5CBC-9E85-B298E027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604" y="6357343"/>
            <a:ext cx="2744528" cy="363744"/>
          </a:xfrm>
          <a:prstGeom prst="rect">
            <a:avLst/>
          </a:prstGeom>
        </p:spPr>
        <p:txBody>
          <a:bodyPr/>
          <a:lstStyle/>
          <a:p>
            <a:fld id="{EDED8B18-02D1-4A2B-AE96-70BA39962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2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299A1-6B92-559B-7BF7-FC2B5DAD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13" y="365788"/>
            <a:ext cx="10516264" cy="13241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5633D-F28A-799C-949D-57DB5219F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912" y="1681804"/>
            <a:ext cx="5157997" cy="8235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89" b="1"/>
            </a:lvl1pPr>
            <a:lvl2pPr marL="588508" indent="0">
              <a:buNone/>
              <a:defRPr sz="2574" b="1"/>
            </a:lvl2pPr>
            <a:lvl3pPr marL="1177016" indent="0">
              <a:buNone/>
              <a:defRPr sz="2317" b="1"/>
            </a:lvl3pPr>
            <a:lvl4pPr marL="1765524" indent="0">
              <a:buNone/>
              <a:defRPr sz="2060" b="1"/>
            </a:lvl4pPr>
            <a:lvl5pPr marL="2354031" indent="0">
              <a:buNone/>
              <a:defRPr sz="2060" b="1"/>
            </a:lvl5pPr>
            <a:lvl6pPr marL="2942539" indent="0">
              <a:buNone/>
              <a:defRPr sz="2060" b="1"/>
            </a:lvl6pPr>
            <a:lvl7pPr marL="3531047" indent="0">
              <a:buNone/>
              <a:defRPr sz="2060" b="1"/>
            </a:lvl7pPr>
            <a:lvl8pPr marL="4119555" indent="0">
              <a:buNone/>
              <a:defRPr sz="2060" b="1"/>
            </a:lvl8pPr>
            <a:lvl9pPr marL="4708063" indent="0">
              <a:buNone/>
              <a:defRPr sz="20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8ED63-1EBA-BB59-EC47-2AFFFDE82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912" y="2505337"/>
            <a:ext cx="5157997" cy="3684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EB2797-C841-A7FB-809E-3C6128F3F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612" y="1681804"/>
            <a:ext cx="5184564" cy="8235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89" b="1"/>
            </a:lvl1pPr>
            <a:lvl2pPr marL="588508" indent="0">
              <a:buNone/>
              <a:defRPr sz="2574" b="1"/>
            </a:lvl2pPr>
            <a:lvl3pPr marL="1177016" indent="0">
              <a:buNone/>
              <a:defRPr sz="2317" b="1"/>
            </a:lvl3pPr>
            <a:lvl4pPr marL="1765524" indent="0">
              <a:buNone/>
              <a:defRPr sz="2060" b="1"/>
            </a:lvl4pPr>
            <a:lvl5pPr marL="2354031" indent="0">
              <a:buNone/>
              <a:defRPr sz="2060" b="1"/>
            </a:lvl5pPr>
            <a:lvl6pPr marL="2942539" indent="0">
              <a:buNone/>
              <a:defRPr sz="2060" b="1"/>
            </a:lvl6pPr>
            <a:lvl7pPr marL="3531047" indent="0">
              <a:buNone/>
              <a:defRPr sz="2060" b="1"/>
            </a:lvl7pPr>
            <a:lvl8pPr marL="4119555" indent="0">
              <a:buNone/>
              <a:defRPr sz="2060" b="1"/>
            </a:lvl8pPr>
            <a:lvl9pPr marL="4708063" indent="0">
              <a:buNone/>
              <a:defRPr sz="20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5CA75-E98A-634A-EC0C-DBBD1AB48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612" y="2505337"/>
            <a:ext cx="5184564" cy="3684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5047C-964E-8B28-7142-CF94D1D2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869" y="6357343"/>
            <a:ext cx="2744529" cy="363744"/>
          </a:xfrm>
          <a:prstGeom prst="rect">
            <a:avLst/>
          </a:prstGeom>
        </p:spPr>
        <p:txBody>
          <a:bodyPr/>
          <a:lstStyle/>
          <a:p>
            <a:fld id="{C28DCDBE-7CB6-4BD6-A273-9A373D64A31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7A4C4B-6095-D808-B6DA-89089EEA7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115" y="6357343"/>
            <a:ext cx="4115771" cy="3637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D37016-068E-1761-3604-2C93503A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604" y="6357343"/>
            <a:ext cx="2744528" cy="363744"/>
          </a:xfrm>
          <a:prstGeom prst="rect">
            <a:avLst/>
          </a:prstGeom>
        </p:spPr>
        <p:txBody>
          <a:bodyPr/>
          <a:lstStyle/>
          <a:p>
            <a:fld id="{EDED8B18-02D1-4A2B-AE96-70BA39962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8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6CC6-0799-658A-5BD8-0F557156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69" y="365788"/>
            <a:ext cx="10516264" cy="13241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F2EEB-05A6-A288-16FF-837667D9A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869" y="6357343"/>
            <a:ext cx="2744529" cy="363744"/>
          </a:xfrm>
          <a:prstGeom prst="rect">
            <a:avLst/>
          </a:prstGeom>
        </p:spPr>
        <p:txBody>
          <a:bodyPr/>
          <a:lstStyle/>
          <a:p>
            <a:fld id="{C28DCDBE-7CB6-4BD6-A273-9A373D64A31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EE9EE-2925-5094-C0C5-5A8C013E8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115" y="6357343"/>
            <a:ext cx="4115771" cy="3637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CEAB8-7F3A-C818-0672-CCEC7724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604" y="6357343"/>
            <a:ext cx="2744528" cy="363744"/>
          </a:xfrm>
          <a:prstGeom prst="rect">
            <a:avLst/>
          </a:prstGeom>
        </p:spPr>
        <p:txBody>
          <a:bodyPr/>
          <a:lstStyle/>
          <a:p>
            <a:fld id="{EDED8B18-02D1-4A2B-AE96-70BA39962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8D9689-C28E-3BCE-DAEE-A51F1444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869" y="6357343"/>
            <a:ext cx="2744529" cy="363744"/>
          </a:xfrm>
          <a:prstGeom prst="rect">
            <a:avLst/>
          </a:prstGeom>
        </p:spPr>
        <p:txBody>
          <a:bodyPr/>
          <a:lstStyle/>
          <a:p>
            <a:fld id="{C28DCDBE-7CB6-4BD6-A273-9A373D64A31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1939C-0E52-765D-88E3-29789B3E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115" y="6357343"/>
            <a:ext cx="4115771" cy="3637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632C4-18B8-B112-85CE-89B12736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604" y="6357343"/>
            <a:ext cx="2744528" cy="363744"/>
          </a:xfrm>
          <a:prstGeom prst="rect">
            <a:avLst/>
          </a:prstGeom>
        </p:spPr>
        <p:txBody>
          <a:bodyPr/>
          <a:lstStyle/>
          <a:p>
            <a:fld id="{EDED8B18-02D1-4A2B-AE96-70BA39962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3EAAFB9-4CBE-B207-69C8-3029BC181C9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592" y="0"/>
            <a:ext cx="1544324" cy="1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6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1177016" rtl="0" eaLnBrk="1" latinLnBrk="0" hangingPunct="1">
        <a:lnSpc>
          <a:spcPct val="90000"/>
        </a:lnSpc>
        <a:spcBef>
          <a:spcPct val="0"/>
        </a:spcBef>
        <a:buNone/>
        <a:defRPr sz="56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4254" indent="-294254" algn="l" defTabSz="1177016" rtl="0" eaLnBrk="1" latinLnBrk="0" hangingPunct="1">
        <a:lnSpc>
          <a:spcPct val="90000"/>
        </a:lnSpc>
        <a:spcBef>
          <a:spcPts val="1287"/>
        </a:spcBef>
        <a:buFont typeface="Arial" panose="020B0604020202020204" pitchFamily="34" charset="0"/>
        <a:buChar char="•"/>
        <a:defRPr sz="3604" kern="1200">
          <a:solidFill>
            <a:schemeClr val="tx1"/>
          </a:solidFill>
          <a:latin typeface="+mn-lt"/>
          <a:ea typeface="+mn-ea"/>
          <a:cs typeface="+mn-cs"/>
        </a:defRPr>
      </a:lvl1pPr>
      <a:lvl2pPr marL="882762" indent="-294254" algn="l" defTabSz="1177016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3089" kern="1200">
          <a:solidFill>
            <a:schemeClr val="tx1"/>
          </a:solidFill>
          <a:latin typeface="+mn-lt"/>
          <a:ea typeface="+mn-ea"/>
          <a:cs typeface="+mn-cs"/>
        </a:defRPr>
      </a:lvl2pPr>
      <a:lvl3pPr marL="1471270" indent="-294254" algn="l" defTabSz="1177016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2574" kern="1200">
          <a:solidFill>
            <a:schemeClr val="tx1"/>
          </a:solidFill>
          <a:latin typeface="+mn-lt"/>
          <a:ea typeface="+mn-ea"/>
          <a:cs typeface="+mn-cs"/>
        </a:defRPr>
      </a:lvl3pPr>
      <a:lvl4pPr marL="2059777" indent="-294254" algn="l" defTabSz="1177016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4pPr>
      <a:lvl5pPr marL="2648285" indent="-294254" algn="l" defTabSz="1177016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5pPr>
      <a:lvl6pPr marL="3236793" indent="-294254" algn="l" defTabSz="1177016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6pPr>
      <a:lvl7pPr marL="3825301" indent="-294254" algn="l" defTabSz="1177016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7pPr>
      <a:lvl8pPr marL="4413809" indent="-294254" algn="l" defTabSz="1177016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8pPr>
      <a:lvl9pPr marL="5002317" indent="-294254" algn="l" defTabSz="1177016" rtl="0" eaLnBrk="1" latinLnBrk="0" hangingPunct="1">
        <a:lnSpc>
          <a:spcPct val="90000"/>
        </a:lnSpc>
        <a:spcBef>
          <a:spcPts val="644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7016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1pPr>
      <a:lvl2pPr marL="588508" algn="l" defTabSz="1177016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2pPr>
      <a:lvl3pPr marL="1177016" algn="l" defTabSz="1177016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3pPr>
      <a:lvl4pPr marL="1765524" algn="l" defTabSz="1177016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4pPr>
      <a:lvl5pPr marL="2354031" algn="l" defTabSz="1177016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5pPr>
      <a:lvl6pPr marL="2942539" algn="l" defTabSz="1177016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6pPr>
      <a:lvl7pPr marL="3531047" algn="l" defTabSz="1177016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7pPr>
      <a:lvl8pPr marL="4119555" algn="l" defTabSz="1177016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8pPr>
      <a:lvl9pPr marL="4708063" algn="l" defTabSz="1177016" rtl="0" eaLnBrk="1" latinLnBrk="0" hangingPunct="1">
        <a:defRPr sz="23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98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04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71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25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2" r:id="rId2"/>
    <p:sldLayoutId id="2147483734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40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1" r:id="rId2"/>
    <p:sldLayoutId id="2147483753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9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60" r:id="rId2"/>
    <p:sldLayoutId id="2147483772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2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32" r="7434" b="24976"/>
          <a:stretch/>
        </p:blipFill>
        <p:spPr>
          <a:xfrm>
            <a:off x="1755227" y="1061085"/>
            <a:ext cx="8776139" cy="2511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32B6FE-CA7F-EFEA-25B3-4D35A2082D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81674" y="2200800"/>
            <a:ext cx="6828112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-26671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C976AAC-4708-08BD-D5E0-67645C139F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218568" y="3116142"/>
            <a:ext cx="2465172" cy="314219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595C01-1E0D-1276-F0BE-C1700005A1CE}"/>
              </a:ext>
            </a:extLst>
          </p:cNvPr>
          <p:cNvGrpSpPr/>
          <p:nvPr/>
        </p:nvGrpSpPr>
        <p:grpSpPr>
          <a:xfrm>
            <a:off x="2524251" y="1196648"/>
            <a:ext cx="8734701" cy="2014385"/>
            <a:chOff x="352385" y="2619739"/>
            <a:chExt cx="1868116" cy="25977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CA21C71-9622-C53E-9B09-9F7AC94E865C}"/>
                </a:ext>
              </a:extLst>
            </p:cNvPr>
            <p:cNvSpPr/>
            <p:nvPr/>
          </p:nvSpPr>
          <p:spPr>
            <a:xfrm>
              <a:off x="352385" y="2619739"/>
              <a:ext cx="1868116" cy="2597712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13C82B-0FFC-73EA-7DBA-83DCFE8E6E30}"/>
                </a:ext>
              </a:extLst>
            </p:cNvPr>
            <p:cNvSpPr txBox="1"/>
            <p:nvPr/>
          </p:nvSpPr>
          <p:spPr>
            <a:xfrm>
              <a:off x="387992" y="2806963"/>
              <a:ext cx="1796902" cy="1390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1.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Đọc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chuyện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những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trải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nghiệm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trong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cuộc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sống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4FD60D-412C-6308-6F1C-9D0BD4834AA5}"/>
              </a:ext>
            </a:extLst>
          </p:cNvPr>
          <p:cNvGrpSpPr/>
          <p:nvPr/>
        </p:nvGrpSpPr>
        <p:grpSpPr>
          <a:xfrm>
            <a:off x="4610100" y="520861"/>
            <a:ext cx="2914650" cy="860264"/>
            <a:chOff x="2873170" y="270495"/>
            <a:chExt cx="8532550" cy="801583"/>
          </a:xfrm>
        </p:grpSpPr>
        <p:sp>
          <p:nvSpPr>
            <p:cNvPr id="7" name="îṥḷíďê">
              <a:extLst>
                <a:ext uri="{FF2B5EF4-FFF2-40B4-BE49-F238E27FC236}">
                  <a16:creationId xmlns:a16="http://schemas.microsoft.com/office/drawing/2014/main" id="{78327707-C486-8C95-0B86-7F79BE275863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" name="Google Shape;5317;p41">
              <a:extLst>
                <a:ext uri="{FF2B5EF4-FFF2-40B4-BE49-F238E27FC236}">
                  <a16:creationId xmlns:a16="http://schemas.microsoft.com/office/drawing/2014/main" id="{31659D91-4AC5-B1E0-7F88-D0B757047072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Gợi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ý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29B6DC8-4724-5254-9BCA-CA5C93362831}"/>
              </a:ext>
            </a:extLst>
          </p:cNvPr>
          <p:cNvSpPr txBox="1"/>
          <p:nvPr/>
        </p:nvSpPr>
        <p:spPr>
          <a:xfrm>
            <a:off x="1465743" y="2039645"/>
            <a:ext cx="93345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chuyến đi dã ngoại với các bạn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chuyến đi chơi với gia đình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kỉ niệm đẹp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lần bị điểm kém</a:t>
            </a:r>
          </a:p>
        </p:txBody>
      </p:sp>
    </p:spTree>
    <p:extLst>
      <p:ext uri="{BB962C8B-B14F-4D97-AF65-F5344CB8AC3E}">
        <p14:creationId xmlns:p14="http://schemas.microsoft.com/office/powerpoint/2010/main" val="144367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BC0A81-744E-EC98-475A-A3856EE67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BA24240C-5B6C-3928-7F4D-E9E4A616FA48}"/>
              </a:ext>
            </a:extLst>
          </p:cNvPr>
          <p:cNvGrpSpPr/>
          <p:nvPr/>
        </p:nvGrpSpPr>
        <p:grpSpPr>
          <a:xfrm>
            <a:off x="0" y="-26670"/>
            <a:ext cx="12181840" cy="6911340"/>
            <a:chOff x="0" y="0"/>
            <a:chExt cx="19184" cy="10884"/>
          </a:xfrm>
        </p:grpSpPr>
        <p:pic>
          <p:nvPicPr>
            <p:cNvPr id="6" name="图片 5" descr="34">
              <a:extLst>
                <a:ext uri="{FF2B5EF4-FFF2-40B4-BE49-F238E27FC236}">
                  <a16:creationId xmlns:a16="http://schemas.microsoft.com/office/drawing/2014/main" id="{2BA5D27D-68B2-C293-A338-0C2F9CE59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15A79966-13BA-D151-A80B-9756FCB4CE15}"/>
                </a:ext>
              </a:extLst>
            </p:cNvPr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>
              <a:extLst>
                <a:ext uri="{FF2B5EF4-FFF2-40B4-BE49-F238E27FC236}">
                  <a16:creationId xmlns:a16="http://schemas.microsoft.com/office/drawing/2014/main" id="{088D1EF7-2452-0431-4978-778E667FE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CAEE9B2-E3F1-0F36-454A-121153B4A123}"/>
              </a:ext>
            </a:extLst>
          </p:cNvPr>
          <p:cNvGrpSpPr/>
          <p:nvPr/>
        </p:nvGrpSpPr>
        <p:grpSpPr>
          <a:xfrm>
            <a:off x="1642533" y="0"/>
            <a:ext cx="8529302" cy="851393"/>
            <a:chOff x="2873170" y="160214"/>
            <a:chExt cx="7448924" cy="1135191"/>
          </a:xfrm>
        </p:grpSpPr>
        <p:sp>
          <p:nvSpPr>
            <p:cNvPr id="8" name="îṥḷíďê">
              <a:extLst>
                <a:ext uri="{FF2B5EF4-FFF2-40B4-BE49-F238E27FC236}">
                  <a16:creationId xmlns:a16="http://schemas.microsoft.com/office/drawing/2014/main" id="{78EBB518-31CE-D581-8407-784FB0CEFA8E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" name="Google Shape;5317;p41">
              <a:extLst>
                <a:ext uri="{FF2B5EF4-FFF2-40B4-BE49-F238E27FC236}">
                  <a16:creationId xmlns:a16="http://schemas.microsoft.com/office/drawing/2014/main" id="{20CCE4A2-729A-EB7B-6ADE-14BC6518FD4F}"/>
                </a:ext>
              </a:extLst>
            </p:cNvPr>
            <p:cNvSpPr txBox="1">
              <a:spLocks/>
            </p:cNvSpPr>
            <p:nvPr/>
          </p:nvSpPr>
          <p:spPr>
            <a:xfrm>
              <a:off x="3142385" y="160214"/>
              <a:ext cx="7082277" cy="1135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phiếu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đọc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mẫu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0BC23F9-E05B-1A6D-AC35-435A15B8D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659" y="952213"/>
            <a:ext cx="3657013" cy="520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-140515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595C01-1E0D-1276-F0BE-C1700005A1CE}"/>
              </a:ext>
            </a:extLst>
          </p:cNvPr>
          <p:cNvGrpSpPr/>
          <p:nvPr/>
        </p:nvGrpSpPr>
        <p:grpSpPr>
          <a:xfrm>
            <a:off x="744279" y="2208638"/>
            <a:ext cx="6612764" cy="3235231"/>
            <a:chOff x="71197" y="2619739"/>
            <a:chExt cx="3057091" cy="783242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CA21C71-9622-C53E-9B09-9F7AC94E865C}"/>
                </a:ext>
              </a:extLst>
            </p:cNvPr>
            <p:cNvSpPr/>
            <p:nvPr/>
          </p:nvSpPr>
          <p:spPr>
            <a:xfrm>
              <a:off x="71197" y="2619739"/>
              <a:ext cx="3057091" cy="7832427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13C82B-0FFC-73EA-7DBA-83DCFE8E6E30}"/>
                </a:ext>
              </a:extLst>
            </p:cNvPr>
            <p:cNvSpPr txBox="1"/>
            <p:nvPr/>
          </p:nvSpPr>
          <p:spPr>
            <a:xfrm>
              <a:off x="110308" y="3215692"/>
              <a:ext cx="2978870" cy="61845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 defTabSz="121917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Trải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nghiệm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đó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mang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lại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cảm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xúc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 </a:t>
              </a:r>
            </a:p>
            <a:p>
              <a:pPr marL="571500" indent="-571500" defTabSz="121917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Trải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nghiệm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đó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mang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lại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cho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bài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  <a:endParaRPr lang="en-US" altLang="en-US" sz="4000" b="1" kern="0" dirty="0">
                <a:solidFill>
                  <a:srgbClr val="3F273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D16643-E218-FFCB-CCEE-9382C95FE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1" name="Picture 10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F9A3E0CD-FD11-CCC0-5739-198843CD09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65" y="2042368"/>
            <a:ext cx="4318336" cy="4403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B9E2FD-C078-ECFB-211B-AB0B50A13C35}"/>
              </a:ext>
            </a:extLst>
          </p:cNvPr>
          <p:cNvSpPr txBox="1"/>
          <p:nvPr/>
        </p:nvSpPr>
        <p:spPr>
          <a:xfrm>
            <a:off x="1850065" y="697560"/>
            <a:ext cx="8835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lang="vi-VN" sz="360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Trao đổi với bạn về những trải nghiệm được nói đến trong câu chuyện đã đọc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Gloria Hallelujah"/>
            </a:endParaRPr>
          </a:p>
        </p:txBody>
      </p:sp>
    </p:spTree>
    <p:extLst>
      <p:ext uri="{BB962C8B-B14F-4D97-AF65-F5344CB8AC3E}">
        <p14:creationId xmlns:p14="http://schemas.microsoft.com/office/powerpoint/2010/main" val="144816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51EE7-5DEA-54E8-24BF-C715D5506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>
            <a:extLst>
              <a:ext uri="{FF2B5EF4-FFF2-40B4-BE49-F238E27FC236}">
                <a16:creationId xmlns:a16="http://schemas.microsoft.com/office/drawing/2014/main" id="{AE88C6DC-D896-4DA6-197B-8A4E69583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>
            <a:extLst>
              <a:ext uri="{FF2B5EF4-FFF2-40B4-BE49-F238E27FC236}">
                <a16:creationId xmlns:a16="http://schemas.microsoft.com/office/drawing/2014/main" id="{E59D7862-5182-46EA-10C3-F19F3A83B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95E66C1-D3A9-1DA2-AFDB-B04F2FF496A9}"/>
              </a:ext>
            </a:extLst>
          </p:cNvPr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D516D20-9BDA-0226-2BEA-AB9C37E115DC}"/>
              </a:ext>
            </a:extLst>
          </p:cNvPr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>
            <a:extLst>
              <a:ext uri="{FF2B5EF4-FFF2-40B4-BE49-F238E27FC236}">
                <a16:creationId xmlns:a16="http://schemas.microsoft.com/office/drawing/2014/main" id="{008D8668-5AF8-4D05-E1B4-8DC5246A1ACA}"/>
              </a:ext>
            </a:extLst>
          </p:cNvPr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B6D258-44D1-8BF7-A624-DFAA6BA3DA4E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CC0A39C-213F-177C-27A7-903A5D6A1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9F5AB2F-8508-0ACD-9871-5C1324CD2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0A25BB74-772B-C9F5-3B0B-5BA2DF5D9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405B1-3FEF-DE5A-9D71-3EE9656A1B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9F3E52-FB72-4C30-CB96-6EA1AF4AB6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D6D823-0B2B-E087-E8E0-D42AD4C35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6" name="Picture 5" descr="A green and red letters&#10;&#10;AI-generated content may be incorrect.">
            <a:extLst>
              <a:ext uri="{FF2B5EF4-FFF2-40B4-BE49-F238E27FC236}">
                <a16:creationId xmlns:a16="http://schemas.microsoft.com/office/drawing/2014/main" id="{9B76A38F-1054-9E0B-F11C-BB2FF0098D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41" y="1160265"/>
            <a:ext cx="9669094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1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0AC58E-6895-599E-E3E2-24C6C557C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CA89C958-85B1-09F8-C374-DEDFC1A101DC}"/>
              </a:ext>
            </a:extLst>
          </p:cNvPr>
          <p:cNvGrpSpPr/>
          <p:nvPr/>
        </p:nvGrpSpPr>
        <p:grpSpPr>
          <a:xfrm>
            <a:off x="0" y="-26671"/>
            <a:ext cx="12181840" cy="6911340"/>
            <a:chOff x="0" y="0"/>
            <a:chExt cx="19184" cy="10884"/>
          </a:xfrm>
        </p:grpSpPr>
        <p:pic>
          <p:nvPicPr>
            <p:cNvPr id="6" name="图片 5" descr="34">
              <a:extLst>
                <a:ext uri="{FF2B5EF4-FFF2-40B4-BE49-F238E27FC236}">
                  <a16:creationId xmlns:a16="http://schemas.microsoft.com/office/drawing/2014/main" id="{5F73D8A2-758A-4701-8A5B-813D9A718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EE8D91CC-E375-C26E-02FB-5550D979346A}"/>
                </a:ext>
              </a:extLst>
            </p:cNvPr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>
              <a:extLst>
                <a:ext uri="{FF2B5EF4-FFF2-40B4-BE49-F238E27FC236}">
                  <a16:creationId xmlns:a16="http://schemas.microsoft.com/office/drawing/2014/main" id="{9D30DED2-E58B-2C45-DD4F-6DE2A8C9C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2483DBA-4A4B-257B-F78A-F18D15481D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218568" y="3116142"/>
            <a:ext cx="2465172" cy="314219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AB31025-97D3-CD16-C079-E1B53B8B1129}"/>
              </a:ext>
            </a:extLst>
          </p:cNvPr>
          <p:cNvGrpSpPr/>
          <p:nvPr/>
        </p:nvGrpSpPr>
        <p:grpSpPr>
          <a:xfrm>
            <a:off x="2524251" y="1196648"/>
            <a:ext cx="8734701" cy="2620440"/>
            <a:chOff x="352385" y="2619739"/>
            <a:chExt cx="1868116" cy="337926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7BB229D-05E2-39E6-F0E4-CB5AAF640A58}"/>
                </a:ext>
              </a:extLst>
            </p:cNvPr>
            <p:cNvSpPr/>
            <p:nvPr/>
          </p:nvSpPr>
          <p:spPr>
            <a:xfrm>
              <a:off x="352385" y="2619739"/>
              <a:ext cx="1868116" cy="3379269"/>
            </a:xfrm>
            <a:prstGeom prst="roundRect">
              <a:avLst/>
            </a:prstGeom>
            <a:solidFill>
              <a:srgbClr val="CAECDA"/>
            </a:solidFill>
            <a:ln w="19050">
              <a:solidFill>
                <a:srgbClr val="3C90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6811EB-52BB-3100-18F3-E75B618CE783}"/>
                </a:ext>
              </a:extLst>
            </p:cNvPr>
            <p:cNvSpPr txBox="1"/>
            <p:nvPr/>
          </p:nvSpPr>
          <p:spPr>
            <a:xfrm>
              <a:off x="387992" y="2806963"/>
              <a:ext cx="1796902" cy="2976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Kể với người thân về những trải nghiệm được nói đến trong câu chuyện đã đọc.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FFDB89B-F7FB-334D-0995-0392381DE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F58F7A-BA9A-EF9C-BE65-B3CC68EDAE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9AE3EB-D4D5-577B-D822-F2086BD38F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2824" y="142902"/>
            <a:ext cx="91508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102</Words>
  <Application>Microsoft Office PowerPoint</Application>
  <PresentationFormat>Widescreen</PresentationFormat>
  <Paragraphs>14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Microsoft YaHei</vt:lpstr>
      <vt:lpstr>宋体</vt:lpstr>
      <vt:lpstr>Aptos</vt:lpstr>
      <vt:lpstr>Aptos Display</vt:lpstr>
      <vt:lpstr>Arial</vt:lpstr>
      <vt:lpstr>Calibri</vt:lpstr>
      <vt:lpstr>Cambria</vt:lpstr>
      <vt:lpstr>等线</vt:lpstr>
      <vt:lpstr>Gloria Hallelujah</vt:lpstr>
      <vt:lpstr>字魂105号-简雅黑</vt:lpstr>
      <vt:lpstr>字魂59号-创粗黑</vt:lpstr>
      <vt:lpstr>思源黑体 CN Bold</vt:lpstr>
      <vt:lpstr>自定义设计方案</vt:lpstr>
      <vt:lpstr>Custom Design</vt:lpstr>
      <vt:lpstr>www.33ppt.com ​​</vt:lpstr>
      <vt:lpstr>Office 主题​​</vt:lpstr>
      <vt:lpstr>1_Office 主题​​</vt:lpstr>
      <vt:lpstr>2_Office 主题​​</vt:lpstr>
      <vt:lpstr>3_Office 主题​​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23</cp:revision>
  <dcterms:created xsi:type="dcterms:W3CDTF">2022-06-25T07:08:00Z</dcterms:created>
  <dcterms:modified xsi:type="dcterms:W3CDTF">2025-12-20T08:39:18Z</dcterms:modified>
</cp:coreProperties>
</file>