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3"/>
  </p:notesMasterIdLst>
  <p:sldIdLst>
    <p:sldId id="271" r:id="rId3"/>
    <p:sldId id="287" r:id="rId4"/>
    <p:sldId id="2788" r:id="rId5"/>
    <p:sldId id="2795" r:id="rId6"/>
    <p:sldId id="2794" r:id="rId7"/>
    <p:sldId id="2770" r:id="rId8"/>
    <p:sldId id="2796" r:id="rId9"/>
    <p:sldId id="2798" r:id="rId10"/>
    <p:sldId id="2799" r:id="rId11"/>
    <p:sldId id="29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23FC0-13F3-411C-A01A-0FB6AEEB6D1B}"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5C29C-E312-4553-B7D4-EC1F1F569204}" type="slidenum">
              <a:rPr lang="en-US" smtClean="0"/>
              <a:t>‹#›</a:t>
            </a:fld>
            <a:endParaRPr lang="en-US"/>
          </a:p>
        </p:txBody>
      </p:sp>
    </p:spTree>
    <p:extLst>
      <p:ext uri="{BB962C8B-B14F-4D97-AF65-F5344CB8AC3E}">
        <p14:creationId xmlns:p14="http://schemas.microsoft.com/office/powerpoint/2010/main" val="67258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39029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9030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003080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hq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238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380307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087374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16226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15965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583491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17321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88294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7039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018814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4513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20/12/2025</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5631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20/12/2025</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143276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2926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84851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0690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8597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7651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24140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20/12/2025</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3539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6FE44DA-3178-DA70-C6DC-21B54854731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pic>
        <p:nvPicPr>
          <p:cNvPr id="3" name="THANH TÂM">
            <a:extLst>
              <a:ext uri="{FF2B5EF4-FFF2-40B4-BE49-F238E27FC236}">
                <a16:creationId xmlns:a16="http://schemas.microsoft.com/office/drawing/2014/main" id="{F94BC9EF-6AD3-0543-6B51-367FAE9C5288}"/>
              </a:ext>
            </a:extLst>
          </p:cNvPr>
          <p:cNvPicPr>
            <a:picLocks noChangeAspect="1"/>
          </p:cNvPicPr>
          <p:nvPr userDrawn="1"/>
        </p:nvPicPr>
        <p:blipFill>
          <a:blip r:embed="rId14"/>
          <a:stretch>
            <a:fillRect/>
          </a:stretch>
        </p:blipFill>
        <p:spPr>
          <a:xfrm>
            <a:off x="0" y="1"/>
            <a:ext cx="12192000" cy="6857999"/>
          </a:xfrm>
          <a:prstGeom prst="rect">
            <a:avLst/>
          </a:prstGeom>
        </p:spPr>
      </p:pic>
    </p:spTree>
    <p:extLst>
      <p:ext uri="{BB962C8B-B14F-4D97-AF65-F5344CB8AC3E}">
        <p14:creationId xmlns:p14="http://schemas.microsoft.com/office/powerpoint/2010/main" val="1498198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round pink circle with white text and a black background&#10;&#10;AI-generated content may be incorrect.">
            <a:extLst>
              <a:ext uri="{FF2B5EF4-FFF2-40B4-BE49-F238E27FC236}">
                <a16:creationId xmlns:a16="http://schemas.microsoft.com/office/drawing/2014/main" id="{60498DFA-DE89-D765-3C67-DB1C16F3E1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1317" y="88491"/>
            <a:ext cx="1496049" cy="1496049"/>
          </a:xfrm>
          <a:prstGeom prst="rect">
            <a:avLst/>
          </a:prstGeom>
        </p:spPr>
      </p:pic>
    </p:spTree>
    <p:extLst>
      <p:ext uri="{BB962C8B-B14F-4D97-AF65-F5344CB8AC3E}">
        <p14:creationId xmlns:p14="http://schemas.microsoft.com/office/powerpoint/2010/main" val="319673634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D547D3B-C80E-441B-0CE9-0EE1C1775282}"/>
              </a:ext>
            </a:extLst>
          </p:cNvPr>
          <p:cNvPicPr>
            <a:picLocks noChangeAspect="1"/>
          </p:cNvPicPr>
          <p:nvPr/>
        </p:nvPicPr>
        <p:blipFill>
          <a:blip r:embed="rId4"/>
          <a:stretch>
            <a:fillRect/>
          </a:stretch>
        </p:blipFill>
        <p:spPr>
          <a:xfrm>
            <a:off x="4198113" y="1127332"/>
            <a:ext cx="4054191" cy="707197"/>
          </a:xfrm>
          <a:prstGeom prst="rect">
            <a:avLst/>
          </a:prstGeom>
        </p:spPr>
      </p:pic>
      <p:pic>
        <p:nvPicPr>
          <p:cNvPr id="3" name="Picture 2">
            <a:extLst>
              <a:ext uri="{FF2B5EF4-FFF2-40B4-BE49-F238E27FC236}">
                <a16:creationId xmlns:a16="http://schemas.microsoft.com/office/drawing/2014/main" id="{C8977C4A-9F95-2CBF-F6B2-3ACCD447C30A}"/>
              </a:ext>
            </a:extLst>
          </p:cNvPr>
          <p:cNvPicPr>
            <a:picLocks noChangeAspect="1"/>
          </p:cNvPicPr>
          <p:nvPr/>
        </p:nvPicPr>
        <p:blipFill>
          <a:blip r:embed="rId5"/>
          <a:stretch>
            <a:fillRect/>
          </a:stretch>
        </p:blipFill>
        <p:spPr>
          <a:xfrm>
            <a:off x="1950638" y="1948139"/>
            <a:ext cx="7992549"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6F2464F-9049-03BC-4195-107774744763}"/>
              </a:ext>
            </a:extLst>
          </p:cNvPr>
          <p:cNvPicPr>
            <a:picLocks noChangeAspect="1"/>
          </p:cNvPicPr>
          <p:nvPr/>
        </p:nvPicPr>
        <p:blipFill>
          <a:blip r:embed="rId4"/>
          <a:stretch>
            <a:fillRect/>
          </a:stretch>
        </p:blipFill>
        <p:spPr>
          <a:xfrm>
            <a:off x="2004177" y="1181992"/>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A025C25E-33D4-6FC5-9D57-0056A8BE163D}"/>
              </a:ext>
            </a:extLst>
          </p:cNvPr>
          <p:cNvSpPr txBox="1"/>
          <p:nvPr/>
        </p:nvSpPr>
        <p:spPr>
          <a:xfrm>
            <a:off x="3438939" y="2514600"/>
            <a:ext cx="5903844" cy="2308324"/>
          </a:xfrm>
          <a:prstGeom prst="rect">
            <a:avLst/>
          </a:prstGeom>
          <a:noFill/>
        </p:spPr>
        <p:txBody>
          <a:bodyPr wrap="square" rtlCol="0">
            <a:spAutoFit/>
          </a:bodyPr>
          <a:lstStyle/>
          <a:p>
            <a:pPr algn="ctr"/>
            <a:r>
              <a:rPr lang="en-US" sz="3600" b="1"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vi-VN" sz="3600" b="1" dirty="0">
                <a:solidFill>
                  <a:srgbClr val="000000"/>
                </a:solidFill>
                <a:latin typeface="Cambria" panose="02040503050406030204" pitchFamily="18" charset="0"/>
                <a:ea typeface="Cambria" panose="02040503050406030204" pitchFamily="18" charset="0"/>
                <a:cs typeface="Calibri" panose="020F0502020204030204" pitchFamily="34" charset="0"/>
              </a:rPr>
              <a:t>Dựa vào dàn ý đã lập ở hoạt động Viết, em hãy thuật lại hoạt động trải nghiệm theo yêu cầu. </a:t>
            </a:r>
          </a:p>
        </p:txBody>
      </p:sp>
    </p:spTree>
    <p:extLst>
      <p:ext uri="{BB962C8B-B14F-4D97-AF65-F5344CB8AC3E}">
        <p14:creationId xmlns:p14="http://schemas.microsoft.com/office/powerpoint/2010/main" val="148345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8C41B02C-25C5-A95D-D666-D43287BF68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968" y="1614463"/>
            <a:ext cx="4875657" cy="48756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9777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1. Trao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813507" cy="2086464"/>
          </a:xfrm>
          <a:custGeom>
            <a:avLst/>
            <a:gdLst>
              <a:gd name="connsiteX0" fmla="*/ 0 w 8813507"/>
              <a:gd name="connsiteY0" fmla="*/ 347751 h 2086464"/>
              <a:gd name="connsiteX1" fmla="*/ 347751 w 8813507"/>
              <a:gd name="connsiteY1" fmla="*/ 0 h 2086464"/>
              <a:gd name="connsiteX2" fmla="*/ 1468918 w 8813507"/>
              <a:gd name="connsiteY2" fmla="*/ 0 h 2086464"/>
              <a:gd name="connsiteX3" fmla="*/ 1468918 w 8813507"/>
              <a:gd name="connsiteY3" fmla="*/ 0 h 2086464"/>
              <a:gd name="connsiteX4" fmla="*/ 3672295 w 8813507"/>
              <a:gd name="connsiteY4" fmla="*/ 0 h 2086464"/>
              <a:gd name="connsiteX5" fmla="*/ 8465756 w 8813507"/>
              <a:gd name="connsiteY5" fmla="*/ 0 h 2086464"/>
              <a:gd name="connsiteX6" fmla="*/ 8813507 w 8813507"/>
              <a:gd name="connsiteY6" fmla="*/ 347751 h 2086464"/>
              <a:gd name="connsiteX7" fmla="*/ 8813507 w 8813507"/>
              <a:gd name="connsiteY7" fmla="*/ 1217104 h 2086464"/>
              <a:gd name="connsiteX8" fmla="*/ 8813507 w 8813507"/>
              <a:gd name="connsiteY8" fmla="*/ 1217104 h 2086464"/>
              <a:gd name="connsiteX9" fmla="*/ 8813507 w 8813507"/>
              <a:gd name="connsiteY9" fmla="*/ 1738720 h 2086464"/>
              <a:gd name="connsiteX10" fmla="*/ 8813507 w 8813507"/>
              <a:gd name="connsiteY10" fmla="*/ 1738713 h 2086464"/>
              <a:gd name="connsiteX11" fmla="*/ 8465756 w 8813507"/>
              <a:gd name="connsiteY11" fmla="*/ 2086464 h 2086464"/>
              <a:gd name="connsiteX12" fmla="*/ 3672295 w 8813507"/>
              <a:gd name="connsiteY12" fmla="*/ 2086464 h 2086464"/>
              <a:gd name="connsiteX13" fmla="*/ 587244 w 8813507"/>
              <a:gd name="connsiteY13" fmla="*/ 2873207 h 2086464"/>
              <a:gd name="connsiteX14" fmla="*/ 1468918 w 8813507"/>
              <a:gd name="connsiteY14" fmla="*/ 2086464 h 2086464"/>
              <a:gd name="connsiteX15" fmla="*/ 347751 w 8813507"/>
              <a:gd name="connsiteY15" fmla="*/ 2086464 h 2086464"/>
              <a:gd name="connsiteX16" fmla="*/ 0 w 8813507"/>
              <a:gd name="connsiteY16" fmla="*/ 1738713 h 2086464"/>
              <a:gd name="connsiteX17" fmla="*/ 0 w 8813507"/>
              <a:gd name="connsiteY17" fmla="*/ 1738720 h 2086464"/>
              <a:gd name="connsiteX18" fmla="*/ 0 w 8813507"/>
              <a:gd name="connsiteY18" fmla="*/ 1217104 h 2086464"/>
              <a:gd name="connsiteX19" fmla="*/ 0 w 8813507"/>
              <a:gd name="connsiteY19" fmla="*/ 1217104 h 2086464"/>
              <a:gd name="connsiteX20" fmla="*/ 0 w 8813507"/>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13507" h="2086464" fill="none" extrusionOk="0">
                <a:moveTo>
                  <a:pt x="0" y="347751"/>
                </a:moveTo>
                <a:cubicBezTo>
                  <a:pt x="-3932" y="160420"/>
                  <a:pt x="161853" y="-16664"/>
                  <a:pt x="347751" y="0"/>
                </a:cubicBezTo>
                <a:cubicBezTo>
                  <a:pt x="863795" y="17179"/>
                  <a:pt x="1042540" y="39618"/>
                  <a:pt x="1468918" y="0"/>
                </a:cubicBezTo>
                <a:lnTo>
                  <a:pt x="1468918" y="0"/>
                </a:lnTo>
                <a:cubicBezTo>
                  <a:pt x="1749908" y="160114"/>
                  <a:pt x="3112025" y="-7570"/>
                  <a:pt x="3672295" y="0"/>
                </a:cubicBezTo>
                <a:cubicBezTo>
                  <a:pt x="5723041" y="-165514"/>
                  <a:pt x="6923410" y="-96643"/>
                  <a:pt x="8465756" y="0"/>
                </a:cubicBezTo>
                <a:cubicBezTo>
                  <a:pt x="8685383" y="22181"/>
                  <a:pt x="8811228" y="154954"/>
                  <a:pt x="8813507" y="347751"/>
                </a:cubicBezTo>
                <a:cubicBezTo>
                  <a:pt x="8749173" y="756836"/>
                  <a:pt x="8739446" y="832662"/>
                  <a:pt x="8813507" y="1217104"/>
                </a:cubicBezTo>
                <a:lnTo>
                  <a:pt x="8813507" y="1217104"/>
                </a:lnTo>
                <a:cubicBezTo>
                  <a:pt x="8804893" y="1322492"/>
                  <a:pt x="8800095" y="1679780"/>
                  <a:pt x="8813507" y="1738720"/>
                </a:cubicBezTo>
                <a:lnTo>
                  <a:pt x="8813507" y="1738713"/>
                </a:lnTo>
                <a:cubicBezTo>
                  <a:pt x="8817551" y="1940713"/>
                  <a:pt x="8639667" y="2077261"/>
                  <a:pt x="8465756" y="2086464"/>
                </a:cubicBezTo>
                <a:cubicBezTo>
                  <a:pt x="6157046" y="2234410"/>
                  <a:pt x="4439412" y="1998830"/>
                  <a:pt x="3672295" y="2086464"/>
                </a:cubicBezTo>
                <a:cubicBezTo>
                  <a:pt x="3118378" y="2185999"/>
                  <a:pt x="1452046" y="2606001"/>
                  <a:pt x="587244" y="2873207"/>
                </a:cubicBezTo>
                <a:cubicBezTo>
                  <a:pt x="986565" y="2655581"/>
                  <a:pt x="1287608" y="2280717"/>
                  <a:pt x="1468918" y="2086464"/>
                </a:cubicBezTo>
                <a:cubicBezTo>
                  <a:pt x="1047352" y="2090792"/>
                  <a:pt x="492300" y="2041895"/>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813507" h="2086464" stroke="0" extrusionOk="0">
                <a:moveTo>
                  <a:pt x="0" y="347751"/>
                </a:moveTo>
                <a:cubicBezTo>
                  <a:pt x="6484" y="134590"/>
                  <a:pt x="135875" y="20435"/>
                  <a:pt x="347751" y="0"/>
                </a:cubicBezTo>
                <a:cubicBezTo>
                  <a:pt x="857976" y="87865"/>
                  <a:pt x="1179746" y="-47070"/>
                  <a:pt x="1468918" y="0"/>
                </a:cubicBezTo>
                <a:lnTo>
                  <a:pt x="1468918" y="0"/>
                </a:lnTo>
                <a:cubicBezTo>
                  <a:pt x="2090699" y="136756"/>
                  <a:pt x="2887281" y="-46743"/>
                  <a:pt x="3672295" y="0"/>
                </a:cubicBezTo>
                <a:cubicBezTo>
                  <a:pt x="4580588" y="-137111"/>
                  <a:pt x="6962847" y="4097"/>
                  <a:pt x="8465756" y="0"/>
                </a:cubicBezTo>
                <a:cubicBezTo>
                  <a:pt x="8695500" y="-4499"/>
                  <a:pt x="8805525" y="144275"/>
                  <a:pt x="8813507" y="347751"/>
                </a:cubicBezTo>
                <a:cubicBezTo>
                  <a:pt x="8853563" y="779840"/>
                  <a:pt x="8753197" y="928182"/>
                  <a:pt x="8813507" y="1217104"/>
                </a:cubicBezTo>
                <a:lnTo>
                  <a:pt x="8813507" y="1217104"/>
                </a:lnTo>
                <a:cubicBezTo>
                  <a:pt x="8834756" y="1365343"/>
                  <a:pt x="8766917" y="1659290"/>
                  <a:pt x="8813507" y="1738720"/>
                </a:cubicBezTo>
                <a:lnTo>
                  <a:pt x="8813507" y="1738713"/>
                </a:lnTo>
                <a:cubicBezTo>
                  <a:pt x="8821902" y="1906880"/>
                  <a:pt x="8644677" y="2071183"/>
                  <a:pt x="8465756" y="2086464"/>
                </a:cubicBezTo>
                <a:cubicBezTo>
                  <a:pt x="6161185" y="2020904"/>
                  <a:pt x="5973011" y="2089524"/>
                  <a:pt x="3672295" y="2086464"/>
                </a:cubicBezTo>
                <a:cubicBezTo>
                  <a:pt x="2325833" y="2437606"/>
                  <a:pt x="1168710" y="2858803"/>
                  <a:pt x="587244" y="2873207"/>
                </a:cubicBezTo>
                <a:cubicBezTo>
                  <a:pt x="836058" y="2597725"/>
                  <a:pt x="1263496" y="2319339"/>
                  <a:pt x="1468918" y="2086464"/>
                </a:cubicBezTo>
                <a:cubicBezTo>
                  <a:pt x="1191947" y="2091056"/>
                  <a:pt x="778135" y="210578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1.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2. Tìm đọc bài thơ, bài văn viết về những trải nghiệm trong cuộc sống giúp ta khôn lớn, trưởng thành.</a:t>
            </a:r>
            <a:endPar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874643" y="2352675"/>
            <a:ext cx="10726807" cy="2554545"/>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cs typeface="Calibri" panose="020F0502020204030204" pitchFamily="34" charset="0"/>
              </a:rPr>
              <a:t>G: </a:t>
            </a:r>
            <a:endParaRPr lang="en-US" sz="4000" b="1" dirty="0">
              <a:latin typeface="Cambria" panose="02040503050406030204" pitchFamily="18" charset="0"/>
              <a:ea typeface="Cambria" panose="02040503050406030204" pitchFamily="18" charset="0"/>
              <a:cs typeface="Calibri" panose="020F0502020204030204" pitchFamily="34" charset="0"/>
            </a:endParaRPr>
          </a:p>
          <a:p>
            <a:r>
              <a:rPr lang="vi-VN" sz="4000" b="1" dirty="0">
                <a:latin typeface="Cambria" panose="02040503050406030204" pitchFamily="18" charset="0"/>
                <a:ea typeface="Cambria" panose="02040503050406030204" pitchFamily="18" charset="0"/>
                <a:cs typeface="Calibri" panose="020F0502020204030204" pitchFamily="34" charset="0"/>
              </a:rPr>
              <a:t>– Khi mẹ vắng nhà của Trần Đăng Khoa</a:t>
            </a:r>
          </a:p>
          <a:p>
            <a:r>
              <a:rPr lang="vi-VN" sz="4000" b="1" dirty="0">
                <a:latin typeface="Cambria" panose="02040503050406030204" pitchFamily="18" charset="0"/>
                <a:ea typeface="Cambria" panose="02040503050406030204" pitchFamily="18" charset="0"/>
                <a:cs typeface="Calibri" panose="020F0502020204030204" pitchFamily="34" charset="0"/>
              </a:rPr>
              <a:t>– Khúc đồng dao lấm láp của Kao Sơn</a:t>
            </a:r>
          </a:p>
          <a:p>
            <a:r>
              <a:rPr lang="vi-VN" sz="4000" b="1" dirty="0">
                <a:latin typeface="Cambria" panose="02040503050406030204" pitchFamily="18" charset="0"/>
                <a:ea typeface="Cambria" panose="02040503050406030204" pitchFamily="18" charset="0"/>
                <a:cs typeface="Calibri" panose="020F0502020204030204" pitchFamily="34" charset="0"/>
              </a:rPr>
              <a:t>– Trên đồi mở mắt và mơ của Văn Thành Lê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91D58A2D-0593-D539-CDE4-B56D9C50A1E4}"/>
              </a:ext>
            </a:extLst>
          </p:cNvPr>
          <p:cNvSpPr>
            <a:spLocks noGrp="1"/>
          </p:cNvSpPr>
          <p:nvPr>
            <p:ph type="title"/>
          </p:nvPr>
        </p:nvSpPr>
        <p:spPr>
          <a:xfrm>
            <a:off x="838200" y="365125"/>
            <a:ext cx="10515600" cy="1325563"/>
          </a:xfrm>
        </p:spPr>
        <p:txBody>
          <a:bodyPr/>
          <a:lstStyle/>
          <a:p>
            <a:endParaRPr lang="en-US"/>
          </a:p>
        </p:txBody>
      </p:sp>
      <p:pic>
        <p:nvPicPr>
          <p:cNvPr id="2050" name="Picture 2" descr="Bài Thơ Khi Mẹ Vắng Nhà - Thơ mầm non - Thơ thiếu nhi hay nhất - YouTube">
            <a:extLst>
              <a:ext uri="{FF2B5EF4-FFF2-40B4-BE49-F238E27FC236}">
                <a16:creationId xmlns:a16="http://schemas.microsoft.com/office/drawing/2014/main" id="{3CAC50D3-E6CE-E341-E68D-3D3C348A17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8618" y="526775"/>
            <a:ext cx="9308302" cy="5235920"/>
          </a:xfrm>
          <a:prstGeom prst="rect">
            <a:avLst/>
          </a:prstGeom>
          <a:solidFill>
            <a:srgbClr val="FFFFFF"/>
          </a:solidFill>
          <a:extLst/>
        </p:spPr>
      </p:pic>
    </p:spTree>
    <p:extLst>
      <p:ext uri="{BB962C8B-B14F-4D97-AF65-F5344CB8AC3E}">
        <p14:creationId xmlns:p14="http://schemas.microsoft.com/office/powerpoint/2010/main" val="90096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99D1-BB19-28AD-AD19-9D04222E750E}"/>
              </a:ext>
            </a:extLst>
          </p:cNvPr>
          <p:cNvSpPr>
            <a:spLocks noGrp="1"/>
          </p:cNvSpPr>
          <p:nvPr>
            <p:ph type="title"/>
          </p:nvPr>
        </p:nvSpPr>
        <p:spPr/>
        <p:txBody>
          <a:bodyPr/>
          <a:lstStyle/>
          <a:p>
            <a:endParaRPr lang="en-US"/>
          </a:p>
        </p:txBody>
      </p:sp>
      <p:pic>
        <p:nvPicPr>
          <p:cNvPr id="3074" name="Picture 2" descr="Khúc đồng dao lấm láp by Kao Sơn | Goodreads">
            <a:extLst>
              <a:ext uri="{FF2B5EF4-FFF2-40B4-BE49-F238E27FC236}">
                <a16:creationId xmlns:a16="http://schemas.microsoft.com/office/drawing/2014/main" id="{07A07168-E38E-E5C5-BB57-81D1EDAA7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21" y="409868"/>
            <a:ext cx="4463083" cy="62455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ên đồi, mở mắt và mơ">
            <a:extLst>
              <a:ext uri="{FF2B5EF4-FFF2-40B4-BE49-F238E27FC236}">
                <a16:creationId xmlns:a16="http://schemas.microsoft.com/office/drawing/2014/main" id="{485BD820-80BB-FB6A-5701-8DC7587A9C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50638" y="359273"/>
            <a:ext cx="4223380" cy="64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1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241</Words>
  <Application>Microsoft Office PowerPoint</Application>
  <PresentationFormat>Widescreen</PresentationFormat>
  <Paragraphs>18</Paragraphs>
  <Slides>10</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Cambria</vt:lpstr>
      <vt:lpstr>等线</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25</cp:revision>
  <dcterms:created xsi:type="dcterms:W3CDTF">2023-07-16T13:33:34Z</dcterms:created>
  <dcterms:modified xsi:type="dcterms:W3CDTF">2025-12-20T07:47:35Z</dcterms:modified>
</cp:coreProperties>
</file>