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19"/>
  </p:notesMasterIdLst>
  <p:sldIdLst>
    <p:sldId id="271" r:id="rId4"/>
    <p:sldId id="601" r:id="rId5"/>
    <p:sldId id="599" r:id="rId6"/>
    <p:sldId id="261" r:id="rId7"/>
    <p:sldId id="279" r:id="rId8"/>
    <p:sldId id="260" r:id="rId9"/>
    <p:sldId id="598" r:id="rId10"/>
    <p:sldId id="277" r:id="rId11"/>
    <p:sldId id="594" r:id="rId12"/>
    <p:sldId id="589" r:id="rId13"/>
    <p:sldId id="592" r:id="rId14"/>
    <p:sldId id="600" r:id="rId15"/>
    <p:sldId id="595" r:id="rId16"/>
    <p:sldId id="593" r:id="rId17"/>
    <p:sldId id="5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65EC9-6946-4D56-94FA-E0D1D9D35CD3}" type="datetimeFigureOut">
              <a:rPr lang="en-US" smtClean="0"/>
              <a:t>20/12/2025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59B20-57BF-4EC4-AB58-39BE13E7E51C}" type="slidenum">
              <a:rPr lang="en-US" smtClean="0"/>
              <a:t>‹#›</a:t>
            </a:fld>
            <a:endParaRPr lang="en-US"/>
          </a:p>
        </p:txBody>
      </p:sp>
    </p:spTree>
    <p:extLst>
      <p:ext uri="{BB962C8B-B14F-4D97-AF65-F5344CB8AC3E}">
        <p14:creationId xmlns:p14="http://schemas.microsoft.com/office/powerpoint/2010/main" val="100659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6BC61-D886-0965-F733-C87D68944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87B97-F6C4-0274-5710-7D0948D4A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430B6-7B3F-7812-D376-8B0EE31735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E0526A-E1A5-EDA4-50FE-79709DE9D5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75752-F630-4D79-8A6A-33303650E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97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75752-F630-4D79-8A6A-33303650E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8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168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1096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218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267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608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39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40608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17257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945492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29429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7850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13619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218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2929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159756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1833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387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403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212001"/>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75682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01057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87617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68734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50142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6723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6924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724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2758831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2062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524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1376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666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304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9190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597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7366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0708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24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3246879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7204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8047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83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2667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16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5156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17849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3218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64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92242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25914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6606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9487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09803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descr="A round pink circle with white text and a black background&#10;&#10;AI-generated content may be incorrect.">
            <a:extLst>
              <a:ext uri="{FF2B5EF4-FFF2-40B4-BE49-F238E27FC236}">
                <a16:creationId xmlns:a16="http://schemas.microsoft.com/office/drawing/2014/main" id="{3D3959BC-B7CD-3229-6108-FDB2BD398E7A}"/>
              </a:ext>
            </a:extLst>
          </p:cNvPr>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1533832" y="202472"/>
            <a:ext cx="1358397" cy="1358397"/>
          </a:xfrm>
          <a:prstGeom prst="rect">
            <a:avLst/>
          </a:prstGeom>
        </p:spPr>
      </p:pic>
    </p:spTree>
    <p:extLst>
      <p:ext uri="{BB962C8B-B14F-4D97-AF65-F5344CB8AC3E}">
        <p14:creationId xmlns:p14="http://schemas.microsoft.com/office/powerpoint/2010/main" val="3250776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8B86482E-28DE-8696-CBE3-5065E217B31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33832" y="202472"/>
            <a:ext cx="1358397" cy="1358397"/>
          </a:xfrm>
          <a:prstGeom prst="rect">
            <a:avLst/>
          </a:prstGeom>
        </p:spPr>
      </p:pic>
    </p:spTree>
    <p:extLst>
      <p:ext uri="{BB962C8B-B14F-4D97-AF65-F5344CB8AC3E}">
        <p14:creationId xmlns:p14="http://schemas.microsoft.com/office/powerpoint/2010/main" val="4432602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9977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7.svg"/><Relationship Id="rId21" Type="http://schemas.openxmlformats.org/officeDocument/2006/relationships/image" Target="../media/image25.svg"/><Relationship Id="rId34" Type="http://schemas.openxmlformats.org/officeDocument/2006/relationships/image" Target="../media/image19.png"/><Relationship Id="rId7" Type="http://schemas.openxmlformats.org/officeDocument/2006/relationships/image" Target="../media/image11.svg"/><Relationship Id="rId12" Type="http://schemas.openxmlformats.org/officeDocument/2006/relationships/image" Target="../media/image8.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33.svg"/><Relationship Id="rId1" Type="http://schemas.openxmlformats.org/officeDocument/2006/relationships/slideLayout" Target="../slideLayouts/slideLayout33.xml"/><Relationship Id="rId6" Type="http://schemas.openxmlformats.org/officeDocument/2006/relationships/image" Target="../media/image5.png"/><Relationship Id="rId11" Type="http://schemas.openxmlformats.org/officeDocument/2006/relationships/image" Target="../media/image15.svg"/><Relationship Id="rId24" Type="http://schemas.openxmlformats.org/officeDocument/2006/relationships/image" Target="../media/image14.png"/><Relationship Id="rId32" Type="http://schemas.openxmlformats.org/officeDocument/2006/relationships/image" Target="../media/image1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16.png"/><Relationship Id="rId10" Type="http://schemas.openxmlformats.org/officeDocument/2006/relationships/image" Target="../media/image7.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media/image31.svg"/><Relationship Id="rId30" Type="http://schemas.openxmlformats.org/officeDocument/2006/relationships/image" Target="../media/image17.png"/><Relationship Id="rId35" Type="http://schemas.openxmlformats.org/officeDocument/2006/relationships/image" Target="../media/image2.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32.emf"/><Relationship Id="rId7" Type="http://schemas.openxmlformats.org/officeDocument/2006/relationships/image" Target="../media/image5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10" Type="http://schemas.openxmlformats.org/officeDocument/2006/relationships/image" Target="../media/image56.png"/><Relationship Id="rId4" Type="http://schemas.openxmlformats.org/officeDocument/2006/relationships/image" Target="../media/image33.emf"/><Relationship Id="rId9" Type="http://schemas.openxmlformats.org/officeDocument/2006/relationships/image" Target="../media/image55.emf"/></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image" Target="../media/image21.svg"/><Relationship Id="rId26" Type="http://schemas.openxmlformats.org/officeDocument/2006/relationships/image" Target="../media/image29.svg"/><Relationship Id="rId39" Type="http://schemas.openxmlformats.org/officeDocument/2006/relationships/image" Target="../media/image28.png"/><Relationship Id="rId21" Type="http://schemas.openxmlformats.org/officeDocument/2006/relationships/image" Target="../media/image12.png"/><Relationship Id="rId34" Type="http://schemas.openxmlformats.org/officeDocument/2006/relationships/image" Target="../media/image23.emf"/><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9.svg"/><Relationship Id="rId20" Type="http://schemas.openxmlformats.org/officeDocument/2006/relationships/image" Target="../media/image23.svg"/><Relationship Id="rId29" Type="http://schemas.openxmlformats.org/officeDocument/2006/relationships/image" Target="../media/image16.png"/><Relationship Id="rId41" Type="http://schemas.openxmlformats.org/officeDocument/2006/relationships/image" Target="../media/image30.png"/><Relationship Id="rId1" Type="http://schemas.openxmlformats.org/officeDocument/2006/relationships/slideLayout" Target="../slideLayouts/slideLayout44.xml"/><Relationship Id="rId6" Type="http://schemas.openxmlformats.org/officeDocument/2006/relationships/image" Target="../media/image9.svg"/><Relationship Id="rId11" Type="http://schemas.openxmlformats.org/officeDocument/2006/relationships/image" Target="../media/image7.png"/><Relationship Id="rId24" Type="http://schemas.openxmlformats.org/officeDocument/2006/relationships/image" Target="../media/image27.svg"/><Relationship Id="rId32" Type="http://schemas.openxmlformats.org/officeDocument/2006/relationships/image" Target="../media/image21.emf"/><Relationship Id="rId37" Type="http://schemas.openxmlformats.org/officeDocument/2006/relationships/image" Target="../media/image26.emf"/><Relationship Id="rId40"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image" Target="../media/image31.svg"/><Relationship Id="rId36" Type="http://schemas.openxmlformats.org/officeDocument/2006/relationships/image" Target="../media/image25.emf"/><Relationship Id="rId10" Type="http://schemas.openxmlformats.org/officeDocument/2006/relationships/image" Target="../media/image13.svg"/><Relationship Id="rId19" Type="http://schemas.openxmlformats.org/officeDocument/2006/relationships/image" Target="../media/image11.png"/><Relationship Id="rId31" Type="http://schemas.openxmlformats.org/officeDocument/2006/relationships/image" Target="../media/image20.emf"/><Relationship Id="rId4" Type="http://schemas.openxmlformats.org/officeDocument/2006/relationships/image" Target="../media/image7.svg"/><Relationship Id="rId9" Type="http://schemas.openxmlformats.org/officeDocument/2006/relationships/image" Target="../media/image6.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15.png"/><Relationship Id="rId30" Type="http://schemas.openxmlformats.org/officeDocument/2006/relationships/image" Target="../media/image33.svg"/><Relationship Id="rId35" Type="http://schemas.openxmlformats.org/officeDocument/2006/relationships/image" Target="../media/image24.emf"/><Relationship Id="rId8" Type="http://schemas.openxmlformats.org/officeDocument/2006/relationships/image" Target="../media/image11.svg"/><Relationship Id="rId3" Type="http://schemas.openxmlformats.org/officeDocument/2006/relationships/image" Target="../media/image3.png"/><Relationship Id="rId12" Type="http://schemas.openxmlformats.org/officeDocument/2006/relationships/image" Target="../media/image15.svg"/><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22.emf"/><Relationship Id="rId38" Type="http://schemas.openxmlformats.org/officeDocument/2006/relationships/image" Target="../media/image27.emf"/></Relationships>
</file>

<file path=ppt/slides/_rels/slide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7.svg"/><Relationship Id="rId21" Type="http://schemas.openxmlformats.org/officeDocument/2006/relationships/image" Target="../media/image25.svg"/><Relationship Id="rId34" Type="http://schemas.openxmlformats.org/officeDocument/2006/relationships/image" Target="../media/image31.png"/><Relationship Id="rId7" Type="http://schemas.openxmlformats.org/officeDocument/2006/relationships/image" Target="../media/image11.svg"/><Relationship Id="rId12" Type="http://schemas.openxmlformats.org/officeDocument/2006/relationships/image" Target="../media/image8.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33.svg"/><Relationship Id="rId1" Type="http://schemas.openxmlformats.org/officeDocument/2006/relationships/slideLayout" Target="../slideLayouts/slideLayout33.xml"/><Relationship Id="rId6" Type="http://schemas.openxmlformats.org/officeDocument/2006/relationships/image" Target="../media/image5.png"/><Relationship Id="rId11" Type="http://schemas.openxmlformats.org/officeDocument/2006/relationships/image" Target="../media/image15.svg"/><Relationship Id="rId24" Type="http://schemas.openxmlformats.org/officeDocument/2006/relationships/image" Target="../media/image14.png"/><Relationship Id="rId32" Type="http://schemas.openxmlformats.org/officeDocument/2006/relationships/image" Target="../media/image1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16.png"/><Relationship Id="rId10" Type="http://schemas.openxmlformats.org/officeDocument/2006/relationships/image" Target="../media/image7.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image" Target="../media/image31.svg"/><Relationship Id="rId30" Type="http://schemas.openxmlformats.org/officeDocument/2006/relationships/image" Target="../media/image17.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8.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15.svg"/><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svg"/><Relationship Id="rId29" Type="http://schemas.openxmlformats.org/officeDocument/2006/relationships/image" Target="../media/image16.png"/><Relationship Id="rId1" Type="http://schemas.openxmlformats.org/officeDocument/2006/relationships/slideLayout" Target="../slideLayouts/slideLayout44.xml"/><Relationship Id="rId6" Type="http://schemas.openxmlformats.org/officeDocument/2006/relationships/image" Target="../media/image9.svg"/><Relationship Id="rId11" Type="http://schemas.openxmlformats.org/officeDocument/2006/relationships/image" Target="../media/image7.png"/><Relationship Id="rId24" Type="http://schemas.openxmlformats.org/officeDocument/2006/relationships/image" Target="../media/image27.svg"/><Relationship Id="rId32" Type="http://schemas.openxmlformats.org/officeDocument/2006/relationships/image" Target="../media/image37.sv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image" Target="../media/image31.svg"/><Relationship Id="rId10" Type="http://schemas.openxmlformats.org/officeDocument/2006/relationships/image" Target="../media/image13.svg"/><Relationship Id="rId19" Type="http://schemas.openxmlformats.org/officeDocument/2006/relationships/image" Target="../media/image11.png"/><Relationship Id="rId31" Type="http://schemas.openxmlformats.org/officeDocument/2006/relationships/image" Target="../media/image18.png"/><Relationship Id="rId4" Type="http://schemas.openxmlformats.org/officeDocument/2006/relationships/image" Target="../media/image7.svg"/><Relationship Id="rId9" Type="http://schemas.openxmlformats.org/officeDocument/2006/relationships/image" Target="../media/image6.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15.png"/><Relationship Id="rId30"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1105489" y="6010944"/>
            <a:ext cx="1068790" cy="1454961"/>
          </a:xfrm>
          <a:custGeom>
            <a:avLst/>
            <a:gdLst/>
            <a:ahLst/>
            <a:cxnLst/>
            <a:rect l="l" t="t" r="r" b="b"/>
            <a:pathLst>
              <a:path w="1603185" h="2182441">
                <a:moveTo>
                  <a:pt x="0" y="0"/>
                </a:moveTo>
                <a:lnTo>
                  <a:pt x="1603185" y="0"/>
                </a:lnTo>
                <a:lnTo>
                  <a:pt x="1603185" y="2182441"/>
                </a:lnTo>
                <a:lnTo>
                  <a:pt x="0" y="21824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0941238" y="5114469"/>
            <a:ext cx="1726746" cy="2115462"/>
          </a:xfrm>
          <a:custGeom>
            <a:avLst/>
            <a:gdLst/>
            <a:ahLst/>
            <a:cxnLst/>
            <a:rect l="l" t="t" r="r" b="b"/>
            <a:pathLst>
              <a:path w="2590119" h="3173193">
                <a:moveTo>
                  <a:pt x="0" y="0"/>
                </a:moveTo>
                <a:lnTo>
                  <a:pt x="2590119" y="0"/>
                </a:lnTo>
                <a:lnTo>
                  <a:pt x="2590119" y="3173194"/>
                </a:lnTo>
                <a:lnTo>
                  <a:pt x="0" y="31731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0430216" y="6172200"/>
            <a:ext cx="629221" cy="1371600"/>
          </a:xfrm>
          <a:custGeom>
            <a:avLst/>
            <a:gdLst/>
            <a:ahLst/>
            <a:cxnLst/>
            <a:rect l="l" t="t" r="r" b="b"/>
            <a:pathLst>
              <a:path w="943832" h="2057400">
                <a:moveTo>
                  <a:pt x="0" y="0"/>
                </a:moveTo>
                <a:lnTo>
                  <a:pt x="943832" y="0"/>
                </a:lnTo>
                <a:lnTo>
                  <a:pt x="943832" y="2057400"/>
                </a:lnTo>
                <a:lnTo>
                  <a:pt x="0" y="20574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1437839" y="3991642"/>
            <a:ext cx="1508323" cy="1657498"/>
          </a:xfrm>
          <a:custGeom>
            <a:avLst/>
            <a:gdLst/>
            <a:ahLst/>
            <a:cxnLst/>
            <a:rect l="l" t="t" r="r" b="b"/>
            <a:pathLst>
              <a:path w="2262485" h="2486247">
                <a:moveTo>
                  <a:pt x="0" y="0"/>
                </a:moveTo>
                <a:lnTo>
                  <a:pt x="2262486" y="0"/>
                </a:lnTo>
                <a:lnTo>
                  <a:pt x="2262486" y="2486247"/>
                </a:lnTo>
                <a:lnTo>
                  <a:pt x="0" y="24862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1363667" y="2295995"/>
            <a:ext cx="1903095" cy="2743200"/>
          </a:xfrm>
          <a:custGeom>
            <a:avLst/>
            <a:gdLst/>
            <a:ahLst/>
            <a:cxnLst/>
            <a:rect l="l" t="t" r="r" b="b"/>
            <a:pathLst>
              <a:path w="2854643" h="4114800">
                <a:moveTo>
                  <a:pt x="0" y="0"/>
                </a:moveTo>
                <a:lnTo>
                  <a:pt x="2854642" y="0"/>
                </a:lnTo>
                <a:lnTo>
                  <a:pt x="2854642"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1097069" y="-122257"/>
            <a:ext cx="1218145" cy="1616113"/>
          </a:xfrm>
          <a:custGeom>
            <a:avLst/>
            <a:gdLst/>
            <a:ahLst/>
            <a:cxnLst/>
            <a:rect l="l" t="t" r="r" b="b"/>
            <a:pathLst>
              <a:path w="1827217" h="2424169">
                <a:moveTo>
                  <a:pt x="0" y="0"/>
                </a:moveTo>
                <a:lnTo>
                  <a:pt x="1827217" y="0"/>
                </a:lnTo>
                <a:lnTo>
                  <a:pt x="1827217" y="2424170"/>
                </a:lnTo>
                <a:lnTo>
                  <a:pt x="0" y="24241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11437838" y="945627"/>
            <a:ext cx="1533089" cy="1458351"/>
          </a:xfrm>
          <a:custGeom>
            <a:avLst/>
            <a:gdLst/>
            <a:ahLst/>
            <a:cxnLst/>
            <a:rect l="l" t="t" r="r" b="b"/>
            <a:pathLst>
              <a:path w="2299634" h="2187527">
                <a:moveTo>
                  <a:pt x="0" y="0"/>
                </a:moveTo>
                <a:lnTo>
                  <a:pt x="2299635" y="0"/>
                </a:lnTo>
                <a:lnTo>
                  <a:pt x="2299635" y="2187527"/>
                </a:lnTo>
                <a:lnTo>
                  <a:pt x="0" y="21875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10576266" y="4119113"/>
            <a:ext cx="1187195" cy="845876"/>
          </a:xfrm>
          <a:custGeom>
            <a:avLst/>
            <a:gdLst/>
            <a:ahLst/>
            <a:cxnLst/>
            <a:rect l="l" t="t" r="r" b="b"/>
            <a:pathLst>
              <a:path w="1780792" h="1268814">
                <a:moveTo>
                  <a:pt x="0" y="0"/>
                </a:moveTo>
                <a:lnTo>
                  <a:pt x="1780792" y="0"/>
                </a:lnTo>
                <a:lnTo>
                  <a:pt x="1780792" y="1268814"/>
                </a:lnTo>
                <a:lnTo>
                  <a:pt x="0" y="126881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461209" flipH="1">
            <a:off x="-42391" y="5106204"/>
            <a:ext cx="1270057" cy="1965271"/>
          </a:xfrm>
          <a:custGeom>
            <a:avLst/>
            <a:gdLst/>
            <a:ahLst/>
            <a:cxnLst/>
            <a:rect l="l" t="t" r="r" b="b"/>
            <a:pathLst>
              <a:path w="1905085" h="2947907">
                <a:moveTo>
                  <a:pt x="1905085" y="0"/>
                </a:moveTo>
                <a:lnTo>
                  <a:pt x="0" y="0"/>
                </a:lnTo>
                <a:lnTo>
                  <a:pt x="0" y="2947908"/>
                </a:lnTo>
                <a:lnTo>
                  <a:pt x="1905085" y="2947908"/>
                </a:lnTo>
                <a:lnTo>
                  <a:pt x="1905085"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551889" y="4298671"/>
            <a:ext cx="1237689" cy="1332639"/>
          </a:xfrm>
          <a:custGeom>
            <a:avLst/>
            <a:gdLst/>
            <a:ahLst/>
            <a:cxnLst/>
            <a:rect l="l" t="t" r="r" b="b"/>
            <a:pathLst>
              <a:path w="1856533" h="1998959">
                <a:moveTo>
                  <a:pt x="0" y="0"/>
                </a:moveTo>
                <a:lnTo>
                  <a:pt x="1856533" y="0"/>
                </a:lnTo>
                <a:lnTo>
                  <a:pt x="1856533" y="1998959"/>
                </a:lnTo>
                <a:lnTo>
                  <a:pt x="0" y="1998959"/>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505550" y="2507831"/>
            <a:ext cx="1430079" cy="2114719"/>
          </a:xfrm>
          <a:custGeom>
            <a:avLst/>
            <a:gdLst/>
            <a:ahLst/>
            <a:cxnLst/>
            <a:rect l="l" t="t" r="r" b="b"/>
            <a:pathLst>
              <a:path w="2145118" h="3172078">
                <a:moveTo>
                  <a:pt x="0" y="0"/>
                </a:moveTo>
                <a:lnTo>
                  <a:pt x="2145117" y="0"/>
                </a:lnTo>
                <a:lnTo>
                  <a:pt x="2145117" y="3172077"/>
                </a:lnTo>
                <a:lnTo>
                  <a:pt x="0" y="3172077"/>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303872" y="3705673"/>
            <a:ext cx="928079" cy="942212"/>
          </a:xfrm>
          <a:custGeom>
            <a:avLst/>
            <a:gdLst/>
            <a:ahLst/>
            <a:cxnLst/>
            <a:rect l="l" t="t" r="r" b="b"/>
            <a:pathLst>
              <a:path w="1392118" h="1413318">
                <a:moveTo>
                  <a:pt x="0" y="0"/>
                </a:moveTo>
                <a:lnTo>
                  <a:pt x="1392118" y="0"/>
                </a:lnTo>
                <a:lnTo>
                  <a:pt x="1392118" y="1413317"/>
                </a:lnTo>
                <a:lnTo>
                  <a:pt x="0" y="1413317"/>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672538" flipH="1">
            <a:off x="-512394" y="632728"/>
            <a:ext cx="1244727" cy="2743200"/>
          </a:xfrm>
          <a:custGeom>
            <a:avLst/>
            <a:gdLst/>
            <a:ahLst/>
            <a:cxnLst/>
            <a:rect l="l" t="t" r="r" b="b"/>
            <a:pathLst>
              <a:path w="1867090" h="4114800">
                <a:moveTo>
                  <a:pt x="1867090" y="0"/>
                </a:moveTo>
                <a:lnTo>
                  <a:pt x="0" y="0"/>
                </a:lnTo>
                <a:lnTo>
                  <a:pt x="0" y="4114800"/>
                </a:lnTo>
                <a:lnTo>
                  <a:pt x="1867090" y="4114800"/>
                </a:lnTo>
                <a:lnTo>
                  <a:pt x="1867090" y="0"/>
                </a:lnTo>
                <a:close/>
              </a:path>
            </a:pathLst>
          </a:custGeom>
          <a:blipFill>
            <a:blip r:embed="rId26">
              <a:extLst>
                <a:ext uri="{96DAC541-7B7A-43D3-8B79-37D633B846F1}">
                  <asvg:svgBlip xmlns:asvg="http://schemas.microsoft.com/office/drawing/2016/SVG/main" xmlns="" r:embed="rId27"/>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465406" y="1147890"/>
            <a:ext cx="1489425" cy="1599382"/>
          </a:xfrm>
          <a:custGeom>
            <a:avLst/>
            <a:gdLst/>
            <a:ahLst/>
            <a:cxnLst/>
            <a:rect l="l" t="t" r="r" b="b"/>
            <a:pathLst>
              <a:path w="2234137" h="2399073">
                <a:moveTo>
                  <a:pt x="0" y="0"/>
                </a:moveTo>
                <a:lnTo>
                  <a:pt x="2234137" y="0"/>
                </a:lnTo>
                <a:lnTo>
                  <a:pt x="2234137" y="2399073"/>
                </a:lnTo>
                <a:lnTo>
                  <a:pt x="0" y="2399073"/>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301139" y="-851432"/>
            <a:ext cx="1533089" cy="1458351"/>
          </a:xfrm>
          <a:custGeom>
            <a:avLst/>
            <a:gdLst/>
            <a:ahLst/>
            <a:cxnLst/>
            <a:rect l="l" t="t" r="r" b="b"/>
            <a:pathLst>
              <a:path w="2299634" h="2187527">
                <a:moveTo>
                  <a:pt x="0" y="0"/>
                </a:moveTo>
                <a:lnTo>
                  <a:pt x="2299635" y="0"/>
                </a:lnTo>
                <a:lnTo>
                  <a:pt x="2299635" y="2187527"/>
                </a:lnTo>
                <a:lnTo>
                  <a:pt x="0" y="21875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grpSp>
        <p:nvGrpSpPr>
          <p:cNvPr id="17" name="Group 17"/>
          <p:cNvGrpSpPr/>
          <p:nvPr/>
        </p:nvGrpSpPr>
        <p:grpSpPr>
          <a:xfrm>
            <a:off x="315564" y="160310"/>
            <a:ext cx="11586273" cy="6537381"/>
            <a:chOff x="0" y="0"/>
            <a:chExt cx="4577293" cy="2582669"/>
          </a:xfrm>
        </p:grpSpPr>
        <p:sp>
          <p:nvSpPr>
            <p:cNvPr id="18" name="Freeform 18"/>
            <p:cNvSpPr/>
            <p:nvPr/>
          </p:nvSpPr>
          <p:spPr>
            <a:xfrm>
              <a:off x="0" y="0"/>
              <a:ext cx="4577293" cy="2582669"/>
            </a:xfrm>
            <a:custGeom>
              <a:avLst/>
              <a:gdLst/>
              <a:ahLst/>
              <a:cxnLst/>
              <a:rect l="l" t="t" r="r" b="b"/>
              <a:pathLst>
                <a:path w="4577293" h="2582669">
                  <a:moveTo>
                    <a:pt x="12918" y="0"/>
                  </a:moveTo>
                  <a:lnTo>
                    <a:pt x="4564374" y="0"/>
                  </a:lnTo>
                  <a:cubicBezTo>
                    <a:pt x="4571509" y="0"/>
                    <a:pt x="4577293" y="5784"/>
                    <a:pt x="4577293" y="12918"/>
                  </a:cubicBezTo>
                  <a:lnTo>
                    <a:pt x="4577293" y="2569751"/>
                  </a:lnTo>
                  <a:cubicBezTo>
                    <a:pt x="4577293" y="2573177"/>
                    <a:pt x="4575932" y="2576463"/>
                    <a:pt x="4573509" y="2578885"/>
                  </a:cubicBezTo>
                  <a:cubicBezTo>
                    <a:pt x="4571086" y="2581308"/>
                    <a:pt x="4567801" y="2582669"/>
                    <a:pt x="4564374" y="2582669"/>
                  </a:cubicBezTo>
                  <a:lnTo>
                    <a:pt x="12918" y="2582669"/>
                  </a:lnTo>
                  <a:cubicBezTo>
                    <a:pt x="5784" y="2582669"/>
                    <a:pt x="0" y="2576885"/>
                    <a:pt x="0" y="2569751"/>
                  </a:cubicBezTo>
                  <a:lnTo>
                    <a:pt x="0" y="12918"/>
                  </a:lnTo>
                  <a:cubicBezTo>
                    <a:pt x="0" y="9492"/>
                    <a:pt x="1361" y="6206"/>
                    <a:pt x="3784" y="3784"/>
                  </a:cubicBezTo>
                  <a:cubicBezTo>
                    <a:pt x="6206" y="1361"/>
                    <a:pt x="9492" y="0"/>
                    <a:pt x="12918" y="0"/>
                  </a:cubicBezTo>
                  <a:close/>
                </a:path>
              </a:pathLst>
            </a:custGeom>
            <a:solidFill>
              <a:srgbClr val="FFFFFF"/>
            </a:solidFill>
            <a:ln w="38100" cap="rnd">
              <a:solidFill>
                <a:srgbClr val="FFD4D1"/>
              </a:solidFill>
              <a:prstDash val="solid"/>
              <a:round/>
            </a:ln>
          </p:spPr>
          <p:txBody>
            <a:bodyPr/>
            <a:lstStyle/>
            <a:p>
              <a:pPr defTabSz="609630"/>
              <a:endParaRPr lang="en-US" sz="1200">
                <a:solidFill>
                  <a:prstClr val="black"/>
                </a:solidFill>
                <a:latin typeface="Calibri"/>
              </a:endParaRPr>
            </a:p>
          </p:txBody>
        </p:sp>
        <p:sp>
          <p:nvSpPr>
            <p:cNvPr id="19" name="TextBox 19"/>
            <p:cNvSpPr txBox="1"/>
            <p:nvPr/>
          </p:nvSpPr>
          <p:spPr>
            <a:xfrm>
              <a:off x="0" y="-28575"/>
              <a:ext cx="4577293" cy="2611244"/>
            </a:xfrm>
            <a:prstGeom prst="rect">
              <a:avLst/>
            </a:prstGeom>
          </p:spPr>
          <p:txBody>
            <a:bodyPr lIns="33867" tIns="33867" rIns="33867" bIns="33867" rtlCol="0" anchor="ctr"/>
            <a:lstStyle/>
            <a:p>
              <a:pPr algn="ctr" defTabSz="609630">
                <a:lnSpc>
                  <a:spcPts val="1980"/>
                </a:lnSpc>
              </a:pPr>
              <a:endParaRPr sz="1200">
                <a:solidFill>
                  <a:prstClr val="black"/>
                </a:solidFill>
                <a:latin typeface="Calibri"/>
              </a:endParaRPr>
            </a:p>
          </p:txBody>
        </p:sp>
      </p:grpSp>
      <p:sp>
        <p:nvSpPr>
          <p:cNvPr id="20" name="Freeform 20"/>
          <p:cNvSpPr/>
          <p:nvPr/>
        </p:nvSpPr>
        <p:spPr>
          <a:xfrm>
            <a:off x="2742230" y="945627"/>
            <a:ext cx="8974079" cy="4262687"/>
          </a:xfrm>
          <a:custGeom>
            <a:avLst/>
            <a:gdLst/>
            <a:ahLst/>
            <a:cxnLst/>
            <a:rect l="l" t="t" r="r" b="b"/>
            <a:pathLst>
              <a:path w="15431461" h="7329944">
                <a:moveTo>
                  <a:pt x="0" y="0"/>
                </a:moveTo>
                <a:lnTo>
                  <a:pt x="15431461" y="0"/>
                </a:lnTo>
                <a:lnTo>
                  <a:pt x="15431461" y="7329944"/>
                </a:lnTo>
                <a:lnTo>
                  <a:pt x="0" y="7329944"/>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24529" y="1521625"/>
            <a:ext cx="2976369" cy="4940033"/>
          </a:xfrm>
          <a:custGeom>
            <a:avLst/>
            <a:gdLst/>
            <a:ahLst/>
            <a:cxnLst/>
            <a:rect l="l" t="t" r="r" b="b"/>
            <a:pathLst>
              <a:path w="4464554" h="7410049">
                <a:moveTo>
                  <a:pt x="0" y="0"/>
                </a:moveTo>
                <a:lnTo>
                  <a:pt x="4464555" y="0"/>
                </a:lnTo>
                <a:lnTo>
                  <a:pt x="4464555" y="7410049"/>
                </a:lnTo>
                <a:lnTo>
                  <a:pt x="0" y="7410049"/>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pPr defTabSz="609630"/>
            <a:endParaRPr lang="en-US" sz="1200">
              <a:solidFill>
                <a:prstClr val="black"/>
              </a:solidFill>
              <a:latin typeface="Calibri"/>
            </a:endParaRPr>
          </a:p>
        </p:txBody>
      </p:sp>
      <p:pic>
        <p:nvPicPr>
          <p:cNvPr id="24" name="Picture 23" descr="A close up of a text&#10;&#10;AI-generated content may be incorrect.">
            <a:extLst>
              <a:ext uri="{FF2B5EF4-FFF2-40B4-BE49-F238E27FC236}">
                <a16:creationId xmlns:a16="http://schemas.microsoft.com/office/drawing/2014/main" id="{AE81E2C1-8B1B-D3FF-2C53-81F62D1B84E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68694" y="1701209"/>
            <a:ext cx="7591753" cy="2643473"/>
          </a:xfrm>
          <a:prstGeom prst="rect">
            <a:avLst/>
          </a:prstGeom>
        </p:spPr>
      </p:pic>
      <p:pic>
        <p:nvPicPr>
          <p:cNvPr id="22" name="Picture 21" descr="A round pink circle with white text and a black background&#10;&#10;AI-generated content may be incorrect.">
            <a:extLst>
              <a:ext uri="{FF2B5EF4-FFF2-40B4-BE49-F238E27FC236}">
                <a16:creationId xmlns:a16="http://schemas.microsoft.com/office/drawing/2014/main" id="{F8F65589-4859-BDD2-8D4D-DE6EA36CC070}"/>
              </a:ext>
            </a:extLst>
          </p:cNvPr>
          <p:cNvPicPr>
            <a:picLocks noChangeAspect="1"/>
          </p:cNvPicPr>
          <p:nvPr/>
        </p:nvPicPr>
        <p:blipFill>
          <a:blip r:embed="rId35" cstate="hqprint">
            <a:extLst>
              <a:ext uri="{28A0092B-C50C-407E-A947-70E740481C1C}">
                <a14:useLocalDpi xmlns:a14="http://schemas.microsoft.com/office/drawing/2010/main" val="0"/>
              </a:ext>
            </a:extLst>
          </a:blip>
          <a:stretch>
            <a:fillRect/>
          </a:stretch>
        </p:blipFill>
        <p:spPr>
          <a:xfrm>
            <a:off x="-1533832" y="202472"/>
            <a:ext cx="1358397" cy="13583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563191" y="506785"/>
            <a:ext cx="10829706" cy="1845890"/>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571500" lvl="0" indent="-571500" algn="just">
              <a:buFont typeface="Arial" panose="020B0604020202020204" pitchFamily="34" charset="0"/>
              <a:buChar char="•"/>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Kể lại công việc em đã tham gia theo đúng trình tự và nêu cảm xúc của em.</a:t>
            </a:r>
          </a:p>
          <a:p>
            <a:pPr marL="571500" lvl="0" indent="-571500" algn="l">
              <a:buFont typeface="Arial" panose="020B0604020202020204" pitchFamily="34" charset="0"/>
              <a:buChar char="•"/>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Nêu lợi ích công việc đó. </a:t>
            </a:r>
          </a:p>
        </p:txBody>
      </p:sp>
      <p:pic>
        <p:nvPicPr>
          <p:cNvPr id="24" name="图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993418" flipH="1" flipV="1">
            <a:off x="-309370" y="-624188"/>
            <a:ext cx="1337538" cy="1649674"/>
          </a:xfrm>
          <a:prstGeom prst="rect">
            <a:avLst/>
          </a:prstGeom>
        </p:spPr>
      </p:pic>
      <p:pic>
        <p:nvPicPr>
          <p:cNvPr id="3" name="Picture 2">
            <a:extLst>
              <a:ext uri="{FF2B5EF4-FFF2-40B4-BE49-F238E27FC236}">
                <a16:creationId xmlns:a16="http://schemas.microsoft.com/office/drawing/2014/main" id="{4F734B15-FFEE-4FE1-8FE8-EC07860AA0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2395" y="2696664"/>
            <a:ext cx="8200994" cy="3908028"/>
          </a:xfrm>
          <a:prstGeom prst="rect">
            <a:avLst/>
          </a:prstGeom>
        </p:spPr>
      </p:pic>
    </p:spTree>
    <p:extLst>
      <p:ext uri="{BB962C8B-B14F-4D97-AF65-F5344CB8AC3E}">
        <p14:creationId xmlns:p14="http://schemas.microsoft.com/office/powerpoint/2010/main" val="4072429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bg/>
                                          </p:spTgt>
                                        </p:tgtEl>
                                        <p:attrNameLst>
                                          <p:attrName>style.visibility</p:attrName>
                                        </p:attrNameLst>
                                      </p:cBhvr>
                                      <p:to>
                                        <p:strVal val="visible"/>
                                      </p:to>
                                    </p:set>
                                    <p:animEffect transition="in" filter="wipe(down)">
                                      <p:cBhvr>
                                        <p:cTn id="30" dur="500"/>
                                        <p:tgtEl>
                                          <p:spTgt spid="26">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down)">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6">
                                            <p:txEl>
                                              <p:pRg st="1" end="1"/>
                                            </p:txEl>
                                          </p:spTgt>
                                        </p:tgtEl>
                                        <p:attrNameLst>
                                          <p:attrName>style.visibility</p:attrName>
                                        </p:attrNameLst>
                                      </p:cBhvr>
                                      <p:to>
                                        <p:strVal val="visible"/>
                                      </p:to>
                                    </p:set>
                                    <p:animEffect transition="in" filter="wipe(down)">
                                      <p:cBhvr>
                                        <p:cTn id="40"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2A9902F-0AAE-8DBC-7BCD-65DEDBCD7573}"/>
              </a:ext>
            </a:extLst>
          </p:cNvPr>
          <p:cNvSpPr txBox="1"/>
          <p:nvPr/>
        </p:nvSpPr>
        <p:spPr>
          <a:xfrm>
            <a:off x="371475" y="419100"/>
            <a:ext cx="2152650" cy="830997"/>
          </a:xfrm>
          <a:prstGeom prst="rect">
            <a:avLst/>
          </a:prstGeom>
          <a:noFill/>
        </p:spPr>
        <p:txBody>
          <a:bodyPr wrap="square" rtlCol="0">
            <a:spAutoFit/>
          </a:bodyPr>
          <a:lstStyle/>
          <a:p>
            <a:r>
              <a:rPr lang="en-US" sz="4800" i="1" dirty="0" err="1">
                <a:latin typeface="Calibri" panose="020F0502020204030204" pitchFamily="34" charset="0"/>
                <a:cs typeface="Calibri" panose="020F0502020204030204" pitchFamily="34" charset="0"/>
              </a:rPr>
              <a:t>Lưu</a:t>
            </a:r>
            <a:r>
              <a:rPr lang="en-US" sz="4800" i="1" dirty="0">
                <a:latin typeface="Calibri" panose="020F0502020204030204" pitchFamily="34" charset="0"/>
                <a:cs typeface="Calibri" panose="020F0502020204030204" pitchFamily="34" charset="0"/>
              </a:rPr>
              <a:t> ý:</a:t>
            </a:r>
          </a:p>
        </p:txBody>
      </p:sp>
      <p:pic>
        <p:nvPicPr>
          <p:cNvPr id="18" name="Picture 17">
            <a:extLst>
              <a:ext uri="{FF2B5EF4-FFF2-40B4-BE49-F238E27FC236}">
                <a16:creationId xmlns:a16="http://schemas.microsoft.com/office/drawing/2014/main" id="{41E58263-2E1A-3555-3A49-1656CFD8F1F4}"/>
              </a:ext>
            </a:extLst>
          </p:cNvPr>
          <p:cNvPicPr>
            <a:picLocks noChangeAspect="1"/>
          </p:cNvPicPr>
          <p:nvPr/>
        </p:nvPicPr>
        <p:blipFill>
          <a:blip r:embed="rId2"/>
          <a:stretch>
            <a:fillRect/>
          </a:stretch>
        </p:blipFill>
        <p:spPr>
          <a:xfrm>
            <a:off x="193992" y="1801177"/>
            <a:ext cx="5923450" cy="3258503"/>
          </a:xfrm>
          <a:prstGeom prst="rect">
            <a:avLst/>
          </a:prstGeom>
        </p:spPr>
      </p:pic>
      <p:pic>
        <p:nvPicPr>
          <p:cNvPr id="20" name="Picture 19">
            <a:extLst>
              <a:ext uri="{FF2B5EF4-FFF2-40B4-BE49-F238E27FC236}">
                <a16:creationId xmlns:a16="http://schemas.microsoft.com/office/drawing/2014/main" id="{79BC10DF-B30F-D84D-6EBD-4DB9002104DC}"/>
              </a:ext>
            </a:extLst>
          </p:cNvPr>
          <p:cNvPicPr>
            <a:picLocks noChangeAspect="1"/>
          </p:cNvPicPr>
          <p:nvPr/>
        </p:nvPicPr>
        <p:blipFill>
          <a:blip r:embed="rId3"/>
          <a:stretch>
            <a:fillRect/>
          </a:stretch>
        </p:blipFill>
        <p:spPr>
          <a:xfrm>
            <a:off x="6667500" y="1647825"/>
            <a:ext cx="5375824" cy="3249930"/>
          </a:xfrm>
          <a:prstGeom prst="rect">
            <a:avLst/>
          </a:prstGeom>
        </p:spPr>
      </p:pic>
    </p:spTree>
    <p:extLst>
      <p:ext uri="{BB962C8B-B14F-4D97-AF65-F5344CB8AC3E}">
        <p14:creationId xmlns:p14="http://schemas.microsoft.com/office/powerpoint/2010/main" val="2717127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97DEE-0E51-0A89-F8E8-CA90840F34B6}"/>
              </a:ext>
            </a:extLst>
          </p:cNvPr>
          <p:cNvSpPr txBox="1"/>
          <p:nvPr/>
        </p:nvSpPr>
        <p:spPr>
          <a:xfrm>
            <a:off x="546652" y="457200"/>
            <a:ext cx="11290852" cy="6001643"/>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Hằng năm, sau kì nghỉ Tết Nguyên Đán, trường em lại tổ chức quyên góp để ủng hộ học sinh vùng lũ lụt và năm nay cũng vậy.</a:t>
            </a:r>
            <a:endParaRPr lang="en-US" sz="2400" dirty="0">
              <a:solidFill>
                <a:srgbClr val="002060"/>
              </a:solidFill>
              <a:latin typeface="Cambria" panose="02040503050406030204" pitchFamily="18" charset="0"/>
              <a:ea typeface="Cambria" panose="02040503050406030204" pitchFamily="18" charset="0"/>
            </a:endParaRPr>
          </a:p>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Chúng em có thể ủng hộ đồ dùng học tập, quần áo hoặc tiền mặt. Cán bộ lớp có trách nhiệm phân loại, thống kê và nộp về cho nhà trường. Thời gian để các lớp hoàn thành nhiệm vụ là một tuần.</a:t>
            </a:r>
            <a:endParaRPr lang="en-US" sz="2400" dirty="0">
              <a:solidFill>
                <a:srgbClr val="002060"/>
              </a:solidFill>
              <a:latin typeface="Cambria" panose="02040503050406030204" pitchFamily="18" charset="0"/>
              <a:ea typeface="Cambria" panose="02040503050406030204" pitchFamily="18" charset="0"/>
            </a:endParaRPr>
          </a:p>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Chiều hôm đó, sau khi kế hoạch được phát động, em đã xin mẹ thu gom một số sách vở còn mới để tặng các bạn. Ngoài ra, em cũng thu gom một số bộ quần áo mới mà mình không mặc nữa. Sau khi đã thu gom được một số đồ, em gấp lại gọn gàng, rồi để vào trong túi. Mẹ cũng đã giúp em sắp xếp gọn gàng đồ đạc. Hai mẹ con vừa làm vừa trò chuyện vui vẻ. </a:t>
            </a:r>
            <a:endParaRPr lang="en-US" sz="2400" dirty="0">
              <a:solidFill>
                <a:srgbClr val="002060"/>
              </a:solidFill>
              <a:latin typeface="Cambria" panose="02040503050406030204" pitchFamily="18" charset="0"/>
              <a:ea typeface="Cambria" panose="02040503050406030204" pitchFamily="18" charset="0"/>
            </a:endParaRPr>
          </a:p>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Em tin rằng những món quà này sẽ giúp đỡ phần nào cho các bạn học sinh có hoàn cảnh khó khăn. Nhờ nó mà các bạn nhỏ đó có thể tiếp tục học tập như em để thực hiện được ước mơ của mình và mùa đông này các bạn sẽ không bị lạnh nữa.</a:t>
            </a:r>
            <a:endParaRPr lang="en-US" sz="2400" dirty="0">
              <a:solidFill>
                <a:srgbClr val="002060"/>
              </a:solidFill>
              <a:latin typeface="Cambria" panose="02040503050406030204" pitchFamily="18" charset="0"/>
              <a:ea typeface="Cambria" panose="02040503050406030204" pitchFamily="18" charset="0"/>
            </a:endParaRPr>
          </a:p>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Em cảm thấy vui khi đã làm được một việc tốt. Điều đó khiến em hạnh phúc vô cùng.Tấm lòng nhỏ nhưng góp phần đem lại lợi ích to lớn. Em tự hứa sẽ cố gắng làm thêm được nhiều những công việc có ích cho cuộc sống hơn nữa.</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940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461312" y="4659286"/>
            <a:ext cx="1149502" cy="1854922"/>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60" y="4702303"/>
            <a:ext cx="959013" cy="1851668"/>
          </a:xfrm>
          <a:prstGeom prst="rect">
            <a:avLst/>
          </a:prstGeom>
        </p:spPr>
      </p:pic>
      <p:grpSp>
        <p:nvGrpSpPr>
          <p:cNvPr id="29" name="Group 28"/>
          <p:cNvGrpSpPr/>
          <p:nvPr/>
        </p:nvGrpSpPr>
        <p:grpSpPr>
          <a:xfrm>
            <a:off x="499820" y="1657845"/>
            <a:ext cx="7958379" cy="2771280"/>
            <a:chOff x="6429262" y="1628389"/>
            <a:chExt cx="7958379" cy="2771280"/>
          </a:xfrm>
        </p:grpSpPr>
        <p:grpSp>
          <p:nvGrpSpPr>
            <p:cNvPr id="33" name="Group 32"/>
            <p:cNvGrpSpPr/>
            <p:nvPr/>
          </p:nvGrpSpPr>
          <p:grpSpPr>
            <a:xfrm>
              <a:off x="7428712" y="2189869"/>
              <a:ext cx="6958929" cy="2209800"/>
              <a:chOff x="1004099" y="2189869"/>
              <a:chExt cx="6958929" cy="2209800"/>
            </a:xfrm>
          </p:grpSpPr>
          <p:sp>
            <p:nvSpPr>
              <p:cNvPr id="38" name="Rectangle 37"/>
              <p:cNvSpPr/>
              <p:nvPr/>
            </p:nvSpPr>
            <p:spPr>
              <a:xfrm>
                <a:off x="1004099" y="2189869"/>
                <a:ext cx="6958929" cy="22098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 name="TextBox 38"/>
              <p:cNvSpPr txBox="1"/>
              <p:nvPr/>
            </p:nvSpPr>
            <p:spPr>
              <a:xfrm>
                <a:off x="1009778" y="2292378"/>
                <a:ext cx="6848475"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Hoạt động 3: </a:t>
                </a:r>
                <a:r>
                  <a:rPr kumimoji="0" lang="vi-VN"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Ghi chép những ý quan trọng trong bài phát biểu của bạn để trao đổi với bạn. </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7" name="图片 2"/>
            <p:cNvPicPr>
              <a:picLocks noChangeAspect="1"/>
            </p:cNvPicPr>
            <p:nvPr/>
          </p:nvPicPr>
          <p:blipFill>
            <a:blip r:embed="rId10"/>
            <a:stretch>
              <a:fillRect/>
            </a:stretch>
          </p:blipFill>
          <p:spPr>
            <a:xfrm rot="797177">
              <a:off x="6429262" y="1628389"/>
              <a:ext cx="964725" cy="1358900"/>
            </a:xfrm>
            <a:prstGeom prst="rect">
              <a:avLst/>
            </a:prstGeom>
          </p:spPr>
        </p:pic>
      </p:grpSp>
    </p:spTree>
    <p:extLst>
      <p:ext uri="{BB962C8B-B14F-4D97-AF65-F5344CB8AC3E}">
        <p14:creationId xmlns:p14="http://schemas.microsoft.com/office/powerpoint/2010/main" val="264795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A2799E7-6639-F67C-5607-18866CE08FA4}"/>
              </a:ext>
            </a:extLst>
          </p:cNvPr>
          <p:cNvGrpSpPr/>
          <p:nvPr/>
        </p:nvGrpSpPr>
        <p:grpSpPr>
          <a:xfrm>
            <a:off x="1876425" y="390525"/>
            <a:ext cx="8582025" cy="3506194"/>
            <a:chOff x="1610283" y="2733675"/>
            <a:chExt cx="8582025" cy="3506194"/>
          </a:xfrm>
        </p:grpSpPr>
        <p:pic>
          <p:nvPicPr>
            <p:cNvPr id="17" name="Picture 2" descr="Cute girl cartoon writing on a book Royalty Free Vector">
              <a:extLst>
                <a:ext uri="{FF2B5EF4-FFF2-40B4-BE49-F238E27FC236}">
                  <a16:creationId xmlns:a16="http://schemas.microsoft.com/office/drawing/2014/main" id="{49C5CA3F-D846-A8B9-5161-396C87FF1C9F}"/>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7012"/>
            <a:stretch/>
          </p:blipFill>
          <p:spPr bwMode="auto">
            <a:xfrm>
              <a:off x="1610283" y="4306379"/>
              <a:ext cx="2020686" cy="1933490"/>
            </a:xfrm>
            <a:prstGeom prst="rect">
              <a:avLst/>
            </a:prstGeom>
            <a:noFill/>
            <a:extLst>
              <a:ext uri="{909E8E84-426E-40DD-AFC4-6F175D3DCCD1}">
                <a14:hiddenFill xmlns:a14="http://schemas.microsoft.com/office/drawing/2010/main">
                  <a:solidFill>
                    <a:srgbClr val="FFFFFF"/>
                  </a:solidFill>
                </a14:hiddenFill>
              </a:ext>
            </a:extLst>
          </p:spPr>
        </p:pic>
        <p:sp>
          <p:nvSpPr>
            <p:cNvPr id="18" name="Oval Callout 82">
              <a:extLst>
                <a:ext uri="{FF2B5EF4-FFF2-40B4-BE49-F238E27FC236}">
                  <a16:creationId xmlns:a16="http://schemas.microsoft.com/office/drawing/2014/main" id="{5F5984E0-6409-9E31-0AEC-90E1B6F03BB1}"/>
                </a:ext>
              </a:extLst>
            </p:cNvPr>
            <p:cNvSpPr/>
            <p:nvPr/>
          </p:nvSpPr>
          <p:spPr>
            <a:xfrm>
              <a:off x="1898079" y="2733675"/>
              <a:ext cx="8294229" cy="1217775"/>
            </a:xfrm>
            <a:prstGeom prst="wedgeRoundRectCallout">
              <a:avLst>
                <a:gd name="adj1" fmla="val -28108"/>
                <a:gd name="adj2" fmla="val 80029"/>
                <a:gd name="adj3" fmla="val 16667"/>
              </a:avLst>
            </a:prstGeom>
            <a:solidFill>
              <a:srgbClr val="FFAE24">
                <a:lumMod val="20000"/>
                <a:lumOff val="80000"/>
              </a:srgbClr>
            </a:solidFill>
            <a:ln w="25400" cap="flat" cmpd="sng" algn="ctr">
              <a:solidFill>
                <a:srgbClr val="FFAE24">
                  <a:lumMod val="75000"/>
                </a:srgbClr>
              </a:solidFill>
              <a:prstDash val="solid"/>
            </a:ln>
            <a:effectLst/>
          </p:spPr>
          <p:txBody>
            <a:bodyPr rtlCol="0" anchor="ctr"/>
            <a:lstStyle/>
            <a:p>
              <a:pPr marL="0" marR="0" algn="just">
                <a:spcBef>
                  <a:spcPts val="100"/>
                </a:spcBef>
                <a:spcAft>
                  <a:spcPts val="100"/>
                </a:spcAft>
              </a:pP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a:t>
              </a:r>
              <a:r>
                <a:rPr lang="vi-VN"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hép ra vở những ý mà </a:t>
              </a:r>
              <a:r>
                <a:rPr lang="en-US" sz="36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em</a:t>
              </a:r>
              <a:r>
                <a:rPr lang="vi-VN"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thấy quan trọng trong bài bạn. </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74038249-6433-1FEB-1B24-F0CA76B4562B}"/>
              </a:ext>
            </a:extLst>
          </p:cNvPr>
          <p:cNvGrpSpPr/>
          <p:nvPr/>
        </p:nvGrpSpPr>
        <p:grpSpPr>
          <a:xfrm>
            <a:off x="2276896" y="3905250"/>
            <a:ext cx="9505529" cy="2680336"/>
            <a:chOff x="57570" y="-196108"/>
            <a:chExt cx="14544122" cy="7381770"/>
          </a:xfrm>
        </p:grpSpPr>
        <p:sp>
          <p:nvSpPr>
            <p:cNvPr id="19" name="任意多边形 28">
              <a:extLst>
                <a:ext uri="{FF2B5EF4-FFF2-40B4-BE49-F238E27FC236}">
                  <a16:creationId xmlns:a16="http://schemas.microsoft.com/office/drawing/2014/main" id="{EF1FF623-86F0-F807-BC85-FA219E4B9A0C}"/>
                </a:ext>
              </a:extLst>
            </p:cNvPr>
            <p:cNvSpPr/>
            <p:nvPr/>
          </p:nvSpPr>
          <p:spPr>
            <a:xfrm>
              <a:off x="2643688" y="-196108"/>
              <a:ext cx="11958004" cy="3225366"/>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38100" cap="flat" cmpd="sng" algn="ctr">
              <a:solidFill>
                <a:srgbClr val="FF0000"/>
              </a:solidFill>
              <a:prstDash val="dash"/>
              <a:miter lim="800000"/>
            </a:ln>
            <a:effectLst/>
          </p:spPr>
          <p:txBody>
            <a:bodyPr rtlCol="0" anchor="ctr"/>
            <a:lstStyle/>
            <a:p>
              <a:pPr lvl="0" algn="ctr"/>
              <a:r>
                <a:rPr lang="en-US" altLang="zh-CN" sz="4800" b="1"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Nêu</a:t>
              </a:r>
              <a:r>
                <a:rPr lang="en-US" altLang="zh-CN" sz="48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 ý </a:t>
              </a:r>
              <a:r>
                <a:rPr lang="en-US" altLang="zh-CN" sz="4800" b="1"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kiến</a:t>
              </a:r>
              <a:r>
                <a:rPr lang="en-US" altLang="zh-CN" sz="48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 </a:t>
              </a:r>
              <a:r>
                <a:rPr lang="en-US" altLang="zh-CN" sz="4800" b="1"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trao</a:t>
              </a:r>
              <a:r>
                <a:rPr lang="en-US" altLang="zh-CN" sz="48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 </a:t>
              </a:r>
              <a:r>
                <a:rPr lang="en-US" altLang="zh-CN" sz="4800" b="1"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đổi</a:t>
              </a:r>
              <a:r>
                <a:rPr lang="en-US" altLang="zh-CN" sz="48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 </a:t>
              </a:r>
              <a:r>
                <a:rPr lang="en-US" altLang="zh-CN" sz="4800" b="1"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với</a:t>
              </a:r>
              <a:r>
                <a:rPr lang="en-US" altLang="zh-CN" sz="48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 </a:t>
              </a:r>
              <a:r>
                <a:rPr lang="en-US" altLang="zh-CN" sz="4800" b="1"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bạn</a:t>
              </a:r>
              <a:endParaRPr lang="vi-VN" altLang="zh-CN" sz="48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endParaRPr>
            </a:p>
          </p:txBody>
        </p:sp>
        <p:pic>
          <p:nvPicPr>
            <p:cNvPr id="20" name="Picture 13">
              <a:extLst>
                <a:ext uri="{FF2B5EF4-FFF2-40B4-BE49-F238E27FC236}">
                  <a16:creationId xmlns:a16="http://schemas.microsoft.com/office/drawing/2014/main" id="{9CA30771-FDBE-B5E0-5695-2223BC949F81}"/>
                </a:ext>
              </a:extLst>
            </p:cNvPr>
            <p:cNvPicPr>
              <a:picLocks noChangeAspect="1"/>
            </p:cNvPicPr>
            <p:nvPr/>
          </p:nvPicPr>
          <p:blipFill>
            <a:blip r:embed="rId3"/>
            <a:srcRect/>
            <a:stretch>
              <a:fillRect/>
            </a:stretch>
          </p:blipFill>
          <p:spPr>
            <a:xfrm>
              <a:off x="57570" y="2371997"/>
              <a:ext cx="2068852" cy="4813665"/>
            </a:xfrm>
            <a:prstGeom prst="rect">
              <a:avLst/>
            </a:prstGeom>
          </p:spPr>
        </p:pic>
        <p:pic>
          <p:nvPicPr>
            <p:cNvPr id="21" name="Picture 15">
              <a:extLst>
                <a:ext uri="{FF2B5EF4-FFF2-40B4-BE49-F238E27FC236}">
                  <a16:creationId xmlns:a16="http://schemas.microsoft.com/office/drawing/2014/main" id="{57039016-3F61-6863-8184-32653F6FDC15}"/>
                </a:ext>
              </a:extLst>
            </p:cNvPr>
            <p:cNvPicPr>
              <a:picLocks noChangeAspect="1"/>
            </p:cNvPicPr>
            <p:nvPr/>
          </p:nvPicPr>
          <p:blipFill>
            <a:blip r:embed="rId4"/>
            <a:srcRect/>
            <a:stretch>
              <a:fillRect/>
            </a:stretch>
          </p:blipFill>
          <p:spPr>
            <a:xfrm>
              <a:off x="1828164" y="2551161"/>
              <a:ext cx="1639060" cy="4585066"/>
            </a:xfrm>
            <a:prstGeom prst="rect">
              <a:avLst/>
            </a:prstGeom>
          </p:spPr>
        </p:pic>
      </p:grpSp>
    </p:spTree>
    <p:extLst>
      <p:ext uri="{BB962C8B-B14F-4D97-AF65-F5344CB8AC3E}">
        <p14:creationId xmlns:p14="http://schemas.microsoft.com/office/powerpoint/2010/main" val="513034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4" name="Picture 3">
            <a:extLst>
              <a:ext uri="{FF2B5EF4-FFF2-40B4-BE49-F238E27FC236}">
                <a16:creationId xmlns:a16="http://schemas.microsoft.com/office/drawing/2014/main" id="{B7F6ABEF-CB49-3982-D7DC-22110FE1C8D7}"/>
              </a:ext>
            </a:extLst>
          </p:cNvPr>
          <p:cNvPicPr>
            <a:picLocks noChangeAspect="1"/>
          </p:cNvPicPr>
          <p:nvPr/>
        </p:nvPicPr>
        <p:blipFill>
          <a:blip r:embed="rId10"/>
          <a:stretch>
            <a:fillRect/>
          </a:stretch>
        </p:blipFill>
        <p:spPr>
          <a:xfrm>
            <a:off x="1638469" y="3389680"/>
            <a:ext cx="4895512" cy="1774090"/>
          </a:xfrm>
          <a:prstGeom prst="rect">
            <a:avLst/>
          </a:prstGeom>
        </p:spPr>
      </p:pic>
    </p:spTree>
    <p:extLst>
      <p:ext uri="{BB962C8B-B14F-4D97-AF65-F5344CB8AC3E}">
        <p14:creationId xmlns:p14="http://schemas.microsoft.com/office/powerpoint/2010/main" val="2615359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a:extLst>
            <a:ext uri="{FF2B5EF4-FFF2-40B4-BE49-F238E27FC236}">
              <a16:creationId xmlns:a16="http://schemas.microsoft.com/office/drawing/2014/main" id="{FCB9B6D7-4485-5421-D3B4-40076CCFEC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CF836D-7D56-6CB7-B597-75247D548C42}"/>
              </a:ext>
            </a:extLst>
          </p:cNvPr>
          <p:cNvSpPr/>
          <p:nvPr/>
        </p:nvSpPr>
        <p:spPr>
          <a:xfrm>
            <a:off x="1105489" y="6010944"/>
            <a:ext cx="1068790" cy="1454961"/>
          </a:xfrm>
          <a:custGeom>
            <a:avLst/>
            <a:gdLst/>
            <a:ahLst/>
            <a:cxnLst/>
            <a:rect l="l" t="t" r="r" b="b"/>
            <a:pathLst>
              <a:path w="1603185" h="2182441">
                <a:moveTo>
                  <a:pt x="0" y="0"/>
                </a:moveTo>
                <a:lnTo>
                  <a:pt x="1603185" y="0"/>
                </a:lnTo>
                <a:lnTo>
                  <a:pt x="1603185" y="2182441"/>
                </a:lnTo>
                <a:lnTo>
                  <a:pt x="0" y="21824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EF528CE0-B330-2FA4-CC77-9DAB7A4A62B3}"/>
              </a:ext>
            </a:extLst>
          </p:cNvPr>
          <p:cNvSpPr/>
          <p:nvPr/>
        </p:nvSpPr>
        <p:spPr>
          <a:xfrm>
            <a:off x="10941238" y="5114469"/>
            <a:ext cx="1726746" cy="2115462"/>
          </a:xfrm>
          <a:custGeom>
            <a:avLst/>
            <a:gdLst/>
            <a:ahLst/>
            <a:cxnLst/>
            <a:rect l="l" t="t" r="r" b="b"/>
            <a:pathLst>
              <a:path w="2590119" h="3173193">
                <a:moveTo>
                  <a:pt x="0" y="0"/>
                </a:moveTo>
                <a:lnTo>
                  <a:pt x="2590119" y="0"/>
                </a:lnTo>
                <a:lnTo>
                  <a:pt x="2590119" y="3173194"/>
                </a:lnTo>
                <a:lnTo>
                  <a:pt x="0" y="31731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1190B8FB-9E20-A843-2323-38EAF0C26BC6}"/>
              </a:ext>
            </a:extLst>
          </p:cNvPr>
          <p:cNvSpPr/>
          <p:nvPr/>
        </p:nvSpPr>
        <p:spPr>
          <a:xfrm>
            <a:off x="10430216" y="6172200"/>
            <a:ext cx="629221" cy="1371600"/>
          </a:xfrm>
          <a:custGeom>
            <a:avLst/>
            <a:gdLst/>
            <a:ahLst/>
            <a:cxnLst/>
            <a:rect l="l" t="t" r="r" b="b"/>
            <a:pathLst>
              <a:path w="943832" h="2057400">
                <a:moveTo>
                  <a:pt x="0" y="0"/>
                </a:moveTo>
                <a:lnTo>
                  <a:pt x="943832" y="0"/>
                </a:lnTo>
                <a:lnTo>
                  <a:pt x="943832" y="2057400"/>
                </a:lnTo>
                <a:lnTo>
                  <a:pt x="0" y="20574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5B37AF7F-15CA-C358-70ED-E29D7DF7AA7A}"/>
              </a:ext>
            </a:extLst>
          </p:cNvPr>
          <p:cNvSpPr/>
          <p:nvPr/>
        </p:nvSpPr>
        <p:spPr>
          <a:xfrm>
            <a:off x="11437839" y="3991642"/>
            <a:ext cx="1508323" cy="1657498"/>
          </a:xfrm>
          <a:custGeom>
            <a:avLst/>
            <a:gdLst/>
            <a:ahLst/>
            <a:cxnLst/>
            <a:rect l="l" t="t" r="r" b="b"/>
            <a:pathLst>
              <a:path w="2262485" h="2486247">
                <a:moveTo>
                  <a:pt x="0" y="0"/>
                </a:moveTo>
                <a:lnTo>
                  <a:pt x="2262486" y="0"/>
                </a:lnTo>
                <a:lnTo>
                  <a:pt x="2262486" y="2486247"/>
                </a:lnTo>
                <a:lnTo>
                  <a:pt x="0" y="248624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530BA911-7C90-C0CE-BC4A-32CBD19316E3}"/>
              </a:ext>
            </a:extLst>
          </p:cNvPr>
          <p:cNvSpPr/>
          <p:nvPr/>
        </p:nvSpPr>
        <p:spPr>
          <a:xfrm>
            <a:off x="11363667" y="2295995"/>
            <a:ext cx="1903095" cy="2743200"/>
          </a:xfrm>
          <a:custGeom>
            <a:avLst/>
            <a:gdLst/>
            <a:ahLst/>
            <a:cxnLst/>
            <a:rect l="l" t="t" r="r" b="b"/>
            <a:pathLst>
              <a:path w="2854643" h="4114800">
                <a:moveTo>
                  <a:pt x="0" y="0"/>
                </a:moveTo>
                <a:lnTo>
                  <a:pt x="2854642" y="0"/>
                </a:lnTo>
                <a:lnTo>
                  <a:pt x="2854642"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2D61B6E4-AA27-35BE-C6A2-03642844A4BC}"/>
              </a:ext>
            </a:extLst>
          </p:cNvPr>
          <p:cNvSpPr/>
          <p:nvPr/>
        </p:nvSpPr>
        <p:spPr>
          <a:xfrm>
            <a:off x="11097069" y="-122257"/>
            <a:ext cx="1218145" cy="1616113"/>
          </a:xfrm>
          <a:custGeom>
            <a:avLst/>
            <a:gdLst/>
            <a:ahLst/>
            <a:cxnLst/>
            <a:rect l="l" t="t" r="r" b="b"/>
            <a:pathLst>
              <a:path w="1827217" h="2424169">
                <a:moveTo>
                  <a:pt x="0" y="0"/>
                </a:moveTo>
                <a:lnTo>
                  <a:pt x="1827217" y="0"/>
                </a:lnTo>
                <a:lnTo>
                  <a:pt x="1827217" y="2424170"/>
                </a:lnTo>
                <a:lnTo>
                  <a:pt x="0" y="242417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B4E57D31-42DB-4970-2416-93809351AB8B}"/>
              </a:ext>
            </a:extLst>
          </p:cNvPr>
          <p:cNvSpPr/>
          <p:nvPr/>
        </p:nvSpPr>
        <p:spPr>
          <a:xfrm>
            <a:off x="11437838" y="945627"/>
            <a:ext cx="1533089" cy="1458351"/>
          </a:xfrm>
          <a:custGeom>
            <a:avLst/>
            <a:gdLst/>
            <a:ahLst/>
            <a:cxnLst/>
            <a:rect l="l" t="t" r="r" b="b"/>
            <a:pathLst>
              <a:path w="2299634" h="2187527">
                <a:moveTo>
                  <a:pt x="0" y="0"/>
                </a:moveTo>
                <a:lnTo>
                  <a:pt x="2299635" y="0"/>
                </a:lnTo>
                <a:lnTo>
                  <a:pt x="2299635" y="2187527"/>
                </a:lnTo>
                <a:lnTo>
                  <a:pt x="0" y="218752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648E10E8-22B7-5A15-0616-CA9EC54C2A9E}"/>
              </a:ext>
            </a:extLst>
          </p:cNvPr>
          <p:cNvSpPr/>
          <p:nvPr/>
        </p:nvSpPr>
        <p:spPr>
          <a:xfrm>
            <a:off x="10576266" y="4119113"/>
            <a:ext cx="1187195" cy="845876"/>
          </a:xfrm>
          <a:custGeom>
            <a:avLst/>
            <a:gdLst/>
            <a:ahLst/>
            <a:cxnLst/>
            <a:rect l="l" t="t" r="r" b="b"/>
            <a:pathLst>
              <a:path w="1780792" h="1268814">
                <a:moveTo>
                  <a:pt x="0" y="0"/>
                </a:moveTo>
                <a:lnTo>
                  <a:pt x="1780792" y="0"/>
                </a:lnTo>
                <a:lnTo>
                  <a:pt x="1780792" y="1268814"/>
                </a:lnTo>
                <a:lnTo>
                  <a:pt x="0" y="126881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D60F9DD7-0900-8DE2-D218-62180DA6F0D5}"/>
              </a:ext>
            </a:extLst>
          </p:cNvPr>
          <p:cNvSpPr/>
          <p:nvPr/>
        </p:nvSpPr>
        <p:spPr>
          <a:xfrm rot="461209" flipH="1">
            <a:off x="-42391" y="5106204"/>
            <a:ext cx="1270057" cy="1965271"/>
          </a:xfrm>
          <a:custGeom>
            <a:avLst/>
            <a:gdLst/>
            <a:ahLst/>
            <a:cxnLst/>
            <a:rect l="l" t="t" r="r" b="b"/>
            <a:pathLst>
              <a:path w="1905085" h="2947907">
                <a:moveTo>
                  <a:pt x="1905085" y="0"/>
                </a:moveTo>
                <a:lnTo>
                  <a:pt x="0" y="0"/>
                </a:lnTo>
                <a:lnTo>
                  <a:pt x="0" y="2947908"/>
                </a:lnTo>
                <a:lnTo>
                  <a:pt x="1905085" y="2947908"/>
                </a:lnTo>
                <a:lnTo>
                  <a:pt x="1905085"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09B3BCA5-3F49-0808-8327-334DDF9EE63C}"/>
              </a:ext>
            </a:extLst>
          </p:cNvPr>
          <p:cNvSpPr/>
          <p:nvPr/>
        </p:nvSpPr>
        <p:spPr>
          <a:xfrm>
            <a:off x="-551889" y="4298671"/>
            <a:ext cx="1237689" cy="1332639"/>
          </a:xfrm>
          <a:custGeom>
            <a:avLst/>
            <a:gdLst/>
            <a:ahLst/>
            <a:cxnLst/>
            <a:rect l="l" t="t" r="r" b="b"/>
            <a:pathLst>
              <a:path w="1856533" h="1998959">
                <a:moveTo>
                  <a:pt x="0" y="0"/>
                </a:moveTo>
                <a:lnTo>
                  <a:pt x="1856533" y="0"/>
                </a:lnTo>
                <a:lnTo>
                  <a:pt x="1856533" y="1998959"/>
                </a:lnTo>
                <a:lnTo>
                  <a:pt x="0" y="199895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DD77A5F2-7DE3-8A0A-21AD-A1ABCD75A5B5}"/>
              </a:ext>
            </a:extLst>
          </p:cNvPr>
          <p:cNvSpPr/>
          <p:nvPr/>
        </p:nvSpPr>
        <p:spPr>
          <a:xfrm>
            <a:off x="-505550" y="2507831"/>
            <a:ext cx="1430079" cy="2114719"/>
          </a:xfrm>
          <a:custGeom>
            <a:avLst/>
            <a:gdLst/>
            <a:ahLst/>
            <a:cxnLst/>
            <a:rect l="l" t="t" r="r" b="b"/>
            <a:pathLst>
              <a:path w="2145118" h="3172078">
                <a:moveTo>
                  <a:pt x="0" y="0"/>
                </a:moveTo>
                <a:lnTo>
                  <a:pt x="2145117" y="0"/>
                </a:lnTo>
                <a:lnTo>
                  <a:pt x="2145117" y="3172077"/>
                </a:lnTo>
                <a:lnTo>
                  <a:pt x="0" y="3172077"/>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9803AFB0-353C-7C98-1FF2-20F206CA61D7}"/>
              </a:ext>
            </a:extLst>
          </p:cNvPr>
          <p:cNvSpPr/>
          <p:nvPr/>
        </p:nvSpPr>
        <p:spPr>
          <a:xfrm>
            <a:off x="303872" y="3705673"/>
            <a:ext cx="928079" cy="942212"/>
          </a:xfrm>
          <a:custGeom>
            <a:avLst/>
            <a:gdLst/>
            <a:ahLst/>
            <a:cxnLst/>
            <a:rect l="l" t="t" r="r" b="b"/>
            <a:pathLst>
              <a:path w="1392118" h="1413318">
                <a:moveTo>
                  <a:pt x="0" y="0"/>
                </a:moveTo>
                <a:lnTo>
                  <a:pt x="1392118" y="0"/>
                </a:lnTo>
                <a:lnTo>
                  <a:pt x="1392118" y="1413317"/>
                </a:lnTo>
                <a:lnTo>
                  <a:pt x="0" y="1413317"/>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8881F736-BF31-2351-6988-9397D75D43C2}"/>
              </a:ext>
            </a:extLst>
          </p:cNvPr>
          <p:cNvSpPr/>
          <p:nvPr/>
        </p:nvSpPr>
        <p:spPr>
          <a:xfrm rot="672538" flipH="1">
            <a:off x="-512394" y="632728"/>
            <a:ext cx="1244727" cy="2743200"/>
          </a:xfrm>
          <a:custGeom>
            <a:avLst/>
            <a:gdLst/>
            <a:ahLst/>
            <a:cxnLst/>
            <a:rect l="l" t="t" r="r" b="b"/>
            <a:pathLst>
              <a:path w="1867090" h="4114800">
                <a:moveTo>
                  <a:pt x="1867090" y="0"/>
                </a:moveTo>
                <a:lnTo>
                  <a:pt x="0" y="0"/>
                </a:lnTo>
                <a:lnTo>
                  <a:pt x="0" y="4114800"/>
                </a:lnTo>
                <a:lnTo>
                  <a:pt x="1867090" y="4114800"/>
                </a:lnTo>
                <a:lnTo>
                  <a:pt x="186709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id="{3B814C75-8DE5-ED38-E54A-B0E6E2373698}"/>
              </a:ext>
            </a:extLst>
          </p:cNvPr>
          <p:cNvSpPr/>
          <p:nvPr/>
        </p:nvSpPr>
        <p:spPr>
          <a:xfrm>
            <a:off x="465406" y="1147890"/>
            <a:ext cx="1489425" cy="1599382"/>
          </a:xfrm>
          <a:custGeom>
            <a:avLst/>
            <a:gdLst/>
            <a:ahLst/>
            <a:cxnLst/>
            <a:rect l="l" t="t" r="r" b="b"/>
            <a:pathLst>
              <a:path w="2234137" h="2399073">
                <a:moveTo>
                  <a:pt x="0" y="0"/>
                </a:moveTo>
                <a:lnTo>
                  <a:pt x="2234137" y="0"/>
                </a:lnTo>
                <a:lnTo>
                  <a:pt x="2234137" y="2399073"/>
                </a:lnTo>
                <a:lnTo>
                  <a:pt x="0" y="2399073"/>
                </a:lnTo>
                <a:lnTo>
                  <a:pt x="0" y="0"/>
                </a:lnTo>
                <a:close/>
              </a:path>
            </a:pathLst>
          </a:custGeom>
          <a:blipFill>
            <a:blip r:embed="rId29">
              <a:extLst>
                <a:ext uri="{96DAC541-7B7A-43D3-8B79-37D633B846F1}">
                  <asvg:svgBlip xmlns:asvg="http://schemas.microsoft.com/office/drawing/2016/SVG/main" xmlns="" r:embed="rId3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a:extLst>
              <a:ext uri="{FF2B5EF4-FFF2-40B4-BE49-F238E27FC236}">
                <a16:creationId xmlns:a16="http://schemas.microsoft.com/office/drawing/2014/main" id="{40493182-B6B0-7EE8-7EF2-3D72D036B32E}"/>
              </a:ext>
            </a:extLst>
          </p:cNvPr>
          <p:cNvSpPr/>
          <p:nvPr/>
        </p:nvSpPr>
        <p:spPr>
          <a:xfrm>
            <a:off x="-301139" y="-851432"/>
            <a:ext cx="1533089" cy="1458351"/>
          </a:xfrm>
          <a:custGeom>
            <a:avLst/>
            <a:gdLst/>
            <a:ahLst/>
            <a:cxnLst/>
            <a:rect l="l" t="t" r="r" b="b"/>
            <a:pathLst>
              <a:path w="2299634" h="2187527">
                <a:moveTo>
                  <a:pt x="0" y="0"/>
                </a:moveTo>
                <a:lnTo>
                  <a:pt x="2299635" y="0"/>
                </a:lnTo>
                <a:lnTo>
                  <a:pt x="2299635" y="2187527"/>
                </a:lnTo>
                <a:lnTo>
                  <a:pt x="0" y="218752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7">
            <a:extLst>
              <a:ext uri="{FF2B5EF4-FFF2-40B4-BE49-F238E27FC236}">
                <a16:creationId xmlns:a16="http://schemas.microsoft.com/office/drawing/2014/main" id="{D2948563-452E-267A-C735-AD30103DBFE6}"/>
              </a:ext>
            </a:extLst>
          </p:cNvPr>
          <p:cNvGrpSpPr/>
          <p:nvPr/>
        </p:nvGrpSpPr>
        <p:grpSpPr>
          <a:xfrm>
            <a:off x="302864" y="160310"/>
            <a:ext cx="11586273" cy="6537381"/>
            <a:chOff x="0" y="0"/>
            <a:chExt cx="4577293" cy="2582669"/>
          </a:xfrm>
        </p:grpSpPr>
        <p:sp>
          <p:nvSpPr>
            <p:cNvPr id="18" name="Freeform 18">
              <a:extLst>
                <a:ext uri="{FF2B5EF4-FFF2-40B4-BE49-F238E27FC236}">
                  <a16:creationId xmlns:a16="http://schemas.microsoft.com/office/drawing/2014/main" id="{E026A9A3-5DEB-8058-23E1-230C0B3A681E}"/>
                </a:ext>
              </a:extLst>
            </p:cNvPr>
            <p:cNvSpPr/>
            <p:nvPr/>
          </p:nvSpPr>
          <p:spPr>
            <a:xfrm>
              <a:off x="0" y="0"/>
              <a:ext cx="4577293" cy="2582669"/>
            </a:xfrm>
            <a:custGeom>
              <a:avLst/>
              <a:gdLst/>
              <a:ahLst/>
              <a:cxnLst/>
              <a:rect l="l" t="t" r="r" b="b"/>
              <a:pathLst>
                <a:path w="4577293" h="2582669">
                  <a:moveTo>
                    <a:pt x="12918" y="0"/>
                  </a:moveTo>
                  <a:lnTo>
                    <a:pt x="4564374" y="0"/>
                  </a:lnTo>
                  <a:cubicBezTo>
                    <a:pt x="4571509" y="0"/>
                    <a:pt x="4577293" y="5784"/>
                    <a:pt x="4577293" y="12918"/>
                  </a:cubicBezTo>
                  <a:lnTo>
                    <a:pt x="4577293" y="2569751"/>
                  </a:lnTo>
                  <a:cubicBezTo>
                    <a:pt x="4577293" y="2573177"/>
                    <a:pt x="4575932" y="2576463"/>
                    <a:pt x="4573509" y="2578885"/>
                  </a:cubicBezTo>
                  <a:cubicBezTo>
                    <a:pt x="4571086" y="2581308"/>
                    <a:pt x="4567801" y="2582669"/>
                    <a:pt x="4564374" y="2582669"/>
                  </a:cubicBezTo>
                  <a:lnTo>
                    <a:pt x="12918" y="2582669"/>
                  </a:lnTo>
                  <a:cubicBezTo>
                    <a:pt x="5784" y="2582669"/>
                    <a:pt x="0" y="2576885"/>
                    <a:pt x="0" y="2569751"/>
                  </a:cubicBezTo>
                  <a:lnTo>
                    <a:pt x="0" y="12918"/>
                  </a:lnTo>
                  <a:cubicBezTo>
                    <a:pt x="0" y="9492"/>
                    <a:pt x="1361" y="6206"/>
                    <a:pt x="3784" y="3784"/>
                  </a:cubicBezTo>
                  <a:cubicBezTo>
                    <a:pt x="6206" y="1361"/>
                    <a:pt x="9492" y="0"/>
                    <a:pt x="12918" y="0"/>
                  </a:cubicBezTo>
                  <a:close/>
                </a:path>
              </a:pathLst>
            </a:custGeom>
            <a:solidFill>
              <a:srgbClr val="FFFFFF"/>
            </a:solidFill>
            <a:ln w="38100" cap="rnd">
              <a:solidFill>
                <a:srgbClr val="FFD4D1"/>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ECE13353-38B2-CEA0-0C9D-8394932C2222}"/>
                </a:ext>
              </a:extLst>
            </p:cNvPr>
            <p:cNvSpPr txBox="1"/>
            <p:nvPr/>
          </p:nvSpPr>
          <p:spPr>
            <a:xfrm>
              <a:off x="0" y="-28575"/>
              <a:ext cx="4577293" cy="2611244"/>
            </a:xfrm>
            <a:prstGeom prst="rect">
              <a:avLst/>
            </a:prstGeom>
          </p:spPr>
          <p:txBody>
            <a:bodyPr lIns="33867" tIns="33867" rIns="33867" bIns="33867" rtlCol="0" anchor="ctr"/>
            <a:lstStyle/>
            <a:p>
              <a:pPr marL="0" marR="0" lvl="0" indent="0" algn="ctr" defTabSz="609630" rtl="0" eaLnBrk="1" fontAlgn="auto" latinLnBrk="0" hangingPunct="1">
                <a:lnSpc>
                  <a:spcPts val="198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7" name="图片 5">
            <a:extLst>
              <a:ext uri="{FF2B5EF4-FFF2-40B4-BE49-F238E27FC236}">
                <a16:creationId xmlns:a16="http://schemas.microsoft.com/office/drawing/2014/main" id="{08EAE486-447C-3EDC-0218-051A641F0603}"/>
              </a:ext>
            </a:extLst>
          </p:cNvPr>
          <p:cNvPicPr>
            <a:picLocks noChangeAspect="1"/>
          </p:cNvPicPr>
          <p:nvPr/>
        </p:nvPicPr>
        <p:blipFill>
          <a:blip r:embed="rId31"/>
          <a:stretch>
            <a:fillRect/>
          </a:stretch>
        </p:blipFill>
        <p:spPr>
          <a:xfrm>
            <a:off x="8054368" y="5879217"/>
            <a:ext cx="3879249" cy="741329"/>
          </a:xfrm>
          <a:prstGeom prst="rect">
            <a:avLst/>
          </a:prstGeom>
        </p:spPr>
      </p:pic>
      <p:pic>
        <p:nvPicPr>
          <p:cNvPr id="28" name="图片 9">
            <a:extLst>
              <a:ext uri="{FF2B5EF4-FFF2-40B4-BE49-F238E27FC236}">
                <a16:creationId xmlns:a16="http://schemas.microsoft.com/office/drawing/2014/main" id="{E3B6F350-7A38-8A09-A1F4-DF670FDCFDA6}"/>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29" name="图片 10">
            <a:extLst>
              <a:ext uri="{FF2B5EF4-FFF2-40B4-BE49-F238E27FC236}">
                <a16:creationId xmlns:a16="http://schemas.microsoft.com/office/drawing/2014/main" id="{F85739E9-B861-7FCC-0128-6D455F2207FA}"/>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30" name="图片 13">
            <a:extLst>
              <a:ext uri="{FF2B5EF4-FFF2-40B4-BE49-F238E27FC236}">
                <a16:creationId xmlns:a16="http://schemas.microsoft.com/office/drawing/2014/main" id="{334161BD-D954-41F3-C20C-C732F64BCAC9}"/>
              </a:ext>
            </a:extLst>
          </p:cNvPr>
          <p:cNvPicPr>
            <a:picLocks noChangeAspect="1"/>
          </p:cNvPicPr>
          <p:nvPr/>
        </p:nvPicPr>
        <p:blipFill>
          <a:blip r:embed="rId34"/>
          <a:stretch>
            <a:fillRect/>
          </a:stretch>
        </p:blipFill>
        <p:spPr>
          <a:xfrm rot="19959090">
            <a:off x="560629" y="342033"/>
            <a:ext cx="1867027" cy="1852759"/>
          </a:xfrm>
          <a:prstGeom prst="rect">
            <a:avLst/>
          </a:prstGeom>
        </p:spPr>
      </p:pic>
      <p:pic>
        <p:nvPicPr>
          <p:cNvPr id="31" name="图片 6">
            <a:extLst>
              <a:ext uri="{FF2B5EF4-FFF2-40B4-BE49-F238E27FC236}">
                <a16:creationId xmlns:a16="http://schemas.microsoft.com/office/drawing/2014/main" id="{924A7F94-6C9A-BA3A-0C2B-7902CE5B4577}"/>
              </a:ext>
            </a:extLst>
          </p:cNvPr>
          <p:cNvPicPr>
            <a:picLocks noChangeAspect="1"/>
          </p:cNvPicPr>
          <p:nvPr/>
        </p:nvPicPr>
        <p:blipFill>
          <a:blip r:embed="rId35"/>
          <a:stretch>
            <a:fillRect/>
          </a:stretch>
        </p:blipFill>
        <p:spPr>
          <a:xfrm>
            <a:off x="2225022" y="3558842"/>
            <a:ext cx="7353146" cy="1225728"/>
          </a:xfrm>
          <a:prstGeom prst="rect">
            <a:avLst/>
          </a:prstGeom>
        </p:spPr>
      </p:pic>
      <p:pic>
        <p:nvPicPr>
          <p:cNvPr id="32" name="图片 3">
            <a:extLst>
              <a:ext uri="{FF2B5EF4-FFF2-40B4-BE49-F238E27FC236}">
                <a16:creationId xmlns:a16="http://schemas.microsoft.com/office/drawing/2014/main" id="{EE6A272D-1355-9A5A-827D-7EEB6A0D640C}"/>
              </a:ext>
            </a:extLst>
          </p:cNvPr>
          <p:cNvPicPr>
            <a:picLocks noChangeAspect="1"/>
          </p:cNvPicPr>
          <p:nvPr/>
        </p:nvPicPr>
        <p:blipFill>
          <a:blip r:embed="rId36"/>
          <a:stretch>
            <a:fillRect/>
          </a:stretch>
        </p:blipFill>
        <p:spPr>
          <a:xfrm rot="19828487" flipH="1">
            <a:off x="1456723" y="2926636"/>
            <a:ext cx="1119125" cy="1585285"/>
          </a:xfrm>
          <a:prstGeom prst="rect">
            <a:avLst/>
          </a:prstGeom>
        </p:spPr>
      </p:pic>
      <p:pic>
        <p:nvPicPr>
          <p:cNvPr id="33" name="图片 1">
            <a:extLst>
              <a:ext uri="{FF2B5EF4-FFF2-40B4-BE49-F238E27FC236}">
                <a16:creationId xmlns:a16="http://schemas.microsoft.com/office/drawing/2014/main" id="{59C87F2E-B869-50A6-506D-027E9A785B67}"/>
              </a:ext>
            </a:extLst>
          </p:cNvPr>
          <p:cNvPicPr>
            <a:picLocks noChangeAspect="1"/>
          </p:cNvPicPr>
          <p:nvPr/>
        </p:nvPicPr>
        <p:blipFill>
          <a:blip r:embed="rId37"/>
          <a:stretch>
            <a:fillRect/>
          </a:stretch>
        </p:blipFill>
        <p:spPr>
          <a:xfrm>
            <a:off x="9159749" y="4195455"/>
            <a:ext cx="2697132" cy="2708878"/>
          </a:xfrm>
          <a:prstGeom prst="rect">
            <a:avLst/>
          </a:prstGeom>
        </p:spPr>
      </p:pic>
      <p:pic>
        <p:nvPicPr>
          <p:cNvPr id="34" name="图片 3">
            <a:extLst>
              <a:ext uri="{FF2B5EF4-FFF2-40B4-BE49-F238E27FC236}">
                <a16:creationId xmlns:a16="http://schemas.microsoft.com/office/drawing/2014/main" id="{6E650133-F345-4E56-7057-005057BEE13A}"/>
              </a:ext>
            </a:extLst>
          </p:cNvPr>
          <p:cNvPicPr>
            <a:picLocks noChangeAspect="1"/>
          </p:cNvPicPr>
          <p:nvPr/>
        </p:nvPicPr>
        <p:blipFill>
          <a:blip r:embed="rId38"/>
          <a:stretch>
            <a:fillRect/>
          </a:stretch>
        </p:blipFill>
        <p:spPr>
          <a:xfrm flipH="1">
            <a:off x="10465742" y="2822163"/>
            <a:ext cx="1500428" cy="1380537"/>
          </a:xfrm>
          <a:prstGeom prst="rect">
            <a:avLst/>
          </a:prstGeom>
        </p:spPr>
      </p:pic>
      <p:sp>
        <p:nvSpPr>
          <p:cNvPr id="35" name="Google Shape;487;p33">
            <a:extLst>
              <a:ext uri="{FF2B5EF4-FFF2-40B4-BE49-F238E27FC236}">
                <a16:creationId xmlns:a16="http://schemas.microsoft.com/office/drawing/2014/main" id="{8DE018DC-F518-945E-2DE6-2CC7CC0AF9B8}"/>
              </a:ext>
            </a:extLst>
          </p:cNvPr>
          <p:cNvSpPr txBox="1">
            <a:spLocks/>
          </p:cNvSpPr>
          <p:nvPr/>
        </p:nvSpPr>
        <p:spPr>
          <a:xfrm>
            <a:off x="-180638" y="519793"/>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Thứ</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ngày</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tháng</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Bubblegum Sans"/>
              </a:rPr>
              <a:t>năm</a:t>
            </a:r>
            <a:r>
              <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Bubblegum Sans"/>
              </a:rPr>
              <a:t> ….</a:t>
            </a:r>
          </a:p>
        </p:txBody>
      </p:sp>
      <p:pic>
        <p:nvPicPr>
          <p:cNvPr id="36" name="Picture 35">
            <a:extLst>
              <a:ext uri="{FF2B5EF4-FFF2-40B4-BE49-F238E27FC236}">
                <a16:creationId xmlns:a16="http://schemas.microsoft.com/office/drawing/2014/main" id="{880F62A7-B3A7-75D3-509C-77E3BB8F5032}"/>
              </a:ext>
            </a:extLst>
          </p:cNvPr>
          <p:cNvPicPr>
            <a:picLocks noChangeAspect="1"/>
          </p:cNvPicPr>
          <p:nvPr/>
        </p:nvPicPr>
        <p:blipFill>
          <a:blip r:embed="rId39"/>
          <a:stretch>
            <a:fillRect/>
          </a:stretch>
        </p:blipFill>
        <p:spPr>
          <a:xfrm>
            <a:off x="3782380" y="1346020"/>
            <a:ext cx="4322439" cy="1213209"/>
          </a:xfrm>
          <a:prstGeom prst="rect">
            <a:avLst/>
          </a:prstGeom>
        </p:spPr>
      </p:pic>
      <p:pic>
        <p:nvPicPr>
          <p:cNvPr id="37" name="Picture 36">
            <a:extLst>
              <a:ext uri="{FF2B5EF4-FFF2-40B4-BE49-F238E27FC236}">
                <a16:creationId xmlns:a16="http://schemas.microsoft.com/office/drawing/2014/main" id="{1BD01478-E4ED-0452-BAE2-658D9ABC9C7E}"/>
              </a:ext>
            </a:extLst>
          </p:cNvPr>
          <p:cNvPicPr>
            <a:picLocks noChangeAspect="1"/>
          </p:cNvPicPr>
          <p:nvPr/>
        </p:nvPicPr>
        <p:blipFill>
          <a:blip r:embed="rId40"/>
          <a:stretch>
            <a:fillRect/>
          </a:stretch>
        </p:blipFill>
        <p:spPr>
          <a:xfrm>
            <a:off x="3220366" y="2139243"/>
            <a:ext cx="5236918" cy="1646063"/>
          </a:xfrm>
          <a:prstGeom prst="rect">
            <a:avLst/>
          </a:prstGeom>
        </p:spPr>
      </p:pic>
      <p:pic>
        <p:nvPicPr>
          <p:cNvPr id="38" name="Picture 37">
            <a:extLst>
              <a:ext uri="{FF2B5EF4-FFF2-40B4-BE49-F238E27FC236}">
                <a16:creationId xmlns:a16="http://schemas.microsoft.com/office/drawing/2014/main" id="{83A27973-75A0-9F1C-65AC-1CF46B146B68}"/>
              </a:ext>
            </a:extLst>
          </p:cNvPr>
          <p:cNvPicPr>
            <a:picLocks noChangeAspect="1"/>
          </p:cNvPicPr>
          <p:nvPr/>
        </p:nvPicPr>
        <p:blipFill>
          <a:blip r:embed="rId41"/>
          <a:stretch>
            <a:fillRect/>
          </a:stretch>
        </p:blipFill>
        <p:spPr>
          <a:xfrm>
            <a:off x="2535654" y="3406068"/>
            <a:ext cx="6511092" cy="1646063"/>
          </a:xfrm>
          <a:prstGeom prst="rect">
            <a:avLst/>
          </a:prstGeom>
        </p:spPr>
      </p:pic>
    </p:spTree>
    <p:extLst>
      <p:ext uri="{BB962C8B-B14F-4D97-AF65-F5344CB8AC3E}">
        <p14:creationId xmlns:p14="http://schemas.microsoft.com/office/powerpoint/2010/main" val="101027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par>
                                <p:cTn id="11" presetID="42"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42"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inVertical)">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par>
                                <p:cTn id="51" presetID="53" presetClass="entr" presetSubtype="16"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53" presetClass="entr" presetSubtype="16"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a:extLst>
            <a:ext uri="{FF2B5EF4-FFF2-40B4-BE49-F238E27FC236}">
              <a16:creationId xmlns:a16="http://schemas.microsoft.com/office/drawing/2014/main" id="{FDC3AB92-378E-9587-47BC-0F75C65709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D8D8BA-A86E-1031-A7A0-99071B8893D8}"/>
              </a:ext>
            </a:extLst>
          </p:cNvPr>
          <p:cNvSpPr/>
          <p:nvPr/>
        </p:nvSpPr>
        <p:spPr>
          <a:xfrm>
            <a:off x="1105489" y="6010944"/>
            <a:ext cx="1068790" cy="1454961"/>
          </a:xfrm>
          <a:custGeom>
            <a:avLst/>
            <a:gdLst/>
            <a:ahLst/>
            <a:cxnLst/>
            <a:rect l="l" t="t" r="r" b="b"/>
            <a:pathLst>
              <a:path w="1603185" h="2182441">
                <a:moveTo>
                  <a:pt x="0" y="0"/>
                </a:moveTo>
                <a:lnTo>
                  <a:pt x="1603185" y="0"/>
                </a:lnTo>
                <a:lnTo>
                  <a:pt x="1603185" y="2182441"/>
                </a:lnTo>
                <a:lnTo>
                  <a:pt x="0" y="21824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ABA2473-22FF-A6F3-3EA3-069B1EC851A0}"/>
              </a:ext>
            </a:extLst>
          </p:cNvPr>
          <p:cNvSpPr/>
          <p:nvPr/>
        </p:nvSpPr>
        <p:spPr>
          <a:xfrm>
            <a:off x="10941238" y="5114469"/>
            <a:ext cx="1726746" cy="2115462"/>
          </a:xfrm>
          <a:custGeom>
            <a:avLst/>
            <a:gdLst/>
            <a:ahLst/>
            <a:cxnLst/>
            <a:rect l="l" t="t" r="r" b="b"/>
            <a:pathLst>
              <a:path w="2590119" h="3173193">
                <a:moveTo>
                  <a:pt x="0" y="0"/>
                </a:moveTo>
                <a:lnTo>
                  <a:pt x="2590119" y="0"/>
                </a:lnTo>
                <a:lnTo>
                  <a:pt x="2590119" y="3173194"/>
                </a:lnTo>
                <a:lnTo>
                  <a:pt x="0" y="31731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57A5A804-94A3-CC35-EE3A-6E4317A0CB3E}"/>
              </a:ext>
            </a:extLst>
          </p:cNvPr>
          <p:cNvSpPr/>
          <p:nvPr/>
        </p:nvSpPr>
        <p:spPr>
          <a:xfrm>
            <a:off x="10430216" y="6172200"/>
            <a:ext cx="629221" cy="1371600"/>
          </a:xfrm>
          <a:custGeom>
            <a:avLst/>
            <a:gdLst/>
            <a:ahLst/>
            <a:cxnLst/>
            <a:rect l="l" t="t" r="r" b="b"/>
            <a:pathLst>
              <a:path w="943832" h="2057400">
                <a:moveTo>
                  <a:pt x="0" y="0"/>
                </a:moveTo>
                <a:lnTo>
                  <a:pt x="943832" y="0"/>
                </a:lnTo>
                <a:lnTo>
                  <a:pt x="943832" y="2057400"/>
                </a:lnTo>
                <a:lnTo>
                  <a:pt x="0" y="20574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F418C0EB-9FE3-5DCA-BE00-DE7D9B59285B}"/>
              </a:ext>
            </a:extLst>
          </p:cNvPr>
          <p:cNvSpPr/>
          <p:nvPr/>
        </p:nvSpPr>
        <p:spPr>
          <a:xfrm>
            <a:off x="11437839" y="3991642"/>
            <a:ext cx="1508323" cy="1657498"/>
          </a:xfrm>
          <a:custGeom>
            <a:avLst/>
            <a:gdLst/>
            <a:ahLst/>
            <a:cxnLst/>
            <a:rect l="l" t="t" r="r" b="b"/>
            <a:pathLst>
              <a:path w="2262485" h="2486247">
                <a:moveTo>
                  <a:pt x="0" y="0"/>
                </a:moveTo>
                <a:lnTo>
                  <a:pt x="2262486" y="0"/>
                </a:lnTo>
                <a:lnTo>
                  <a:pt x="2262486" y="2486247"/>
                </a:lnTo>
                <a:lnTo>
                  <a:pt x="0" y="24862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BF5B31C3-7258-C811-D366-790916A5A136}"/>
              </a:ext>
            </a:extLst>
          </p:cNvPr>
          <p:cNvSpPr/>
          <p:nvPr/>
        </p:nvSpPr>
        <p:spPr>
          <a:xfrm>
            <a:off x="11363667" y="2295995"/>
            <a:ext cx="1903095" cy="2743200"/>
          </a:xfrm>
          <a:custGeom>
            <a:avLst/>
            <a:gdLst/>
            <a:ahLst/>
            <a:cxnLst/>
            <a:rect l="l" t="t" r="r" b="b"/>
            <a:pathLst>
              <a:path w="2854643" h="4114800">
                <a:moveTo>
                  <a:pt x="0" y="0"/>
                </a:moveTo>
                <a:lnTo>
                  <a:pt x="2854642" y="0"/>
                </a:lnTo>
                <a:lnTo>
                  <a:pt x="2854642"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E89BCAA0-9503-ACD5-EDFF-56291EE5DF7A}"/>
              </a:ext>
            </a:extLst>
          </p:cNvPr>
          <p:cNvSpPr/>
          <p:nvPr/>
        </p:nvSpPr>
        <p:spPr>
          <a:xfrm>
            <a:off x="11097069" y="-122257"/>
            <a:ext cx="1218145" cy="1616113"/>
          </a:xfrm>
          <a:custGeom>
            <a:avLst/>
            <a:gdLst/>
            <a:ahLst/>
            <a:cxnLst/>
            <a:rect l="l" t="t" r="r" b="b"/>
            <a:pathLst>
              <a:path w="1827217" h="2424169">
                <a:moveTo>
                  <a:pt x="0" y="0"/>
                </a:moveTo>
                <a:lnTo>
                  <a:pt x="1827217" y="0"/>
                </a:lnTo>
                <a:lnTo>
                  <a:pt x="1827217" y="2424170"/>
                </a:lnTo>
                <a:lnTo>
                  <a:pt x="0" y="24241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DE9EFF6B-4B2F-E7D0-9DA3-D6D8BA679F28}"/>
              </a:ext>
            </a:extLst>
          </p:cNvPr>
          <p:cNvSpPr/>
          <p:nvPr/>
        </p:nvSpPr>
        <p:spPr>
          <a:xfrm>
            <a:off x="11437838" y="945627"/>
            <a:ext cx="1533089" cy="1458351"/>
          </a:xfrm>
          <a:custGeom>
            <a:avLst/>
            <a:gdLst/>
            <a:ahLst/>
            <a:cxnLst/>
            <a:rect l="l" t="t" r="r" b="b"/>
            <a:pathLst>
              <a:path w="2299634" h="2187527">
                <a:moveTo>
                  <a:pt x="0" y="0"/>
                </a:moveTo>
                <a:lnTo>
                  <a:pt x="2299635" y="0"/>
                </a:lnTo>
                <a:lnTo>
                  <a:pt x="2299635" y="2187527"/>
                </a:lnTo>
                <a:lnTo>
                  <a:pt x="0" y="21875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EE475F3D-BC11-3744-ADA7-7AC8655F1C6E}"/>
              </a:ext>
            </a:extLst>
          </p:cNvPr>
          <p:cNvSpPr/>
          <p:nvPr/>
        </p:nvSpPr>
        <p:spPr>
          <a:xfrm>
            <a:off x="10576266" y="4119113"/>
            <a:ext cx="1187195" cy="845876"/>
          </a:xfrm>
          <a:custGeom>
            <a:avLst/>
            <a:gdLst/>
            <a:ahLst/>
            <a:cxnLst/>
            <a:rect l="l" t="t" r="r" b="b"/>
            <a:pathLst>
              <a:path w="1780792" h="1268814">
                <a:moveTo>
                  <a:pt x="0" y="0"/>
                </a:moveTo>
                <a:lnTo>
                  <a:pt x="1780792" y="0"/>
                </a:lnTo>
                <a:lnTo>
                  <a:pt x="1780792" y="1268814"/>
                </a:lnTo>
                <a:lnTo>
                  <a:pt x="0" y="126881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6CC511D9-0CD5-CB3B-24D6-B391500AF7E9}"/>
              </a:ext>
            </a:extLst>
          </p:cNvPr>
          <p:cNvSpPr/>
          <p:nvPr/>
        </p:nvSpPr>
        <p:spPr>
          <a:xfrm rot="461209" flipH="1">
            <a:off x="-42391" y="5106204"/>
            <a:ext cx="1270057" cy="1965271"/>
          </a:xfrm>
          <a:custGeom>
            <a:avLst/>
            <a:gdLst/>
            <a:ahLst/>
            <a:cxnLst/>
            <a:rect l="l" t="t" r="r" b="b"/>
            <a:pathLst>
              <a:path w="1905085" h="2947907">
                <a:moveTo>
                  <a:pt x="1905085" y="0"/>
                </a:moveTo>
                <a:lnTo>
                  <a:pt x="0" y="0"/>
                </a:lnTo>
                <a:lnTo>
                  <a:pt x="0" y="2947908"/>
                </a:lnTo>
                <a:lnTo>
                  <a:pt x="1905085" y="2947908"/>
                </a:lnTo>
                <a:lnTo>
                  <a:pt x="1905085"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BD286186-2367-26D6-FF79-FD681EE0704C}"/>
              </a:ext>
            </a:extLst>
          </p:cNvPr>
          <p:cNvSpPr/>
          <p:nvPr/>
        </p:nvSpPr>
        <p:spPr>
          <a:xfrm>
            <a:off x="-551889" y="4298671"/>
            <a:ext cx="1237689" cy="1332639"/>
          </a:xfrm>
          <a:custGeom>
            <a:avLst/>
            <a:gdLst/>
            <a:ahLst/>
            <a:cxnLst/>
            <a:rect l="l" t="t" r="r" b="b"/>
            <a:pathLst>
              <a:path w="1856533" h="1998959">
                <a:moveTo>
                  <a:pt x="0" y="0"/>
                </a:moveTo>
                <a:lnTo>
                  <a:pt x="1856533" y="0"/>
                </a:lnTo>
                <a:lnTo>
                  <a:pt x="1856533" y="1998959"/>
                </a:lnTo>
                <a:lnTo>
                  <a:pt x="0" y="1998959"/>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8AEC15D3-2CA5-426F-E6BF-AC95877FC196}"/>
              </a:ext>
            </a:extLst>
          </p:cNvPr>
          <p:cNvSpPr/>
          <p:nvPr/>
        </p:nvSpPr>
        <p:spPr>
          <a:xfrm>
            <a:off x="-505550" y="2507831"/>
            <a:ext cx="1430079" cy="2114719"/>
          </a:xfrm>
          <a:custGeom>
            <a:avLst/>
            <a:gdLst/>
            <a:ahLst/>
            <a:cxnLst/>
            <a:rect l="l" t="t" r="r" b="b"/>
            <a:pathLst>
              <a:path w="2145118" h="3172078">
                <a:moveTo>
                  <a:pt x="0" y="0"/>
                </a:moveTo>
                <a:lnTo>
                  <a:pt x="2145117" y="0"/>
                </a:lnTo>
                <a:lnTo>
                  <a:pt x="2145117" y="3172077"/>
                </a:lnTo>
                <a:lnTo>
                  <a:pt x="0" y="3172077"/>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B79845D9-63B3-F701-4DBC-70FD1B8CABE2}"/>
              </a:ext>
            </a:extLst>
          </p:cNvPr>
          <p:cNvSpPr/>
          <p:nvPr/>
        </p:nvSpPr>
        <p:spPr>
          <a:xfrm>
            <a:off x="303872" y="3705673"/>
            <a:ext cx="928079" cy="942212"/>
          </a:xfrm>
          <a:custGeom>
            <a:avLst/>
            <a:gdLst/>
            <a:ahLst/>
            <a:cxnLst/>
            <a:rect l="l" t="t" r="r" b="b"/>
            <a:pathLst>
              <a:path w="1392118" h="1413318">
                <a:moveTo>
                  <a:pt x="0" y="0"/>
                </a:moveTo>
                <a:lnTo>
                  <a:pt x="1392118" y="0"/>
                </a:lnTo>
                <a:lnTo>
                  <a:pt x="1392118" y="1413317"/>
                </a:lnTo>
                <a:lnTo>
                  <a:pt x="0" y="1413317"/>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696E031C-3049-0DC3-C821-9E44B154641E}"/>
              </a:ext>
            </a:extLst>
          </p:cNvPr>
          <p:cNvSpPr/>
          <p:nvPr/>
        </p:nvSpPr>
        <p:spPr>
          <a:xfrm rot="672538" flipH="1">
            <a:off x="-512394" y="632728"/>
            <a:ext cx="1244727" cy="2743200"/>
          </a:xfrm>
          <a:custGeom>
            <a:avLst/>
            <a:gdLst/>
            <a:ahLst/>
            <a:cxnLst/>
            <a:rect l="l" t="t" r="r" b="b"/>
            <a:pathLst>
              <a:path w="1867090" h="4114800">
                <a:moveTo>
                  <a:pt x="1867090" y="0"/>
                </a:moveTo>
                <a:lnTo>
                  <a:pt x="0" y="0"/>
                </a:lnTo>
                <a:lnTo>
                  <a:pt x="0" y="4114800"/>
                </a:lnTo>
                <a:lnTo>
                  <a:pt x="1867090" y="4114800"/>
                </a:lnTo>
                <a:lnTo>
                  <a:pt x="1867090" y="0"/>
                </a:lnTo>
                <a:close/>
              </a:path>
            </a:pathLst>
          </a:custGeom>
          <a:blipFill>
            <a:blip r:embed="rId26">
              <a:extLst>
                <a:ext uri="{96DAC541-7B7A-43D3-8B79-37D633B846F1}">
                  <asvg:svgBlip xmlns:asvg="http://schemas.microsoft.com/office/drawing/2016/SVG/main" xmlns="" r:embed="rId2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id="{6399AA55-63A1-16A8-C31C-AC27CA8D5720}"/>
              </a:ext>
            </a:extLst>
          </p:cNvPr>
          <p:cNvSpPr/>
          <p:nvPr/>
        </p:nvSpPr>
        <p:spPr>
          <a:xfrm>
            <a:off x="465406" y="1147890"/>
            <a:ext cx="1489425" cy="1599382"/>
          </a:xfrm>
          <a:custGeom>
            <a:avLst/>
            <a:gdLst/>
            <a:ahLst/>
            <a:cxnLst/>
            <a:rect l="l" t="t" r="r" b="b"/>
            <a:pathLst>
              <a:path w="2234137" h="2399073">
                <a:moveTo>
                  <a:pt x="0" y="0"/>
                </a:moveTo>
                <a:lnTo>
                  <a:pt x="2234137" y="0"/>
                </a:lnTo>
                <a:lnTo>
                  <a:pt x="2234137" y="2399073"/>
                </a:lnTo>
                <a:lnTo>
                  <a:pt x="0" y="2399073"/>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a:extLst>
              <a:ext uri="{FF2B5EF4-FFF2-40B4-BE49-F238E27FC236}">
                <a16:creationId xmlns:a16="http://schemas.microsoft.com/office/drawing/2014/main" id="{A244C9DC-0A3B-D1D1-45F6-76EC2A5F1E57}"/>
              </a:ext>
            </a:extLst>
          </p:cNvPr>
          <p:cNvSpPr/>
          <p:nvPr/>
        </p:nvSpPr>
        <p:spPr>
          <a:xfrm>
            <a:off x="-301139" y="-851432"/>
            <a:ext cx="1533089" cy="1458351"/>
          </a:xfrm>
          <a:custGeom>
            <a:avLst/>
            <a:gdLst/>
            <a:ahLst/>
            <a:cxnLst/>
            <a:rect l="l" t="t" r="r" b="b"/>
            <a:pathLst>
              <a:path w="2299634" h="2187527">
                <a:moveTo>
                  <a:pt x="0" y="0"/>
                </a:moveTo>
                <a:lnTo>
                  <a:pt x="2299635" y="0"/>
                </a:lnTo>
                <a:lnTo>
                  <a:pt x="2299635" y="2187527"/>
                </a:lnTo>
                <a:lnTo>
                  <a:pt x="0" y="21875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7">
            <a:extLst>
              <a:ext uri="{FF2B5EF4-FFF2-40B4-BE49-F238E27FC236}">
                <a16:creationId xmlns:a16="http://schemas.microsoft.com/office/drawing/2014/main" id="{9365AEF1-BB9D-16E0-CC23-208821EEC743}"/>
              </a:ext>
            </a:extLst>
          </p:cNvPr>
          <p:cNvGrpSpPr/>
          <p:nvPr/>
        </p:nvGrpSpPr>
        <p:grpSpPr>
          <a:xfrm>
            <a:off x="315564" y="160310"/>
            <a:ext cx="11586273" cy="6537381"/>
            <a:chOff x="0" y="0"/>
            <a:chExt cx="4577293" cy="2582669"/>
          </a:xfrm>
        </p:grpSpPr>
        <p:sp>
          <p:nvSpPr>
            <p:cNvPr id="18" name="Freeform 18">
              <a:extLst>
                <a:ext uri="{FF2B5EF4-FFF2-40B4-BE49-F238E27FC236}">
                  <a16:creationId xmlns:a16="http://schemas.microsoft.com/office/drawing/2014/main" id="{0E8CE661-67E3-D249-3BB6-2E6BEC9D60AC}"/>
                </a:ext>
              </a:extLst>
            </p:cNvPr>
            <p:cNvSpPr/>
            <p:nvPr/>
          </p:nvSpPr>
          <p:spPr>
            <a:xfrm>
              <a:off x="0" y="0"/>
              <a:ext cx="4577293" cy="2582669"/>
            </a:xfrm>
            <a:custGeom>
              <a:avLst/>
              <a:gdLst/>
              <a:ahLst/>
              <a:cxnLst/>
              <a:rect l="l" t="t" r="r" b="b"/>
              <a:pathLst>
                <a:path w="4577293" h="2582669">
                  <a:moveTo>
                    <a:pt x="12918" y="0"/>
                  </a:moveTo>
                  <a:lnTo>
                    <a:pt x="4564374" y="0"/>
                  </a:lnTo>
                  <a:cubicBezTo>
                    <a:pt x="4571509" y="0"/>
                    <a:pt x="4577293" y="5784"/>
                    <a:pt x="4577293" y="12918"/>
                  </a:cubicBezTo>
                  <a:lnTo>
                    <a:pt x="4577293" y="2569751"/>
                  </a:lnTo>
                  <a:cubicBezTo>
                    <a:pt x="4577293" y="2573177"/>
                    <a:pt x="4575932" y="2576463"/>
                    <a:pt x="4573509" y="2578885"/>
                  </a:cubicBezTo>
                  <a:cubicBezTo>
                    <a:pt x="4571086" y="2581308"/>
                    <a:pt x="4567801" y="2582669"/>
                    <a:pt x="4564374" y="2582669"/>
                  </a:cubicBezTo>
                  <a:lnTo>
                    <a:pt x="12918" y="2582669"/>
                  </a:lnTo>
                  <a:cubicBezTo>
                    <a:pt x="5784" y="2582669"/>
                    <a:pt x="0" y="2576885"/>
                    <a:pt x="0" y="2569751"/>
                  </a:cubicBezTo>
                  <a:lnTo>
                    <a:pt x="0" y="12918"/>
                  </a:lnTo>
                  <a:cubicBezTo>
                    <a:pt x="0" y="9492"/>
                    <a:pt x="1361" y="6206"/>
                    <a:pt x="3784" y="3784"/>
                  </a:cubicBezTo>
                  <a:cubicBezTo>
                    <a:pt x="6206" y="1361"/>
                    <a:pt x="9492" y="0"/>
                    <a:pt x="12918" y="0"/>
                  </a:cubicBezTo>
                  <a:close/>
                </a:path>
              </a:pathLst>
            </a:custGeom>
            <a:solidFill>
              <a:srgbClr val="FFFFFF"/>
            </a:solidFill>
            <a:ln w="38100" cap="rnd">
              <a:solidFill>
                <a:srgbClr val="FFD4D1"/>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650E8E0A-9A03-08E9-1E1E-245707CCD3BD}"/>
                </a:ext>
              </a:extLst>
            </p:cNvPr>
            <p:cNvSpPr txBox="1"/>
            <p:nvPr/>
          </p:nvSpPr>
          <p:spPr>
            <a:xfrm>
              <a:off x="0" y="-28575"/>
              <a:ext cx="4577293" cy="2611244"/>
            </a:xfrm>
            <a:prstGeom prst="rect">
              <a:avLst/>
            </a:prstGeom>
          </p:spPr>
          <p:txBody>
            <a:bodyPr lIns="33867" tIns="33867" rIns="33867" bIns="33867" rtlCol="0" anchor="ctr"/>
            <a:lstStyle/>
            <a:p>
              <a:pPr marL="0" marR="0" lvl="0" indent="0" algn="ctr" defTabSz="609630" rtl="0" eaLnBrk="1" fontAlgn="auto" latinLnBrk="0" hangingPunct="1">
                <a:lnSpc>
                  <a:spcPts val="198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a:extLst>
              <a:ext uri="{FF2B5EF4-FFF2-40B4-BE49-F238E27FC236}">
                <a16:creationId xmlns:a16="http://schemas.microsoft.com/office/drawing/2014/main" id="{8454CE2D-83DA-2EEE-A17C-980853443536}"/>
              </a:ext>
            </a:extLst>
          </p:cNvPr>
          <p:cNvSpPr/>
          <p:nvPr/>
        </p:nvSpPr>
        <p:spPr>
          <a:xfrm>
            <a:off x="2742230" y="945627"/>
            <a:ext cx="8974079" cy="4262687"/>
          </a:xfrm>
          <a:custGeom>
            <a:avLst/>
            <a:gdLst/>
            <a:ahLst/>
            <a:cxnLst/>
            <a:rect l="l" t="t" r="r" b="b"/>
            <a:pathLst>
              <a:path w="15431461" h="7329944">
                <a:moveTo>
                  <a:pt x="0" y="0"/>
                </a:moveTo>
                <a:lnTo>
                  <a:pt x="15431461" y="0"/>
                </a:lnTo>
                <a:lnTo>
                  <a:pt x="15431461" y="7329944"/>
                </a:lnTo>
                <a:lnTo>
                  <a:pt x="0" y="7329944"/>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a:extLst>
              <a:ext uri="{FF2B5EF4-FFF2-40B4-BE49-F238E27FC236}">
                <a16:creationId xmlns:a16="http://schemas.microsoft.com/office/drawing/2014/main" id="{D1ADCDF3-6959-FB96-D6A0-F876389855D8}"/>
              </a:ext>
            </a:extLst>
          </p:cNvPr>
          <p:cNvSpPr/>
          <p:nvPr/>
        </p:nvSpPr>
        <p:spPr>
          <a:xfrm>
            <a:off x="924529" y="1521625"/>
            <a:ext cx="2976369" cy="4940033"/>
          </a:xfrm>
          <a:custGeom>
            <a:avLst/>
            <a:gdLst/>
            <a:ahLst/>
            <a:cxnLst/>
            <a:rect l="l" t="t" r="r" b="b"/>
            <a:pathLst>
              <a:path w="4464554" h="7410049">
                <a:moveTo>
                  <a:pt x="0" y="0"/>
                </a:moveTo>
                <a:lnTo>
                  <a:pt x="4464555" y="0"/>
                </a:lnTo>
                <a:lnTo>
                  <a:pt x="4464555" y="7410049"/>
                </a:lnTo>
                <a:lnTo>
                  <a:pt x="0" y="7410049"/>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Picture 22" descr="A neon colored word on a black background&#10;&#10;AI-generated content may be incorrect.">
            <a:extLst>
              <a:ext uri="{FF2B5EF4-FFF2-40B4-BE49-F238E27FC236}">
                <a16:creationId xmlns:a16="http://schemas.microsoft.com/office/drawing/2014/main" id="{017C8C64-8417-6B85-DD76-B1CA83DB486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891515" y="1395333"/>
            <a:ext cx="7747591" cy="2633640"/>
          </a:xfrm>
          <a:prstGeom prst="rect">
            <a:avLst/>
          </a:prstGeom>
        </p:spPr>
      </p:pic>
    </p:spTree>
    <p:extLst>
      <p:ext uri="{BB962C8B-B14F-4D97-AF65-F5344CB8AC3E}">
        <p14:creationId xmlns:p14="http://schemas.microsoft.com/office/powerpoint/2010/main" val="343009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1105489" y="6010944"/>
            <a:ext cx="1068790" cy="1454961"/>
          </a:xfrm>
          <a:custGeom>
            <a:avLst/>
            <a:gdLst/>
            <a:ahLst/>
            <a:cxnLst/>
            <a:rect l="l" t="t" r="r" b="b"/>
            <a:pathLst>
              <a:path w="1603185" h="2182441">
                <a:moveTo>
                  <a:pt x="0" y="0"/>
                </a:moveTo>
                <a:lnTo>
                  <a:pt x="1603185" y="0"/>
                </a:lnTo>
                <a:lnTo>
                  <a:pt x="1603185" y="2182441"/>
                </a:lnTo>
                <a:lnTo>
                  <a:pt x="0" y="21824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0941238" y="5114469"/>
            <a:ext cx="1726746" cy="2115462"/>
          </a:xfrm>
          <a:custGeom>
            <a:avLst/>
            <a:gdLst/>
            <a:ahLst/>
            <a:cxnLst/>
            <a:rect l="l" t="t" r="r" b="b"/>
            <a:pathLst>
              <a:path w="2590119" h="3173193">
                <a:moveTo>
                  <a:pt x="0" y="0"/>
                </a:moveTo>
                <a:lnTo>
                  <a:pt x="2590119" y="0"/>
                </a:lnTo>
                <a:lnTo>
                  <a:pt x="2590119" y="3173194"/>
                </a:lnTo>
                <a:lnTo>
                  <a:pt x="0" y="31731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0430216" y="6172200"/>
            <a:ext cx="629221" cy="1371600"/>
          </a:xfrm>
          <a:custGeom>
            <a:avLst/>
            <a:gdLst/>
            <a:ahLst/>
            <a:cxnLst/>
            <a:rect l="l" t="t" r="r" b="b"/>
            <a:pathLst>
              <a:path w="943832" h="2057400">
                <a:moveTo>
                  <a:pt x="0" y="0"/>
                </a:moveTo>
                <a:lnTo>
                  <a:pt x="943832" y="0"/>
                </a:lnTo>
                <a:lnTo>
                  <a:pt x="943832" y="2057400"/>
                </a:lnTo>
                <a:lnTo>
                  <a:pt x="0" y="20574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1437839" y="3991642"/>
            <a:ext cx="1508323" cy="1657498"/>
          </a:xfrm>
          <a:custGeom>
            <a:avLst/>
            <a:gdLst/>
            <a:ahLst/>
            <a:cxnLst/>
            <a:rect l="l" t="t" r="r" b="b"/>
            <a:pathLst>
              <a:path w="2262485" h="2486247">
                <a:moveTo>
                  <a:pt x="0" y="0"/>
                </a:moveTo>
                <a:lnTo>
                  <a:pt x="2262486" y="0"/>
                </a:lnTo>
                <a:lnTo>
                  <a:pt x="2262486" y="2486247"/>
                </a:lnTo>
                <a:lnTo>
                  <a:pt x="0" y="248624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1363667" y="2295995"/>
            <a:ext cx="1903095" cy="2743200"/>
          </a:xfrm>
          <a:custGeom>
            <a:avLst/>
            <a:gdLst/>
            <a:ahLst/>
            <a:cxnLst/>
            <a:rect l="l" t="t" r="r" b="b"/>
            <a:pathLst>
              <a:path w="2854643" h="4114800">
                <a:moveTo>
                  <a:pt x="0" y="0"/>
                </a:moveTo>
                <a:lnTo>
                  <a:pt x="2854642" y="0"/>
                </a:lnTo>
                <a:lnTo>
                  <a:pt x="2854642"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1097069" y="-122257"/>
            <a:ext cx="1218145" cy="1616113"/>
          </a:xfrm>
          <a:custGeom>
            <a:avLst/>
            <a:gdLst/>
            <a:ahLst/>
            <a:cxnLst/>
            <a:rect l="l" t="t" r="r" b="b"/>
            <a:pathLst>
              <a:path w="1827217" h="2424169">
                <a:moveTo>
                  <a:pt x="0" y="0"/>
                </a:moveTo>
                <a:lnTo>
                  <a:pt x="1827217" y="0"/>
                </a:lnTo>
                <a:lnTo>
                  <a:pt x="1827217" y="2424170"/>
                </a:lnTo>
                <a:lnTo>
                  <a:pt x="0" y="242417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11437838" y="945627"/>
            <a:ext cx="1533089" cy="1458351"/>
          </a:xfrm>
          <a:custGeom>
            <a:avLst/>
            <a:gdLst/>
            <a:ahLst/>
            <a:cxnLst/>
            <a:rect l="l" t="t" r="r" b="b"/>
            <a:pathLst>
              <a:path w="2299634" h="2187527">
                <a:moveTo>
                  <a:pt x="0" y="0"/>
                </a:moveTo>
                <a:lnTo>
                  <a:pt x="2299635" y="0"/>
                </a:lnTo>
                <a:lnTo>
                  <a:pt x="2299635" y="2187527"/>
                </a:lnTo>
                <a:lnTo>
                  <a:pt x="0" y="218752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10576266" y="4119113"/>
            <a:ext cx="1187195" cy="845876"/>
          </a:xfrm>
          <a:custGeom>
            <a:avLst/>
            <a:gdLst/>
            <a:ahLst/>
            <a:cxnLst/>
            <a:rect l="l" t="t" r="r" b="b"/>
            <a:pathLst>
              <a:path w="1780792" h="1268814">
                <a:moveTo>
                  <a:pt x="0" y="0"/>
                </a:moveTo>
                <a:lnTo>
                  <a:pt x="1780792" y="0"/>
                </a:lnTo>
                <a:lnTo>
                  <a:pt x="1780792" y="1268814"/>
                </a:lnTo>
                <a:lnTo>
                  <a:pt x="0" y="1268814"/>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461209" flipH="1">
            <a:off x="-42391" y="5106204"/>
            <a:ext cx="1270057" cy="1965271"/>
          </a:xfrm>
          <a:custGeom>
            <a:avLst/>
            <a:gdLst/>
            <a:ahLst/>
            <a:cxnLst/>
            <a:rect l="l" t="t" r="r" b="b"/>
            <a:pathLst>
              <a:path w="1905085" h="2947907">
                <a:moveTo>
                  <a:pt x="1905085" y="0"/>
                </a:moveTo>
                <a:lnTo>
                  <a:pt x="0" y="0"/>
                </a:lnTo>
                <a:lnTo>
                  <a:pt x="0" y="2947908"/>
                </a:lnTo>
                <a:lnTo>
                  <a:pt x="1905085" y="2947908"/>
                </a:lnTo>
                <a:lnTo>
                  <a:pt x="1905085"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551889" y="4298671"/>
            <a:ext cx="1237689" cy="1332639"/>
          </a:xfrm>
          <a:custGeom>
            <a:avLst/>
            <a:gdLst/>
            <a:ahLst/>
            <a:cxnLst/>
            <a:rect l="l" t="t" r="r" b="b"/>
            <a:pathLst>
              <a:path w="1856533" h="1998959">
                <a:moveTo>
                  <a:pt x="0" y="0"/>
                </a:moveTo>
                <a:lnTo>
                  <a:pt x="1856533" y="0"/>
                </a:lnTo>
                <a:lnTo>
                  <a:pt x="1856533" y="1998959"/>
                </a:lnTo>
                <a:lnTo>
                  <a:pt x="0" y="199895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505550" y="2507831"/>
            <a:ext cx="1430079" cy="2114719"/>
          </a:xfrm>
          <a:custGeom>
            <a:avLst/>
            <a:gdLst/>
            <a:ahLst/>
            <a:cxnLst/>
            <a:rect l="l" t="t" r="r" b="b"/>
            <a:pathLst>
              <a:path w="2145118" h="3172078">
                <a:moveTo>
                  <a:pt x="0" y="0"/>
                </a:moveTo>
                <a:lnTo>
                  <a:pt x="2145117" y="0"/>
                </a:lnTo>
                <a:lnTo>
                  <a:pt x="2145117" y="3172077"/>
                </a:lnTo>
                <a:lnTo>
                  <a:pt x="0" y="3172077"/>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303872" y="3705673"/>
            <a:ext cx="928079" cy="942212"/>
          </a:xfrm>
          <a:custGeom>
            <a:avLst/>
            <a:gdLst/>
            <a:ahLst/>
            <a:cxnLst/>
            <a:rect l="l" t="t" r="r" b="b"/>
            <a:pathLst>
              <a:path w="1392118" h="1413318">
                <a:moveTo>
                  <a:pt x="0" y="0"/>
                </a:moveTo>
                <a:lnTo>
                  <a:pt x="1392118" y="0"/>
                </a:lnTo>
                <a:lnTo>
                  <a:pt x="1392118" y="1413317"/>
                </a:lnTo>
                <a:lnTo>
                  <a:pt x="0" y="1413317"/>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672538" flipH="1">
            <a:off x="-512394" y="632728"/>
            <a:ext cx="1244727" cy="2743200"/>
          </a:xfrm>
          <a:custGeom>
            <a:avLst/>
            <a:gdLst/>
            <a:ahLst/>
            <a:cxnLst/>
            <a:rect l="l" t="t" r="r" b="b"/>
            <a:pathLst>
              <a:path w="1867090" h="4114800">
                <a:moveTo>
                  <a:pt x="1867090" y="0"/>
                </a:moveTo>
                <a:lnTo>
                  <a:pt x="0" y="0"/>
                </a:lnTo>
                <a:lnTo>
                  <a:pt x="0" y="4114800"/>
                </a:lnTo>
                <a:lnTo>
                  <a:pt x="1867090" y="4114800"/>
                </a:lnTo>
                <a:lnTo>
                  <a:pt x="186709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465406" y="1147890"/>
            <a:ext cx="1489425" cy="1599382"/>
          </a:xfrm>
          <a:custGeom>
            <a:avLst/>
            <a:gdLst/>
            <a:ahLst/>
            <a:cxnLst/>
            <a:rect l="l" t="t" r="r" b="b"/>
            <a:pathLst>
              <a:path w="2234137" h="2399073">
                <a:moveTo>
                  <a:pt x="0" y="0"/>
                </a:moveTo>
                <a:lnTo>
                  <a:pt x="2234137" y="0"/>
                </a:lnTo>
                <a:lnTo>
                  <a:pt x="2234137" y="2399073"/>
                </a:lnTo>
                <a:lnTo>
                  <a:pt x="0" y="2399073"/>
                </a:lnTo>
                <a:lnTo>
                  <a:pt x="0" y="0"/>
                </a:lnTo>
                <a:close/>
              </a:path>
            </a:pathLst>
          </a:custGeom>
          <a:blipFill>
            <a:blip r:embed="rId29">
              <a:extLst>
                <a:ext uri="{96DAC541-7B7A-43D3-8B79-37D633B846F1}">
                  <asvg:svgBlip xmlns:asvg="http://schemas.microsoft.com/office/drawing/2016/SVG/main" xmlns="" r:embed="rId30"/>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301139" y="-851432"/>
            <a:ext cx="1533089" cy="1458351"/>
          </a:xfrm>
          <a:custGeom>
            <a:avLst/>
            <a:gdLst/>
            <a:ahLst/>
            <a:cxnLst/>
            <a:rect l="l" t="t" r="r" b="b"/>
            <a:pathLst>
              <a:path w="2299634" h="2187527">
                <a:moveTo>
                  <a:pt x="0" y="0"/>
                </a:moveTo>
                <a:lnTo>
                  <a:pt x="2299635" y="0"/>
                </a:lnTo>
                <a:lnTo>
                  <a:pt x="2299635" y="2187527"/>
                </a:lnTo>
                <a:lnTo>
                  <a:pt x="0" y="218752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defTabSz="609630"/>
            <a:endParaRPr lang="en-US" sz="1200">
              <a:solidFill>
                <a:prstClr val="black"/>
              </a:solidFill>
              <a:latin typeface="Calibri"/>
            </a:endParaRPr>
          </a:p>
        </p:txBody>
      </p:sp>
      <p:grpSp>
        <p:nvGrpSpPr>
          <p:cNvPr id="17" name="Group 17"/>
          <p:cNvGrpSpPr/>
          <p:nvPr/>
        </p:nvGrpSpPr>
        <p:grpSpPr>
          <a:xfrm>
            <a:off x="302864" y="160310"/>
            <a:ext cx="11586273" cy="6537381"/>
            <a:chOff x="0" y="0"/>
            <a:chExt cx="4577293" cy="2582669"/>
          </a:xfrm>
        </p:grpSpPr>
        <p:sp>
          <p:nvSpPr>
            <p:cNvPr id="18" name="Freeform 18"/>
            <p:cNvSpPr/>
            <p:nvPr/>
          </p:nvSpPr>
          <p:spPr>
            <a:xfrm>
              <a:off x="0" y="0"/>
              <a:ext cx="4577293" cy="2582669"/>
            </a:xfrm>
            <a:custGeom>
              <a:avLst/>
              <a:gdLst/>
              <a:ahLst/>
              <a:cxnLst/>
              <a:rect l="l" t="t" r="r" b="b"/>
              <a:pathLst>
                <a:path w="4577293" h="2582669">
                  <a:moveTo>
                    <a:pt x="12918" y="0"/>
                  </a:moveTo>
                  <a:lnTo>
                    <a:pt x="4564374" y="0"/>
                  </a:lnTo>
                  <a:cubicBezTo>
                    <a:pt x="4571509" y="0"/>
                    <a:pt x="4577293" y="5784"/>
                    <a:pt x="4577293" y="12918"/>
                  </a:cubicBezTo>
                  <a:lnTo>
                    <a:pt x="4577293" y="2569751"/>
                  </a:lnTo>
                  <a:cubicBezTo>
                    <a:pt x="4577293" y="2573177"/>
                    <a:pt x="4575932" y="2576463"/>
                    <a:pt x="4573509" y="2578885"/>
                  </a:cubicBezTo>
                  <a:cubicBezTo>
                    <a:pt x="4571086" y="2581308"/>
                    <a:pt x="4567801" y="2582669"/>
                    <a:pt x="4564374" y="2582669"/>
                  </a:cubicBezTo>
                  <a:lnTo>
                    <a:pt x="12918" y="2582669"/>
                  </a:lnTo>
                  <a:cubicBezTo>
                    <a:pt x="5784" y="2582669"/>
                    <a:pt x="0" y="2576885"/>
                    <a:pt x="0" y="2569751"/>
                  </a:cubicBezTo>
                  <a:lnTo>
                    <a:pt x="0" y="12918"/>
                  </a:lnTo>
                  <a:cubicBezTo>
                    <a:pt x="0" y="9492"/>
                    <a:pt x="1361" y="6206"/>
                    <a:pt x="3784" y="3784"/>
                  </a:cubicBezTo>
                  <a:cubicBezTo>
                    <a:pt x="6206" y="1361"/>
                    <a:pt x="9492" y="0"/>
                    <a:pt x="12918" y="0"/>
                  </a:cubicBezTo>
                  <a:close/>
                </a:path>
              </a:pathLst>
            </a:custGeom>
            <a:solidFill>
              <a:srgbClr val="FFFFFF"/>
            </a:solidFill>
            <a:ln w="38100" cap="rnd">
              <a:solidFill>
                <a:srgbClr val="FFD4D1"/>
              </a:solidFill>
              <a:prstDash val="solid"/>
              <a:round/>
            </a:ln>
          </p:spPr>
          <p:txBody>
            <a:bodyPr/>
            <a:lstStyle/>
            <a:p>
              <a:pPr defTabSz="609630"/>
              <a:endParaRPr lang="en-US" sz="1200">
                <a:solidFill>
                  <a:prstClr val="black"/>
                </a:solidFill>
                <a:latin typeface="Calibri"/>
              </a:endParaRPr>
            </a:p>
          </p:txBody>
        </p:sp>
        <p:sp>
          <p:nvSpPr>
            <p:cNvPr id="19" name="TextBox 19"/>
            <p:cNvSpPr txBox="1"/>
            <p:nvPr/>
          </p:nvSpPr>
          <p:spPr>
            <a:xfrm>
              <a:off x="0" y="-28575"/>
              <a:ext cx="4577293" cy="2611244"/>
            </a:xfrm>
            <a:prstGeom prst="rect">
              <a:avLst/>
            </a:prstGeom>
          </p:spPr>
          <p:txBody>
            <a:bodyPr lIns="33867" tIns="33867" rIns="33867" bIns="33867" rtlCol="0" anchor="ctr"/>
            <a:lstStyle/>
            <a:p>
              <a:pPr algn="ctr" defTabSz="609630">
                <a:lnSpc>
                  <a:spcPts val="1980"/>
                </a:lnSpc>
              </a:pPr>
              <a:endParaRPr sz="1200">
                <a:solidFill>
                  <a:prstClr val="black"/>
                </a:solidFill>
                <a:latin typeface="Calibri"/>
              </a:endParaRPr>
            </a:p>
          </p:txBody>
        </p:sp>
      </p:grpSp>
      <p:sp>
        <p:nvSpPr>
          <p:cNvPr id="20" name="Freeform 20"/>
          <p:cNvSpPr/>
          <p:nvPr/>
        </p:nvSpPr>
        <p:spPr>
          <a:xfrm>
            <a:off x="987084" y="1772798"/>
            <a:ext cx="2896797" cy="4807961"/>
          </a:xfrm>
          <a:custGeom>
            <a:avLst/>
            <a:gdLst/>
            <a:ahLst/>
            <a:cxnLst/>
            <a:rect l="l" t="t" r="r" b="b"/>
            <a:pathLst>
              <a:path w="4345195" h="7211942">
                <a:moveTo>
                  <a:pt x="0" y="0"/>
                </a:moveTo>
                <a:lnTo>
                  <a:pt x="4345195" y="0"/>
                </a:lnTo>
                <a:lnTo>
                  <a:pt x="4345195" y="7211943"/>
                </a:lnTo>
                <a:lnTo>
                  <a:pt x="0" y="7211943"/>
                </a:lnTo>
                <a:lnTo>
                  <a:pt x="0" y="0"/>
                </a:lnTo>
                <a:close/>
              </a:path>
            </a:pathLst>
          </a:custGeom>
          <a:blipFill>
            <a:blip r:embed="rId31">
              <a:extLst>
                <a:ext uri="{96DAC541-7B7A-43D3-8B79-37D633B846F1}">
                  <asvg:svgBlip xmlns:asvg="http://schemas.microsoft.com/office/drawing/2016/SVG/main" xmlns="" r:embed="rId32"/>
                </a:ext>
              </a:extLst>
            </a:blip>
            <a:stretch>
              <a:fillRect/>
            </a:stretch>
          </a:blipFill>
        </p:spPr>
        <p:txBody>
          <a:bodyPr/>
          <a:lstStyle/>
          <a:p>
            <a:pPr defTabSz="609630"/>
            <a:endParaRPr lang="en-US" sz="1200">
              <a:solidFill>
                <a:prstClr val="black"/>
              </a:solidFill>
              <a:latin typeface="Calibri"/>
            </a:endParaRPr>
          </a:p>
        </p:txBody>
      </p:sp>
      <p:sp>
        <p:nvSpPr>
          <p:cNvPr id="21" name="TextBox 21"/>
          <p:cNvSpPr txBox="1"/>
          <p:nvPr/>
        </p:nvSpPr>
        <p:spPr>
          <a:xfrm>
            <a:off x="4418261" y="294783"/>
            <a:ext cx="7162696" cy="4154805"/>
          </a:xfrm>
          <a:prstGeom prst="wedgeEllipseCallout">
            <a:avLst>
              <a:gd name="adj1" fmla="val -59557"/>
              <a:gd name="adj2" fmla="val 8437"/>
            </a:avLst>
          </a:prstGeom>
          <a:ln w="38100">
            <a:solidFill>
              <a:srgbClr val="FD709B"/>
            </a:solidFill>
          </a:ln>
        </p:spPr>
        <p:txBody>
          <a:bodyPr lIns="0" tIns="0" rIns="0" bIns="0" rtlCol="0" anchor="t">
            <a:spAutoFit/>
          </a:bodyPr>
          <a:lstStyle/>
          <a:p>
            <a:pPr algn="ctr">
              <a:spcBef>
                <a:spcPts val="100"/>
              </a:spcBef>
              <a:spcAft>
                <a:spcPts val="100"/>
              </a:spcAft>
            </a:pPr>
            <a:r>
              <a:rPr lang="en-US" sz="4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Đ</a:t>
            </a:r>
            <a:r>
              <a:rPr lang="vi-VN" sz="4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ề bài: </a:t>
            </a:r>
            <a:r>
              <a:rPr lang="vi-VN" sz="4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Kể lại một việc có ích mà em đã làm cùng bạn bè hoặc người thân.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461312" y="4659286"/>
            <a:ext cx="1149502" cy="1854922"/>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60" y="4702303"/>
            <a:ext cx="959013" cy="1851668"/>
          </a:xfrm>
          <a:prstGeom prst="rect">
            <a:avLst/>
          </a:prstGeom>
        </p:spPr>
      </p:pic>
      <p:grpSp>
        <p:nvGrpSpPr>
          <p:cNvPr id="29" name="Group 28"/>
          <p:cNvGrpSpPr/>
          <p:nvPr/>
        </p:nvGrpSpPr>
        <p:grpSpPr>
          <a:xfrm>
            <a:off x="1090368" y="1648319"/>
            <a:ext cx="7472607" cy="2152157"/>
            <a:chOff x="6819785" y="2599938"/>
            <a:chExt cx="7472607" cy="2152157"/>
          </a:xfrm>
        </p:grpSpPr>
        <p:grpSp>
          <p:nvGrpSpPr>
            <p:cNvPr id="33" name="Group 32"/>
            <p:cNvGrpSpPr/>
            <p:nvPr/>
          </p:nvGrpSpPr>
          <p:grpSpPr>
            <a:xfrm>
              <a:off x="7428713" y="3369689"/>
              <a:ext cx="6863679" cy="1382406"/>
              <a:chOff x="1004100" y="3369689"/>
              <a:chExt cx="6863679" cy="1382406"/>
            </a:xfrm>
          </p:grpSpPr>
          <p:sp>
            <p:nvSpPr>
              <p:cNvPr id="38" name="Rectangle 37"/>
              <p:cNvSpPr/>
              <p:nvPr/>
            </p:nvSpPr>
            <p:spPr>
              <a:xfrm>
                <a:off x="1004100" y="3369689"/>
                <a:ext cx="6682704" cy="138240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 name="TextBox 38"/>
              <p:cNvSpPr txBox="1"/>
              <p:nvPr/>
            </p:nvSpPr>
            <p:spPr>
              <a:xfrm>
                <a:off x="1333629" y="3644928"/>
                <a:ext cx="65341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HOẠT ĐỘNG 1: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7" name="图片 2"/>
            <p:cNvPicPr>
              <a:picLocks noChangeAspect="1"/>
            </p:cNvPicPr>
            <p:nvPr/>
          </p:nvPicPr>
          <p:blipFill>
            <a:blip r:embed="rId10"/>
            <a:stretch>
              <a:fillRect/>
            </a:stretch>
          </p:blipFill>
          <p:spPr>
            <a:xfrm rot="797177">
              <a:off x="6819785" y="2599938"/>
              <a:ext cx="964725" cy="1358900"/>
            </a:xfrm>
            <a:prstGeom prst="rect">
              <a:avLst/>
            </a:prstGeom>
          </p:spPr>
        </p:pic>
      </p:grpSp>
    </p:spTree>
    <p:extLst>
      <p:ext uri="{BB962C8B-B14F-4D97-AF65-F5344CB8AC3E}">
        <p14:creationId xmlns:p14="http://schemas.microsoft.com/office/powerpoint/2010/main" val="3376920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01262" y="390525"/>
            <a:ext cx="9895027" cy="1209675"/>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defRPr/>
            </a:pPr>
            <a:r>
              <a:rPr lang="vi-VN" sz="32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Lựa chọn một việc có ích em đã từng làm cùng bạn bè hoặc người thân</a:t>
            </a:r>
            <a:r>
              <a:rPr lang="en-US" sz="32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a:t>
            </a:r>
            <a:endParaRPr lang="vi-VN" sz="32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5" name="任意多边形: 形状 59">
            <a:extLst>
              <a:ext uri="{FF2B5EF4-FFF2-40B4-BE49-F238E27FC236}">
                <a16:creationId xmlns:a16="http://schemas.microsoft.com/office/drawing/2014/main" id="{02161CAB-4FB9-3DDF-F8DB-8F868D6CC2EC}"/>
              </a:ext>
            </a:extLst>
          </p:cNvPr>
          <p:cNvSpPr/>
          <p:nvPr/>
        </p:nvSpPr>
        <p:spPr>
          <a:xfrm>
            <a:off x="462805" y="2106340"/>
            <a:ext cx="3985370" cy="2751410"/>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accent6">
              <a:lumMod val="20000"/>
              <a:lumOff val="80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Việc</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có</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ích</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cho</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cộng</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đồng</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quyên</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góp</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sách</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báo</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tặng</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các</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bạn</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ở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vùng</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khó</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khăn</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lang="zh-CN" altLang="en-US" sz="3200" dirty="0">
              <a:solidFill>
                <a:srgbClr val="002060"/>
              </a:solidFill>
              <a:latin typeface="Cambria" panose="02040503050406030204" pitchFamily="18" charset="0"/>
              <a:ea typeface="思源黑体 CN Bold" panose="020B0800000000000000" pitchFamily="34" charset="-122"/>
              <a:cs typeface="Calibri" panose="020F0502020204030204" pitchFamily="34" charset="0"/>
            </a:endParaRPr>
          </a:p>
        </p:txBody>
      </p:sp>
      <p:sp>
        <p:nvSpPr>
          <p:cNvPr id="6" name="任意多边形: 形状 59">
            <a:extLst>
              <a:ext uri="{FF2B5EF4-FFF2-40B4-BE49-F238E27FC236}">
                <a16:creationId xmlns:a16="http://schemas.microsoft.com/office/drawing/2014/main" id="{164652DC-5E23-B995-C654-DE0575382CB0}"/>
              </a:ext>
            </a:extLst>
          </p:cNvPr>
          <p:cNvSpPr/>
          <p:nvPr/>
        </p:nvSpPr>
        <p:spPr>
          <a:xfrm>
            <a:off x="4691905" y="2192065"/>
            <a:ext cx="3232895" cy="2570435"/>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accent5">
              <a:lumMod val="40000"/>
              <a:lumOff val="60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Việc</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có</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ích</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cho</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trường</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lớp</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vệ</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sinh</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trường</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lớp</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lang="zh-CN" altLang="en-US" sz="3200" dirty="0">
              <a:solidFill>
                <a:srgbClr val="002060"/>
              </a:solidFill>
              <a:latin typeface="Cambria" panose="02040503050406030204" pitchFamily="18" charset="0"/>
              <a:ea typeface="思源黑体 CN Bold" panose="020B0800000000000000" pitchFamily="34" charset="-122"/>
              <a:cs typeface="Calibri" panose="020F0502020204030204" pitchFamily="34" charset="0"/>
            </a:endParaRPr>
          </a:p>
        </p:txBody>
      </p:sp>
      <p:sp>
        <p:nvSpPr>
          <p:cNvPr id="7" name="任意多边形: 形状 59">
            <a:extLst>
              <a:ext uri="{FF2B5EF4-FFF2-40B4-BE49-F238E27FC236}">
                <a16:creationId xmlns:a16="http://schemas.microsoft.com/office/drawing/2014/main" id="{28729B97-D348-2F50-F32A-F96C71FFCF22}"/>
              </a:ext>
            </a:extLst>
          </p:cNvPr>
          <p:cNvSpPr/>
          <p:nvPr/>
        </p:nvSpPr>
        <p:spPr>
          <a:xfrm>
            <a:off x="8248651" y="2153965"/>
            <a:ext cx="3619500" cy="2570435"/>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rgbClr val="F3859D"/>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Việc</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có</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ích</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cho</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gia</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đình</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chăm</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sóc</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vật</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altLang="zh-CN" sz="3200" dirty="0" err="1">
                <a:solidFill>
                  <a:srgbClr val="002060"/>
                </a:solidFill>
                <a:latin typeface="Cambria" panose="02040503050406030204" pitchFamily="18" charset="0"/>
                <a:ea typeface="Cambria" panose="02040503050406030204" pitchFamily="18" charset="0"/>
                <a:cs typeface="Calibri" panose="020F0502020204030204" pitchFamily="34" charset="0"/>
              </a:rPr>
              <a:t>nuôi</a:t>
            </a:r>
            <a:r>
              <a:rPr lang="en-US" altLang="zh-CN" sz="3200"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lang="zh-CN" altLang="en-US" sz="3200" dirty="0">
              <a:solidFill>
                <a:srgbClr val="002060"/>
              </a:solidFill>
              <a:latin typeface="Cambria" panose="02040503050406030204" pitchFamily="18" charset="0"/>
              <a:ea typeface="思源黑体 CN Bold" panose="020B0800000000000000" pitchFamily="34"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ector sad children.girl comforting her sadly friend.children consoling sadly isolate background">
            <a:extLst>
              <a:ext uri="{FF2B5EF4-FFF2-40B4-BE49-F238E27FC236}">
                <a16:creationId xmlns:a16="http://schemas.microsoft.com/office/drawing/2014/main" id="{F643B618-9C58-DF04-F83F-260BB4138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05" y="2911314"/>
            <a:ext cx="4631021" cy="3706296"/>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5">
            <a:extLst>
              <a:ext uri="{FF2B5EF4-FFF2-40B4-BE49-F238E27FC236}">
                <a16:creationId xmlns:a16="http://schemas.microsoft.com/office/drawing/2014/main" id="{A089E85B-E699-8BBE-9678-DF5217FA5B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5534" y="250100"/>
            <a:ext cx="5271194" cy="2994090"/>
          </a:xfrm>
          <a:prstGeom prst="rect">
            <a:avLst/>
          </a:prstGeom>
        </p:spPr>
      </p:pic>
      <p:pic>
        <p:nvPicPr>
          <p:cNvPr id="9" name="Picture 4" descr="Vector cardboard donation box containing toys for children and charity in hand drawn cartoon illustration">
            <a:extLst>
              <a:ext uri="{FF2B5EF4-FFF2-40B4-BE49-F238E27FC236}">
                <a16:creationId xmlns:a16="http://schemas.microsoft.com/office/drawing/2014/main" id="{CD9718A7-2A53-A0D5-24E5-80E00EB9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249" y="2985980"/>
            <a:ext cx="5049112" cy="35569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EE46B75-C078-9577-5111-64360814BB84}"/>
              </a:ext>
            </a:extLst>
          </p:cNvPr>
          <p:cNvPicPr>
            <a:picLocks noChangeAspect="1"/>
          </p:cNvPicPr>
          <p:nvPr/>
        </p:nvPicPr>
        <p:blipFill>
          <a:blip r:embed="rId5"/>
          <a:stretch>
            <a:fillRect/>
          </a:stretch>
        </p:blipFill>
        <p:spPr>
          <a:xfrm>
            <a:off x="6369140" y="250100"/>
            <a:ext cx="5167221" cy="2994090"/>
          </a:xfrm>
          <a:prstGeom prst="rect">
            <a:avLst/>
          </a:prstGeom>
        </p:spPr>
      </p:pic>
    </p:spTree>
    <p:extLst>
      <p:ext uri="{BB962C8B-B14F-4D97-AF65-F5344CB8AC3E}">
        <p14:creationId xmlns:p14="http://schemas.microsoft.com/office/powerpoint/2010/main" val="394368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642894" y="1181100"/>
            <a:ext cx="9351021" cy="2505075"/>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571500" lvl="0" indent="-571500" algn="just">
              <a:buFont typeface="Arial" panose="020B0604020202020204" pitchFamily="34" charset="0"/>
              <a:buChar char="•"/>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Em đã làm việc đó ở đâu? Khi nào? Với những ai?</a:t>
            </a:r>
          </a:p>
          <a:p>
            <a:pPr marL="571500" lvl="0" indent="-571500" algn="just">
              <a:buFont typeface="Arial" panose="020B0604020202020204" pitchFamily="34" charset="0"/>
              <a:buChar char="•"/>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Em đã tham gia làm những việc gì?</a:t>
            </a:r>
          </a:p>
          <a:p>
            <a:pPr marL="571500" lvl="0" indent="-571500" algn="just">
              <a:buFont typeface="Arial" panose="020B0604020202020204" pitchFamily="34" charset="0"/>
              <a:buChar char="•"/>
              <a:defRPr/>
            </a:pP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Việc đó có ích như thế nào?</a:t>
            </a:r>
          </a:p>
        </p:txBody>
      </p:sp>
      <p:grpSp>
        <p:nvGrpSpPr>
          <p:cNvPr id="37" name="Group 36">
            <a:extLst>
              <a:ext uri="{FF2B5EF4-FFF2-40B4-BE49-F238E27FC236}">
                <a16:creationId xmlns:a16="http://schemas.microsoft.com/office/drawing/2014/main" id="{04AE6933-DA95-453E-94E5-D98CA95465F9}"/>
              </a:ext>
            </a:extLst>
          </p:cNvPr>
          <p:cNvGrpSpPr/>
          <p:nvPr/>
        </p:nvGrpSpPr>
        <p:grpSpPr>
          <a:xfrm flipH="1">
            <a:off x="4572629" y="3785485"/>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492" y="3763316"/>
            <a:ext cx="1407492" cy="2717594"/>
          </a:xfrm>
          <a:prstGeom prst="rect">
            <a:avLst/>
          </a:prstGeom>
        </p:spPr>
      </p:pic>
    </p:spTree>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wipe(down)">
                                      <p:cBhvr>
                                        <p:cTn id="7" dur="500"/>
                                        <p:tgtEl>
                                          <p:spTgt spid="2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down)">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down)">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down)">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461312" y="4659286"/>
            <a:ext cx="1149502" cy="1854922"/>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60" y="4702303"/>
            <a:ext cx="959013" cy="1851668"/>
          </a:xfrm>
          <a:prstGeom prst="rect">
            <a:avLst/>
          </a:prstGeom>
        </p:spPr>
      </p:pic>
      <p:grpSp>
        <p:nvGrpSpPr>
          <p:cNvPr id="29" name="Group 28"/>
          <p:cNvGrpSpPr/>
          <p:nvPr/>
        </p:nvGrpSpPr>
        <p:grpSpPr>
          <a:xfrm>
            <a:off x="499820" y="1657845"/>
            <a:ext cx="7958379" cy="2787647"/>
            <a:chOff x="6429262" y="1628389"/>
            <a:chExt cx="7958379" cy="2787647"/>
          </a:xfrm>
        </p:grpSpPr>
        <p:grpSp>
          <p:nvGrpSpPr>
            <p:cNvPr id="33" name="Group 32"/>
            <p:cNvGrpSpPr/>
            <p:nvPr/>
          </p:nvGrpSpPr>
          <p:grpSpPr>
            <a:xfrm>
              <a:off x="7428712" y="2189869"/>
              <a:ext cx="6958929" cy="2226167"/>
              <a:chOff x="1004099" y="2189869"/>
              <a:chExt cx="6958929" cy="2226167"/>
            </a:xfrm>
          </p:grpSpPr>
          <p:sp>
            <p:nvSpPr>
              <p:cNvPr id="38" name="Rectangle 37"/>
              <p:cNvSpPr/>
              <p:nvPr/>
            </p:nvSpPr>
            <p:spPr>
              <a:xfrm>
                <a:off x="1004099" y="2189869"/>
                <a:ext cx="6958929" cy="22098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 name="TextBox 38"/>
              <p:cNvSpPr txBox="1"/>
              <p:nvPr/>
            </p:nvSpPr>
            <p:spPr>
              <a:xfrm>
                <a:off x="1009778" y="2292378"/>
                <a:ext cx="6848475"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Hoạt động 2: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Chia sẻ với bạn việc có ích em đã làm cùng bạn bè hoặc người thân. </a:t>
                </a:r>
                <a:endParaRPr kumimoji="0" lang="en-US" sz="4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7" name="图片 2"/>
            <p:cNvPicPr>
              <a:picLocks noChangeAspect="1"/>
            </p:cNvPicPr>
            <p:nvPr/>
          </p:nvPicPr>
          <p:blipFill>
            <a:blip r:embed="rId10"/>
            <a:stretch>
              <a:fillRect/>
            </a:stretch>
          </p:blipFill>
          <p:spPr>
            <a:xfrm rot="797177">
              <a:off x="6429262" y="1628389"/>
              <a:ext cx="964725" cy="1358900"/>
            </a:xfrm>
            <a:prstGeom prst="rect">
              <a:avLst/>
            </a:prstGeom>
          </p:spPr>
        </p:pic>
      </p:grpSp>
    </p:spTree>
    <p:extLst>
      <p:ext uri="{BB962C8B-B14F-4D97-AF65-F5344CB8AC3E}">
        <p14:creationId xmlns:p14="http://schemas.microsoft.com/office/powerpoint/2010/main" val="234416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407</Words>
  <Application>Microsoft Office PowerPoint</Application>
  <PresentationFormat>Widescreen</PresentationFormat>
  <Paragraphs>31</Paragraphs>
  <Slides>15</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微软雅黑</vt:lpstr>
      <vt:lpstr>宋体</vt:lpstr>
      <vt:lpstr>Arial</vt:lpstr>
      <vt:lpstr>Bubblegum Sans</vt:lpstr>
      <vt:lpstr>Calibri</vt:lpstr>
      <vt:lpstr>Cambria</vt:lpstr>
      <vt:lpstr>等线</vt:lpstr>
      <vt:lpstr>Odibee Sans</vt:lpstr>
      <vt:lpstr>Times New Roman</vt:lpstr>
      <vt:lpstr>思源黑体 CN Bold</vt:lpstr>
      <vt:lpstr>汉仪跳跳体简</vt:lpstr>
      <vt:lpstr>www.freeppt7.com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37</cp:revision>
  <dcterms:created xsi:type="dcterms:W3CDTF">2023-08-08T06:32:06Z</dcterms:created>
  <dcterms:modified xsi:type="dcterms:W3CDTF">2025-12-20T08:23:54Z</dcterms:modified>
</cp:coreProperties>
</file>