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58" r:id="rId3"/>
    <p:sldId id="257" r:id="rId4"/>
    <p:sldId id="562" r:id="rId5"/>
    <p:sldId id="548" r:id="rId6"/>
    <p:sldId id="6047" r:id="rId7"/>
    <p:sldId id="546" r:id="rId8"/>
    <p:sldId id="557" r:id="rId9"/>
    <p:sldId id="563" r:id="rId10"/>
    <p:sldId id="564" r:id="rId11"/>
    <p:sldId id="565" r:id="rId12"/>
    <p:sldId id="566" r:id="rId13"/>
    <p:sldId id="260" r:id="rId14"/>
    <p:sldId id="604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23625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7238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6429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5278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92487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18120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B75557-E6FB-DC58-EA7D-3D76FC24A5D8}"/>
              </a:ext>
            </a:extLst>
          </p:cNvPr>
          <p:cNvPicPr>
            <a:picLocks noChangeAspect="1"/>
          </p:cNvPicPr>
          <p:nvPr userDrawn="1"/>
        </p:nvPicPr>
        <p:blipFill>
          <a:blip r:embed="rId2"/>
          <a:stretch>
            <a:fillRect/>
          </a:stretch>
        </p:blipFill>
        <p:spPr>
          <a:xfrm>
            <a:off x="2790893" y="7283869"/>
            <a:ext cx="6230652" cy="1054699"/>
          </a:xfrm>
          <a:prstGeom prst="rect">
            <a:avLst/>
          </a:prstGeom>
        </p:spPr>
      </p:pic>
      <p:pic>
        <p:nvPicPr>
          <p:cNvPr id="4" name="Picture 3">
            <a:extLst>
              <a:ext uri="{FF2B5EF4-FFF2-40B4-BE49-F238E27FC236}">
                <a16:creationId xmlns:a16="http://schemas.microsoft.com/office/drawing/2014/main" id="{40286C9A-B839-9C09-7FF8-625225C869DC}"/>
              </a:ext>
            </a:extLst>
          </p:cNvPr>
          <p:cNvPicPr>
            <a:picLocks noChangeAspect="1"/>
          </p:cNvPicPr>
          <p:nvPr userDrawn="1"/>
        </p:nvPicPr>
        <p:blipFill>
          <a:blip r:embed="rId3"/>
          <a:stretch>
            <a:fillRect/>
          </a:stretch>
        </p:blipFill>
        <p:spPr>
          <a:xfrm>
            <a:off x="2010049" y="7101692"/>
            <a:ext cx="958526" cy="1054699"/>
          </a:xfrm>
          <a:prstGeom prst="rect">
            <a:avLst/>
          </a:prstGeom>
        </p:spPr>
      </p:pic>
    </p:spTree>
    <p:extLst>
      <p:ext uri="{BB962C8B-B14F-4D97-AF65-F5344CB8AC3E}">
        <p14:creationId xmlns:p14="http://schemas.microsoft.com/office/powerpoint/2010/main" val="38518197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83086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06A1E-4CC8-64B7-8FAE-4980571A3D6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D6E36D1D-DB7A-150C-FCB4-4A2D6BC3FCC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B1A00EF3-6200-078A-239D-4508C9E97D77}"/>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5" name="Footer Placeholder 4">
            <a:extLst>
              <a:ext uri="{FF2B5EF4-FFF2-40B4-BE49-F238E27FC236}">
                <a16:creationId xmlns:a16="http://schemas.microsoft.com/office/drawing/2014/main" id="{AEE8C96F-CABC-FC61-6ED5-33F6ABB5EB5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3BE3CCD1-0ABA-506F-FF18-D697A54D00E4}"/>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134207985"/>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880BE-EEB2-8A94-0234-64C3D2C9AD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3D028FC7-9B15-D8D2-CB17-5754E5AB46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DFADC71-BE4F-2A7E-C7BA-2CF6D78EC91D}"/>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5" name="Footer Placeholder 4">
            <a:extLst>
              <a:ext uri="{FF2B5EF4-FFF2-40B4-BE49-F238E27FC236}">
                <a16:creationId xmlns:a16="http://schemas.microsoft.com/office/drawing/2014/main" id="{DA460258-8771-5270-EA0F-797A2235A0D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F6BE725C-252E-44BA-F36C-317839409A5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419510107"/>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7C6C-C3A5-4B65-9429-B5F059F6409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29537E0D-0126-EE0D-C121-E6435B7B27B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F6A78F-D74C-9EBE-F078-AD11F2D57E4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5" name="Footer Placeholder 4">
            <a:extLst>
              <a:ext uri="{FF2B5EF4-FFF2-40B4-BE49-F238E27FC236}">
                <a16:creationId xmlns:a16="http://schemas.microsoft.com/office/drawing/2014/main" id="{9F216AAF-DFCF-96F4-4376-959E5F02FE81}"/>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5E0078BC-6C09-9CDD-8335-4E2D5BDC031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73823672"/>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5977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B1C27-519E-2103-7758-390D46F6AE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0FB4C3A-B9BE-0EC8-D368-B12AA98DCE0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B737AA7F-AAC9-0B15-9729-17674FE9554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8FCB8B5-3DA9-C75E-B2B8-FC7AB6512A3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6" name="Footer Placeholder 5">
            <a:extLst>
              <a:ext uri="{FF2B5EF4-FFF2-40B4-BE49-F238E27FC236}">
                <a16:creationId xmlns:a16="http://schemas.microsoft.com/office/drawing/2014/main" id="{5EF90F1D-336B-C1B5-4ED1-2A6A7484954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B84810A3-F68D-B354-AAEC-4B3404D37D3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4185979170"/>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3EC03-C8F3-8BDA-C62C-E69DEDB4CC2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5F6DB74-E9FF-B482-A5B5-8B04E1B6138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BCB6A5-F79E-CF39-300B-35F616D2886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8FCA028-F1AF-EE1A-D177-892ABC9478A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3F6933-26AA-E1E2-B275-CB83F51950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24BFA6F0-C441-2D3F-FA20-55D1253318FF}"/>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8" name="Footer Placeholder 7">
            <a:extLst>
              <a:ext uri="{FF2B5EF4-FFF2-40B4-BE49-F238E27FC236}">
                <a16:creationId xmlns:a16="http://schemas.microsoft.com/office/drawing/2014/main" id="{B4C55907-CB87-6803-A9E3-F8F3E8F35AD4}"/>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5D6D23BB-8B9F-76E5-579D-61D261068885}"/>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025953125"/>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10ECF-6A5B-DADA-93DB-400E879E1F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46BF8D47-C3CF-628A-525F-A63679249B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4" name="Footer Placeholder 3">
            <a:extLst>
              <a:ext uri="{FF2B5EF4-FFF2-40B4-BE49-F238E27FC236}">
                <a16:creationId xmlns:a16="http://schemas.microsoft.com/office/drawing/2014/main" id="{E3489C19-B71C-B618-6CE4-99D854EA60B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E8D6351A-F7D8-B7FB-6BAA-9653415237D7}"/>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648673948"/>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84A0EB-D27B-F544-0AC9-EE49AAF8205E}"/>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3" name="Footer Placeholder 2">
            <a:extLst>
              <a:ext uri="{FF2B5EF4-FFF2-40B4-BE49-F238E27FC236}">
                <a16:creationId xmlns:a16="http://schemas.microsoft.com/office/drawing/2014/main" id="{FF228BB6-C887-CDC6-AD00-072A26E6802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033514FE-079A-2C55-B36D-884175751CF3}"/>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2943899289"/>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90539-06D1-6614-4920-84269701AF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CCDC5F5-07BD-511F-837A-44AA5EA687C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0E5AB274-87B2-6E11-7FB8-EA33E8D13A0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9E54C-8A2C-D0D1-B9BA-C0ED4CE194E6}"/>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6" name="Footer Placeholder 5">
            <a:extLst>
              <a:ext uri="{FF2B5EF4-FFF2-40B4-BE49-F238E27FC236}">
                <a16:creationId xmlns:a16="http://schemas.microsoft.com/office/drawing/2014/main" id="{186046A6-4835-7A6A-D0FF-751D9D856169}"/>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55F5DB15-81DE-3CB0-ABA2-74F7748FAA59}"/>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756286111"/>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D5F90-68DE-A3EE-1FFE-0684CD5193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EF9E2F52-E0B5-86BA-B4A1-B8D72BD599A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27D2841C-7F30-28DA-E3CA-6E286DC07F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209CBB-065E-3335-AE20-8BC25786DA4A}"/>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6" name="Footer Placeholder 5">
            <a:extLst>
              <a:ext uri="{FF2B5EF4-FFF2-40B4-BE49-F238E27FC236}">
                <a16:creationId xmlns:a16="http://schemas.microsoft.com/office/drawing/2014/main" id="{D8DDB3D2-AC45-D771-F8FF-4DDB533E59C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ADE9341B-0431-84BE-BC4A-BCF1E6C97A4D}"/>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147404461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F93-499D-38E7-78E6-51C4DEE109B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F598789-04D4-386A-868B-FAEF8DB7195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9C160F5-1096-7BC5-B7C0-3590E9E20C68}"/>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5" name="Footer Placeholder 4">
            <a:extLst>
              <a:ext uri="{FF2B5EF4-FFF2-40B4-BE49-F238E27FC236}">
                <a16:creationId xmlns:a16="http://schemas.microsoft.com/office/drawing/2014/main" id="{53201909-F5B0-C0E4-E93D-11E4A325063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95939AFB-242F-9E1B-EB4F-2F82E6B7A3EE}"/>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3492827511"/>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3696F-CD9F-6983-0A90-B3904F4A709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8DF404A-BA8C-22F8-A419-A508F42ABBB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276BE971-A30A-7423-068B-35CC6AD82752}"/>
              </a:ext>
            </a:extLst>
          </p:cNvPr>
          <p:cNvSpPr>
            <a:spLocks noGrp="1"/>
          </p:cNvSpPr>
          <p:nvPr>
            <p:ph type="dt" sz="half" idx="10"/>
          </p:nvPr>
        </p:nvSpPr>
        <p:spPr>
          <a:xfrm>
            <a:off x="838200" y="6356350"/>
            <a:ext cx="2743200" cy="365125"/>
          </a:xfrm>
          <a:prstGeom prst="rect">
            <a:avLst/>
          </a:prstGeom>
        </p:spPr>
        <p:txBody>
          <a:bodyPr/>
          <a:lstStyle/>
          <a:p>
            <a:fld id="{75470EDE-749C-4767-A578-39AB437DCF57}" type="datetimeFigureOut">
              <a:rPr lang="en-SG" smtClean="0"/>
              <a:t>20/12/2025</a:t>
            </a:fld>
            <a:endParaRPr lang="en-SG"/>
          </a:p>
        </p:txBody>
      </p:sp>
      <p:sp>
        <p:nvSpPr>
          <p:cNvPr id="5" name="Footer Placeholder 4">
            <a:extLst>
              <a:ext uri="{FF2B5EF4-FFF2-40B4-BE49-F238E27FC236}">
                <a16:creationId xmlns:a16="http://schemas.microsoft.com/office/drawing/2014/main" id="{6F606FDA-FB0A-16CF-3AFB-5DC06A63E62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67B8EC69-EB25-29FB-D25A-715CE753D10B}"/>
              </a:ext>
            </a:extLst>
          </p:cNvPr>
          <p:cNvSpPr>
            <a:spLocks noGrp="1"/>
          </p:cNvSpPr>
          <p:nvPr>
            <p:ph type="sldNum" sz="quarter" idx="12"/>
          </p:nvPr>
        </p:nvSpPr>
        <p:spPr>
          <a:xfrm>
            <a:off x="8610600" y="6356350"/>
            <a:ext cx="2743200" cy="365125"/>
          </a:xfrm>
          <a:prstGeom prst="rect">
            <a:avLst/>
          </a:prstGeom>
        </p:spPr>
        <p:txBody>
          <a:bodyPr/>
          <a:lstStyle/>
          <a:p>
            <a:fld id="{2EDD1B87-ED2F-47FA-BBC2-FAB28E0E7DC8}" type="slidenum">
              <a:rPr lang="en-SG" smtClean="0"/>
              <a:t>‹#›</a:t>
            </a:fld>
            <a:endParaRPr lang="en-SG"/>
          </a:p>
        </p:txBody>
      </p:sp>
    </p:spTree>
    <p:extLst>
      <p:ext uri="{BB962C8B-B14F-4D97-AF65-F5344CB8AC3E}">
        <p14:creationId xmlns:p14="http://schemas.microsoft.com/office/powerpoint/2010/main" val="400765288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793410"/>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81443"/>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58370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6424"/>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1812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73655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572916"/>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5.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478DD-3120-C7BA-C9F4-FB68DF87C317}"/>
              </a:ext>
            </a:extLst>
          </p:cNvPr>
          <p:cNvPicPr>
            <a:picLocks noChangeAspect="1"/>
          </p:cNvPicPr>
          <p:nvPr userDrawn="1"/>
        </p:nvPicPr>
        <p:blipFill>
          <a:blip r:embed="rId18"/>
          <a:stretch>
            <a:fillRect/>
          </a:stretch>
        </p:blipFill>
        <p:spPr>
          <a:xfrm>
            <a:off x="0" y="0"/>
            <a:ext cx="12166986" cy="6858000"/>
          </a:xfrm>
          <a:prstGeom prst="rect">
            <a:avLst/>
          </a:prstGeom>
        </p:spPr>
      </p:pic>
      <p:sp>
        <p:nvSpPr>
          <p:cNvPr id="5" name="Rounded Rectangle 5">
            <a:extLst>
              <a:ext uri="{FF2B5EF4-FFF2-40B4-BE49-F238E27FC236}">
                <a16:creationId xmlns:a16="http://schemas.microsoft.com/office/drawing/2014/main" id="{C982B4B1-C490-6A84-4A28-229913C7A47A}"/>
              </a:ext>
            </a:extLst>
          </p:cNvPr>
          <p:cNvSpPr/>
          <p:nvPr userDrawn="1"/>
        </p:nvSpPr>
        <p:spPr>
          <a:xfrm>
            <a:off x="315310" y="294291"/>
            <a:ext cx="11571890" cy="6327226"/>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5" descr="A round pink circle with white text and a black background&#10;&#10;AI-generated content may be incorrect.">
            <a:extLst>
              <a:ext uri="{FF2B5EF4-FFF2-40B4-BE49-F238E27FC236}">
                <a16:creationId xmlns:a16="http://schemas.microsoft.com/office/drawing/2014/main" id="{A64799D0-CEDB-D105-EF56-D4B94AB54196}"/>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extLst>
      <p:ext uri="{BB962C8B-B14F-4D97-AF65-F5344CB8AC3E}">
        <p14:creationId xmlns:p14="http://schemas.microsoft.com/office/powerpoint/2010/main" val="3745227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cartoon of kids playing in a park&#10;&#10;AI-generated content may be incorrect.">
            <a:extLst>
              <a:ext uri="{FF2B5EF4-FFF2-40B4-BE49-F238E27FC236}">
                <a16:creationId xmlns:a16="http://schemas.microsoft.com/office/drawing/2014/main" id="{40BAE7CD-D259-FFE8-0A78-1200C383FC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AC63432-6EA7-C539-EB30-2575CFFCAFA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175689"/>
            <a:ext cx="1603186" cy="1603186"/>
          </a:xfrm>
          <a:prstGeom prst="rect">
            <a:avLst/>
          </a:prstGeom>
        </p:spPr>
      </p:pic>
    </p:spTree>
    <p:extLst>
      <p:ext uri="{BB962C8B-B14F-4D97-AF65-F5344CB8AC3E}">
        <p14:creationId xmlns:p14="http://schemas.microsoft.com/office/powerpoint/2010/main" val="16149727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13.png"/><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8.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624E-E81C-E988-D40F-7B279449F8F6}"/>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D7A8426-999D-FD8B-23E7-39981B81C588}"/>
              </a:ext>
            </a:extLst>
          </p:cNvPr>
          <p:cNvSpPr>
            <a:spLocks noGrp="1"/>
          </p:cNvSpPr>
          <p:nvPr>
            <p:ph idx="1"/>
          </p:nvPr>
        </p:nvSpPr>
        <p:spPr/>
        <p:txBody>
          <a:bodyPr/>
          <a:lstStyle/>
          <a:p>
            <a:endParaRPr lang="en-SG"/>
          </a:p>
        </p:txBody>
      </p:sp>
      <p:pic>
        <p:nvPicPr>
          <p:cNvPr id="4" name="Picture 3" descr="A group of children running with flags&#10;&#10;Description automatically generated">
            <a:extLst>
              <a:ext uri="{FF2B5EF4-FFF2-40B4-BE49-F238E27FC236}">
                <a16:creationId xmlns:a16="http://schemas.microsoft.com/office/drawing/2014/main" id="{1185B7AC-D360-8E64-9470-F359F7E049C2}"/>
              </a:ext>
            </a:extLst>
          </p:cNvPr>
          <p:cNvPicPr>
            <a:picLocks noChangeAspect="1"/>
          </p:cNvPicPr>
          <p:nvPr/>
        </p:nvPicPr>
        <p:blipFill>
          <a:blip r:embed="rId2" cstate="hqprint">
            <a:extLst>
              <a:ext uri="{28A0092B-C50C-407E-A947-70E740481C1C}">
                <a14:useLocalDpi xmlns:a14="http://schemas.microsoft.com/office/drawing/2010/main" val="0"/>
              </a:ext>
            </a:extLst>
          </a:blip>
          <a:srcRect t="11084"/>
          <a:stretch/>
        </p:blipFill>
        <p:spPr>
          <a:xfrm>
            <a:off x="20" y="1282"/>
            <a:ext cx="12191980" cy="6856718"/>
          </a:xfrm>
          <a:prstGeom prst="rect">
            <a:avLst/>
          </a:prstGeom>
        </p:spPr>
      </p:pic>
      <p:pic>
        <p:nvPicPr>
          <p:cNvPr id="5" name="Picture 4">
            <a:extLst>
              <a:ext uri="{FF2B5EF4-FFF2-40B4-BE49-F238E27FC236}">
                <a16:creationId xmlns:a16="http://schemas.microsoft.com/office/drawing/2014/main" id="{48244A36-6D84-658C-0CF5-7912B2E562B3}"/>
              </a:ext>
            </a:extLst>
          </p:cNvPr>
          <p:cNvPicPr>
            <a:picLocks noChangeAspect="1"/>
          </p:cNvPicPr>
          <p:nvPr/>
        </p:nvPicPr>
        <p:blipFill>
          <a:blip r:embed="rId3"/>
          <a:stretch>
            <a:fillRect/>
          </a:stretch>
        </p:blipFill>
        <p:spPr>
          <a:xfrm>
            <a:off x="2038333" y="365125"/>
            <a:ext cx="7919390" cy="1956986"/>
          </a:xfrm>
          <a:prstGeom prst="rect">
            <a:avLst/>
          </a:prstGeom>
        </p:spPr>
      </p:pic>
    </p:spTree>
    <p:extLst>
      <p:ext uri="{BB962C8B-B14F-4D97-AF65-F5344CB8AC3E}">
        <p14:creationId xmlns:p14="http://schemas.microsoft.com/office/powerpoint/2010/main" val="10335880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9">
            <a:extLst>
              <a:ext uri="{FF2B5EF4-FFF2-40B4-BE49-F238E27FC236}">
                <a16:creationId xmlns:a16="http://schemas.microsoft.com/office/drawing/2014/main" id="{123049E7-BE95-5D8E-5BA9-39484C9FB3C4}"/>
              </a:ext>
            </a:extLst>
          </p:cNvPr>
          <p:cNvGrpSpPr/>
          <p:nvPr/>
        </p:nvGrpSpPr>
        <p:grpSpPr>
          <a:xfrm>
            <a:off x="1943766" y="421315"/>
            <a:ext cx="8225207" cy="769310"/>
            <a:chOff x="857660" y="2917643"/>
            <a:chExt cx="6120725" cy="1990170"/>
          </a:xfrm>
        </p:grpSpPr>
        <p:sp>
          <p:nvSpPr>
            <p:cNvPr id="10" name="Hình chữ nhật: Góc Tròn 27">
              <a:extLst>
                <a:ext uri="{FF2B5EF4-FFF2-40B4-BE49-F238E27FC236}">
                  <a16:creationId xmlns:a16="http://schemas.microsoft.com/office/drawing/2014/main" id="{DE24AB2B-1B50-2BAD-4EFC-C242B95B2728}"/>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1" name="Hình chữ nhật 28">
              <a:extLst>
                <a:ext uri="{FF2B5EF4-FFF2-40B4-BE49-F238E27FC236}">
                  <a16:creationId xmlns:a16="http://schemas.microsoft.com/office/drawing/2014/main" id="{1B739246-9B02-2D3F-1A09-C77E7C350D6F}"/>
                </a:ext>
              </a:extLst>
            </p:cNvPr>
            <p:cNvSpPr/>
            <p:nvPr/>
          </p:nvSpPr>
          <p:spPr>
            <a:xfrm>
              <a:off x="943144" y="3052475"/>
              <a:ext cx="6035241" cy="1433168"/>
            </a:xfrm>
            <a:prstGeom prst="rect">
              <a:avLst/>
            </a:prstGeom>
            <a:noFill/>
          </p:spPr>
          <p:txBody>
            <a:bodyPr wrap="square" lIns="60960" tIns="30480" rIns="60960" bIns="30480">
              <a:spAutoFit/>
            </a:bodyPr>
            <a:lstStyle/>
            <a:p>
              <a:pPr algn="ctr" defTabSz="609630"/>
              <a:r>
                <a:rPr lang="en-US" sz="3200" b="1" dirty="0" err="1">
                  <a:latin typeface="Cambria" panose="02040503050406030204" pitchFamily="18" charset="0"/>
                  <a:ea typeface="Cambria" panose="02040503050406030204" pitchFamily="18" charset="0"/>
                </a:rPr>
                <a:t>Ví</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dụ</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a:t>
              </a:r>
              <a:r>
                <a:rPr lang="en-US" sz="3200" b="1" dirty="0" err="1">
                  <a:effectLst/>
                  <a:latin typeface="Cambria" panose="02040503050406030204" pitchFamily="18" charset="0"/>
                  <a:ea typeface="Cambria" panose="02040503050406030204" pitchFamily="18" charset="0"/>
                </a:rPr>
                <a:t>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đèn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sao</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pic>
        <p:nvPicPr>
          <p:cNvPr id="13" name="Picture 12" descr="A cartoon of a child waving&#10;&#10;AI-generated content may be incorrect.">
            <a:extLst>
              <a:ext uri="{FF2B5EF4-FFF2-40B4-BE49-F238E27FC236}">
                <a16:creationId xmlns:a16="http://schemas.microsoft.com/office/drawing/2014/main" id="{D2F62EFB-BE3D-40F7-2576-AB1D1521B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7005" y="1322596"/>
            <a:ext cx="3073861" cy="5365284"/>
          </a:xfrm>
          <a:prstGeom prst="rect">
            <a:avLst/>
          </a:prstGeom>
        </p:spPr>
      </p:pic>
      <p:pic>
        <p:nvPicPr>
          <p:cNvPr id="3074" name="Picture 2" descr="Sóc Nhí - doc tin - Họa sĩ nhí - Đọc tin - Học vẽ đèn ông sao cùng Sóc Nhí!  - Họa sĩ nhí - Đọc tin - Học vẽ đèn ông sao cùng Sóc Nhí!">
            <a:extLst>
              <a:ext uri="{FF2B5EF4-FFF2-40B4-BE49-F238E27FC236}">
                <a16:creationId xmlns:a16="http://schemas.microsoft.com/office/drawing/2014/main" id="{3B363BA2-4FCD-B6F4-FC7B-0CBFC5CA2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204" y="1811079"/>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tải xuống (4)">
            <a:hlinkClick r:id="" action="ppaction://media"/>
            <a:extLst>
              <a:ext uri="{FF2B5EF4-FFF2-40B4-BE49-F238E27FC236}">
                <a16:creationId xmlns:a16="http://schemas.microsoft.com/office/drawing/2014/main" id="{22B7B790-4F8E-C072-7696-A61ACD8830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893" y="610191"/>
            <a:ext cx="406400" cy="406400"/>
          </a:xfrm>
          <a:prstGeom prst="rect">
            <a:avLst/>
          </a:prstGeom>
        </p:spPr>
      </p:pic>
    </p:spTree>
    <p:extLst>
      <p:ext uri="{BB962C8B-B14F-4D97-AF65-F5344CB8AC3E}">
        <p14:creationId xmlns:p14="http://schemas.microsoft.com/office/powerpoint/2010/main" val="3469388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 presetClass="mediacall" presetSubtype="0" fill="hold" nodeType="withEffect">
                                  <p:stCondLst>
                                    <p:cond delay="0"/>
                                  </p:stCondLst>
                                  <p:childTnLst>
                                    <p:cmd type="call" cmd="playFrom(0.0)">
                                      <p:cBhvr>
                                        <p:cTn id="19" dur="7957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22">
            <a:extLst>
              <a:ext uri="{FF2B5EF4-FFF2-40B4-BE49-F238E27FC236}">
                <a16:creationId xmlns:a16="http://schemas.microsoft.com/office/drawing/2014/main" id="{8230D102-A7D2-5044-86C5-23FA7F2BE585}"/>
              </a:ext>
            </a:extLst>
          </p:cNvPr>
          <p:cNvPicPr>
            <a:picLocks noChangeAspect="1"/>
          </p:cNvPicPr>
          <p:nvPr/>
        </p:nvPicPr>
        <p:blipFill rotWithShape="1">
          <a:blip r:embed="rId2"/>
          <a:srcRect l="71687" t="2707" r="6176" b="64704"/>
          <a:stretch/>
        </p:blipFill>
        <p:spPr>
          <a:xfrm>
            <a:off x="830661" y="229599"/>
            <a:ext cx="869819" cy="1186611"/>
          </a:xfrm>
          <a:prstGeom prst="rect">
            <a:avLst/>
          </a:prstGeom>
        </p:spPr>
      </p:pic>
      <p:sp>
        <p:nvSpPr>
          <p:cNvPr id="9" name="TextBox 8">
            <a:extLst>
              <a:ext uri="{FF2B5EF4-FFF2-40B4-BE49-F238E27FC236}">
                <a16:creationId xmlns:a16="http://schemas.microsoft.com/office/drawing/2014/main" id="{ABD9AA51-911F-5744-54C0-05CE9DC234A4}"/>
              </a:ext>
            </a:extLst>
          </p:cNvPr>
          <p:cNvSpPr txBox="1"/>
          <p:nvPr/>
        </p:nvSpPr>
        <p:spPr>
          <a:xfrm>
            <a:off x="1491496" y="600150"/>
            <a:ext cx="1015074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TRAO ĐỔI, GÓP Ý</a:t>
            </a:r>
          </a:p>
        </p:txBody>
      </p:sp>
      <p:grpSp>
        <p:nvGrpSpPr>
          <p:cNvPr id="10" name="Group 9">
            <a:extLst>
              <a:ext uri="{FF2B5EF4-FFF2-40B4-BE49-F238E27FC236}">
                <a16:creationId xmlns:a16="http://schemas.microsoft.com/office/drawing/2014/main" id="{C80CA9DA-3F6F-FA84-85A9-A5EBCDE1EF4C}"/>
              </a:ext>
            </a:extLst>
          </p:cNvPr>
          <p:cNvGrpSpPr/>
          <p:nvPr/>
        </p:nvGrpSpPr>
        <p:grpSpPr>
          <a:xfrm>
            <a:off x="552112" y="3179136"/>
            <a:ext cx="4370762" cy="2382166"/>
            <a:chOff x="892354" y="3758439"/>
            <a:chExt cx="4278451" cy="2175001"/>
          </a:xfrm>
        </p:grpSpPr>
        <p:pic>
          <p:nvPicPr>
            <p:cNvPr id="11" name="Picture 9">
              <a:extLst>
                <a:ext uri="{FF2B5EF4-FFF2-40B4-BE49-F238E27FC236}">
                  <a16:creationId xmlns:a16="http://schemas.microsoft.com/office/drawing/2014/main" id="{16A4A3C6-124C-383C-620B-49774B467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A780981E-1C2F-8704-C4B0-B1EEC61B887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3" name="Nhóm 29">
            <a:extLst>
              <a:ext uri="{FF2B5EF4-FFF2-40B4-BE49-F238E27FC236}">
                <a16:creationId xmlns:a16="http://schemas.microsoft.com/office/drawing/2014/main" id="{0AC58DB1-B16B-0C09-3F58-151A7863AFFB}"/>
              </a:ext>
            </a:extLst>
          </p:cNvPr>
          <p:cNvGrpSpPr/>
          <p:nvPr/>
        </p:nvGrpSpPr>
        <p:grpSpPr>
          <a:xfrm>
            <a:off x="3232299" y="1477926"/>
            <a:ext cx="8225207" cy="1326780"/>
            <a:chOff x="857660" y="2917643"/>
            <a:chExt cx="6120725" cy="1990170"/>
          </a:xfrm>
        </p:grpSpPr>
        <p:sp>
          <p:nvSpPr>
            <p:cNvPr id="16" name="Hình chữ nhật: Góc Tròn 27">
              <a:extLst>
                <a:ext uri="{FF2B5EF4-FFF2-40B4-BE49-F238E27FC236}">
                  <a16:creationId xmlns:a16="http://schemas.microsoft.com/office/drawing/2014/main" id="{68129CBC-8545-7A11-6DB7-0F997ED4D90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28">
              <a:extLst>
                <a:ext uri="{FF2B5EF4-FFF2-40B4-BE49-F238E27FC236}">
                  <a16:creationId xmlns:a16="http://schemas.microsoft.com/office/drawing/2014/main" id="{59531AC3-BEC4-DC33-5E3A-AF0FFCF590DC}"/>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cử</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bộ</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nói</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Nhóm 29">
            <a:extLst>
              <a:ext uri="{FF2B5EF4-FFF2-40B4-BE49-F238E27FC236}">
                <a16:creationId xmlns:a16="http://schemas.microsoft.com/office/drawing/2014/main" id="{DF73DAC2-099D-C96F-5773-16ADB0F0E0FC}"/>
              </a:ext>
            </a:extLst>
          </p:cNvPr>
          <p:cNvGrpSpPr/>
          <p:nvPr/>
        </p:nvGrpSpPr>
        <p:grpSpPr>
          <a:xfrm>
            <a:off x="4723169" y="3146044"/>
            <a:ext cx="7128589" cy="1326780"/>
            <a:chOff x="857660" y="2917643"/>
            <a:chExt cx="6100257" cy="1990170"/>
          </a:xfrm>
        </p:grpSpPr>
        <p:sp>
          <p:nvSpPr>
            <p:cNvPr id="20" name="Hình chữ nhật: Góc Tròn 27">
              <a:extLst>
                <a:ext uri="{FF2B5EF4-FFF2-40B4-BE49-F238E27FC236}">
                  <a16:creationId xmlns:a16="http://schemas.microsoft.com/office/drawing/2014/main" id="{895A6D7D-6251-D80B-5B7F-C5C2BCF704D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1" name="Hình chữ nhật 28">
              <a:extLst>
                <a:ext uri="{FF2B5EF4-FFF2-40B4-BE49-F238E27FC236}">
                  <a16:creationId xmlns:a16="http://schemas.microsoft.com/office/drawing/2014/main" id="{16A5A36E-7E9B-D85F-4808-221DC1C3DB60}"/>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ghi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góp</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làm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endParaRPr lang="en-US" sz="3200" b="1" dirty="0">
                <a:effectLst/>
                <a:latin typeface="Cambria" panose="02040503050406030204" pitchFamily="18" charset="0"/>
                <a:ea typeface="Cambria" panose="02040503050406030204" pitchFamily="18" charset="0"/>
              </a:endParaRPr>
            </a:p>
          </p:txBody>
        </p:sp>
      </p:grpSp>
      <p:grpSp>
        <p:nvGrpSpPr>
          <p:cNvPr id="22" name="Nhóm 29">
            <a:extLst>
              <a:ext uri="{FF2B5EF4-FFF2-40B4-BE49-F238E27FC236}">
                <a16:creationId xmlns:a16="http://schemas.microsoft.com/office/drawing/2014/main" id="{0F7E33FD-22C8-2F45-582B-8710DFE7044E}"/>
              </a:ext>
            </a:extLst>
          </p:cNvPr>
          <p:cNvGrpSpPr/>
          <p:nvPr/>
        </p:nvGrpSpPr>
        <p:grpSpPr>
          <a:xfrm>
            <a:off x="5027969" y="5031994"/>
            <a:ext cx="6576139" cy="796642"/>
            <a:chOff x="857660" y="2917643"/>
            <a:chExt cx="6100257" cy="1990170"/>
          </a:xfrm>
        </p:grpSpPr>
        <p:sp>
          <p:nvSpPr>
            <p:cNvPr id="23" name="Hình chữ nhật: Góc Tròn 27">
              <a:extLst>
                <a:ext uri="{FF2B5EF4-FFF2-40B4-BE49-F238E27FC236}">
                  <a16:creationId xmlns:a16="http://schemas.microsoft.com/office/drawing/2014/main" id="{BEB6AF62-07A3-03FB-8BC9-4A3D0713873E}"/>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24" name="Hình chữ nhật 28">
              <a:extLst>
                <a:ext uri="{FF2B5EF4-FFF2-40B4-BE49-F238E27FC236}">
                  <a16:creationId xmlns:a16="http://schemas.microsoft.com/office/drawing/2014/main" id="{B1A3721A-B339-7203-04AD-68E767971953}"/>
                </a:ext>
              </a:extLst>
            </p:cNvPr>
            <p:cNvSpPr/>
            <p:nvPr/>
          </p:nvSpPr>
          <p:spPr>
            <a:xfrm>
              <a:off x="943144" y="3052475"/>
              <a:ext cx="5925112" cy="897168"/>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err="1">
                  <a:effectLst/>
                  <a:latin typeface="Cambria" panose="02040503050406030204" pitchFamily="18" charset="0"/>
                  <a:ea typeface="Cambria" panose="02040503050406030204" pitchFamily="18" charset="0"/>
                </a:rPr>
                <a:t>Nói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muốn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endParaRPr lang="en-US" sz="48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556725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0942F69-85E5-4209-8324-ECC0D612311B}"/>
              </a:ext>
            </a:extLst>
          </p:cNvPr>
          <p:cNvPicPr>
            <a:picLocks noChangeAspect="1"/>
          </p:cNvPicPr>
          <p:nvPr/>
        </p:nvPicPr>
        <p:blipFill>
          <a:blip r:embed="rId2"/>
          <a:stretch>
            <a:fillRect/>
          </a:stretch>
        </p:blipFill>
        <p:spPr>
          <a:xfrm>
            <a:off x="1234945" y="665589"/>
            <a:ext cx="10050717" cy="2439118"/>
          </a:xfrm>
          <a:prstGeom prst="rect">
            <a:avLst/>
          </a:prstGeom>
        </p:spPr>
      </p:pic>
    </p:spTree>
    <p:extLst>
      <p:ext uri="{BB962C8B-B14F-4D97-AF65-F5344CB8AC3E}">
        <p14:creationId xmlns:p14="http://schemas.microsoft.com/office/powerpoint/2010/main" val="16969519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A693C0B-C7F2-A739-F708-3241C768077E}"/>
              </a:ext>
            </a:extLst>
          </p:cNvPr>
          <p:cNvSpPr/>
          <p:nvPr/>
        </p:nvSpPr>
        <p:spPr>
          <a:xfrm>
            <a:off x="3268333" y="2069666"/>
            <a:ext cx="8390267" cy="4397828"/>
          </a:xfrm>
          <a:prstGeom prst="roundRect">
            <a:avLst/>
          </a:prstGeom>
          <a:solidFill>
            <a:schemeClr val="bg1"/>
          </a:solidFill>
          <a:ln w="38100">
            <a:solidFill>
              <a:srgbClr val="349A5B"/>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BD153D42-1A3D-D5ED-008F-4CAB285B2C43}"/>
              </a:ext>
            </a:extLst>
          </p:cNvPr>
          <p:cNvPicPr>
            <a:picLocks noChangeAspect="1"/>
          </p:cNvPicPr>
          <p:nvPr/>
        </p:nvPicPr>
        <p:blipFill>
          <a:blip r:embed="rId2"/>
          <a:stretch>
            <a:fillRect/>
          </a:stretch>
        </p:blipFill>
        <p:spPr>
          <a:xfrm>
            <a:off x="3099604" y="2550145"/>
            <a:ext cx="8727724" cy="3219155"/>
          </a:xfrm>
          <a:prstGeom prst="rect">
            <a:avLst/>
          </a:prstGeom>
        </p:spPr>
      </p:pic>
    </p:spTree>
    <p:extLst>
      <p:ext uri="{BB962C8B-B14F-4D97-AF65-F5344CB8AC3E}">
        <p14:creationId xmlns:p14="http://schemas.microsoft.com/office/powerpoint/2010/main" val="197599290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87" y="-85312"/>
            <a:ext cx="1505909" cy="1505909"/>
          </a:xfrm>
          <a:prstGeom prst="rect">
            <a:avLst/>
          </a:prstGeom>
        </p:spPr>
      </p:pic>
      <p:grpSp>
        <p:nvGrpSpPr>
          <p:cNvPr id="3" name="Group 2">
            <a:extLst>
              <a:ext uri="{FF2B5EF4-FFF2-40B4-BE49-F238E27FC236}">
                <a16:creationId xmlns:a16="http://schemas.microsoft.com/office/drawing/2014/main" id="{B9E8050F-52BA-94ED-7632-0C2AE2B206CB}"/>
              </a:ext>
            </a:extLst>
          </p:cNvPr>
          <p:cNvGrpSpPr/>
          <p:nvPr/>
        </p:nvGrpSpPr>
        <p:grpSpPr>
          <a:xfrm>
            <a:off x="1616149" y="1850066"/>
            <a:ext cx="8404530" cy="3918968"/>
            <a:chOff x="815431" y="1851841"/>
            <a:chExt cx="10633167" cy="4401205"/>
          </a:xfrm>
        </p:grpSpPr>
        <p:sp>
          <p:nvSpPr>
            <p:cNvPr id="4" name="Rounded Rectangle 5">
              <a:extLst>
                <a:ext uri="{FF2B5EF4-FFF2-40B4-BE49-F238E27FC236}">
                  <a16:creationId xmlns:a16="http://schemas.microsoft.com/office/drawing/2014/main" id="{838582D1-7160-CD61-7780-7A15155B241F}"/>
                </a:ext>
              </a:extLst>
            </p:cNvPr>
            <p:cNvSpPr/>
            <p:nvPr/>
          </p:nvSpPr>
          <p:spPr>
            <a:xfrm>
              <a:off x="815431" y="1851841"/>
              <a:ext cx="10633167" cy="4401205"/>
            </a:xfrm>
            <a:prstGeom prst="roundRect">
              <a:avLst/>
            </a:prstGeom>
            <a:solidFill>
              <a:schemeClr val="bg1"/>
            </a:solidFill>
            <a:ln w="38100">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AE11B42C-D5A8-4AFA-682F-5EF1CF23A84C}"/>
                </a:ext>
              </a:extLst>
            </p:cNvPr>
            <p:cNvSpPr txBox="1"/>
            <p:nvPr/>
          </p:nvSpPr>
          <p:spPr>
            <a:xfrm>
              <a:off x="1042516" y="2018714"/>
              <a:ext cx="10000980" cy="627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8" name="组合 8">
            <a:extLst>
              <a:ext uri="{FF2B5EF4-FFF2-40B4-BE49-F238E27FC236}">
                <a16:creationId xmlns:a16="http://schemas.microsoft.com/office/drawing/2014/main" id="{AD3E9FB9-F12E-A018-B747-0182E6A5A115}"/>
              </a:ext>
            </a:extLst>
          </p:cNvPr>
          <p:cNvGrpSpPr/>
          <p:nvPr/>
        </p:nvGrpSpPr>
        <p:grpSpPr>
          <a:xfrm>
            <a:off x="3150956" y="1322505"/>
            <a:ext cx="5174338" cy="1473889"/>
            <a:chOff x="1541945" y="1610590"/>
            <a:chExt cx="1781914" cy="638595"/>
          </a:xfrm>
        </p:grpSpPr>
        <p:sp>
          <p:nvSpPr>
            <p:cNvPr id="19" name="iṩlïḍê">
              <a:extLst>
                <a:ext uri="{FF2B5EF4-FFF2-40B4-BE49-F238E27FC236}">
                  <a16:creationId xmlns:a16="http://schemas.microsoft.com/office/drawing/2014/main" id="{154E4687-FC04-E070-622C-FB0F1F7EA3BC}"/>
                </a:ext>
              </a:extLst>
            </p:cNvPr>
            <p:cNvSpPr txBox="1"/>
            <p:nvPr/>
          </p:nvSpPr>
          <p:spPr>
            <a:xfrm>
              <a:off x="1683919" y="1712455"/>
              <a:ext cx="1480459" cy="476062"/>
            </a:xfrm>
            <a:prstGeom prst="roundRect">
              <a:avLst>
                <a:gd name="adj" fmla="val 50000"/>
              </a:avLst>
            </a:prstGeom>
            <a:solidFill>
              <a:srgbClr val="FFA615"/>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defPPr>
                <a:defRPr lang="en-US"/>
              </a:defPPr>
              <a:lvl1pPr defTabSz="914400">
                <a:defRPr b="1">
                  <a:solidFill>
                    <a:schemeClr val="bg1"/>
                  </a:solidFill>
                </a:defRPr>
              </a:lvl1pPr>
              <a:lvl2pPr defTabSz="914400">
                <a:defRPr>
                  <a:solidFill>
                    <a:schemeClr val="lt1"/>
                  </a:solidFill>
                </a:defRPr>
              </a:lvl2pPr>
              <a:lvl3pPr defTabSz="914400">
                <a:defRPr>
                  <a:solidFill>
                    <a:schemeClr val="lt1"/>
                  </a:solidFill>
                </a:defRPr>
              </a:lvl3pPr>
              <a:lvl4pPr defTabSz="914400">
                <a:defRPr>
                  <a:solidFill>
                    <a:schemeClr val="lt1"/>
                  </a:solidFill>
                </a:defRPr>
              </a:lvl4pPr>
              <a:lvl5pPr defTabSz="914400">
                <a:defRPr>
                  <a:solidFill>
                    <a:schemeClr val="lt1"/>
                  </a:solidFill>
                </a:defRPr>
              </a:lvl5pPr>
              <a:lvl6pPr defTabSz="914400">
                <a:defRPr>
                  <a:solidFill>
                    <a:schemeClr val="lt1"/>
                  </a:solidFill>
                </a:defRPr>
              </a:lvl6pPr>
              <a:lvl7pPr defTabSz="914400">
                <a:defRPr>
                  <a:solidFill>
                    <a:schemeClr val="lt1"/>
                  </a:solidFill>
                </a:defRPr>
              </a:lvl7pPr>
              <a:lvl8pPr defTabSz="914400">
                <a:defRPr>
                  <a:solidFill>
                    <a:schemeClr val="lt1"/>
                  </a:solidFill>
                </a:defRPr>
              </a:lvl8pPr>
              <a:lvl9pPr defTabSz="914400">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2400"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0" name="iṩļïḓè">
              <a:extLst>
                <a:ext uri="{FF2B5EF4-FFF2-40B4-BE49-F238E27FC236}">
                  <a16:creationId xmlns:a16="http://schemas.microsoft.com/office/drawing/2014/main" id="{91EC4218-8785-3423-754D-5A723A7A192A}"/>
                </a:ext>
              </a:extLst>
            </p:cNvPr>
            <p:cNvSpPr txBox="1"/>
            <p:nvPr/>
          </p:nvSpPr>
          <p:spPr bwMode="auto">
            <a:xfrm>
              <a:off x="1541945" y="1610590"/>
              <a:ext cx="1781914" cy="638595"/>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Nói</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và</a:t>
              </a:r>
              <a:r>
                <a:rPr kumimoji="0" lang="en-US" altLang="zh-CN"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 </a:t>
              </a:r>
              <a:r>
                <a:rPr kumimoji="0" lang="en-US" altLang="zh-CN" sz="5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nghe</a:t>
              </a: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pic>
        <p:nvPicPr>
          <p:cNvPr id="21" name="Picture 20">
            <a:extLst>
              <a:ext uri="{FF2B5EF4-FFF2-40B4-BE49-F238E27FC236}">
                <a16:creationId xmlns:a16="http://schemas.microsoft.com/office/drawing/2014/main" id="{C2468B1A-C33E-7FBC-EF03-3C93F9773EBD}"/>
              </a:ext>
            </a:extLst>
          </p:cNvPr>
          <p:cNvPicPr>
            <a:picLocks noChangeAspect="1"/>
          </p:cNvPicPr>
          <p:nvPr/>
        </p:nvPicPr>
        <p:blipFill>
          <a:blip r:embed="rId3"/>
          <a:stretch>
            <a:fillRect/>
          </a:stretch>
        </p:blipFill>
        <p:spPr>
          <a:xfrm>
            <a:off x="2554426" y="3058811"/>
            <a:ext cx="6785436" cy="2420322"/>
          </a:xfrm>
          <a:prstGeom prst="rect">
            <a:avLst/>
          </a:prstGeom>
        </p:spPr>
      </p:pic>
    </p:spTree>
    <p:extLst>
      <p:ext uri="{BB962C8B-B14F-4D97-AF65-F5344CB8AC3E}">
        <p14:creationId xmlns:p14="http://schemas.microsoft.com/office/powerpoint/2010/main" val="3534999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A4134408-D22E-FB43-795A-173111EC6B03}"/>
              </a:ext>
            </a:extLst>
          </p:cNvPr>
          <p:cNvPicPr>
            <a:picLocks noChangeAspect="1"/>
          </p:cNvPicPr>
          <p:nvPr/>
        </p:nvPicPr>
        <p:blipFill>
          <a:blip r:embed="rId2" cstate="print">
            <a:extLst>
              <a:ext uri="{28A0092B-C50C-407E-A947-70E740481C1C}">
                <a14:useLocalDpi xmlns:a14="http://schemas.microsoft.com/office/drawing/2010/main" val="0"/>
              </a:ext>
            </a:extLst>
          </a:blip>
          <a:srcRect l="22688" r="22688"/>
          <a:stretch/>
        </p:blipFill>
        <p:spPr>
          <a:xfrm>
            <a:off x="-75369" y="1971675"/>
            <a:ext cx="2601452" cy="4762501"/>
          </a:xfrm>
          <a:prstGeom prst="rect">
            <a:avLst/>
          </a:prstGeom>
        </p:spPr>
      </p:pic>
      <p:sp>
        <p:nvSpPr>
          <p:cNvPr id="10" name="TextBox 9">
            <a:extLst>
              <a:ext uri="{FF2B5EF4-FFF2-40B4-BE49-F238E27FC236}">
                <a16:creationId xmlns:a16="http://schemas.microsoft.com/office/drawing/2014/main" id="{2F3D5542-327A-47F3-7CF0-C677A488E2DB}"/>
              </a:ext>
            </a:extLst>
          </p:cNvPr>
          <p:cNvSpPr txBox="1"/>
          <p:nvPr/>
        </p:nvSpPr>
        <p:spPr>
          <a:xfrm>
            <a:off x="2204084" y="1639886"/>
            <a:ext cx="869823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dirty="0" err="1">
                <a:solidFill>
                  <a:schemeClr val="accent5"/>
                </a:solidFill>
                <a:latin typeface="Cambria" panose="02040503050406030204" pitchFamily="18" charset="0"/>
                <a:ea typeface="Cambria" panose="02040503050406030204" pitchFamily="18" charset="0"/>
              </a:rPr>
              <a:t>Em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đã</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mang</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đến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lớp</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sản</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phẩm</a:t>
            </a:r>
            <a:r>
              <a:rPr lang="en-US" sz="4000" b="1" dirty="0">
                <a:solidFill>
                  <a:schemeClr val="accent5"/>
                </a:solidFill>
                <a:latin typeface="Cambria" panose="02040503050406030204" pitchFamily="18" charset="0"/>
                <a:ea typeface="Cambria" panose="02040503050406030204" pitchFamily="18" charset="0"/>
              </a:rPr>
              <a:t> </a:t>
            </a:r>
            <a:r>
              <a:rPr lang="en-US" sz="4000" b="1" dirty="0" err="1">
                <a:solidFill>
                  <a:schemeClr val="accent5"/>
                </a:solidFill>
                <a:latin typeface="Cambria" panose="02040503050406030204" pitchFamily="18" charset="0"/>
                <a:ea typeface="Cambria" panose="02040503050406030204" pitchFamily="18" charset="0"/>
              </a:rPr>
              <a:t>gì</a:t>
            </a:r>
            <a:r>
              <a:rPr lang="en-US" sz="4000" b="1" dirty="0">
                <a:solidFill>
                  <a:schemeClr val="accent5"/>
                </a:solidFill>
                <a:latin typeface="Cambria" panose="02040503050406030204" pitchFamily="18" charset="0"/>
                <a:ea typeface="Cambria" panose="02040503050406030204" pitchFamily="18" charset="0"/>
              </a:rPr>
              <a:t>?</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09405664-57E7-6E56-8EF2-118B0388A74C}"/>
              </a:ext>
            </a:extLst>
          </p:cNvPr>
          <p:cNvSpPr txBox="1"/>
          <p:nvPr/>
        </p:nvSpPr>
        <p:spPr>
          <a:xfrm>
            <a:off x="2975609" y="2897186"/>
            <a:ext cx="9216391"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4000" b="1">
                <a:solidFill>
                  <a:schemeClr val="accent5"/>
                </a:solidFill>
                <a:latin typeface="Cambria" panose="02040503050406030204" pitchFamily="18" charset="0"/>
                <a:ea typeface="Cambria" panose="02040503050406030204" pitchFamily="18" charset="0"/>
              </a:rPr>
              <a:t>Hãy giới thiệu về sản phẩm của mình?</a:t>
            </a:r>
            <a:endParaRPr lang="en-US" sz="4000" b="1" dirty="0">
              <a:solidFill>
                <a:schemeClr val="accent5"/>
              </a:solidFill>
              <a:effectLst/>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15CF240-B196-81DC-77AC-1B197174942E}"/>
              </a:ext>
            </a:extLst>
          </p:cNvPr>
          <p:cNvSpPr txBox="1"/>
          <p:nvPr/>
        </p:nvSpPr>
        <p:spPr>
          <a:xfrm>
            <a:off x="2324100" y="4040186"/>
            <a:ext cx="9953625" cy="78319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vi-VN" sz="4000" b="1">
                <a:solidFill>
                  <a:schemeClr val="accent5"/>
                </a:solidFill>
                <a:latin typeface="Cambria" panose="02040503050406030204" pitchFamily="18" charset="0"/>
                <a:ea typeface="Cambria" panose="02040503050406030204" pitchFamily="18" charset="0"/>
              </a:rPr>
              <a:t>Em đã tự làm sản phẩm này như thế nào?</a:t>
            </a:r>
            <a:endParaRPr lang="en-US" sz="4000" b="1" dirty="0">
              <a:solidFill>
                <a:schemeClr val="accent5"/>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0389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etalware, accessory, chain&#10;&#10;Description automatically generated">
            <a:extLst>
              <a:ext uri="{FF2B5EF4-FFF2-40B4-BE49-F238E27FC236}">
                <a16:creationId xmlns:a16="http://schemas.microsoft.com/office/drawing/2014/main" id="{762DDD84-CF9B-197F-7C6D-7A66195252A5}"/>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0582" l="6728" r="91221">
                        <a14:foregroundMark x1="12359" y1="56912" x2="17470" y2="54082"/>
                        <a14:foregroundMark x1="17470" y1="54082" x2="24285" y2="59458"/>
                        <a14:foregroundMark x1="77505" y1="57761" x2="82270" y2="54689"/>
                        <a14:foregroundMark x1="82270" y1="54689" x2="88969" y2="55416"/>
                        <a14:foregroundMark x1="88969" y1="55416" x2="91279" y2="57559"/>
                        <a14:foregroundMark x1="6757" y1="67098" x2="6757" y2="75546"/>
                        <a14:foregroundMark x1="6757" y1="75546" x2="6757" y2="75546"/>
                        <a14:foregroundMark x1="24459" y1="68795" x2="27231" y2="75829"/>
                        <a14:foregroundMark x1="27231" y1="75829" x2="27924" y2="80841"/>
                        <a14:foregroundMark x1="20214" y1="85287" x2="19607" y2="88036"/>
                        <a14:foregroundMark x1="80075" y1="83185" x2="80999" y2="90582"/>
                        <a14:foregroundMark x1="80999" y1="90582" x2="80999" y2="90582"/>
                        <a14:foregroundMark x1="85388" y1="81690" x2="84464" y2="88036"/>
                      </a14:backgroundRemoval>
                    </a14:imgEffect>
                  </a14:imgLayer>
                </a14:imgProps>
              </a:ext>
              <a:ext uri="{28A0092B-C50C-407E-A947-70E740481C1C}">
                <a14:useLocalDpi xmlns:a14="http://schemas.microsoft.com/office/drawing/2010/main" val="0"/>
              </a:ext>
            </a:extLst>
          </a:blip>
          <a:stretch>
            <a:fillRect/>
          </a:stretch>
        </p:blipFill>
        <p:spPr>
          <a:xfrm>
            <a:off x="1633803" y="191020"/>
            <a:ext cx="8336149" cy="5955617"/>
          </a:xfrm>
          <a:prstGeom prst="rect">
            <a:avLst/>
          </a:prstGeom>
        </p:spPr>
      </p:pic>
      <p:pic>
        <p:nvPicPr>
          <p:cNvPr id="2" name="Picture 1">
            <a:extLst>
              <a:ext uri="{FF2B5EF4-FFF2-40B4-BE49-F238E27FC236}">
                <a16:creationId xmlns:a16="http://schemas.microsoft.com/office/drawing/2014/main" id="{900F844F-7D91-43D1-06A5-4A18D98C3E49}"/>
              </a:ext>
            </a:extLst>
          </p:cNvPr>
          <p:cNvPicPr>
            <a:picLocks noChangeAspect="1"/>
          </p:cNvPicPr>
          <p:nvPr/>
        </p:nvPicPr>
        <p:blipFill>
          <a:blip r:embed="rId4"/>
          <a:stretch>
            <a:fillRect/>
          </a:stretch>
        </p:blipFill>
        <p:spPr>
          <a:xfrm>
            <a:off x="3053859" y="1482752"/>
            <a:ext cx="5474682" cy="2292295"/>
          </a:xfrm>
          <a:prstGeom prst="rect">
            <a:avLst/>
          </a:prstGeom>
        </p:spPr>
      </p:pic>
    </p:spTree>
    <p:extLst>
      <p:ext uri="{BB962C8B-B14F-4D97-AF65-F5344CB8AC3E}">
        <p14:creationId xmlns:p14="http://schemas.microsoft.com/office/powerpoint/2010/main" val="30782698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48299E-4B19-5089-BF4E-CEEA9FF577C3}"/>
              </a:ext>
            </a:extLst>
          </p:cNvPr>
          <p:cNvSpPr txBox="1"/>
          <p:nvPr/>
        </p:nvSpPr>
        <p:spPr>
          <a:xfrm>
            <a:off x="616689" y="1060517"/>
            <a:ext cx="7676706" cy="5016758"/>
          </a:xfrm>
          <a:prstGeom prst="rect">
            <a:avLst/>
          </a:prstGeom>
          <a:noFill/>
        </p:spPr>
        <p:txBody>
          <a:bodyPr wrap="square">
            <a:spAutoFit/>
          </a:bodyPr>
          <a:lstStyle/>
          <a:p>
            <a:pPr marL="285750" indent="-285750" algn="just">
              <a:buFontTx/>
              <a:buChar char="-"/>
            </a:pPr>
            <a:r>
              <a:rPr lang="en-US" sz="2000" dirty="0" err="1">
                <a:latin typeface="Cambria" panose="02040503050406030204" pitchFamily="18" charset="0"/>
                <a:ea typeface="Cambria" panose="02040503050406030204" pitchFamily="18" charset="0"/>
              </a:rPr>
              <a:t>Tên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marL="285750" indent="-285750" algn="just">
              <a:buFontTx/>
              <a:buChar char="-"/>
            </a:pPr>
            <a:r>
              <a:rPr lang="en-US" sz="2000" dirty="0">
                <a:latin typeface="Cambria" panose="02040503050406030204" pitchFamily="18" charset="0"/>
                <a:ea typeface="Cambria" panose="02040503050406030204" pitchFamily="18" charset="0"/>
              </a:rPr>
              <a:t>Nguyên </a:t>
            </a:r>
            <a:r>
              <a:rPr lang="en-US" sz="2000" dirty="0" err="1">
                <a:latin typeface="Cambria" panose="02040503050406030204" pitchFamily="18" charset="0"/>
                <a:ea typeface="Cambria" panose="02040503050406030204" pitchFamily="18" charset="0"/>
              </a:rPr>
              <a:t>liệu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nhọn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dây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thép</a:t>
            </a:r>
            <a:r>
              <a:rPr lang="en-US" sz="2000" dirty="0">
                <a:latin typeface="Cambria" panose="02040503050406030204" pitchFamily="18" charset="0"/>
                <a:ea typeface="Cambria" panose="02040503050406030204" pitchFamily="18" charset="0"/>
              </a:rPr>
              <a:t> li </a:t>
            </a:r>
            <a:r>
              <a:rPr lang="en-US" sz="2000" dirty="0" err="1">
                <a:latin typeface="Cambria" panose="02040503050406030204" pitchFamily="18" charset="0"/>
                <a:ea typeface="Cambria" panose="02040503050406030204" pitchFamily="18" charset="0"/>
              </a:rPr>
              <a:t>cố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định</a:t>
            </a:r>
            <a:r>
              <a:rPr lang="en-US" sz="2000" dirty="0">
                <a:latin typeface="Cambria" panose="02040503050406030204" pitchFamily="18" charset="0"/>
                <a:ea typeface="Cambria" panose="02040503050406030204" pitchFamily="18" charset="0"/>
              </a:rPr>
              <a:t>.</a:t>
            </a:r>
          </a:p>
          <a:p>
            <a:pPr marL="285750" indent="-285750" algn="just">
              <a:buFontTx/>
              <a:buChar char="-"/>
            </a:pPr>
            <a:r>
              <a:rPr lang="en-US" sz="2000" dirty="0">
                <a:latin typeface="Cambria" panose="02040503050406030204" pitchFamily="18" charset="0"/>
                <a:ea typeface="Cambria" panose="02040503050406030204" pitchFamily="18" charset="0"/>
              </a:rPr>
              <a:t>Các </a:t>
            </a:r>
            <a:r>
              <a:rPr lang="en-US" sz="2000" dirty="0" err="1">
                <a:latin typeface="Cambria" panose="02040503050406030204" pitchFamily="18" charset="0"/>
                <a:ea typeface="Cambria" panose="02040503050406030204" pitchFamily="18" charset="0"/>
              </a:rPr>
              <a:t>bước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thực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hiện</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Đầu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mảnh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thành</a:t>
            </a:r>
            <a:r>
              <a:rPr lang="en-US" sz="2000" dirty="0">
                <a:latin typeface="Cambria" panose="02040503050406030204" pitchFamily="18" charset="0"/>
                <a:ea typeface="Cambria" panose="02040503050406030204" pitchFamily="18" charset="0"/>
              </a:rPr>
              <a:t> 5 que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1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10 que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Chẻ</a:t>
            </a:r>
            <a:r>
              <a:rPr lang="en-US" sz="2000" dirty="0">
                <a:latin typeface="Cambria" panose="02040503050406030204" pitchFamily="18" charset="0"/>
                <a:ea typeface="Cambria" panose="02040503050406030204" pitchFamily="18" charset="0"/>
              </a:rPr>
              <a:t> 4 que </a:t>
            </a:r>
            <a:r>
              <a:rPr lang="en-US" sz="2000" dirty="0" err="1">
                <a:latin typeface="Cambria" panose="02040503050406030204" pitchFamily="18" charset="0"/>
                <a:ea typeface="Cambria" panose="02040503050406030204" pitchFamily="18" charset="0"/>
              </a:rPr>
              <a:t>ngắn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khoảng</a:t>
            </a:r>
            <a:r>
              <a:rPr lang="en-US" sz="2000" dirty="0">
                <a:latin typeface="Cambria" panose="02040503050406030204" pitchFamily="18" charset="0"/>
                <a:ea typeface="Cambria" panose="02040503050406030204" pitchFamily="18" charset="0"/>
              </a:rPr>
              <a:t> 15cm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ra</a:t>
            </a:r>
            <a:r>
              <a:rPr lang="en-US" sz="2000" dirty="0">
                <a:latin typeface="Cambria" panose="02040503050406030204" pitchFamily="18" charset="0"/>
                <a:ea typeface="Cambria" panose="02040503050406030204" pitchFamily="18" charset="0"/>
              </a:rPr>
              <a:t> 2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tre</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vót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nhẵn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sẵn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bằng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buộc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góc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thành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khung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ngôi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được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chắn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keo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phết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mặt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từng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sao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dán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lên</a:t>
            </a:r>
            <a:r>
              <a:rPr lang="en-US" sz="2000" dirty="0">
                <a:latin typeface="Cambria" panose="02040503050406030204" pitchFamily="18" charset="0"/>
                <a:ea typeface="Cambria" panose="02040503050406030204" pitchFamily="18" charset="0"/>
              </a:rPr>
              <a:t>. Em </a:t>
            </a:r>
            <a:r>
              <a:rPr lang="en-US" sz="2000" dirty="0" err="1">
                <a:latin typeface="Cambria" panose="02040503050406030204" pitchFamily="18" charset="0"/>
                <a:ea typeface="Cambria" panose="02040503050406030204" pitchFamily="18" charset="0"/>
              </a:rPr>
              <a:t>sử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dụng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giấy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đỏ</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ngoài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màu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phần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tượng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lá</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cờ</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Tổ</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quốc</a:t>
            </a:r>
            <a:r>
              <a:rPr lang="en-US" sz="2000" dirty="0">
                <a:latin typeface="Cambria" panose="02040503050406030204" pitchFamily="18" charset="0"/>
                <a:ea typeface="Cambria" panose="02040503050406030204" pitchFamily="18" charset="0"/>
              </a:rPr>
              <a:t>.</a:t>
            </a:r>
          </a:p>
          <a:p>
            <a:pPr algn="just"/>
            <a:r>
              <a:rPr lang="en-US" sz="2000" dirty="0">
                <a:latin typeface="Cambria" panose="02040503050406030204" pitchFamily="18" charset="0"/>
                <a:ea typeface="Cambria" panose="02040503050406030204" pitchFamily="18" charset="0"/>
              </a:rPr>
              <a:t>+ Sau </a:t>
            </a:r>
            <a:r>
              <a:rPr lang="en-US" sz="2000" dirty="0" err="1">
                <a:latin typeface="Cambria" panose="02040503050406030204" pitchFamily="18" charset="0"/>
                <a:ea typeface="Cambria" panose="02040503050406030204" pitchFamily="18" charset="0"/>
              </a:rPr>
              <a:t>khi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trang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trí</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tùy</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Điểm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biệt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nhất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của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chiếc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có</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thể</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a:t>
            </a:r>
            <a:r>
              <a:rPr lang="en-US" sz="2000" dirty="0">
                <a:latin typeface="Cambria" panose="02040503050406030204" pitchFamily="18" charset="0"/>
                <a:ea typeface="Cambria" panose="02040503050406030204" pitchFamily="18" charset="0"/>
              </a:rPr>
              <a:t> led </a:t>
            </a:r>
            <a:r>
              <a:rPr lang="en-US" sz="2000" dirty="0" err="1">
                <a:latin typeface="Cambria" panose="02040503050406030204" pitchFamily="18" charset="0"/>
                <a:ea typeface="Cambria" panose="02040503050406030204" pitchFamily="18" charset="0"/>
              </a:rPr>
              <a:t>hoặc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giữa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đèn.Xem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thêm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tại</a:t>
            </a:r>
            <a:r>
              <a:rPr lang="en-US" sz="2000" dirty="0">
                <a:latin typeface="Cambria" panose="02040503050406030204" pitchFamily="18" charset="0"/>
                <a:ea typeface="Cambria" panose="02040503050406030204" pitchFamily="18" charset="0"/>
              </a:rPr>
              <a:t>:</a:t>
            </a:r>
          </a:p>
        </p:txBody>
      </p:sp>
      <p:pic>
        <p:nvPicPr>
          <p:cNvPr id="2050" name="Picture 2" descr="Sóc Nhí - doc tin - Họa sĩ nhí - Đọc tin - Học vẽ đèn ông sao cùng Sóc Nhí!  - Họa sĩ nhí - Đọc tin - Học vẽ đèn ông sao cùng Sóc Nhí!">
            <a:extLst>
              <a:ext uri="{FF2B5EF4-FFF2-40B4-BE49-F238E27FC236}">
                <a16:creationId xmlns:a16="http://schemas.microsoft.com/office/drawing/2014/main" id="{46678C37-ACD6-4CE5-3B78-34A6B62939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9214" y="1605515"/>
            <a:ext cx="3452037" cy="3452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546627"/>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2D713F77-1E58-44A5-8C16-B9F38AD5B15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6" b="99273" l="9994" r="89976">
                        <a14:foregroundMark x1="43186" y1="60743" x2="52150" y2="64620"/>
                        <a14:foregroundMark x1="52150" y1="64620" x2="49849" y2="61591"/>
                        <a14:foregroundMark x1="11750" y1="12682" x2="11024" y2="76050"/>
                        <a14:foregroundMark x1="11024" y1="76050" x2="21593" y2="77666"/>
                        <a14:foregroundMark x1="12053" y1="11834" x2="57056" y2="14055"/>
                        <a14:foregroundMark x1="57056" y1="14055" x2="73834" y2="13813"/>
                        <a14:foregroundMark x1="73834" y1="13813" x2="86796" y2="14176"/>
                        <a14:foregroundMark x1="86796" y1="14176" x2="88764" y2="22334"/>
                        <a14:foregroundMark x1="88764" y1="22334" x2="86887" y2="60864"/>
                        <a14:foregroundMark x1="86887" y1="60864" x2="88492" y2="70638"/>
                        <a14:foregroundMark x1="88492" y1="70638" x2="83131" y2="75444"/>
                        <a14:foregroundMark x1="83131" y1="75444" x2="58086" y2="76817"/>
                        <a14:foregroundMark x1="65718" y1="85703" x2="72592" y2="83845"/>
                        <a14:foregroundMark x1="72592" y1="83845" x2="69352" y2="83401"/>
                        <a14:foregroundMark x1="40642" y1="60299" x2="53180" y2="57997"/>
                        <a14:foregroundMark x1="37614" y1="82754" x2="43943" y2="86066"/>
                        <a14:foregroundMark x1="43943" y1="86066" x2="45700" y2="86147"/>
                        <a14:foregroundMark x1="22380" y1="90994" x2="62174" y2="96809"/>
                        <a14:foregroundMark x1="62174" y1="96809" x2="78134" y2="92649"/>
                        <a14:foregroundMark x1="78134" y1="92649" x2="33162" y2="92892"/>
                        <a14:foregroundMark x1="72380" y1="83805" x2="71139" y2="94426"/>
                        <a14:foregroundMark x1="71139" y1="94426" x2="33283" y2="99677"/>
                        <a14:foregroundMark x1="33283" y1="99677" x2="27135" y2="98748"/>
                        <a14:foregroundMark x1="27135" y1="98748" x2="27710" y2="89540"/>
                        <a14:foregroundMark x1="27710" y1="89540" x2="27953" y2="89095"/>
                        <a14:foregroundMark x1="29830" y1="87399" x2="70442" y2="89499"/>
                        <a14:foregroundMark x1="70442" y1="89499" x2="76408" y2="88813"/>
                        <a14:foregroundMark x1="76408" y1="88813" x2="75924" y2="95880"/>
                        <a14:foregroundMark x1="75924" y1="95880" x2="67777" y2="99273"/>
                        <a14:foregroundMark x1="71108" y1="83603" x2="75409" y2="85703"/>
                        <a14:foregroundMark x1="47456" y1="12682" x2="56360" y2="11632"/>
                        <a14:foregroundMark x1="56360" y1="11632" x2="71502" y2="13691"/>
                        <a14:foregroundMark x1="71502" y1="13691" x2="85494" y2="12439"/>
                        <a14:foregroundMark x1="85494" y1="12439" x2="88462" y2="19144"/>
                        <a14:foregroundMark x1="88462" y1="19144" x2="88098" y2="64136"/>
                        <a14:foregroundMark x1="80164" y1="73667" x2="81890" y2="73667"/>
                        <a14:foregroundMark x1="17929" y1="59047" x2="12629" y2="64943"/>
                        <a14:foregroundMark x1="12629" y1="64943" x2="16626" y2="74313"/>
                        <a14:foregroundMark x1="16626" y1="74313" x2="19200" y2="74919"/>
                        <a14:foregroundMark x1="36039" y1="73667" x2="37129" y2="85501"/>
                        <a14:foregroundMark x1="53664" y1="87197" x2="56663" y2="86995"/>
                      </a14:backgroundRemoval>
                    </a14:imgEffect>
                  </a14:imgLayer>
                </a14:imgProps>
              </a:ext>
              <a:ext uri="{28A0092B-C50C-407E-A947-70E740481C1C}">
                <a14:useLocalDpi xmlns:a14="http://schemas.microsoft.com/office/drawing/2010/main" val="0"/>
              </a:ext>
            </a:extLst>
          </a:blip>
          <a:stretch>
            <a:fillRect/>
          </a:stretch>
        </p:blipFill>
        <p:spPr>
          <a:xfrm>
            <a:off x="318948" y="-638629"/>
            <a:ext cx="10915110" cy="7496629"/>
          </a:xfrm>
          <a:prstGeom prst="rect">
            <a:avLst/>
          </a:prstGeom>
        </p:spPr>
      </p:pic>
      <p:sp>
        <p:nvSpPr>
          <p:cNvPr id="9" name="TextBox 8">
            <a:extLst>
              <a:ext uri="{FF2B5EF4-FFF2-40B4-BE49-F238E27FC236}">
                <a16:creationId xmlns:a16="http://schemas.microsoft.com/office/drawing/2014/main" id="{5BB68DCC-B8E5-4171-8496-5722230594E0}"/>
              </a:ext>
            </a:extLst>
          </p:cNvPr>
          <p:cNvSpPr txBox="1"/>
          <p:nvPr/>
        </p:nvSpPr>
        <p:spPr>
          <a:xfrm>
            <a:off x="2455937" y="858063"/>
            <a:ext cx="6317281" cy="1862048"/>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2. </a:t>
            </a:r>
            <a:r>
              <a:rPr lang="en-US" sz="11500" b="1" noProof="0" dirty="0" err="1">
                <a:solidFill>
                  <a:srgbClr val="FFFF00"/>
                </a:solidFill>
                <a:latin typeface="Cambria" panose="02040503050406030204" pitchFamily="18" charset="0"/>
                <a:ea typeface="Cambria" panose="02040503050406030204" pitchFamily="18" charset="0"/>
                <a:cs typeface="Arial" panose="020B0604020202020204" pitchFamily="34" charset="0"/>
              </a:rPr>
              <a:t>Nói</a:t>
            </a:r>
            <a:endParaRPr kumimoji="0" lang="vi-VN" sz="115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062013775"/>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EB9992-1A92-B2D7-074A-ADA70E3519A0}"/>
              </a:ext>
            </a:extLst>
          </p:cNvPr>
          <p:cNvGrpSpPr/>
          <p:nvPr/>
        </p:nvGrpSpPr>
        <p:grpSpPr>
          <a:xfrm>
            <a:off x="892354" y="3551275"/>
            <a:ext cx="4370762" cy="2382166"/>
            <a:chOff x="892354" y="3758439"/>
            <a:chExt cx="4278451" cy="2175001"/>
          </a:xfrm>
        </p:grpSpPr>
        <p:pic>
          <p:nvPicPr>
            <p:cNvPr id="8" name="Picture 9">
              <a:extLst>
                <a:ext uri="{FF2B5EF4-FFF2-40B4-BE49-F238E27FC236}">
                  <a16:creationId xmlns:a16="http://schemas.microsoft.com/office/drawing/2014/main" id="{99AA5512-B8E2-BCE1-4AAE-D231ADCBEE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84E6393-06DB-6039-BD74-BAA0AA73B00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10" name="Nhóm 29">
            <a:extLst>
              <a:ext uri="{FF2B5EF4-FFF2-40B4-BE49-F238E27FC236}">
                <a16:creationId xmlns:a16="http://schemas.microsoft.com/office/drawing/2014/main" id="{830AD3DC-8680-5795-D411-77D7BF9A37F0}"/>
              </a:ext>
            </a:extLst>
          </p:cNvPr>
          <p:cNvGrpSpPr/>
          <p:nvPr/>
        </p:nvGrpSpPr>
        <p:grpSpPr>
          <a:xfrm>
            <a:off x="3572541" y="1850065"/>
            <a:ext cx="8225207" cy="1326780"/>
            <a:chOff x="857660" y="2917643"/>
            <a:chExt cx="6120725" cy="1990170"/>
          </a:xfrm>
        </p:grpSpPr>
        <p:sp>
          <p:nvSpPr>
            <p:cNvPr id="11" name="Hình chữ nhật: Góc Tròn 27">
              <a:extLst>
                <a:ext uri="{FF2B5EF4-FFF2-40B4-BE49-F238E27FC236}">
                  <a16:creationId xmlns:a16="http://schemas.microsoft.com/office/drawing/2014/main" id="{B0637751-F37B-B7FA-A490-89F5EA1009AC}"/>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2" name="Hình chữ nhật 28">
              <a:extLst>
                <a:ext uri="{FF2B5EF4-FFF2-40B4-BE49-F238E27FC236}">
                  <a16:creationId xmlns:a16="http://schemas.microsoft.com/office/drawing/2014/main" id="{799538C3-EB2C-B57C-5A23-5F287C22A277}"/>
                </a:ext>
              </a:extLst>
            </p:cNvPr>
            <p:cNvSpPr/>
            <p:nvPr/>
          </p:nvSpPr>
          <p:spPr>
            <a:xfrm>
              <a:off x="943144" y="3052475"/>
              <a:ext cx="6035241" cy="1569660"/>
            </a:xfrm>
            <a:prstGeom prst="rect">
              <a:avLst/>
            </a:prstGeom>
            <a:noFill/>
          </p:spPr>
          <p:txBody>
            <a:bodyPr wrap="square" lIns="60960" tIns="30480" rIns="60960" bIns="30480">
              <a:spAutoFit/>
            </a:bodyPr>
            <a:lstStyle/>
            <a:p>
              <a:pPr algn="ctr" defTabSz="609630"/>
              <a:r>
                <a:rPr lang="en-US" sz="3200" b="1" dirty="0">
                  <a:effectLst/>
                  <a:latin typeface="Cambria" panose="02040503050406030204" pitchFamily="18" charset="0"/>
                  <a:ea typeface="Cambria" panose="02040503050406030204" pitchFamily="18" charset="0"/>
                </a:rPr>
                <a:t>Theo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điểm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a:t>
              </a:r>
              <a:endParaRPr lang="vi-VN" sz="8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6" name="Nhóm 29">
            <a:extLst>
              <a:ext uri="{FF2B5EF4-FFF2-40B4-BE49-F238E27FC236}">
                <a16:creationId xmlns:a16="http://schemas.microsoft.com/office/drawing/2014/main" id="{A8621FC4-7186-5A63-BBD2-A625AA60B6C6}"/>
              </a:ext>
            </a:extLst>
          </p:cNvPr>
          <p:cNvGrpSpPr/>
          <p:nvPr/>
        </p:nvGrpSpPr>
        <p:grpSpPr>
          <a:xfrm>
            <a:off x="5063411" y="3708683"/>
            <a:ext cx="6738729" cy="1326780"/>
            <a:chOff x="857660" y="2917643"/>
            <a:chExt cx="6100257" cy="1990170"/>
          </a:xfrm>
        </p:grpSpPr>
        <p:sp>
          <p:nvSpPr>
            <p:cNvPr id="17" name="Hình chữ nhật: Góc Tròn 27">
              <a:extLst>
                <a:ext uri="{FF2B5EF4-FFF2-40B4-BE49-F238E27FC236}">
                  <a16:creationId xmlns:a16="http://schemas.microsoft.com/office/drawing/2014/main" id="{7C9B8C0A-6CF8-A839-C56C-2F7A7B69FBA5}"/>
                </a:ext>
              </a:extLst>
            </p:cNvPr>
            <p:cNvSpPr/>
            <p:nvPr/>
          </p:nvSpPr>
          <p:spPr>
            <a:xfrm>
              <a:off x="857660" y="2917643"/>
              <a:ext cx="6100257" cy="1990170"/>
            </a:xfrm>
            <a:prstGeom prst="roundRect">
              <a:avLst>
                <a:gd name="adj" fmla="val 43834"/>
              </a:avLst>
            </a:prstGeom>
            <a:solidFill>
              <a:srgbClr val="D9EEFA"/>
            </a:solidFill>
            <a:ln w="76200">
              <a:solidFill>
                <a:srgbClr val="4DABE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8" name="Hình chữ nhật 28">
              <a:extLst>
                <a:ext uri="{FF2B5EF4-FFF2-40B4-BE49-F238E27FC236}">
                  <a16:creationId xmlns:a16="http://schemas.microsoft.com/office/drawing/2014/main" id="{329807AC-4A34-1C72-16A8-72736CFFDF9E}"/>
                </a:ext>
              </a:extLst>
            </p:cNvPr>
            <p:cNvSpPr/>
            <p:nvPr/>
          </p:nvSpPr>
          <p:spPr>
            <a:xfrm>
              <a:off x="943144" y="3052475"/>
              <a:ext cx="5635849" cy="1783565"/>
            </a:xfrm>
            <a:prstGeom prst="rect">
              <a:avLst/>
            </a:prstGeom>
            <a:noFill/>
          </p:spPr>
          <p:txBody>
            <a:bodyPr wrap="square" lIns="60960" tIns="30480" rIns="60960" bIns="30480">
              <a:spAutoFit/>
            </a:bodyPr>
            <a:lstStyle/>
            <a:p>
              <a:pPr marL="0" marR="0" algn="ctr">
                <a:lnSpc>
                  <a:spcPct val="120000"/>
                </a:lnSpc>
                <a:spcBef>
                  <a:spcPts val="0"/>
                </a:spcBef>
                <a:spcAft>
                  <a:spcPts val="0"/>
                </a:spcAft>
              </a:pPr>
              <a:r>
                <a:rPr lang="en-US" sz="3200" b="1" dirty="0">
                  <a:effectLst/>
                  <a:latin typeface="Cambria" panose="02040503050406030204" pitchFamily="18" charset="0"/>
                  <a:ea typeface="Cambria" panose="02040503050406030204" pitchFamily="18" charset="0"/>
                </a:rPr>
                <a:t>Khi </a:t>
              </a:r>
              <a:r>
                <a:rPr lang="en-US" sz="3200" b="1" dirty="0" err="1">
                  <a:effectLst/>
                  <a:latin typeface="Cambria" panose="02040503050406030204" pitchFamily="18" charset="0"/>
                  <a:ea typeface="Cambria" panose="02040503050406030204" pitchFamily="18" charset="0"/>
                </a:rPr>
                <a:t>giới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thiệu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sản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lưu</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gì</a:t>
              </a:r>
              <a:r>
                <a:rPr lang="en-US" sz="32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24190212"/>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121922" y="-497417"/>
            <a:ext cx="11921067" cy="1621365"/>
          </a:xfrm>
          <a:prstGeom prst="rect">
            <a:avLst/>
          </a:prstGeom>
        </p:spPr>
      </p:pic>
      <p:pic>
        <p:nvPicPr>
          <p:cNvPr id="13" name="Picture 12" descr="Shape&#10;&#10;Description automatically generated">
            <a:extLst>
              <a:ext uri="{FF2B5EF4-FFF2-40B4-BE49-F238E27FC236}">
                <a16:creationId xmlns:a16="http://schemas.microsoft.com/office/drawing/2014/main" id="{512C692D-84AE-359C-52BD-1B987B77E9F5}"/>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1000" l="10000" r="90000">
                        <a14:foregroundMark x1="69000" y1="31500" x2="72250" y2="44250"/>
                        <a14:foregroundMark x1="72250" y1="44250" x2="72250" y2="44250"/>
                        <a14:foregroundMark x1="18500" y1="66750" x2="28500" y2="62500"/>
                        <a14:foregroundMark x1="14250" y1="65500" x2="25750" y2="61750"/>
                        <a14:foregroundMark x1="13750" y1="60250" x2="18750" y2="63000"/>
                        <a14:foregroundMark x1="74500" y1="39500" x2="77250" y2="46000"/>
                        <a14:foregroundMark x1="30250" y1="93000" x2="55250" y2="90750"/>
                        <a14:foregroundMark x1="55250" y1="90750" x2="62750" y2="91000"/>
                      </a14:backgroundRemoval>
                    </a14:imgEffect>
                  </a14:imgLayer>
                </a14:imgProps>
              </a:ext>
              <a:ext uri="{28A0092B-C50C-407E-A947-70E740481C1C}">
                <a14:useLocalDpi xmlns:a14="http://schemas.microsoft.com/office/drawing/2010/main" val="0"/>
              </a:ext>
            </a:extLst>
          </a:blip>
          <a:stretch>
            <a:fillRect/>
          </a:stretch>
        </p:blipFill>
        <p:spPr>
          <a:xfrm rot="534581">
            <a:off x="754800" y="974289"/>
            <a:ext cx="1004552" cy="1004552"/>
          </a:xfrm>
          <a:prstGeom prst="rect">
            <a:avLst/>
          </a:prstGeom>
        </p:spPr>
      </p:pic>
      <p:sp>
        <p:nvSpPr>
          <p:cNvPr id="14" name="TextBox 13">
            <a:extLst>
              <a:ext uri="{FF2B5EF4-FFF2-40B4-BE49-F238E27FC236}">
                <a16:creationId xmlns:a16="http://schemas.microsoft.com/office/drawing/2014/main" id="{AD52724D-9F5F-4550-81F2-A2ECE54D6FA2}"/>
              </a:ext>
            </a:extLst>
          </p:cNvPr>
          <p:cNvSpPr txBox="1"/>
          <p:nvPr/>
        </p:nvSpPr>
        <p:spPr>
          <a:xfrm>
            <a:off x="1698388" y="1096114"/>
            <a:ext cx="10150748" cy="1323439"/>
          </a:xfrm>
          <a:prstGeom prst="rect">
            <a:avLst/>
          </a:prstGeom>
          <a:noFill/>
        </p:spPr>
        <p:txBody>
          <a:bodyPr wrap="square" rtlCol="0">
            <a:spAutoFit/>
          </a:bodyPr>
          <a:lstStyle/>
          <a:p>
            <a:r>
              <a:rPr lang="en-US" sz="4000" b="1">
                <a:latin typeface="Cambria" panose="02040503050406030204" pitchFamily="18" charset="0"/>
                <a:ea typeface="Cambria" panose="02040503050406030204" pitchFamily="18" charset="0"/>
              </a:rPr>
              <a:t>Theo em, để giới thiệu sản phẩm của mình em sẽ giới thiệu về những đặc điểm nào?</a:t>
            </a:r>
            <a:endParaRPr lang="en-US" sz="4000" b="1" dirty="0" err="1">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2554545"/>
          </a:xfrm>
          <a:prstGeom prst="rect">
            <a:avLst/>
          </a:prstGeom>
          <a:noFill/>
        </p:spPr>
        <p:txBody>
          <a:bodyPr wrap="square" rtlCol="0">
            <a:spAutoFit/>
          </a:bodyPr>
          <a:lstStyle/>
          <a:p>
            <a:pPr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Để giới thiệu sản phẩm của mình em sẽ giới thiệu về tên sản phẩm, màu sắc, chất liệu, các bước làm sản phẩm và cả cách chơi của món đồ chơi đó.</a:t>
            </a: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spTree>
    <p:extLst>
      <p:ext uri="{BB962C8B-B14F-4D97-AF65-F5344CB8AC3E}">
        <p14:creationId xmlns:p14="http://schemas.microsoft.com/office/powerpoint/2010/main" val="2413318608"/>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D52724D-9F5F-4550-81F2-A2ECE54D6FA2}"/>
              </a:ext>
            </a:extLst>
          </p:cNvPr>
          <p:cNvSpPr txBox="1"/>
          <p:nvPr/>
        </p:nvSpPr>
        <p:spPr>
          <a:xfrm>
            <a:off x="1751551" y="660179"/>
            <a:ext cx="101507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giới thiệu về sản phẩm của mình em cần lưu ý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079FAEBD-8335-B5BD-5EEC-3B978526A0A8}"/>
              </a:ext>
            </a:extLst>
          </p:cNvPr>
          <p:cNvSpPr txBox="1"/>
          <p:nvPr/>
        </p:nvSpPr>
        <p:spPr>
          <a:xfrm>
            <a:off x="923925" y="2768623"/>
            <a:ext cx="7013311" cy="1569660"/>
          </a:xfrm>
          <a:prstGeom prst="rect">
            <a:avLst/>
          </a:prstGeom>
          <a:noFill/>
        </p:spPr>
        <p:txBody>
          <a:bodyPr wrap="square" rtlCol="0">
            <a:spAutoFit/>
          </a:bodyPr>
          <a:lstStyle/>
          <a:p>
            <a:pPr lvl="0" algn="just"/>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Em cần chú ý sử dụng các tính từ, hình ảnh so sánh để làm nổi bật đặc điểm của sản phẩm đó.</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9" name="Picture 18" descr="A picture containing icon&#10;&#10;Description automatically generated">
            <a:extLst>
              <a:ext uri="{FF2B5EF4-FFF2-40B4-BE49-F238E27FC236}">
                <a16:creationId xmlns:a16="http://schemas.microsoft.com/office/drawing/2014/main" id="{5EF80C43-4454-F0C4-EE18-1FF83929C0A3}"/>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76" b="93619" l="8643" r="90913">
                        <a14:foregroundMark x1="18982" y1="16559" x2="24919" y2="11228"/>
                        <a14:foregroundMark x1="24919" y1="11228" x2="34289" y2="8562"/>
                        <a14:foregroundMark x1="34289" y1="8562" x2="41276" y2="12197"/>
                        <a14:foregroundMark x1="41276" y1="12197" x2="55614" y2="24152"/>
                        <a14:foregroundMark x1="55614" y1="24152" x2="51898" y2="33360"/>
                        <a14:foregroundMark x1="51898" y1="33360" x2="44265" y2="40832"/>
                        <a14:foregroundMark x1="44265" y1="40832" x2="37561" y2="42892"/>
                        <a14:foregroundMark x1="37561" y1="42892" x2="13853" y2="38732"/>
                        <a14:foregroundMark x1="13853" y1="38732" x2="8199" y2="30170"/>
                        <a14:foregroundMark x1="8199" y1="30170" x2="8683" y2="20396"/>
                        <a14:foregroundMark x1="8683" y1="20396" x2="17165" y2="16721"/>
                        <a14:foregroundMark x1="17165" y1="16721" x2="17165" y2="16721"/>
                        <a14:foregroundMark x1="9208" y1="25485" x2="37964" y2="14782"/>
                        <a14:foregroundMark x1="37964" y1="14782" x2="45113" y2="22052"/>
                        <a14:foregroundMark x1="45113" y1="22052" x2="46729" y2="28998"/>
                        <a14:foregroundMark x1="46729" y1="28998" x2="36591" y2="35662"/>
                        <a14:foregroundMark x1="36591" y1="35662" x2="26777" y2="36066"/>
                        <a14:foregroundMark x1="26777" y1="36066" x2="18296" y2="31300"/>
                        <a14:foregroundMark x1="18296" y1="31300" x2="14620" y2="27019"/>
                        <a14:foregroundMark x1="39580" y1="45557" x2="38409" y2="44911"/>
                        <a14:foregroundMark x1="49879" y1="79483" x2="57795" y2="73910"/>
                        <a14:foregroundMark x1="57795" y1="73910" x2="65711" y2="77221"/>
                        <a14:foregroundMark x1="65711" y1="77221" x2="55977" y2="82795"/>
                        <a14:foregroundMark x1="55977" y1="82795" x2="51050" y2="78635"/>
                        <a14:foregroundMark x1="59855" y1="82027" x2="71809" y2="92246"/>
                        <a14:foregroundMark x1="71809" y1="92246" x2="79645" y2="85097"/>
                        <a14:foregroundMark x1="79645" y1="85097" x2="78998" y2="77342"/>
                        <a14:foregroundMark x1="78998" y1="77342" x2="77383" y2="74273"/>
                        <a14:foregroundMark x1="59693" y1="84370" x2="63611" y2="92003"/>
                        <a14:foregroundMark x1="63611" y1="92003" x2="76252" y2="92730"/>
                        <a14:foregroundMark x1="76252" y1="92730" x2="66478" y2="88934"/>
                        <a14:foregroundMark x1="66478" y1="88934" x2="61874" y2="84572"/>
                        <a14:foregroundMark x1="61026" y1="61753" x2="63732" y2="61753"/>
                        <a14:foregroundMark x1="75889" y1="62803" x2="78069" y2="64822"/>
                        <a14:foregroundMark x1="59330" y1="90792" x2="78595" y2="93619"/>
                        <a14:foregroundMark x1="78595" y1="93619" x2="59006" y2="90145"/>
                        <a14:foregroundMark x1="90388" y1="63449" x2="89701" y2="67326"/>
                        <a14:foregroundMark x1="90388" y1="74435" x2="90913" y2="86753"/>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62900" y="2650425"/>
            <a:ext cx="4158842" cy="4158842"/>
          </a:xfrm>
          <a:prstGeom prst="rect">
            <a:avLst/>
          </a:prstGeom>
        </p:spPr>
      </p:pic>
      <p:pic>
        <p:nvPicPr>
          <p:cNvPr id="7" name="Hình ảnh 3">
            <a:extLst>
              <a:ext uri="{FF2B5EF4-FFF2-40B4-BE49-F238E27FC236}">
                <a16:creationId xmlns:a16="http://schemas.microsoft.com/office/drawing/2014/main" id="{B594ABA9-25C0-D8C4-B3BF-EAF869DF13F2}"/>
              </a:ext>
            </a:extLst>
          </p:cNvPr>
          <p:cNvPicPr>
            <a:picLocks noChangeAspect="1"/>
          </p:cNvPicPr>
          <p:nvPr/>
        </p:nvPicPr>
        <p:blipFill rotWithShape="1">
          <a:blip r:embed="rId4"/>
          <a:srcRect l="50655" t="3903" r="28184" b="63507"/>
          <a:stretch/>
        </p:blipFill>
        <p:spPr>
          <a:xfrm>
            <a:off x="790144" y="519056"/>
            <a:ext cx="845676" cy="1302425"/>
          </a:xfrm>
          <a:prstGeom prst="roundRect">
            <a:avLst/>
          </a:prstGeom>
        </p:spPr>
      </p:pic>
    </p:spTree>
    <p:extLst>
      <p:ext uri="{BB962C8B-B14F-4D97-AF65-F5344CB8AC3E}">
        <p14:creationId xmlns:p14="http://schemas.microsoft.com/office/powerpoint/2010/main" val="755339709"/>
      </p:ext>
    </p:extLst>
  </p:cSld>
  <p:clrMapOvr>
    <a:masterClrMapping/>
  </p:clrMapOvr>
  <mc:AlternateContent xmlns:mc="http://schemas.openxmlformats.org/markup-compatibility/2006" xmlns:p14="http://schemas.microsoft.com/office/powerpoint/2010/main">
    <mc:Choice Requires="p14">
      <p:transition p14:dur="1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alpha val="73000"/>
          </a:schemeClr>
        </a:solidFill>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198</TotalTime>
  <Words>433</Words>
  <Application>Microsoft Office PowerPoint</Application>
  <PresentationFormat>Widescreen</PresentationFormat>
  <Paragraphs>27</Paragraphs>
  <Slides>13</Slides>
  <Notes>0</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宋体</vt:lpstr>
      <vt:lpstr>Aptos</vt:lpstr>
      <vt:lpstr>Aptos Display</vt:lpstr>
      <vt:lpstr>Arial</vt:lpstr>
      <vt:lpstr>Calibri</vt:lpstr>
      <vt:lpstr>Cambria</vt:lpstr>
      <vt:lpstr>等线</vt:lpstr>
      <vt:lpstr>字魂105号-简雅黑</vt:lpstr>
      <vt:lpstr>字魂115号-刀刀体</vt:lpstr>
      <vt:lpstr>1_AAAAAAAAAAAAAAAAAAAAAAAAAAA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29</cp:revision>
  <dcterms:created xsi:type="dcterms:W3CDTF">2023-08-23T07:50:55Z</dcterms:created>
  <dcterms:modified xsi:type="dcterms:W3CDTF">2025-12-20T09:13:38Z</dcterms:modified>
</cp:coreProperties>
</file>