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282" r:id="rId3"/>
    <p:sldId id="369" r:id="rId4"/>
    <p:sldId id="363" r:id="rId5"/>
    <p:sldId id="285" r:id="rId6"/>
    <p:sldId id="373" r:id="rId7"/>
    <p:sldId id="372" r:id="rId8"/>
    <p:sldId id="376" r:id="rId9"/>
    <p:sldId id="371" r:id="rId10"/>
    <p:sldId id="378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AE413-30A9-45F9-B762-031A9ABD232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B915-30D2-4C8A-B7F1-B617487E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5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4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9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6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8" y="1760"/>
            <a:ext cx="12186592" cy="685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476251" y="266700"/>
            <a:ext cx="11277600" cy="6324600"/>
          </a:xfrm>
          <a:prstGeom prst="roundRect">
            <a:avLst/>
          </a:prstGeom>
          <a:solidFill>
            <a:srgbClr val="F0F6FA"/>
          </a:solidFill>
          <a:ln>
            <a:solidFill>
              <a:srgbClr val="4386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2788" y="43624"/>
            <a:ext cx="1838822" cy="13132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700" r="69271" b="3513"/>
          <a:stretch>
            <a:fillRect/>
          </a:stretch>
        </p:blipFill>
        <p:spPr>
          <a:xfrm>
            <a:off x="-194641" y="3622303"/>
            <a:ext cx="1570380" cy="31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3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8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: 圆角 11"/>
          <p:cNvSpPr/>
          <p:nvPr userDrawn="1"/>
        </p:nvSpPr>
        <p:spPr>
          <a:xfrm>
            <a:off x="664583" y="556785"/>
            <a:ext cx="10932286" cy="602189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684452" y="1287863"/>
            <a:ext cx="3710568" cy="275466"/>
            <a:chOff x="1469042" y="1073970"/>
            <a:chExt cx="8924131" cy="3300801"/>
          </a:xfrm>
        </p:grpSpPr>
        <p:sp>
          <p:nvSpPr>
            <p:cNvPr id="12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0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10708" y="2408664"/>
            <a:ext cx="1055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  版权声明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209800" y="2841084"/>
            <a:ext cx="3710568" cy="275466"/>
            <a:chOff x="1469042" y="1073970"/>
            <a:chExt cx="8924131" cy="3300801"/>
          </a:xfrm>
        </p:grpSpPr>
        <p:sp>
          <p:nvSpPr>
            <p:cNvPr id="10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1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6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4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0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94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550A31E1-9D0C-4C80-81D4-0B6E48F316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757F-4074-443D-BBBE-B68519F75834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543920" y="899886"/>
            <a:ext cx="8974616" cy="4931458"/>
            <a:chOff x="1143796" y="12192"/>
            <a:chExt cx="2017160" cy="4419600"/>
          </a:xfrm>
        </p:grpSpPr>
        <p:sp>
          <p:nvSpPr>
            <p:cNvPr id="33" name="矩形 32"/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>
              <a:solidFill>
                <a:srgbClr val="88CBB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0"/>
          <a:stretch>
            <a:fillRect/>
          </a:stretch>
        </p:blipFill>
        <p:spPr>
          <a:xfrm>
            <a:off x="8203968" y="4088772"/>
            <a:ext cx="3988032" cy="28555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3" b="82011"/>
          <a:stretch>
            <a:fillRect/>
          </a:stretch>
        </p:blipFill>
        <p:spPr>
          <a:xfrm>
            <a:off x="10694504" y="19938"/>
            <a:ext cx="1497496" cy="1233689"/>
          </a:xfrm>
          <a:prstGeom prst="rect">
            <a:avLst/>
          </a:prstGeom>
        </p:spPr>
      </p:pic>
      <p:grpSp>
        <p:nvGrpSpPr>
          <p:cNvPr id="13" name="Google Shape;1449;p39">
            <a:extLst>
              <a:ext uri="{FF2B5EF4-FFF2-40B4-BE49-F238E27FC236}">
                <a16:creationId xmlns:a16="http://schemas.microsoft.com/office/drawing/2014/main" id="{8B1C030A-3D73-4847-87AC-2C45AADBC092}"/>
              </a:ext>
            </a:extLst>
          </p:cNvPr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" name="Google Shape;1450;p39">
              <a:extLst>
                <a:ext uri="{FF2B5EF4-FFF2-40B4-BE49-F238E27FC236}">
                  <a16:creationId xmlns:a16="http://schemas.microsoft.com/office/drawing/2014/main" id="{E720FF44-2B62-411F-9F41-3FA9B9D212F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5" name="Google Shape;1451;p39">
              <a:extLst>
                <a:ext uri="{FF2B5EF4-FFF2-40B4-BE49-F238E27FC236}">
                  <a16:creationId xmlns:a16="http://schemas.microsoft.com/office/drawing/2014/main" id="{9A674020-314E-4C62-B2B8-B41468124136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7" name="Google Shape;1452;p39">
              <a:extLst>
                <a:ext uri="{FF2B5EF4-FFF2-40B4-BE49-F238E27FC236}">
                  <a16:creationId xmlns:a16="http://schemas.microsoft.com/office/drawing/2014/main" id="{CD08A010-8FD6-443F-8404-94299262BED4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0" name="Google Shape;1453;p39">
              <a:extLst>
                <a:ext uri="{FF2B5EF4-FFF2-40B4-BE49-F238E27FC236}">
                  <a16:creationId xmlns:a16="http://schemas.microsoft.com/office/drawing/2014/main" id="{682DCD83-03B8-4A75-BC35-32EF0FD8672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1" name="Google Shape;1454;p39">
              <a:extLst>
                <a:ext uri="{FF2B5EF4-FFF2-40B4-BE49-F238E27FC236}">
                  <a16:creationId xmlns:a16="http://schemas.microsoft.com/office/drawing/2014/main" id="{E3EE8629-889E-4925-9FFA-B0AC74BC676A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2" name="Google Shape;1455;p39">
            <a:extLst>
              <a:ext uri="{FF2B5EF4-FFF2-40B4-BE49-F238E27FC236}">
                <a16:creationId xmlns:a16="http://schemas.microsoft.com/office/drawing/2014/main" id="{7F74D01F-9081-4ED5-9759-9A2AF8ECC97F}"/>
              </a:ext>
            </a:extLst>
          </p:cNvPr>
          <p:cNvGrpSpPr/>
          <p:nvPr/>
        </p:nvGrpSpPr>
        <p:grpSpPr>
          <a:xfrm>
            <a:off x="10381549" y="2359255"/>
            <a:ext cx="468815" cy="457300"/>
            <a:chOff x="1959000" y="1291425"/>
            <a:chExt cx="286025" cy="279000"/>
          </a:xfrm>
        </p:grpSpPr>
        <p:sp>
          <p:nvSpPr>
            <p:cNvPr id="23" name="Google Shape;1456;p39">
              <a:extLst>
                <a:ext uri="{FF2B5EF4-FFF2-40B4-BE49-F238E27FC236}">
                  <a16:creationId xmlns:a16="http://schemas.microsoft.com/office/drawing/2014/main" id="{4B4BA009-0EDA-4186-A28D-B2188D458224}"/>
                </a:ext>
              </a:extLst>
            </p:cNvPr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4" name="Google Shape;1457;p39">
              <a:extLst>
                <a:ext uri="{FF2B5EF4-FFF2-40B4-BE49-F238E27FC236}">
                  <a16:creationId xmlns:a16="http://schemas.microsoft.com/office/drawing/2014/main" id="{6DDA7F56-8F72-434F-A23B-DB32AC4A5069}"/>
                </a:ext>
              </a:extLst>
            </p:cNvPr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5" name="Google Shape;1458;p39">
              <a:extLst>
                <a:ext uri="{FF2B5EF4-FFF2-40B4-BE49-F238E27FC236}">
                  <a16:creationId xmlns:a16="http://schemas.microsoft.com/office/drawing/2014/main" id="{132E7B23-CCEE-4373-80D8-E0E0558C776A}"/>
                </a:ext>
              </a:extLst>
            </p:cNvPr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6" name="Google Shape;1459;p39">
              <a:extLst>
                <a:ext uri="{FF2B5EF4-FFF2-40B4-BE49-F238E27FC236}">
                  <a16:creationId xmlns:a16="http://schemas.microsoft.com/office/drawing/2014/main" id="{058265CE-7146-4C5C-BBF0-7470102C2290}"/>
                </a:ext>
              </a:extLst>
            </p:cNvPr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7" name="Google Shape;1460;p39">
              <a:extLst>
                <a:ext uri="{FF2B5EF4-FFF2-40B4-BE49-F238E27FC236}">
                  <a16:creationId xmlns:a16="http://schemas.microsoft.com/office/drawing/2014/main" id="{B8F8033D-71D7-4B65-8F69-28BAF0110090}"/>
                </a:ext>
              </a:extLst>
            </p:cNvPr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8" name="Google Shape;1461;p39">
            <a:extLst>
              <a:ext uri="{FF2B5EF4-FFF2-40B4-BE49-F238E27FC236}">
                <a16:creationId xmlns:a16="http://schemas.microsoft.com/office/drawing/2014/main" id="{D88FBC8D-DBA8-4156-A5DB-58AC3733214C}"/>
              </a:ext>
            </a:extLst>
          </p:cNvPr>
          <p:cNvGrpSpPr/>
          <p:nvPr/>
        </p:nvGrpSpPr>
        <p:grpSpPr>
          <a:xfrm>
            <a:off x="10156726" y="3834525"/>
            <a:ext cx="1311224" cy="827808"/>
            <a:chOff x="6096075" y="734650"/>
            <a:chExt cx="709025" cy="447625"/>
          </a:xfrm>
        </p:grpSpPr>
        <p:sp>
          <p:nvSpPr>
            <p:cNvPr id="29" name="Google Shape;1462;p39">
              <a:extLst>
                <a:ext uri="{FF2B5EF4-FFF2-40B4-BE49-F238E27FC236}">
                  <a16:creationId xmlns:a16="http://schemas.microsoft.com/office/drawing/2014/main" id="{493E7B6F-B723-43F2-882A-54D98E8D3731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0" name="Google Shape;1463;p39">
              <a:extLst>
                <a:ext uri="{FF2B5EF4-FFF2-40B4-BE49-F238E27FC236}">
                  <a16:creationId xmlns:a16="http://schemas.microsoft.com/office/drawing/2014/main" id="{6802A508-7D7C-492C-A55D-3892BD62DEC2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1" name="Google Shape;1464;p39">
              <a:extLst>
                <a:ext uri="{FF2B5EF4-FFF2-40B4-BE49-F238E27FC236}">
                  <a16:creationId xmlns:a16="http://schemas.microsoft.com/office/drawing/2014/main" id="{E53DAC4C-7CB8-4B93-AC34-9788F452E75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5" name="Google Shape;1465;p39">
              <a:extLst>
                <a:ext uri="{FF2B5EF4-FFF2-40B4-BE49-F238E27FC236}">
                  <a16:creationId xmlns:a16="http://schemas.microsoft.com/office/drawing/2014/main" id="{70D6EFDD-BEEE-4FD5-916E-4446B8FC90AF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6" name="Google Shape;1466;p39">
              <a:extLst>
                <a:ext uri="{FF2B5EF4-FFF2-40B4-BE49-F238E27FC236}">
                  <a16:creationId xmlns:a16="http://schemas.microsoft.com/office/drawing/2014/main" id="{CE41237E-5D01-4404-A440-C71F9C069ED4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37" name="Google Shape;1467;p39">
            <a:extLst>
              <a:ext uri="{FF2B5EF4-FFF2-40B4-BE49-F238E27FC236}">
                <a16:creationId xmlns:a16="http://schemas.microsoft.com/office/drawing/2014/main" id="{DE5F1D8E-E684-4571-AEA7-31B4B8AE3B44}"/>
              </a:ext>
            </a:extLst>
          </p:cNvPr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38" name="Google Shape;1468;p39">
              <a:extLst>
                <a:ext uri="{FF2B5EF4-FFF2-40B4-BE49-F238E27FC236}">
                  <a16:creationId xmlns:a16="http://schemas.microsoft.com/office/drawing/2014/main" id="{26673BDA-8FDD-42DB-942A-B6ECBA87697C}"/>
                </a:ext>
              </a:extLst>
            </p:cNvPr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9" name="Google Shape;1469;p39">
              <a:extLst>
                <a:ext uri="{FF2B5EF4-FFF2-40B4-BE49-F238E27FC236}">
                  <a16:creationId xmlns:a16="http://schemas.microsoft.com/office/drawing/2014/main" id="{6E236754-6FEF-4D19-BF43-82602E4E1058}"/>
                </a:ext>
              </a:extLst>
            </p:cNvPr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40" name="Google Shape;1471;p39">
            <a:extLst>
              <a:ext uri="{FF2B5EF4-FFF2-40B4-BE49-F238E27FC236}">
                <a16:creationId xmlns:a16="http://schemas.microsoft.com/office/drawing/2014/main" id="{8A490B77-60AF-4A84-8154-5410C85C0F9C}"/>
              </a:ext>
            </a:extLst>
          </p:cNvPr>
          <p:cNvGrpSpPr/>
          <p:nvPr/>
        </p:nvGrpSpPr>
        <p:grpSpPr>
          <a:xfrm>
            <a:off x="7817571" y="479300"/>
            <a:ext cx="986644" cy="933425"/>
            <a:chOff x="1826475" y="2921600"/>
            <a:chExt cx="564700" cy="534200"/>
          </a:xfrm>
        </p:grpSpPr>
        <p:sp>
          <p:nvSpPr>
            <p:cNvPr id="41" name="Google Shape;1472;p39">
              <a:extLst>
                <a:ext uri="{FF2B5EF4-FFF2-40B4-BE49-F238E27FC236}">
                  <a16:creationId xmlns:a16="http://schemas.microsoft.com/office/drawing/2014/main" id="{3BF68BC7-C0CC-4FA0-B257-B1568C0E7D86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2" name="Google Shape;1473;p39">
              <a:extLst>
                <a:ext uri="{FF2B5EF4-FFF2-40B4-BE49-F238E27FC236}">
                  <a16:creationId xmlns:a16="http://schemas.microsoft.com/office/drawing/2014/main" id="{2AC43E0C-5F5C-4C12-BE00-6FEA3C7B4DC0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3" name="Google Shape;1474;p39">
              <a:extLst>
                <a:ext uri="{FF2B5EF4-FFF2-40B4-BE49-F238E27FC236}">
                  <a16:creationId xmlns:a16="http://schemas.microsoft.com/office/drawing/2014/main" id="{B5D61C71-AD24-4895-995D-686C6790DF84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4" name="Google Shape;1475;p39">
              <a:extLst>
                <a:ext uri="{FF2B5EF4-FFF2-40B4-BE49-F238E27FC236}">
                  <a16:creationId xmlns:a16="http://schemas.microsoft.com/office/drawing/2014/main" id="{E4E8C17C-82A7-4D56-9F3A-CB6AF0339F44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5" name="Google Shape;1476;p39">
              <a:extLst>
                <a:ext uri="{FF2B5EF4-FFF2-40B4-BE49-F238E27FC236}">
                  <a16:creationId xmlns:a16="http://schemas.microsoft.com/office/drawing/2014/main" id="{B2CF7FF4-2AB9-4237-A38E-2462B70DEAC6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7773F07-0CC9-4692-A161-D0CA4959F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C31741-08F5-C9DF-449C-1C341A5E6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9643" y="1036912"/>
            <a:ext cx="8407113" cy="3907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-0.47871 L -0.02214 -0.47871 L 0.02161 -0.42871 C 0.02474 -0.425 0.03099 -0.4176 0.03099 -0.4176 C 0.04531 -0.37917 0.04101 -0.39676 0.04661 -0.3676 C 0.04557 -0.34723 0.04661 -0.32593 0.04349 -0.30648 C 0.04231 -0.29977 0.02838 -0.28148 0.02474 -0.27871 C 0.01862 -0.27385 0.01145 -0.27408 0.00599 -0.2676 C 0.00286 -0.26389 -0.00013 -0.25926 -0.00339 -0.25648 C -0.0293 -0.23334 0.00468 -0.27153 -0.02214 -0.23982 C -0.02422 -0.23426 -0.02813 -0.22963 -0.02839 -0.22315 C -0.02917 -0.2081 -0.02683 -0.19329 -0.02526 -0.17871 C -0.02474 -0.17292 -0.02422 -0.16644 -0.02214 -0.16204 C -0.0198 -0.15695 -0.01563 -0.15556 -0.01276 -0.15093 C -0.00625 -0.14051 0.00104 -0.13079 0.00599 -0.1176 C 0.01432 -0.0956 0.00911 -0.10463 0.02161 -0.09005 C 0.02955 -0.04746 0.03359 -0.04005 0.02474 0.01574 C 0.02382 0.02129 0.01849 0.01944 0.01536 0.02106 C 0.01224 0.01944 0.00872 0.01898 0.00599 0.01574 C 0.00221 0.01134 4.58333E-6 0.00393 -0.00339 -0.00093 C -0.00521 -0.00371 -0.00756 -0.00486 -0.00964 -0.00648 L -0.00964 -0.00648 " pathEditMode="relative" ptsTypes="AAAAAAAAAAAAAAAAAAAAAA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41000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1.04561 L 0.01536 -1.04561 C 0.02096 -1.03403 0.02708 -1.02338 0.03229 -1.01111 C 0.03437 -1.00602 0.03567 -0.99977 0.0371 -0.99398 C 0.03971 -0.98264 0.03984 -0.97593 0.04192 -0.96366 C 0.04335 -0.9551 0.04518 -0.94653 0.04674 -0.93797 L 0.04921 -0.925 C 0.04895 -0.92246 0.04739 -0.89051 0.04427 -0.88218 C 0.04244 -0.87732 0.03971 -0.87338 0.0371 -0.86945 C 0.03489 -0.86598 0.03229 -0.86366 0.02981 -0.86088 C 0.02096 -0.83704 0.02981 -0.85718 0.0177 -0.83936 C 0.0151 -0.83542 0.01315 -0.83033 0.01041 -0.82639 C -0.00977 -0.79653 0.01718 -0.8426 -0.00404 -0.80486 C -0.01016 -0.77246 -0.00196 -0.8125 -0.01133 -0.77917 C -0.01237 -0.775 -0.0129 -0.77037 -0.01368 -0.76621 C -0.0129 -0.75764 -0.01316 -0.74838 -0.01133 -0.74028 C -0.00912 -0.73079 -0.00482 -0.72315 -0.00157 -0.71459 L 0.01289 -0.67593 L 0.02252 -0.65 L 0.02734 -0.63704 C 0.02825 -0.63287 0.02851 -0.62824 0.02981 -0.62431 C 0.03268 -0.61528 0.03945 -0.59838 0.03945 -0.59838 C 0.04023 -0.59422 0.04114 -0.58982 0.04192 -0.58542 C 0.04661 -0.55625 0.047 -0.54167 0.04192 -0.50371 C 0.03945 -0.48542 0.03099 -0.47778 0.025 -0.46505 C 0.01653 -0.44723 0.02474 -0.45486 0.01289 -0.44792 C 0.00156 -0.41783 0.00807 -0.42778 -0.00404 -0.41343 C -0.0073 -0.40486 -0.01433 -0.39792 -0.01368 -0.38773 C -0.01081 -0.33565 -0.01381 -0.35834 -0.00651 -0.31875 L -0.00404 -0.30602 C -0.00326 -0.30162 -0.003 -0.29676 -0.00157 -0.29306 C 4.58333E-6 -0.28866 0.00104 -0.28357 0.00325 -0.2801 C 0.00755 -0.27338 0.0177 -0.26297 0.0177 -0.26297 C 0.01849 -0.25857 0.01875 -0.25371 0.02018 -0.25 C 0.02773 -0.22986 0.02695 -0.24537 0.03229 -0.22431 C 0.03424 -0.21598 0.03541 -0.20695 0.0371 -0.19838 L 0.03945 -0.18542 C 0.03671 -0.11621 0.04062 -0.14445 0.03229 -0.09954 C 0.03138 -0.09514 0.03164 -0.08982 0.02981 -0.08658 L 0.02252 -0.07361 C 0.01835 -0.05093 0.02161 -0.06459 0.01041 -0.03496 C 0.00885 -0.03079 0.00651 -0.02709 0.00559 -0.02199 C 0.00481 -0.01783 0.00481 -0.01273 0.00325 -0.00926 C 0.00143 -0.0051 -0.00404 -0.00047 -0.00404 -0.00047 L -0.00404 -0.00047 " pathEditMode="relative" ptsTypes="AAAAAAAAAAAAAAAAAAAAAAAAAAAAAAAAAAAAAAAAAAA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E9B474A5-9F1E-4676-A2A0-F35AF9388557}"/>
              </a:ext>
            </a:extLst>
          </p:cNvPr>
          <p:cNvSpPr/>
          <p:nvPr/>
        </p:nvSpPr>
        <p:spPr>
          <a:xfrm>
            <a:off x="4355623" y="742951"/>
            <a:ext cx="6721952" cy="3335800"/>
          </a:xfrm>
          <a:prstGeom prst="wedgeRoundRectCallout">
            <a:avLst>
              <a:gd name="adj1" fmla="val -65403"/>
              <a:gd name="adj2" fmla="val 148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Về</a:t>
            </a:r>
            <a:r>
              <a:rPr kumimoji="0" lang="nl-NL" sz="4400" b="1" i="0" u="sng" strike="noStrike" kern="1200" cap="none" spc="0" normalizeH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nhà: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Kể tóm tắt lại nội dung câu chuyện Nai con Bam-bi cho người thân nghe</a:t>
            </a:r>
            <a:endParaRPr kumimoji="0" lang="nl-NL" sz="4400" b="0" i="0" u="none" strike="noStrike" kern="1200" cap="none" spc="0" normalizeH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46E52-5966-43B9-B72A-6365468A9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190" y="1931529"/>
            <a:ext cx="6842560" cy="54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9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40405"/>
          <a:stretch>
            <a:fillRect/>
          </a:stretch>
        </p:blipFill>
        <p:spPr>
          <a:xfrm>
            <a:off x="1470479" y="-40474"/>
            <a:ext cx="9251037" cy="66028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59461"/>
          <a:stretch>
            <a:fillRect/>
          </a:stretch>
        </p:blipFill>
        <p:spPr>
          <a:xfrm rot="16200000">
            <a:off x="5169518" y="-105265"/>
            <a:ext cx="1852961" cy="12192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30" y="19938"/>
            <a:ext cx="457157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48233" b="34610"/>
          <a:stretch>
            <a:fillRect/>
          </a:stretch>
        </p:blipFill>
        <p:spPr>
          <a:xfrm flipH="1">
            <a:off x="-3" y="1777930"/>
            <a:ext cx="2286170" cy="23602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3" r="82768" b="34610"/>
          <a:stretch>
            <a:fillRect/>
          </a:stretch>
        </p:blipFill>
        <p:spPr>
          <a:xfrm flipH="1">
            <a:off x="10529646" y="1730919"/>
            <a:ext cx="1357918" cy="202816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448799" y="5822334"/>
            <a:ext cx="715617" cy="336802"/>
          </a:xfrm>
          <a:prstGeom prst="rect">
            <a:avLst/>
          </a:prstGeom>
          <a:solidFill>
            <a:srgbClr val="FF8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107号-萌趣欢乐体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9"/>
          <a:stretch>
            <a:fillRect/>
          </a:stretch>
        </p:blipFill>
        <p:spPr>
          <a:xfrm>
            <a:off x="-408800" y="4300855"/>
            <a:ext cx="4571570" cy="3042957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B470B492-59D2-6473-87F0-943278150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4" y="2227992"/>
            <a:ext cx="7448251" cy="25744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40405"/>
          <a:stretch>
            <a:fillRect/>
          </a:stretch>
        </p:blipFill>
        <p:spPr>
          <a:xfrm>
            <a:off x="1470479" y="-40474"/>
            <a:ext cx="9251037" cy="66028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59461"/>
          <a:stretch>
            <a:fillRect/>
          </a:stretch>
        </p:blipFill>
        <p:spPr>
          <a:xfrm rot="16200000">
            <a:off x="5169518" y="-105265"/>
            <a:ext cx="1852961" cy="12192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30" y="19938"/>
            <a:ext cx="457157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48233" b="34610"/>
          <a:stretch>
            <a:fillRect/>
          </a:stretch>
        </p:blipFill>
        <p:spPr>
          <a:xfrm flipH="1">
            <a:off x="-3" y="1777930"/>
            <a:ext cx="2286170" cy="23602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3" r="82768" b="34610"/>
          <a:stretch>
            <a:fillRect/>
          </a:stretch>
        </p:blipFill>
        <p:spPr>
          <a:xfrm flipH="1">
            <a:off x="10529646" y="1730919"/>
            <a:ext cx="1357918" cy="202816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448799" y="5822334"/>
            <a:ext cx="715617" cy="336802"/>
          </a:xfrm>
          <a:prstGeom prst="rect">
            <a:avLst/>
          </a:prstGeom>
          <a:solidFill>
            <a:srgbClr val="FF8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107号-萌趣欢乐体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9"/>
          <a:stretch>
            <a:fillRect/>
          </a:stretch>
        </p:blipFill>
        <p:spPr>
          <a:xfrm>
            <a:off x="-408800" y="4300855"/>
            <a:ext cx="4571570" cy="304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A2E83-3430-5D28-C949-91D7D1AF6012}"/>
              </a:ext>
            </a:extLst>
          </p:cNvPr>
          <p:cNvSpPr txBox="1"/>
          <p:nvPr/>
        </p:nvSpPr>
        <p:spPr>
          <a:xfrm>
            <a:off x="2828925" y="885384"/>
            <a:ext cx="7448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5618D-E426-5E96-976A-ED8753AF1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1501" y="1627601"/>
            <a:ext cx="3517697" cy="70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EE1E90-8101-B2EE-B28D-A87D6986F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6711" y="2467649"/>
            <a:ext cx="7329161" cy="2390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76D8-3A4D-7568-B6EF-23BC74B61A25}"/>
              </a:ext>
            </a:extLst>
          </p:cNvPr>
          <p:cNvSpPr txBox="1"/>
          <p:nvPr/>
        </p:nvSpPr>
        <p:spPr>
          <a:xfrm>
            <a:off x="5411972" y="4540102"/>
            <a:ext cx="157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5)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543920" y="899886"/>
            <a:ext cx="8974616" cy="4931458"/>
            <a:chOff x="1143796" y="12192"/>
            <a:chExt cx="2017160" cy="4419600"/>
          </a:xfrm>
        </p:grpSpPr>
        <p:sp>
          <p:nvSpPr>
            <p:cNvPr id="33" name="矩形 32"/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>
              <a:solidFill>
                <a:srgbClr val="88CBB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0"/>
          <a:stretch>
            <a:fillRect/>
          </a:stretch>
        </p:blipFill>
        <p:spPr>
          <a:xfrm>
            <a:off x="8203968" y="4088772"/>
            <a:ext cx="3988032" cy="28555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3" b="82011"/>
          <a:stretch>
            <a:fillRect/>
          </a:stretch>
        </p:blipFill>
        <p:spPr>
          <a:xfrm>
            <a:off x="10694504" y="19938"/>
            <a:ext cx="1497496" cy="1233689"/>
          </a:xfrm>
          <a:prstGeom prst="rect">
            <a:avLst/>
          </a:prstGeom>
        </p:spPr>
      </p:pic>
      <p:grpSp>
        <p:nvGrpSpPr>
          <p:cNvPr id="13" name="Google Shape;1449;p39">
            <a:extLst>
              <a:ext uri="{FF2B5EF4-FFF2-40B4-BE49-F238E27FC236}">
                <a16:creationId xmlns:a16="http://schemas.microsoft.com/office/drawing/2014/main" id="{8B1C030A-3D73-4847-87AC-2C45AADBC092}"/>
              </a:ext>
            </a:extLst>
          </p:cNvPr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" name="Google Shape;1450;p39">
              <a:extLst>
                <a:ext uri="{FF2B5EF4-FFF2-40B4-BE49-F238E27FC236}">
                  <a16:creationId xmlns:a16="http://schemas.microsoft.com/office/drawing/2014/main" id="{E720FF44-2B62-411F-9F41-3FA9B9D212F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5" name="Google Shape;1451;p39">
              <a:extLst>
                <a:ext uri="{FF2B5EF4-FFF2-40B4-BE49-F238E27FC236}">
                  <a16:creationId xmlns:a16="http://schemas.microsoft.com/office/drawing/2014/main" id="{9A674020-314E-4C62-B2B8-B41468124136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7" name="Google Shape;1452;p39">
              <a:extLst>
                <a:ext uri="{FF2B5EF4-FFF2-40B4-BE49-F238E27FC236}">
                  <a16:creationId xmlns:a16="http://schemas.microsoft.com/office/drawing/2014/main" id="{CD08A010-8FD6-443F-8404-94299262BED4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0" name="Google Shape;1453;p39">
              <a:extLst>
                <a:ext uri="{FF2B5EF4-FFF2-40B4-BE49-F238E27FC236}">
                  <a16:creationId xmlns:a16="http://schemas.microsoft.com/office/drawing/2014/main" id="{682DCD83-03B8-4A75-BC35-32EF0FD8672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1" name="Google Shape;1454;p39">
              <a:extLst>
                <a:ext uri="{FF2B5EF4-FFF2-40B4-BE49-F238E27FC236}">
                  <a16:creationId xmlns:a16="http://schemas.microsoft.com/office/drawing/2014/main" id="{E3EE8629-889E-4925-9FFA-B0AC74BC676A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2" name="Google Shape;1455;p39">
            <a:extLst>
              <a:ext uri="{FF2B5EF4-FFF2-40B4-BE49-F238E27FC236}">
                <a16:creationId xmlns:a16="http://schemas.microsoft.com/office/drawing/2014/main" id="{7F74D01F-9081-4ED5-9759-9A2AF8ECC97F}"/>
              </a:ext>
            </a:extLst>
          </p:cNvPr>
          <p:cNvGrpSpPr/>
          <p:nvPr/>
        </p:nvGrpSpPr>
        <p:grpSpPr>
          <a:xfrm>
            <a:off x="10381549" y="2359255"/>
            <a:ext cx="468815" cy="457300"/>
            <a:chOff x="1959000" y="1291425"/>
            <a:chExt cx="286025" cy="279000"/>
          </a:xfrm>
        </p:grpSpPr>
        <p:sp>
          <p:nvSpPr>
            <p:cNvPr id="23" name="Google Shape;1456;p39">
              <a:extLst>
                <a:ext uri="{FF2B5EF4-FFF2-40B4-BE49-F238E27FC236}">
                  <a16:creationId xmlns:a16="http://schemas.microsoft.com/office/drawing/2014/main" id="{4B4BA009-0EDA-4186-A28D-B2188D458224}"/>
                </a:ext>
              </a:extLst>
            </p:cNvPr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4" name="Google Shape;1457;p39">
              <a:extLst>
                <a:ext uri="{FF2B5EF4-FFF2-40B4-BE49-F238E27FC236}">
                  <a16:creationId xmlns:a16="http://schemas.microsoft.com/office/drawing/2014/main" id="{6DDA7F56-8F72-434F-A23B-DB32AC4A5069}"/>
                </a:ext>
              </a:extLst>
            </p:cNvPr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5" name="Google Shape;1458;p39">
              <a:extLst>
                <a:ext uri="{FF2B5EF4-FFF2-40B4-BE49-F238E27FC236}">
                  <a16:creationId xmlns:a16="http://schemas.microsoft.com/office/drawing/2014/main" id="{132E7B23-CCEE-4373-80D8-E0E0558C776A}"/>
                </a:ext>
              </a:extLst>
            </p:cNvPr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6" name="Google Shape;1459;p39">
              <a:extLst>
                <a:ext uri="{FF2B5EF4-FFF2-40B4-BE49-F238E27FC236}">
                  <a16:creationId xmlns:a16="http://schemas.microsoft.com/office/drawing/2014/main" id="{058265CE-7146-4C5C-BBF0-7470102C2290}"/>
                </a:ext>
              </a:extLst>
            </p:cNvPr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7" name="Google Shape;1460;p39">
              <a:extLst>
                <a:ext uri="{FF2B5EF4-FFF2-40B4-BE49-F238E27FC236}">
                  <a16:creationId xmlns:a16="http://schemas.microsoft.com/office/drawing/2014/main" id="{B8F8033D-71D7-4B65-8F69-28BAF0110090}"/>
                </a:ext>
              </a:extLst>
            </p:cNvPr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8" name="Google Shape;1461;p39">
            <a:extLst>
              <a:ext uri="{FF2B5EF4-FFF2-40B4-BE49-F238E27FC236}">
                <a16:creationId xmlns:a16="http://schemas.microsoft.com/office/drawing/2014/main" id="{D88FBC8D-DBA8-4156-A5DB-58AC3733214C}"/>
              </a:ext>
            </a:extLst>
          </p:cNvPr>
          <p:cNvGrpSpPr/>
          <p:nvPr/>
        </p:nvGrpSpPr>
        <p:grpSpPr>
          <a:xfrm>
            <a:off x="10156726" y="3834525"/>
            <a:ext cx="1311224" cy="827808"/>
            <a:chOff x="6096075" y="734650"/>
            <a:chExt cx="709025" cy="447625"/>
          </a:xfrm>
        </p:grpSpPr>
        <p:sp>
          <p:nvSpPr>
            <p:cNvPr id="29" name="Google Shape;1462;p39">
              <a:extLst>
                <a:ext uri="{FF2B5EF4-FFF2-40B4-BE49-F238E27FC236}">
                  <a16:creationId xmlns:a16="http://schemas.microsoft.com/office/drawing/2014/main" id="{493E7B6F-B723-43F2-882A-54D98E8D3731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0" name="Google Shape;1463;p39">
              <a:extLst>
                <a:ext uri="{FF2B5EF4-FFF2-40B4-BE49-F238E27FC236}">
                  <a16:creationId xmlns:a16="http://schemas.microsoft.com/office/drawing/2014/main" id="{6802A508-7D7C-492C-A55D-3892BD62DEC2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1" name="Google Shape;1464;p39">
              <a:extLst>
                <a:ext uri="{FF2B5EF4-FFF2-40B4-BE49-F238E27FC236}">
                  <a16:creationId xmlns:a16="http://schemas.microsoft.com/office/drawing/2014/main" id="{E53DAC4C-7CB8-4B93-AC34-9788F452E75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5" name="Google Shape;1465;p39">
              <a:extLst>
                <a:ext uri="{FF2B5EF4-FFF2-40B4-BE49-F238E27FC236}">
                  <a16:creationId xmlns:a16="http://schemas.microsoft.com/office/drawing/2014/main" id="{70D6EFDD-BEEE-4FD5-916E-4446B8FC90AF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6" name="Google Shape;1466;p39">
              <a:extLst>
                <a:ext uri="{FF2B5EF4-FFF2-40B4-BE49-F238E27FC236}">
                  <a16:creationId xmlns:a16="http://schemas.microsoft.com/office/drawing/2014/main" id="{CE41237E-5D01-4404-A440-C71F9C069ED4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37" name="Google Shape;1467;p39">
            <a:extLst>
              <a:ext uri="{FF2B5EF4-FFF2-40B4-BE49-F238E27FC236}">
                <a16:creationId xmlns:a16="http://schemas.microsoft.com/office/drawing/2014/main" id="{DE5F1D8E-E684-4571-AEA7-31B4B8AE3B44}"/>
              </a:ext>
            </a:extLst>
          </p:cNvPr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38" name="Google Shape;1468;p39">
              <a:extLst>
                <a:ext uri="{FF2B5EF4-FFF2-40B4-BE49-F238E27FC236}">
                  <a16:creationId xmlns:a16="http://schemas.microsoft.com/office/drawing/2014/main" id="{26673BDA-8FDD-42DB-942A-B6ECBA87697C}"/>
                </a:ext>
              </a:extLst>
            </p:cNvPr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9" name="Google Shape;1469;p39">
              <a:extLst>
                <a:ext uri="{FF2B5EF4-FFF2-40B4-BE49-F238E27FC236}">
                  <a16:creationId xmlns:a16="http://schemas.microsoft.com/office/drawing/2014/main" id="{6E236754-6FEF-4D19-BF43-82602E4E1058}"/>
                </a:ext>
              </a:extLst>
            </p:cNvPr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40" name="Google Shape;1471;p39">
            <a:extLst>
              <a:ext uri="{FF2B5EF4-FFF2-40B4-BE49-F238E27FC236}">
                <a16:creationId xmlns:a16="http://schemas.microsoft.com/office/drawing/2014/main" id="{8A490B77-60AF-4A84-8154-5410C85C0F9C}"/>
              </a:ext>
            </a:extLst>
          </p:cNvPr>
          <p:cNvGrpSpPr/>
          <p:nvPr/>
        </p:nvGrpSpPr>
        <p:grpSpPr>
          <a:xfrm>
            <a:off x="7817571" y="479300"/>
            <a:ext cx="986644" cy="933425"/>
            <a:chOff x="1826475" y="2921600"/>
            <a:chExt cx="564700" cy="534200"/>
          </a:xfrm>
        </p:grpSpPr>
        <p:sp>
          <p:nvSpPr>
            <p:cNvPr id="41" name="Google Shape;1472;p39">
              <a:extLst>
                <a:ext uri="{FF2B5EF4-FFF2-40B4-BE49-F238E27FC236}">
                  <a16:creationId xmlns:a16="http://schemas.microsoft.com/office/drawing/2014/main" id="{3BF68BC7-C0CC-4FA0-B257-B1568C0E7D86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2" name="Google Shape;1473;p39">
              <a:extLst>
                <a:ext uri="{FF2B5EF4-FFF2-40B4-BE49-F238E27FC236}">
                  <a16:creationId xmlns:a16="http://schemas.microsoft.com/office/drawing/2014/main" id="{2AC43E0C-5F5C-4C12-BE00-6FEA3C7B4DC0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3" name="Google Shape;1474;p39">
              <a:extLst>
                <a:ext uri="{FF2B5EF4-FFF2-40B4-BE49-F238E27FC236}">
                  <a16:creationId xmlns:a16="http://schemas.microsoft.com/office/drawing/2014/main" id="{B5D61C71-AD24-4895-995D-686C6790DF84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4" name="Google Shape;1475;p39">
              <a:extLst>
                <a:ext uri="{FF2B5EF4-FFF2-40B4-BE49-F238E27FC236}">
                  <a16:creationId xmlns:a16="http://schemas.microsoft.com/office/drawing/2014/main" id="{E4E8C17C-82A7-4D56-9F3A-CB6AF0339F44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5" name="Google Shape;1476;p39">
              <a:extLst>
                <a:ext uri="{FF2B5EF4-FFF2-40B4-BE49-F238E27FC236}">
                  <a16:creationId xmlns:a16="http://schemas.microsoft.com/office/drawing/2014/main" id="{B2CF7FF4-2AB9-4237-A38E-2462B70DEAC6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7773F07-0CC9-4692-A161-D0CA4959F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471D24-6046-43D1-8FCB-F845A7B126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270" y="1272743"/>
            <a:ext cx="7797460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-0.47871 L -0.02214 -0.47871 L 0.02161 -0.42871 C 0.02474 -0.425 0.03099 -0.4176 0.03099 -0.4176 C 0.04531 -0.37917 0.04101 -0.39676 0.04661 -0.3676 C 0.04557 -0.34723 0.04661 -0.32593 0.04349 -0.30648 C 0.04231 -0.29977 0.02838 -0.28148 0.02474 -0.27871 C 0.01862 -0.27385 0.01145 -0.27408 0.00599 -0.2676 C 0.00286 -0.26389 -0.00013 -0.25926 -0.00339 -0.25648 C -0.0293 -0.23334 0.00468 -0.27153 -0.02214 -0.23982 C -0.02422 -0.23426 -0.02813 -0.22963 -0.02839 -0.22315 C -0.02917 -0.2081 -0.02683 -0.19329 -0.02526 -0.17871 C -0.02474 -0.17292 -0.02422 -0.16644 -0.02214 -0.16204 C -0.0198 -0.15695 -0.01563 -0.15556 -0.01276 -0.15093 C -0.00625 -0.14051 0.00104 -0.13079 0.00599 -0.1176 C 0.01432 -0.0956 0.00911 -0.10463 0.02161 -0.09005 C 0.02955 -0.04746 0.03359 -0.04005 0.02474 0.01574 C 0.02382 0.02129 0.01849 0.01944 0.01536 0.02106 C 0.01224 0.01944 0.00872 0.01898 0.00599 0.01574 C 0.00221 0.01134 4.58333E-6 0.00393 -0.00339 -0.00093 C -0.00521 -0.00371 -0.00756 -0.00486 -0.00964 -0.00648 L -0.00964 -0.00648 " pathEditMode="relative" ptsTypes="AAAAAAAAAAAAAAAAAAAAAA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41000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1.04561 L 0.01536 -1.04561 C 0.02096 -1.03403 0.02708 -1.02338 0.03229 -1.01111 C 0.03437 -1.00602 0.03567 -0.99977 0.0371 -0.99398 C 0.03971 -0.98264 0.03984 -0.97593 0.04192 -0.96366 C 0.04335 -0.9551 0.04518 -0.94653 0.04674 -0.93797 L 0.04921 -0.925 C 0.04895 -0.92246 0.04739 -0.89051 0.04427 -0.88218 C 0.04244 -0.87732 0.03971 -0.87338 0.0371 -0.86945 C 0.03489 -0.86598 0.03229 -0.86366 0.02981 -0.86088 C 0.02096 -0.83704 0.02981 -0.85718 0.0177 -0.83936 C 0.0151 -0.83542 0.01315 -0.83033 0.01041 -0.82639 C -0.00977 -0.79653 0.01718 -0.8426 -0.00404 -0.80486 C -0.01016 -0.77246 -0.00196 -0.8125 -0.01133 -0.77917 C -0.01237 -0.775 -0.0129 -0.77037 -0.01368 -0.76621 C -0.0129 -0.75764 -0.01316 -0.74838 -0.01133 -0.74028 C -0.00912 -0.73079 -0.00482 -0.72315 -0.00157 -0.71459 L 0.01289 -0.67593 L 0.02252 -0.65 L 0.02734 -0.63704 C 0.02825 -0.63287 0.02851 -0.62824 0.02981 -0.62431 C 0.03268 -0.61528 0.03945 -0.59838 0.03945 -0.59838 C 0.04023 -0.59422 0.04114 -0.58982 0.04192 -0.58542 C 0.04661 -0.55625 0.047 -0.54167 0.04192 -0.50371 C 0.03945 -0.48542 0.03099 -0.47778 0.025 -0.46505 C 0.01653 -0.44723 0.02474 -0.45486 0.01289 -0.44792 C 0.00156 -0.41783 0.00807 -0.42778 -0.00404 -0.41343 C -0.0073 -0.40486 -0.01433 -0.39792 -0.01368 -0.38773 C -0.01081 -0.33565 -0.01381 -0.35834 -0.00651 -0.31875 L -0.00404 -0.30602 C -0.00326 -0.30162 -0.003 -0.29676 -0.00157 -0.29306 C 4.58333E-6 -0.28866 0.00104 -0.28357 0.00325 -0.2801 C 0.00755 -0.27338 0.0177 -0.26297 0.0177 -0.26297 C 0.01849 -0.25857 0.01875 -0.25371 0.02018 -0.25 C 0.02773 -0.22986 0.02695 -0.24537 0.03229 -0.22431 C 0.03424 -0.21598 0.03541 -0.20695 0.0371 -0.19838 L 0.03945 -0.18542 C 0.03671 -0.11621 0.04062 -0.14445 0.03229 -0.09954 C 0.03138 -0.09514 0.03164 -0.08982 0.02981 -0.08658 L 0.02252 -0.07361 C 0.01835 -0.05093 0.02161 -0.06459 0.01041 -0.03496 C 0.00885 -0.03079 0.00651 -0.02709 0.00559 -0.02199 C 0.00481 -0.01783 0.00481 -0.01273 0.00325 -0.00926 C 0.00143 -0.0051 -0.00404 -0.00047 -0.00404 -0.00047 L -0.00404 -0.00047 " pathEditMode="relative" ptsTypes="AAAAAAAAAAAAAAAAAAAAAAAAAAAAAAAAAAAAAAAAAAA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78FA9B-B809-480B-B986-8CA5F8BB645E}"/>
              </a:ext>
            </a:extLst>
          </p:cNvPr>
          <p:cNvSpPr txBox="1"/>
          <p:nvPr/>
        </p:nvSpPr>
        <p:spPr>
          <a:xfrm>
            <a:off x="1095375" y="676579"/>
            <a:ext cx="1118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lời thoại dưới tranh rồi tóm tắt câu chuyện.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BDF12-2CA6-6BB1-8D9A-2DA552F8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400175"/>
            <a:ext cx="5743575" cy="489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5D7719-7EBB-4277-2F40-533AFBC28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3143250"/>
            <a:ext cx="5200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3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5">
            <a:extLst>
              <a:ext uri="{FF2B5EF4-FFF2-40B4-BE49-F238E27FC236}">
                <a16:creationId xmlns:a16="http://schemas.microsoft.com/office/drawing/2014/main" id="{93861263-8F1E-1FB3-EF82-1EA8E332F419}"/>
              </a:ext>
            </a:extLst>
          </p:cNvPr>
          <p:cNvSpPr/>
          <p:nvPr/>
        </p:nvSpPr>
        <p:spPr>
          <a:xfrm>
            <a:off x="1095683" y="1816562"/>
            <a:ext cx="4806110" cy="1352487"/>
          </a:xfrm>
          <a:custGeom>
            <a:avLst/>
            <a:gdLst>
              <a:gd name="connsiteX0" fmla="*/ 0 w 4806110"/>
              <a:gd name="connsiteY0" fmla="*/ 225419 h 1352487"/>
              <a:gd name="connsiteX1" fmla="*/ 225419 w 4806110"/>
              <a:gd name="connsiteY1" fmla="*/ 0 h 1352487"/>
              <a:gd name="connsiteX2" fmla="*/ 4580691 w 4806110"/>
              <a:gd name="connsiteY2" fmla="*/ 0 h 1352487"/>
              <a:gd name="connsiteX3" fmla="*/ 4806110 w 4806110"/>
              <a:gd name="connsiteY3" fmla="*/ 225419 h 1352487"/>
              <a:gd name="connsiteX4" fmla="*/ 4806110 w 4806110"/>
              <a:gd name="connsiteY4" fmla="*/ 1127068 h 1352487"/>
              <a:gd name="connsiteX5" fmla="*/ 4580691 w 4806110"/>
              <a:gd name="connsiteY5" fmla="*/ 1352487 h 1352487"/>
              <a:gd name="connsiteX6" fmla="*/ 225419 w 4806110"/>
              <a:gd name="connsiteY6" fmla="*/ 1352487 h 1352487"/>
              <a:gd name="connsiteX7" fmla="*/ 0 w 4806110"/>
              <a:gd name="connsiteY7" fmla="*/ 1127068 h 1352487"/>
              <a:gd name="connsiteX8" fmla="*/ 0 w 4806110"/>
              <a:gd name="connsiteY8" fmla="*/ 225419 h 13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110" h="1352487" fill="none" extrusionOk="0">
                <a:moveTo>
                  <a:pt x="0" y="225419"/>
                </a:moveTo>
                <a:cubicBezTo>
                  <a:pt x="9962" y="90188"/>
                  <a:pt x="83342" y="16982"/>
                  <a:pt x="225419" y="0"/>
                </a:cubicBezTo>
                <a:cubicBezTo>
                  <a:pt x="1759487" y="22936"/>
                  <a:pt x="2969134" y="-134525"/>
                  <a:pt x="4580691" y="0"/>
                </a:cubicBezTo>
                <a:cubicBezTo>
                  <a:pt x="4706562" y="-6160"/>
                  <a:pt x="4790188" y="98947"/>
                  <a:pt x="4806110" y="225419"/>
                </a:cubicBezTo>
                <a:cubicBezTo>
                  <a:pt x="4762749" y="581475"/>
                  <a:pt x="4813961" y="989262"/>
                  <a:pt x="4806110" y="1127068"/>
                </a:cubicBezTo>
                <a:cubicBezTo>
                  <a:pt x="4795093" y="1248935"/>
                  <a:pt x="4708249" y="1351103"/>
                  <a:pt x="4580691" y="1352487"/>
                </a:cubicBezTo>
                <a:cubicBezTo>
                  <a:pt x="3746278" y="1263915"/>
                  <a:pt x="1724097" y="1333298"/>
                  <a:pt x="225419" y="1352487"/>
                </a:cubicBezTo>
                <a:cubicBezTo>
                  <a:pt x="87955" y="1365985"/>
                  <a:pt x="-7925" y="1239086"/>
                  <a:pt x="0" y="1127068"/>
                </a:cubicBezTo>
                <a:cubicBezTo>
                  <a:pt x="64575" y="863214"/>
                  <a:pt x="14510" y="476599"/>
                  <a:pt x="0" y="225419"/>
                </a:cubicBezTo>
                <a:close/>
              </a:path>
              <a:path w="4806110" h="1352487" stroke="0" extrusionOk="0">
                <a:moveTo>
                  <a:pt x="0" y="225419"/>
                </a:moveTo>
                <a:cubicBezTo>
                  <a:pt x="11935" y="107814"/>
                  <a:pt x="94487" y="19828"/>
                  <a:pt x="225419" y="0"/>
                </a:cubicBezTo>
                <a:cubicBezTo>
                  <a:pt x="1497500" y="-9402"/>
                  <a:pt x="3300159" y="-138905"/>
                  <a:pt x="4580691" y="0"/>
                </a:cubicBezTo>
                <a:cubicBezTo>
                  <a:pt x="4721232" y="-5626"/>
                  <a:pt x="4808632" y="109238"/>
                  <a:pt x="4806110" y="225419"/>
                </a:cubicBezTo>
                <a:cubicBezTo>
                  <a:pt x="4816993" y="640902"/>
                  <a:pt x="4744851" y="930809"/>
                  <a:pt x="4806110" y="1127068"/>
                </a:cubicBezTo>
                <a:cubicBezTo>
                  <a:pt x="4819321" y="1259291"/>
                  <a:pt x="4704864" y="1358783"/>
                  <a:pt x="4580691" y="1352487"/>
                </a:cubicBezTo>
                <a:cubicBezTo>
                  <a:pt x="3933323" y="1330154"/>
                  <a:pt x="1031266" y="1271038"/>
                  <a:pt x="225419" y="1352487"/>
                </a:cubicBezTo>
                <a:cubicBezTo>
                  <a:pt x="96485" y="1367298"/>
                  <a:pt x="17216" y="1244763"/>
                  <a:pt x="0" y="1127068"/>
                </a:cubicBezTo>
                <a:cubicBezTo>
                  <a:pt x="-52107" y="719256"/>
                  <a:pt x="900" y="625920"/>
                  <a:pt x="0" y="22541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19043635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Hộp Văn bản 16">
            <a:extLst>
              <a:ext uri="{FF2B5EF4-FFF2-40B4-BE49-F238E27FC236}">
                <a16:creationId xmlns:a16="http://schemas.microsoft.com/office/drawing/2014/main" id="{FD192944-6B57-76AC-067A-6D5208175D99}"/>
              </a:ext>
            </a:extLst>
          </p:cNvPr>
          <p:cNvSpPr txBox="1"/>
          <p:nvPr/>
        </p:nvSpPr>
        <p:spPr>
          <a:xfrm>
            <a:off x="2036241" y="1878719"/>
            <a:ext cx="386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EF2FDBFF-30AD-E8A2-2FFA-0A8AAAE9C7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7" y="2023468"/>
            <a:ext cx="1524668" cy="1352487"/>
          </a:xfrm>
          <a:prstGeom prst="rect">
            <a:avLst/>
          </a:prstGeom>
        </p:spPr>
      </p:pic>
      <p:sp>
        <p:nvSpPr>
          <p:cNvPr id="6" name="Hộp Văn bản 19">
            <a:extLst>
              <a:ext uri="{FF2B5EF4-FFF2-40B4-BE49-F238E27FC236}">
                <a16:creationId xmlns:a16="http://schemas.microsoft.com/office/drawing/2014/main" id="{F338C235-D3BB-5C57-26DE-2B269C80FD41}"/>
              </a:ext>
            </a:extLst>
          </p:cNvPr>
          <p:cNvSpPr txBox="1"/>
          <p:nvPr/>
        </p:nvSpPr>
        <p:spPr>
          <a:xfrm>
            <a:off x="1041130" y="2295092"/>
            <a:ext cx="38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45FE4FF-EE86-EDB5-5903-B96EC7B4CBB7}"/>
              </a:ext>
            </a:extLst>
          </p:cNvPr>
          <p:cNvSpPr txBox="1"/>
          <p:nvPr/>
        </p:nvSpPr>
        <p:spPr>
          <a:xfrm>
            <a:off x="6262578" y="679174"/>
            <a:ext cx="53736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chuyện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Nhóm 2">
            <a:extLst>
              <a:ext uri="{FF2B5EF4-FFF2-40B4-BE49-F238E27FC236}">
                <a16:creationId xmlns:a16="http://schemas.microsoft.com/office/drawing/2014/main" id="{F323B8AC-A7B1-D11C-D10F-956A77CD06F4}"/>
              </a:ext>
            </a:extLst>
          </p:cNvPr>
          <p:cNvGrpSpPr/>
          <p:nvPr/>
        </p:nvGrpSpPr>
        <p:grpSpPr>
          <a:xfrm>
            <a:off x="595698" y="3647384"/>
            <a:ext cx="6007121" cy="1609135"/>
            <a:chOff x="3394169" y="5108864"/>
            <a:chExt cx="6007121" cy="1609135"/>
          </a:xfrm>
        </p:grpSpPr>
        <p:sp>
          <p:nvSpPr>
            <p:cNvPr id="10" name="Hình chữ nhật: Góc Tròn 3">
              <a:extLst>
                <a:ext uri="{FF2B5EF4-FFF2-40B4-BE49-F238E27FC236}">
                  <a16:creationId xmlns:a16="http://schemas.microsoft.com/office/drawing/2014/main" id="{D00A58C7-54EB-FC5B-08E9-6715337EB9C3}"/>
                </a:ext>
              </a:extLst>
            </p:cNvPr>
            <p:cNvSpPr/>
            <p:nvPr/>
          </p:nvSpPr>
          <p:spPr>
            <a:xfrm>
              <a:off x="3842515" y="5108864"/>
              <a:ext cx="5558775" cy="1333866"/>
            </a:xfrm>
            <a:custGeom>
              <a:avLst/>
              <a:gdLst>
                <a:gd name="connsiteX0" fmla="*/ 0 w 5558775"/>
                <a:gd name="connsiteY0" fmla="*/ 222315 h 1333866"/>
                <a:gd name="connsiteX1" fmla="*/ 222315 w 5558775"/>
                <a:gd name="connsiteY1" fmla="*/ 0 h 1333866"/>
                <a:gd name="connsiteX2" fmla="*/ 5336460 w 5558775"/>
                <a:gd name="connsiteY2" fmla="*/ 0 h 1333866"/>
                <a:gd name="connsiteX3" fmla="*/ 5558775 w 5558775"/>
                <a:gd name="connsiteY3" fmla="*/ 222315 h 1333866"/>
                <a:gd name="connsiteX4" fmla="*/ 5558775 w 5558775"/>
                <a:gd name="connsiteY4" fmla="*/ 1111551 h 1333866"/>
                <a:gd name="connsiteX5" fmla="*/ 5336460 w 5558775"/>
                <a:gd name="connsiteY5" fmla="*/ 1333866 h 1333866"/>
                <a:gd name="connsiteX6" fmla="*/ 222315 w 5558775"/>
                <a:gd name="connsiteY6" fmla="*/ 1333866 h 1333866"/>
                <a:gd name="connsiteX7" fmla="*/ 0 w 5558775"/>
                <a:gd name="connsiteY7" fmla="*/ 1111551 h 1333866"/>
                <a:gd name="connsiteX8" fmla="*/ 0 w 5558775"/>
                <a:gd name="connsiteY8" fmla="*/ 222315 h 133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8775" h="1333866" fill="none" extrusionOk="0">
                  <a:moveTo>
                    <a:pt x="0" y="222315"/>
                  </a:moveTo>
                  <a:cubicBezTo>
                    <a:pt x="2183" y="97182"/>
                    <a:pt x="93914" y="5428"/>
                    <a:pt x="222315" y="0"/>
                  </a:cubicBezTo>
                  <a:cubicBezTo>
                    <a:pt x="789823" y="22936"/>
                    <a:pt x="4282530" y="-134525"/>
                    <a:pt x="5336460" y="0"/>
                  </a:cubicBezTo>
                  <a:cubicBezTo>
                    <a:pt x="5461992" y="-12313"/>
                    <a:pt x="5537746" y="96923"/>
                    <a:pt x="5558775" y="222315"/>
                  </a:cubicBezTo>
                  <a:cubicBezTo>
                    <a:pt x="5535705" y="568568"/>
                    <a:pt x="5631408" y="750044"/>
                    <a:pt x="5558775" y="1111551"/>
                  </a:cubicBezTo>
                  <a:cubicBezTo>
                    <a:pt x="5541594" y="1230233"/>
                    <a:pt x="5480310" y="1324342"/>
                    <a:pt x="5336460" y="1333866"/>
                  </a:cubicBezTo>
                  <a:cubicBezTo>
                    <a:pt x="3937793" y="1245294"/>
                    <a:pt x="2350807" y="1314677"/>
                    <a:pt x="222315" y="1333866"/>
                  </a:cubicBezTo>
                  <a:cubicBezTo>
                    <a:pt x="83313" y="1350749"/>
                    <a:pt x="-6195" y="1224579"/>
                    <a:pt x="0" y="1111551"/>
                  </a:cubicBezTo>
                  <a:cubicBezTo>
                    <a:pt x="-71959" y="777768"/>
                    <a:pt x="62361" y="435481"/>
                    <a:pt x="0" y="222315"/>
                  </a:cubicBezTo>
                  <a:close/>
                </a:path>
                <a:path w="5558775" h="1333866" stroke="0" extrusionOk="0">
                  <a:moveTo>
                    <a:pt x="0" y="222315"/>
                  </a:moveTo>
                  <a:cubicBezTo>
                    <a:pt x="21112" y="111721"/>
                    <a:pt x="96826" y="8341"/>
                    <a:pt x="222315" y="0"/>
                  </a:cubicBezTo>
                  <a:cubicBezTo>
                    <a:pt x="1201238" y="-9402"/>
                    <a:pt x="3135542" y="-138905"/>
                    <a:pt x="5336460" y="0"/>
                  </a:cubicBezTo>
                  <a:cubicBezTo>
                    <a:pt x="5474798" y="-5454"/>
                    <a:pt x="5565059" y="120243"/>
                    <a:pt x="5558775" y="222315"/>
                  </a:cubicBezTo>
                  <a:cubicBezTo>
                    <a:pt x="5632323" y="627778"/>
                    <a:pt x="5527921" y="902502"/>
                    <a:pt x="5558775" y="1111551"/>
                  </a:cubicBezTo>
                  <a:cubicBezTo>
                    <a:pt x="5573874" y="1243165"/>
                    <a:pt x="5458507" y="1348224"/>
                    <a:pt x="5336460" y="1333866"/>
                  </a:cubicBezTo>
                  <a:cubicBezTo>
                    <a:pt x="3266867" y="1311533"/>
                    <a:pt x="1605392" y="1252417"/>
                    <a:pt x="222315" y="1333866"/>
                  </a:cubicBezTo>
                  <a:cubicBezTo>
                    <a:pt x="94512" y="1350622"/>
                    <a:pt x="20695" y="1226158"/>
                    <a:pt x="0" y="1111551"/>
                  </a:cubicBezTo>
                  <a:cubicBezTo>
                    <a:pt x="-11828" y="1011886"/>
                    <a:pt x="-21606" y="421815"/>
                    <a:pt x="0" y="22231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19043635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8F92BA61-25EC-DF02-1C71-C9FC704B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169" y="5365512"/>
              <a:ext cx="1524668" cy="1352487"/>
            </a:xfrm>
            <a:prstGeom prst="rect">
              <a:avLst/>
            </a:prstGeom>
          </p:spPr>
        </p:pic>
        <p:sp>
          <p:nvSpPr>
            <p:cNvPr id="12" name="Hộp Văn bản 6">
              <a:extLst>
                <a:ext uri="{FF2B5EF4-FFF2-40B4-BE49-F238E27FC236}">
                  <a16:creationId xmlns:a16="http://schemas.microsoft.com/office/drawing/2014/main" id="{A613DAA3-9A18-2E61-0616-B5230202871B}"/>
                </a:ext>
              </a:extLst>
            </p:cNvPr>
            <p:cNvSpPr txBox="1"/>
            <p:nvPr/>
          </p:nvSpPr>
          <p:spPr>
            <a:xfrm>
              <a:off x="3757399" y="5643959"/>
              <a:ext cx="384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EA383293-D4D2-5696-C883-64238C35C4F3}"/>
              </a:ext>
            </a:extLst>
          </p:cNvPr>
          <p:cNvSpPr txBox="1"/>
          <p:nvPr/>
        </p:nvSpPr>
        <p:spPr>
          <a:xfrm>
            <a:off x="1992514" y="3815658"/>
            <a:ext cx="467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riêng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3" name="Hình ảnh 1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D178949-0303-1EF3-3185-23A2B784D1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10187" r="12631" b="8439"/>
          <a:stretch/>
        </p:blipFill>
        <p:spPr>
          <a:xfrm rot="21348141">
            <a:off x="6534540" y="1509730"/>
            <a:ext cx="5621139" cy="55806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48">
            <a:extLst>
              <a:ext uri="{FF2B5EF4-FFF2-40B4-BE49-F238E27FC236}">
                <a16:creationId xmlns:a16="http://schemas.microsoft.com/office/drawing/2014/main" id="{82D1DD2C-7425-C831-E1CF-916C3FE10212}"/>
              </a:ext>
            </a:extLst>
          </p:cNvPr>
          <p:cNvSpPr/>
          <p:nvPr/>
        </p:nvSpPr>
        <p:spPr>
          <a:xfrm>
            <a:off x="2182869" y="2196794"/>
            <a:ext cx="7250853" cy="377465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5000"/>
            </a:schemeClr>
          </a:solidFill>
          <a:ln w="1905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886585217">
                  <a:custGeom>
                    <a:avLst/>
                    <a:gdLst>
                      <a:gd name="connsiteX0" fmla="*/ 0 w 3225130"/>
                      <a:gd name="connsiteY0" fmla="*/ 328143 h 1968821"/>
                      <a:gd name="connsiteX1" fmla="*/ 328143 w 3225130"/>
                      <a:gd name="connsiteY1" fmla="*/ 0 h 1968821"/>
                      <a:gd name="connsiteX2" fmla="*/ 841912 w 3225130"/>
                      <a:gd name="connsiteY2" fmla="*/ 0 h 1968821"/>
                      <a:gd name="connsiteX3" fmla="*/ 1278615 w 3225130"/>
                      <a:gd name="connsiteY3" fmla="*/ 0 h 1968821"/>
                      <a:gd name="connsiteX4" fmla="*/ 1843761 w 3225130"/>
                      <a:gd name="connsiteY4" fmla="*/ 0 h 1968821"/>
                      <a:gd name="connsiteX5" fmla="*/ 2408907 w 3225130"/>
                      <a:gd name="connsiteY5" fmla="*/ 0 h 1968821"/>
                      <a:gd name="connsiteX6" fmla="*/ 2896987 w 3225130"/>
                      <a:gd name="connsiteY6" fmla="*/ 0 h 1968821"/>
                      <a:gd name="connsiteX7" fmla="*/ 3225130 w 3225130"/>
                      <a:gd name="connsiteY7" fmla="*/ 328143 h 1968821"/>
                      <a:gd name="connsiteX8" fmla="*/ 3225130 w 3225130"/>
                      <a:gd name="connsiteY8" fmla="*/ 752529 h 1968821"/>
                      <a:gd name="connsiteX9" fmla="*/ 3225130 w 3225130"/>
                      <a:gd name="connsiteY9" fmla="*/ 1176916 h 1968821"/>
                      <a:gd name="connsiteX10" fmla="*/ 3225130 w 3225130"/>
                      <a:gd name="connsiteY10" fmla="*/ 1640678 h 1968821"/>
                      <a:gd name="connsiteX11" fmla="*/ 2896987 w 3225130"/>
                      <a:gd name="connsiteY11" fmla="*/ 1968821 h 1968821"/>
                      <a:gd name="connsiteX12" fmla="*/ 2460284 w 3225130"/>
                      <a:gd name="connsiteY12" fmla="*/ 1968821 h 1968821"/>
                      <a:gd name="connsiteX13" fmla="*/ 1895138 w 3225130"/>
                      <a:gd name="connsiteY13" fmla="*/ 1968821 h 1968821"/>
                      <a:gd name="connsiteX14" fmla="*/ 1407057 w 3225130"/>
                      <a:gd name="connsiteY14" fmla="*/ 1968821 h 1968821"/>
                      <a:gd name="connsiteX15" fmla="*/ 944666 w 3225130"/>
                      <a:gd name="connsiteY15" fmla="*/ 1968821 h 1968821"/>
                      <a:gd name="connsiteX16" fmla="*/ 328143 w 3225130"/>
                      <a:gd name="connsiteY16" fmla="*/ 1968821 h 1968821"/>
                      <a:gd name="connsiteX17" fmla="*/ 0 w 3225130"/>
                      <a:gd name="connsiteY17" fmla="*/ 1640678 h 1968821"/>
                      <a:gd name="connsiteX18" fmla="*/ 0 w 3225130"/>
                      <a:gd name="connsiteY18" fmla="*/ 1190041 h 1968821"/>
                      <a:gd name="connsiteX19" fmla="*/ 0 w 3225130"/>
                      <a:gd name="connsiteY19" fmla="*/ 739404 h 1968821"/>
                      <a:gd name="connsiteX20" fmla="*/ 0 w 3225130"/>
                      <a:gd name="connsiteY20" fmla="*/ 328143 h 1968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25130" h="1968821" fill="none" extrusionOk="0">
                        <a:moveTo>
                          <a:pt x="0" y="328143"/>
                        </a:moveTo>
                        <a:cubicBezTo>
                          <a:pt x="-7717" y="149145"/>
                          <a:pt x="137144" y="19545"/>
                          <a:pt x="328143" y="0"/>
                        </a:cubicBezTo>
                        <a:cubicBezTo>
                          <a:pt x="575886" y="-22998"/>
                          <a:pt x="643337" y="21327"/>
                          <a:pt x="841912" y="0"/>
                        </a:cubicBezTo>
                        <a:cubicBezTo>
                          <a:pt x="1040487" y="-21327"/>
                          <a:pt x="1107185" y="11163"/>
                          <a:pt x="1278615" y="0"/>
                        </a:cubicBezTo>
                        <a:cubicBezTo>
                          <a:pt x="1450045" y="-11163"/>
                          <a:pt x="1641428" y="533"/>
                          <a:pt x="1843761" y="0"/>
                        </a:cubicBezTo>
                        <a:cubicBezTo>
                          <a:pt x="2046094" y="-533"/>
                          <a:pt x="2232786" y="54792"/>
                          <a:pt x="2408907" y="0"/>
                        </a:cubicBezTo>
                        <a:cubicBezTo>
                          <a:pt x="2585028" y="-54792"/>
                          <a:pt x="2703733" y="12422"/>
                          <a:pt x="2896987" y="0"/>
                        </a:cubicBezTo>
                        <a:cubicBezTo>
                          <a:pt x="3076103" y="-22374"/>
                          <a:pt x="3208223" y="157708"/>
                          <a:pt x="3225130" y="328143"/>
                        </a:cubicBezTo>
                        <a:cubicBezTo>
                          <a:pt x="3239696" y="417861"/>
                          <a:pt x="3212665" y="649912"/>
                          <a:pt x="3225130" y="752529"/>
                        </a:cubicBezTo>
                        <a:cubicBezTo>
                          <a:pt x="3237595" y="855146"/>
                          <a:pt x="3180376" y="1013235"/>
                          <a:pt x="3225130" y="1176916"/>
                        </a:cubicBezTo>
                        <a:cubicBezTo>
                          <a:pt x="3269884" y="1340597"/>
                          <a:pt x="3181254" y="1542137"/>
                          <a:pt x="3225130" y="1640678"/>
                        </a:cubicBezTo>
                        <a:cubicBezTo>
                          <a:pt x="3223195" y="1826556"/>
                          <a:pt x="3086767" y="1934803"/>
                          <a:pt x="2896987" y="1968821"/>
                        </a:cubicBezTo>
                        <a:cubicBezTo>
                          <a:pt x="2750751" y="1997786"/>
                          <a:pt x="2631441" y="1957394"/>
                          <a:pt x="2460284" y="1968821"/>
                        </a:cubicBezTo>
                        <a:cubicBezTo>
                          <a:pt x="2289127" y="1980248"/>
                          <a:pt x="2076038" y="1954914"/>
                          <a:pt x="1895138" y="1968821"/>
                        </a:cubicBezTo>
                        <a:cubicBezTo>
                          <a:pt x="1714238" y="1982728"/>
                          <a:pt x="1561965" y="1946864"/>
                          <a:pt x="1407057" y="1968821"/>
                        </a:cubicBezTo>
                        <a:cubicBezTo>
                          <a:pt x="1252149" y="1990778"/>
                          <a:pt x="1161818" y="1954793"/>
                          <a:pt x="944666" y="1968821"/>
                        </a:cubicBezTo>
                        <a:cubicBezTo>
                          <a:pt x="727514" y="1982849"/>
                          <a:pt x="562493" y="1951218"/>
                          <a:pt x="328143" y="1968821"/>
                        </a:cubicBezTo>
                        <a:cubicBezTo>
                          <a:pt x="163122" y="1976628"/>
                          <a:pt x="23730" y="1823900"/>
                          <a:pt x="0" y="1640678"/>
                        </a:cubicBezTo>
                        <a:cubicBezTo>
                          <a:pt x="-12436" y="1550131"/>
                          <a:pt x="51566" y="1288897"/>
                          <a:pt x="0" y="1190041"/>
                        </a:cubicBezTo>
                        <a:cubicBezTo>
                          <a:pt x="-51566" y="1091185"/>
                          <a:pt x="7889" y="880938"/>
                          <a:pt x="0" y="739404"/>
                        </a:cubicBezTo>
                        <a:cubicBezTo>
                          <a:pt x="-7889" y="597870"/>
                          <a:pt x="26327" y="487052"/>
                          <a:pt x="0" y="328143"/>
                        </a:cubicBezTo>
                        <a:close/>
                      </a:path>
                      <a:path w="3225130" h="1968821" stroke="0" extrusionOk="0">
                        <a:moveTo>
                          <a:pt x="0" y="328143"/>
                        </a:moveTo>
                        <a:cubicBezTo>
                          <a:pt x="-429" y="176634"/>
                          <a:pt x="164947" y="-586"/>
                          <a:pt x="328143" y="0"/>
                        </a:cubicBezTo>
                        <a:cubicBezTo>
                          <a:pt x="531086" y="-21732"/>
                          <a:pt x="733552" y="23901"/>
                          <a:pt x="867600" y="0"/>
                        </a:cubicBezTo>
                        <a:cubicBezTo>
                          <a:pt x="1001648" y="-23901"/>
                          <a:pt x="1108377" y="16230"/>
                          <a:pt x="1329992" y="0"/>
                        </a:cubicBezTo>
                        <a:cubicBezTo>
                          <a:pt x="1551607" y="-16230"/>
                          <a:pt x="1708603" y="20518"/>
                          <a:pt x="1818073" y="0"/>
                        </a:cubicBezTo>
                        <a:cubicBezTo>
                          <a:pt x="1927543" y="-20518"/>
                          <a:pt x="2095944" y="22824"/>
                          <a:pt x="2331841" y="0"/>
                        </a:cubicBezTo>
                        <a:cubicBezTo>
                          <a:pt x="2567738" y="-22824"/>
                          <a:pt x="2631877" y="50852"/>
                          <a:pt x="2896987" y="0"/>
                        </a:cubicBezTo>
                        <a:cubicBezTo>
                          <a:pt x="3059424" y="5489"/>
                          <a:pt x="3199909" y="123313"/>
                          <a:pt x="3225130" y="328143"/>
                        </a:cubicBezTo>
                        <a:cubicBezTo>
                          <a:pt x="3263408" y="480715"/>
                          <a:pt x="3172093" y="658795"/>
                          <a:pt x="3225130" y="791905"/>
                        </a:cubicBezTo>
                        <a:cubicBezTo>
                          <a:pt x="3278167" y="925015"/>
                          <a:pt x="3190677" y="1048573"/>
                          <a:pt x="3225130" y="1203166"/>
                        </a:cubicBezTo>
                        <a:cubicBezTo>
                          <a:pt x="3259583" y="1357759"/>
                          <a:pt x="3190257" y="1499234"/>
                          <a:pt x="3225130" y="1640678"/>
                        </a:cubicBezTo>
                        <a:cubicBezTo>
                          <a:pt x="3207239" y="1785808"/>
                          <a:pt x="3076219" y="1918259"/>
                          <a:pt x="2896987" y="1968821"/>
                        </a:cubicBezTo>
                        <a:cubicBezTo>
                          <a:pt x="2772218" y="2002081"/>
                          <a:pt x="2601660" y="1929181"/>
                          <a:pt x="2460284" y="1968821"/>
                        </a:cubicBezTo>
                        <a:cubicBezTo>
                          <a:pt x="2318908" y="2008461"/>
                          <a:pt x="2150029" y="1934242"/>
                          <a:pt x="1972203" y="1968821"/>
                        </a:cubicBezTo>
                        <a:cubicBezTo>
                          <a:pt x="1794377" y="2003400"/>
                          <a:pt x="1691116" y="1917359"/>
                          <a:pt x="1509811" y="1968821"/>
                        </a:cubicBezTo>
                        <a:cubicBezTo>
                          <a:pt x="1328506" y="2020283"/>
                          <a:pt x="1107483" y="1921564"/>
                          <a:pt x="944666" y="1968821"/>
                        </a:cubicBezTo>
                        <a:cubicBezTo>
                          <a:pt x="781850" y="2016078"/>
                          <a:pt x="500576" y="1899117"/>
                          <a:pt x="328143" y="1968821"/>
                        </a:cubicBezTo>
                        <a:cubicBezTo>
                          <a:pt x="152528" y="1969075"/>
                          <a:pt x="16388" y="1790562"/>
                          <a:pt x="0" y="1640678"/>
                        </a:cubicBezTo>
                        <a:cubicBezTo>
                          <a:pt x="-10386" y="1555470"/>
                          <a:pt x="31356" y="1415247"/>
                          <a:pt x="0" y="1229417"/>
                        </a:cubicBezTo>
                        <a:cubicBezTo>
                          <a:pt x="-31356" y="1043587"/>
                          <a:pt x="24021" y="925084"/>
                          <a:pt x="0" y="831281"/>
                        </a:cubicBezTo>
                        <a:cubicBezTo>
                          <a:pt x="-24021" y="737478"/>
                          <a:pt x="54930" y="552246"/>
                          <a:pt x="0" y="3281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49">
            <a:extLst>
              <a:ext uri="{FF2B5EF4-FFF2-40B4-BE49-F238E27FC236}">
                <a16:creationId xmlns:a16="http://schemas.microsoft.com/office/drawing/2014/main" id="{8D147C9D-9416-6B8E-610D-91C5CED7F5A8}"/>
              </a:ext>
            </a:extLst>
          </p:cNvPr>
          <p:cNvSpPr txBox="1"/>
          <p:nvPr/>
        </p:nvSpPr>
        <p:spPr>
          <a:xfrm>
            <a:off x="2179900" y="2701552"/>
            <a:ext cx="73039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hoặc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chuyện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Nai con Bam-bi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5200" b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5200" b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endParaRPr kumimoji="0" lang="en-US" sz="5200" b="1" i="0" u="none" strike="noStrike" kern="1200" normalizeH="0" baseline="0" noProof="0" dirty="0">
              <a:ln w="0"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Hình ảnh 58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id="{A76FC080-DD8C-57C1-FEDA-278D427A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28" y="92860"/>
            <a:ext cx="4575827" cy="27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5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51;p2">
            <a:extLst>
              <a:ext uri="{FF2B5EF4-FFF2-40B4-BE49-F238E27FC236}">
                <a16:creationId xmlns:a16="http://schemas.microsoft.com/office/drawing/2014/main" id="{83BDF5D4-9D65-4441-87B9-D003DA23CAE3}"/>
              </a:ext>
            </a:extLst>
          </p:cNvPr>
          <p:cNvSpPr/>
          <p:nvPr/>
        </p:nvSpPr>
        <p:spPr>
          <a:xfrm>
            <a:off x="1205118" y="1273482"/>
            <a:ext cx="4824207" cy="468916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351"/>
              <a:buFont typeface="Arial" panose="020B0604020202020204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0" name="Google Shape;558;p2">
            <a:extLst>
              <a:ext uri="{FF2B5EF4-FFF2-40B4-BE49-F238E27FC236}">
                <a16:creationId xmlns:a16="http://schemas.microsoft.com/office/drawing/2014/main" id="{6EF4F245-0074-41D3-BE63-D087BD0E5765}"/>
              </a:ext>
            </a:extLst>
          </p:cNvPr>
          <p:cNvSpPr/>
          <p:nvPr/>
        </p:nvSpPr>
        <p:spPr>
          <a:xfrm>
            <a:off x="1335404" y="1432560"/>
            <a:ext cx="4455795" cy="4555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Bước 1: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họn đ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oạn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viết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Đọc thầm lại nội dung chuyện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Từng em suy nghĩ, tìm chọn đoạn viết mở bài hay kết bài</a:t>
            </a:r>
            <a:endParaRPr lang="en-US" sz="36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Viết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bài</a:t>
            </a:r>
            <a:endParaRPr lang="vi-VN" sz="36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Google Shape;551;p2">
            <a:extLst>
              <a:ext uri="{FF2B5EF4-FFF2-40B4-BE49-F238E27FC236}">
                <a16:creationId xmlns:a16="http://schemas.microsoft.com/office/drawing/2014/main" id="{2DBDCA85-8987-4FA7-0517-C9BE68D8EDCC}"/>
              </a:ext>
            </a:extLst>
          </p:cNvPr>
          <p:cNvSpPr/>
          <p:nvPr/>
        </p:nvSpPr>
        <p:spPr>
          <a:xfrm>
            <a:off x="6510543" y="1283007"/>
            <a:ext cx="4824207" cy="468916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351"/>
              <a:buFont typeface="Arial" panose="020B0604020202020204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" name="Google Shape;558;p2">
            <a:extLst>
              <a:ext uri="{FF2B5EF4-FFF2-40B4-BE49-F238E27FC236}">
                <a16:creationId xmlns:a16="http://schemas.microsoft.com/office/drawing/2014/main" id="{8B0CC5F5-BD18-631C-6E56-12C6E13B0FEF}"/>
              </a:ext>
            </a:extLst>
          </p:cNvPr>
          <p:cNvSpPr/>
          <p:nvPr/>
        </p:nvSpPr>
        <p:spPr>
          <a:xfrm>
            <a:off x="6783704" y="1689735"/>
            <a:ext cx="4455795" cy="28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Bước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2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bài</a:t>
            </a:r>
            <a:endParaRPr lang="vi-VN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Cả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nhóm bàn luận đ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ể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th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ố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ng nhất đoạn chọn viết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Tiến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hành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viết</a:t>
            </a:r>
            <a:r>
              <a:rPr lang="en-US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bài</a:t>
            </a:r>
            <a:endParaRPr lang="vi-VN" sz="36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0391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E9B474A5-9F1E-4676-A2A0-F35AF9388557}"/>
              </a:ext>
            </a:extLst>
          </p:cNvPr>
          <p:cNvSpPr/>
          <p:nvPr/>
        </p:nvSpPr>
        <p:spPr>
          <a:xfrm>
            <a:off x="4355623" y="1129463"/>
            <a:ext cx="6264251" cy="2949287"/>
          </a:xfrm>
          <a:prstGeom prst="wedgeRoundRectCallout">
            <a:avLst>
              <a:gd name="adj1" fmla="val -65403"/>
              <a:gd name="adj2" fmla="val 148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l-NL" sz="440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trong nhóm bài viết của mình,nhóm chỉnh sửa cho nhau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46E52-5966-43B9-B72A-6365468A9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190" y="1931529"/>
            <a:ext cx="6842560" cy="54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543920" y="899886"/>
            <a:ext cx="8974616" cy="4931458"/>
            <a:chOff x="1143796" y="12192"/>
            <a:chExt cx="2017160" cy="4419600"/>
          </a:xfrm>
        </p:grpSpPr>
        <p:sp>
          <p:nvSpPr>
            <p:cNvPr id="33" name="矩形 32"/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>
              <a:solidFill>
                <a:srgbClr val="88CBB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0"/>
          <a:stretch>
            <a:fillRect/>
          </a:stretch>
        </p:blipFill>
        <p:spPr>
          <a:xfrm>
            <a:off x="8203968" y="4088772"/>
            <a:ext cx="3988032" cy="28555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3" b="82011"/>
          <a:stretch>
            <a:fillRect/>
          </a:stretch>
        </p:blipFill>
        <p:spPr>
          <a:xfrm>
            <a:off x="10694504" y="19938"/>
            <a:ext cx="1497496" cy="1233689"/>
          </a:xfrm>
          <a:prstGeom prst="rect">
            <a:avLst/>
          </a:prstGeom>
        </p:spPr>
      </p:pic>
      <p:grpSp>
        <p:nvGrpSpPr>
          <p:cNvPr id="13" name="Google Shape;1449;p39">
            <a:extLst>
              <a:ext uri="{FF2B5EF4-FFF2-40B4-BE49-F238E27FC236}">
                <a16:creationId xmlns:a16="http://schemas.microsoft.com/office/drawing/2014/main" id="{8B1C030A-3D73-4847-87AC-2C45AADBC092}"/>
              </a:ext>
            </a:extLst>
          </p:cNvPr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" name="Google Shape;1450;p39">
              <a:extLst>
                <a:ext uri="{FF2B5EF4-FFF2-40B4-BE49-F238E27FC236}">
                  <a16:creationId xmlns:a16="http://schemas.microsoft.com/office/drawing/2014/main" id="{E720FF44-2B62-411F-9F41-3FA9B9D212F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5" name="Google Shape;1451;p39">
              <a:extLst>
                <a:ext uri="{FF2B5EF4-FFF2-40B4-BE49-F238E27FC236}">
                  <a16:creationId xmlns:a16="http://schemas.microsoft.com/office/drawing/2014/main" id="{9A674020-314E-4C62-B2B8-B41468124136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7" name="Google Shape;1452;p39">
              <a:extLst>
                <a:ext uri="{FF2B5EF4-FFF2-40B4-BE49-F238E27FC236}">
                  <a16:creationId xmlns:a16="http://schemas.microsoft.com/office/drawing/2014/main" id="{CD08A010-8FD6-443F-8404-94299262BED4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0" name="Google Shape;1453;p39">
              <a:extLst>
                <a:ext uri="{FF2B5EF4-FFF2-40B4-BE49-F238E27FC236}">
                  <a16:creationId xmlns:a16="http://schemas.microsoft.com/office/drawing/2014/main" id="{682DCD83-03B8-4A75-BC35-32EF0FD8672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1" name="Google Shape;1454;p39">
              <a:extLst>
                <a:ext uri="{FF2B5EF4-FFF2-40B4-BE49-F238E27FC236}">
                  <a16:creationId xmlns:a16="http://schemas.microsoft.com/office/drawing/2014/main" id="{E3EE8629-889E-4925-9FFA-B0AC74BC676A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2" name="Google Shape;1455;p39">
            <a:extLst>
              <a:ext uri="{FF2B5EF4-FFF2-40B4-BE49-F238E27FC236}">
                <a16:creationId xmlns:a16="http://schemas.microsoft.com/office/drawing/2014/main" id="{7F74D01F-9081-4ED5-9759-9A2AF8ECC97F}"/>
              </a:ext>
            </a:extLst>
          </p:cNvPr>
          <p:cNvGrpSpPr/>
          <p:nvPr/>
        </p:nvGrpSpPr>
        <p:grpSpPr>
          <a:xfrm>
            <a:off x="10381549" y="2359255"/>
            <a:ext cx="468815" cy="457300"/>
            <a:chOff x="1959000" y="1291425"/>
            <a:chExt cx="286025" cy="279000"/>
          </a:xfrm>
        </p:grpSpPr>
        <p:sp>
          <p:nvSpPr>
            <p:cNvPr id="23" name="Google Shape;1456;p39">
              <a:extLst>
                <a:ext uri="{FF2B5EF4-FFF2-40B4-BE49-F238E27FC236}">
                  <a16:creationId xmlns:a16="http://schemas.microsoft.com/office/drawing/2014/main" id="{4B4BA009-0EDA-4186-A28D-B2188D458224}"/>
                </a:ext>
              </a:extLst>
            </p:cNvPr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4" name="Google Shape;1457;p39">
              <a:extLst>
                <a:ext uri="{FF2B5EF4-FFF2-40B4-BE49-F238E27FC236}">
                  <a16:creationId xmlns:a16="http://schemas.microsoft.com/office/drawing/2014/main" id="{6DDA7F56-8F72-434F-A23B-DB32AC4A5069}"/>
                </a:ext>
              </a:extLst>
            </p:cNvPr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5" name="Google Shape;1458;p39">
              <a:extLst>
                <a:ext uri="{FF2B5EF4-FFF2-40B4-BE49-F238E27FC236}">
                  <a16:creationId xmlns:a16="http://schemas.microsoft.com/office/drawing/2014/main" id="{132E7B23-CCEE-4373-80D8-E0E0558C776A}"/>
                </a:ext>
              </a:extLst>
            </p:cNvPr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6" name="Google Shape;1459;p39">
              <a:extLst>
                <a:ext uri="{FF2B5EF4-FFF2-40B4-BE49-F238E27FC236}">
                  <a16:creationId xmlns:a16="http://schemas.microsoft.com/office/drawing/2014/main" id="{058265CE-7146-4C5C-BBF0-7470102C2290}"/>
                </a:ext>
              </a:extLst>
            </p:cNvPr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7" name="Google Shape;1460;p39">
              <a:extLst>
                <a:ext uri="{FF2B5EF4-FFF2-40B4-BE49-F238E27FC236}">
                  <a16:creationId xmlns:a16="http://schemas.microsoft.com/office/drawing/2014/main" id="{B8F8033D-71D7-4B65-8F69-28BAF0110090}"/>
                </a:ext>
              </a:extLst>
            </p:cNvPr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8" name="Google Shape;1461;p39">
            <a:extLst>
              <a:ext uri="{FF2B5EF4-FFF2-40B4-BE49-F238E27FC236}">
                <a16:creationId xmlns:a16="http://schemas.microsoft.com/office/drawing/2014/main" id="{D88FBC8D-DBA8-4156-A5DB-58AC3733214C}"/>
              </a:ext>
            </a:extLst>
          </p:cNvPr>
          <p:cNvGrpSpPr/>
          <p:nvPr/>
        </p:nvGrpSpPr>
        <p:grpSpPr>
          <a:xfrm>
            <a:off x="10156726" y="3834525"/>
            <a:ext cx="1311224" cy="827808"/>
            <a:chOff x="6096075" y="734650"/>
            <a:chExt cx="709025" cy="447625"/>
          </a:xfrm>
        </p:grpSpPr>
        <p:sp>
          <p:nvSpPr>
            <p:cNvPr id="29" name="Google Shape;1462;p39">
              <a:extLst>
                <a:ext uri="{FF2B5EF4-FFF2-40B4-BE49-F238E27FC236}">
                  <a16:creationId xmlns:a16="http://schemas.microsoft.com/office/drawing/2014/main" id="{493E7B6F-B723-43F2-882A-54D98E8D3731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0" name="Google Shape;1463;p39">
              <a:extLst>
                <a:ext uri="{FF2B5EF4-FFF2-40B4-BE49-F238E27FC236}">
                  <a16:creationId xmlns:a16="http://schemas.microsoft.com/office/drawing/2014/main" id="{6802A508-7D7C-492C-A55D-3892BD62DEC2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1" name="Google Shape;1464;p39">
              <a:extLst>
                <a:ext uri="{FF2B5EF4-FFF2-40B4-BE49-F238E27FC236}">
                  <a16:creationId xmlns:a16="http://schemas.microsoft.com/office/drawing/2014/main" id="{E53DAC4C-7CB8-4B93-AC34-9788F452E75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5" name="Google Shape;1465;p39">
              <a:extLst>
                <a:ext uri="{FF2B5EF4-FFF2-40B4-BE49-F238E27FC236}">
                  <a16:creationId xmlns:a16="http://schemas.microsoft.com/office/drawing/2014/main" id="{70D6EFDD-BEEE-4FD5-916E-4446B8FC90AF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6" name="Google Shape;1466;p39">
              <a:extLst>
                <a:ext uri="{FF2B5EF4-FFF2-40B4-BE49-F238E27FC236}">
                  <a16:creationId xmlns:a16="http://schemas.microsoft.com/office/drawing/2014/main" id="{CE41237E-5D01-4404-A440-C71F9C069ED4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37" name="Google Shape;1467;p39">
            <a:extLst>
              <a:ext uri="{FF2B5EF4-FFF2-40B4-BE49-F238E27FC236}">
                <a16:creationId xmlns:a16="http://schemas.microsoft.com/office/drawing/2014/main" id="{DE5F1D8E-E684-4571-AEA7-31B4B8AE3B44}"/>
              </a:ext>
            </a:extLst>
          </p:cNvPr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38" name="Google Shape;1468;p39">
              <a:extLst>
                <a:ext uri="{FF2B5EF4-FFF2-40B4-BE49-F238E27FC236}">
                  <a16:creationId xmlns:a16="http://schemas.microsoft.com/office/drawing/2014/main" id="{26673BDA-8FDD-42DB-942A-B6ECBA87697C}"/>
                </a:ext>
              </a:extLst>
            </p:cNvPr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9" name="Google Shape;1469;p39">
              <a:extLst>
                <a:ext uri="{FF2B5EF4-FFF2-40B4-BE49-F238E27FC236}">
                  <a16:creationId xmlns:a16="http://schemas.microsoft.com/office/drawing/2014/main" id="{6E236754-6FEF-4D19-BF43-82602E4E1058}"/>
                </a:ext>
              </a:extLst>
            </p:cNvPr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40" name="Google Shape;1471;p39">
            <a:extLst>
              <a:ext uri="{FF2B5EF4-FFF2-40B4-BE49-F238E27FC236}">
                <a16:creationId xmlns:a16="http://schemas.microsoft.com/office/drawing/2014/main" id="{8A490B77-60AF-4A84-8154-5410C85C0F9C}"/>
              </a:ext>
            </a:extLst>
          </p:cNvPr>
          <p:cNvGrpSpPr/>
          <p:nvPr/>
        </p:nvGrpSpPr>
        <p:grpSpPr>
          <a:xfrm>
            <a:off x="7817571" y="479300"/>
            <a:ext cx="986644" cy="933425"/>
            <a:chOff x="1826475" y="2921600"/>
            <a:chExt cx="564700" cy="534200"/>
          </a:xfrm>
        </p:grpSpPr>
        <p:sp>
          <p:nvSpPr>
            <p:cNvPr id="41" name="Google Shape;1472;p39">
              <a:extLst>
                <a:ext uri="{FF2B5EF4-FFF2-40B4-BE49-F238E27FC236}">
                  <a16:creationId xmlns:a16="http://schemas.microsoft.com/office/drawing/2014/main" id="{3BF68BC7-C0CC-4FA0-B257-B1568C0E7D86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2" name="Google Shape;1473;p39">
              <a:extLst>
                <a:ext uri="{FF2B5EF4-FFF2-40B4-BE49-F238E27FC236}">
                  <a16:creationId xmlns:a16="http://schemas.microsoft.com/office/drawing/2014/main" id="{2AC43E0C-5F5C-4C12-BE00-6FEA3C7B4DC0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3" name="Google Shape;1474;p39">
              <a:extLst>
                <a:ext uri="{FF2B5EF4-FFF2-40B4-BE49-F238E27FC236}">
                  <a16:creationId xmlns:a16="http://schemas.microsoft.com/office/drawing/2014/main" id="{B5D61C71-AD24-4895-995D-686C6790DF84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4" name="Google Shape;1475;p39">
              <a:extLst>
                <a:ext uri="{FF2B5EF4-FFF2-40B4-BE49-F238E27FC236}">
                  <a16:creationId xmlns:a16="http://schemas.microsoft.com/office/drawing/2014/main" id="{E4E8C17C-82A7-4D56-9F3A-CB6AF0339F44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5" name="Google Shape;1476;p39">
              <a:extLst>
                <a:ext uri="{FF2B5EF4-FFF2-40B4-BE49-F238E27FC236}">
                  <a16:creationId xmlns:a16="http://schemas.microsoft.com/office/drawing/2014/main" id="{B2CF7FF4-2AB9-4237-A38E-2462B70DEAC6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7773F07-0CC9-4692-A161-D0CA4959F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B852C1-A726-1581-4B41-51B9DF47F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945" y="1437716"/>
            <a:ext cx="7797460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-0.47871 L -0.02214 -0.47871 L 0.02161 -0.42871 C 0.02474 -0.425 0.03099 -0.4176 0.03099 -0.4176 C 0.04531 -0.37917 0.04101 -0.39676 0.04661 -0.3676 C 0.04557 -0.34723 0.04661 -0.32593 0.04349 -0.30648 C 0.04231 -0.29977 0.02838 -0.28148 0.02474 -0.27871 C 0.01862 -0.27385 0.01145 -0.27408 0.00599 -0.2676 C 0.00286 -0.26389 -0.00013 -0.25926 -0.00339 -0.25648 C -0.0293 -0.23334 0.00468 -0.27153 -0.02214 -0.23982 C -0.02422 -0.23426 -0.02813 -0.22963 -0.02839 -0.22315 C -0.02917 -0.2081 -0.02683 -0.19329 -0.02526 -0.17871 C -0.02474 -0.17292 -0.02422 -0.16644 -0.02214 -0.16204 C -0.0198 -0.15695 -0.01563 -0.15556 -0.01276 -0.15093 C -0.00625 -0.14051 0.00104 -0.13079 0.00599 -0.1176 C 0.01432 -0.0956 0.00911 -0.10463 0.02161 -0.09005 C 0.02955 -0.04746 0.03359 -0.04005 0.02474 0.01574 C 0.02382 0.02129 0.01849 0.01944 0.01536 0.02106 C 0.01224 0.01944 0.00872 0.01898 0.00599 0.01574 C 0.00221 0.01134 4.58333E-6 0.00393 -0.00339 -0.00093 C -0.00521 -0.00371 -0.00756 -0.00486 -0.00964 -0.00648 L -0.00964 -0.00648 " pathEditMode="relative" ptsTypes="AAAAAAAAAAAAAAAAAAAAAA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41000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1.04561 L 0.01536 -1.04561 C 0.02096 -1.03403 0.02708 -1.02338 0.03229 -1.01111 C 0.03437 -1.00602 0.03567 -0.99977 0.0371 -0.99398 C 0.03971 -0.98264 0.03984 -0.97593 0.04192 -0.96366 C 0.04335 -0.9551 0.04518 -0.94653 0.04674 -0.93797 L 0.04921 -0.925 C 0.04895 -0.92246 0.04739 -0.89051 0.04427 -0.88218 C 0.04244 -0.87732 0.03971 -0.87338 0.0371 -0.86945 C 0.03489 -0.86598 0.03229 -0.86366 0.02981 -0.86088 C 0.02096 -0.83704 0.02981 -0.85718 0.0177 -0.83936 C 0.0151 -0.83542 0.01315 -0.83033 0.01041 -0.82639 C -0.00977 -0.79653 0.01718 -0.8426 -0.00404 -0.80486 C -0.01016 -0.77246 -0.00196 -0.8125 -0.01133 -0.77917 C -0.01237 -0.775 -0.0129 -0.77037 -0.01368 -0.76621 C -0.0129 -0.75764 -0.01316 -0.74838 -0.01133 -0.74028 C -0.00912 -0.73079 -0.00482 -0.72315 -0.00157 -0.71459 L 0.01289 -0.67593 L 0.02252 -0.65 L 0.02734 -0.63704 C 0.02825 -0.63287 0.02851 -0.62824 0.02981 -0.62431 C 0.03268 -0.61528 0.03945 -0.59838 0.03945 -0.59838 C 0.04023 -0.59422 0.04114 -0.58982 0.04192 -0.58542 C 0.04661 -0.55625 0.047 -0.54167 0.04192 -0.50371 C 0.03945 -0.48542 0.03099 -0.47778 0.025 -0.46505 C 0.01653 -0.44723 0.02474 -0.45486 0.01289 -0.44792 C 0.00156 -0.41783 0.00807 -0.42778 -0.00404 -0.41343 C -0.0073 -0.40486 -0.01433 -0.39792 -0.01368 -0.38773 C -0.01081 -0.33565 -0.01381 -0.35834 -0.00651 -0.31875 L -0.00404 -0.30602 C -0.00326 -0.30162 -0.003 -0.29676 -0.00157 -0.29306 C 4.58333E-6 -0.28866 0.00104 -0.28357 0.00325 -0.2801 C 0.00755 -0.27338 0.0177 -0.26297 0.0177 -0.26297 C 0.01849 -0.25857 0.01875 -0.25371 0.02018 -0.25 C 0.02773 -0.22986 0.02695 -0.24537 0.03229 -0.22431 C 0.03424 -0.21598 0.03541 -0.20695 0.0371 -0.19838 L 0.03945 -0.18542 C 0.03671 -0.11621 0.04062 -0.14445 0.03229 -0.09954 C 0.03138 -0.09514 0.03164 -0.08982 0.02981 -0.08658 L 0.02252 -0.07361 C 0.01835 -0.05093 0.02161 -0.06459 0.01041 -0.03496 C 0.00885 -0.03079 0.00651 -0.02709 0.00559 -0.02199 C 0.00481 -0.01783 0.00481 -0.01273 0.00325 -0.00926 C 0.00143 -0.0051 -0.00404 -0.00047 -0.00404 -0.00047 L -0.00404 -0.00047 " pathEditMode="relative" ptsTypes="AAAAAAAAAAAAAAAAAAAAAAAAAAAAAAAAAAAAAAAAAAA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cxreb2x">
      <a:majorFont>
        <a:latin typeface="字魂107号-萌趣欢乐体"/>
        <a:ea typeface="字魂107号-萌趣欢乐体"/>
        <a:cs typeface=""/>
      </a:majorFont>
      <a:minorFont>
        <a:latin typeface="字魂107号-萌趣欢乐体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159</Words>
  <Application>Microsoft Office PowerPoint</Application>
  <PresentationFormat>Widescreen</PresentationFormat>
  <Paragraphs>27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等线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21</cp:revision>
  <dcterms:created xsi:type="dcterms:W3CDTF">2023-08-11T08:57:53Z</dcterms:created>
  <dcterms:modified xsi:type="dcterms:W3CDTF">2025-12-20T08:53:16Z</dcterms:modified>
</cp:coreProperties>
</file>