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75" r:id="rId2"/>
    <p:sldMasterId id="2147483680" r:id="rId3"/>
  </p:sldMasterIdLst>
  <p:notesMasterIdLst>
    <p:notesMasterId r:id="rId20"/>
  </p:notesMasterIdLst>
  <p:sldIdLst>
    <p:sldId id="290" r:id="rId4"/>
    <p:sldId id="8569" r:id="rId5"/>
    <p:sldId id="8562" r:id="rId6"/>
    <p:sldId id="8570" r:id="rId7"/>
    <p:sldId id="8573" r:id="rId8"/>
    <p:sldId id="8574" r:id="rId9"/>
    <p:sldId id="8575" r:id="rId10"/>
    <p:sldId id="8576" r:id="rId11"/>
    <p:sldId id="8577" r:id="rId12"/>
    <p:sldId id="8578" r:id="rId13"/>
    <p:sldId id="8579" r:id="rId14"/>
    <p:sldId id="8580" r:id="rId15"/>
    <p:sldId id="8581" r:id="rId16"/>
    <p:sldId id="8582" r:id="rId17"/>
    <p:sldId id="8583" r:id="rId18"/>
    <p:sldId id="29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5" d="100"/>
          <a:sy n="115" d="100"/>
        </p:scale>
        <p:origin x="43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FED975-9C9A-4E5D-8B66-EACCE7AA6AF0}" type="datetimeFigureOut">
              <a:rPr lang="en-US" smtClean="0"/>
              <a:t>20/12/2025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0419BF-0550-4C57-8669-638F17DB1E10}" type="slidenum">
              <a:rPr lang="en-US" smtClean="0"/>
              <a:t>‹#›</a:t>
            </a:fld>
            <a:endParaRPr lang="en-US"/>
          </a:p>
        </p:txBody>
      </p:sp>
    </p:spTree>
    <p:extLst>
      <p:ext uri="{BB962C8B-B14F-4D97-AF65-F5344CB8AC3E}">
        <p14:creationId xmlns:p14="http://schemas.microsoft.com/office/powerpoint/2010/main" val="1061312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1026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9228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3972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30843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5679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19588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8E089-8CD4-CA7C-CB75-89B7003CC49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A3403C1-CB52-F572-F1C2-941632C27DB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2156CDB-47C7-EA6D-18E9-B3566E1707D6}"/>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139537C8-FF08-AFEB-2B52-049F3F4294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6762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2090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9246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6517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9277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927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3397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9997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61274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2597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D9A6D8-9477-4105-B1F6-052FF92F338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04AC2DB-308D-4753-8C8F-39AEAA2AE5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82B26AC-ADEB-4A3D-87D3-6D6E4E58C1F7}"/>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2025/12/20</a:t>
            </a:fld>
            <a:endParaRPr lang="zh-CN" altLang="en-US"/>
          </a:p>
        </p:txBody>
      </p:sp>
      <p:sp>
        <p:nvSpPr>
          <p:cNvPr id="5" name="页脚占位符 4">
            <a:extLst>
              <a:ext uri="{FF2B5EF4-FFF2-40B4-BE49-F238E27FC236}">
                <a16:creationId xmlns:a16="http://schemas.microsoft.com/office/drawing/2014/main" id="{4C81C138-C986-4A82-BE06-808EC1B433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8989116-4AD8-4FFF-919E-5A8D17C5EAAD}"/>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59291828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8C91BF-0107-49A6-8C10-5411D70E708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CB36D46-30FA-4AA6-B8CA-897C1126AF8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6EF4D0E-5577-4330-9C76-B4BF6B6FA6B8}"/>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2025/12/20</a:t>
            </a:fld>
            <a:endParaRPr lang="zh-CN" altLang="en-US"/>
          </a:p>
        </p:txBody>
      </p:sp>
      <p:sp>
        <p:nvSpPr>
          <p:cNvPr id="5" name="页脚占位符 4">
            <a:extLst>
              <a:ext uri="{FF2B5EF4-FFF2-40B4-BE49-F238E27FC236}">
                <a16:creationId xmlns:a16="http://schemas.microsoft.com/office/drawing/2014/main" id="{31889DB5-0DDA-4867-B668-8F8F9F0D7C0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56B95C5-A5D8-490C-9253-A8F1BFC700C2}"/>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3156784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E47942A-90AC-43BD-B821-A50C9361A453}"/>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40B4118-D8D6-4343-8813-621AACA8481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3922A64-8FC0-4869-B80A-DB812ED4B7B4}"/>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2025/12/20</a:t>
            </a:fld>
            <a:endParaRPr lang="zh-CN" altLang="en-US"/>
          </a:p>
        </p:txBody>
      </p:sp>
      <p:sp>
        <p:nvSpPr>
          <p:cNvPr id="5" name="页脚占位符 4">
            <a:extLst>
              <a:ext uri="{FF2B5EF4-FFF2-40B4-BE49-F238E27FC236}">
                <a16:creationId xmlns:a16="http://schemas.microsoft.com/office/drawing/2014/main" id="{C287A63E-CEBE-40F4-B82F-2F8EB79FC90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73CBB22-6706-46E8-9C53-B717DDF5CB83}"/>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03398716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4414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469D8460-D3E8-6283-D2D2-70B480D3476D}"/>
              </a:ext>
            </a:extLst>
          </p:cNvPr>
          <p:cNvSpPr/>
          <p:nvPr userDrawn="1"/>
        </p:nvSpPr>
        <p:spPr>
          <a:xfrm>
            <a:off x="267970" y="370114"/>
            <a:ext cx="11656060" cy="6117772"/>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spTree>
    <p:extLst>
      <p:ext uri="{BB962C8B-B14F-4D97-AF65-F5344CB8AC3E}">
        <p14:creationId xmlns:p14="http://schemas.microsoft.com/office/powerpoint/2010/main" val="3568966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485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0929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963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469D8460-D3E8-6283-D2D2-70B480D3476D}"/>
              </a:ext>
            </a:extLst>
          </p:cNvPr>
          <p:cNvSpPr/>
          <p:nvPr userDrawn="1"/>
        </p:nvSpPr>
        <p:spPr>
          <a:xfrm>
            <a:off x="267970" y="370114"/>
            <a:ext cx="11656060" cy="6117772"/>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spTree>
    <p:extLst>
      <p:ext uri="{BB962C8B-B14F-4D97-AF65-F5344CB8AC3E}">
        <p14:creationId xmlns:p14="http://schemas.microsoft.com/office/powerpoint/2010/main" val="417377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693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5034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DD1E9C-B97A-4AEE-9AEB-E0F10E1FB37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B4675A8-8974-4A41-B4A9-B8F3663D716A}"/>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A07F708-FC78-4685-A229-CD1C9ECBE9A3}"/>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2025/12/20</a:t>
            </a:fld>
            <a:endParaRPr lang="zh-CN" altLang="en-US"/>
          </a:p>
        </p:txBody>
      </p:sp>
      <p:sp>
        <p:nvSpPr>
          <p:cNvPr id="5" name="页脚占位符 4">
            <a:extLst>
              <a:ext uri="{FF2B5EF4-FFF2-40B4-BE49-F238E27FC236}">
                <a16:creationId xmlns:a16="http://schemas.microsoft.com/office/drawing/2014/main" id="{85CCE027-D605-4E46-8FAE-C7A8740444C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0FC0DDA-7BB1-415D-B399-DEB46054E083}"/>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0561883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C5B5FF-9EA9-4223-B1CC-7DE35BA6F7E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F6FE18B-51AA-4004-8A87-CF7117880F6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8E19DB3-624D-4EFA-9B51-E59A2194E6E1}"/>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2025/12/20</a:t>
            </a:fld>
            <a:endParaRPr lang="zh-CN" altLang="en-US"/>
          </a:p>
        </p:txBody>
      </p:sp>
      <p:sp>
        <p:nvSpPr>
          <p:cNvPr id="5" name="页脚占位符 4">
            <a:extLst>
              <a:ext uri="{FF2B5EF4-FFF2-40B4-BE49-F238E27FC236}">
                <a16:creationId xmlns:a16="http://schemas.microsoft.com/office/drawing/2014/main" id="{1D40ED5D-5528-4CA9-8361-31EE592A857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D2CAA95-8972-45A9-A0A3-50C2F5404CC6}"/>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25376293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C1975D-D494-4CBB-90C7-32B588D812E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56ADA4-5C14-417C-A979-69B03E41B6D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04BE5DB9-54E6-4C2C-AB15-06AD1F82302E}"/>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88EBCCD-87B7-460E-95F0-2A9736B74689}"/>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2025/12/20</a:t>
            </a:fld>
            <a:endParaRPr lang="zh-CN" altLang="en-US"/>
          </a:p>
        </p:txBody>
      </p:sp>
      <p:sp>
        <p:nvSpPr>
          <p:cNvPr id="6" name="页脚占位符 5">
            <a:extLst>
              <a:ext uri="{FF2B5EF4-FFF2-40B4-BE49-F238E27FC236}">
                <a16:creationId xmlns:a16="http://schemas.microsoft.com/office/drawing/2014/main" id="{2D24B074-A3FC-4400-9A67-FC1286E0282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73E6125-6A4A-4C15-9204-BA902362AE5B}"/>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660468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2E6277-1E00-4744-9ADA-07364AC2BEC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C83F28B-E295-4948-9383-BE7091A2C92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9A194AC-2E03-44C5-B6A8-5B86C7F90481}"/>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AA704FF-7FFD-460C-94BD-6F971DD0B54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519F04E-439C-43D5-AF42-464D5D57A374}"/>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D6EC7CD2-2F6F-4BE5-8B39-1DE04A244776}"/>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2025/12/20</a:t>
            </a:fld>
            <a:endParaRPr lang="zh-CN" altLang="en-US"/>
          </a:p>
        </p:txBody>
      </p:sp>
      <p:sp>
        <p:nvSpPr>
          <p:cNvPr id="8" name="页脚占位符 7">
            <a:extLst>
              <a:ext uri="{FF2B5EF4-FFF2-40B4-BE49-F238E27FC236}">
                <a16:creationId xmlns:a16="http://schemas.microsoft.com/office/drawing/2014/main" id="{AB29A13F-30A3-4E3B-B854-1DC430BC752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9D5EE3B8-2EAB-4DC1-A312-EF2954EFDBCC}"/>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7523142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893681-ABE5-4C01-8747-DA9EC424D58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213A20C-E10A-40BB-84E2-3CB13CA0F881}"/>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2025/12/20</a:t>
            </a:fld>
            <a:endParaRPr lang="zh-CN" altLang="en-US"/>
          </a:p>
        </p:txBody>
      </p:sp>
      <p:sp>
        <p:nvSpPr>
          <p:cNvPr id="4" name="页脚占位符 3">
            <a:extLst>
              <a:ext uri="{FF2B5EF4-FFF2-40B4-BE49-F238E27FC236}">
                <a16:creationId xmlns:a16="http://schemas.microsoft.com/office/drawing/2014/main" id="{F8EA11A8-5FF7-4C30-AE3D-5A0A3348D9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C23EE09F-C4E0-4690-9E89-12B506D4BE65}"/>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73131961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EEEA15-9B96-48F9-9C31-E57417F53440}"/>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2025/12/20</a:t>
            </a:fld>
            <a:endParaRPr lang="zh-CN" altLang="en-US"/>
          </a:p>
        </p:txBody>
      </p:sp>
      <p:sp>
        <p:nvSpPr>
          <p:cNvPr id="3" name="页脚占位符 2">
            <a:extLst>
              <a:ext uri="{FF2B5EF4-FFF2-40B4-BE49-F238E27FC236}">
                <a16:creationId xmlns:a16="http://schemas.microsoft.com/office/drawing/2014/main" id="{DD966BC0-CD13-497A-92A7-0344DFD0D9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4E6560-363D-4A6D-8806-BC34A2F67C75}"/>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7240755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C246FB-8869-445F-9A0A-F1F758B06B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F2F995D-578E-4384-8439-37C67DF84EA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BF54308-66BA-4974-AECB-D6708E3CA5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BF3F4F8F-6136-4547-BE2A-E34343CDDE5C}"/>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2025/12/20</a:t>
            </a:fld>
            <a:endParaRPr lang="zh-CN" altLang="en-US"/>
          </a:p>
        </p:txBody>
      </p:sp>
      <p:sp>
        <p:nvSpPr>
          <p:cNvPr id="6" name="页脚占位符 5">
            <a:extLst>
              <a:ext uri="{FF2B5EF4-FFF2-40B4-BE49-F238E27FC236}">
                <a16:creationId xmlns:a16="http://schemas.microsoft.com/office/drawing/2014/main" id="{2CF26B6E-D08C-46B3-AA13-199031EF1A3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7071426-9C72-43D0-B1CF-96BD4F3AFBFE}"/>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73268012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E39FCE-019E-4B4D-A951-134A1958A6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DC6433B-295F-4064-9323-0C090A00E89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A40D615-800A-4A3F-91AC-744F9B29D1D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EDBE59C-9E95-4033-8574-5D8729BF7B16}"/>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2025/12/20</a:t>
            </a:fld>
            <a:endParaRPr lang="zh-CN" altLang="en-US"/>
          </a:p>
        </p:txBody>
      </p:sp>
      <p:sp>
        <p:nvSpPr>
          <p:cNvPr id="6" name="页脚占位符 5">
            <a:extLst>
              <a:ext uri="{FF2B5EF4-FFF2-40B4-BE49-F238E27FC236}">
                <a16:creationId xmlns:a16="http://schemas.microsoft.com/office/drawing/2014/main" id="{B9B3AB5D-0CD1-415B-AE6F-6757D1554A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C19B142-A3FF-49C7-B511-8A0348CB584A}"/>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8409627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10" Type="http://schemas.openxmlformats.org/officeDocument/2006/relationships/image" Target="../media/image4.png"/><Relationship Id="rId4" Type="http://schemas.openxmlformats.org/officeDocument/2006/relationships/slideLayout" Target="../slideLayouts/slideLayout15.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1.png"/><Relationship Id="rId5" Type="http://schemas.openxmlformats.org/officeDocument/2006/relationships/theme" Target="../theme/theme3.xml"/><Relationship Id="rId10" Type="http://schemas.openxmlformats.org/officeDocument/2006/relationships/image" Target="../media/image4.png"/><Relationship Id="rId4" Type="http://schemas.openxmlformats.org/officeDocument/2006/relationships/slideLayout" Target="../slideLayouts/slideLayout19.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607916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6"/>
          <a:stretch>
            <a:fillRect/>
          </a:stretch>
        </p:blipFill>
        <p:spPr>
          <a:xfrm>
            <a:off x="0" y="0"/>
            <a:ext cx="12193057" cy="6858594"/>
          </a:xfrm>
          <a:prstGeom prst="rect">
            <a:avLst/>
          </a:prstGeom>
        </p:spPr>
      </p:pic>
      <p:sp>
        <p:nvSpPr>
          <p:cNvPr id="2" name="Title Placeholder 1">
            <a:extLst>
              <a:ext uri="{FF2B5EF4-FFF2-40B4-BE49-F238E27FC236}">
                <a16:creationId xmlns:a16="http://schemas.microsoft.com/office/drawing/2014/main" id="{C40E139C-347E-29B1-4EDA-B5DC7D9A21C3}"/>
              </a:ext>
            </a:extLst>
          </p:cNvPr>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4" name="Text Placeholder 2">
            <a:extLst>
              <a:ext uri="{FF2B5EF4-FFF2-40B4-BE49-F238E27FC236}">
                <a16:creationId xmlns:a16="http://schemas.microsoft.com/office/drawing/2014/main" id="{FD3F8F40-D85C-9E8D-D359-25CE7D4AE07E}"/>
              </a:ext>
            </a:extLst>
          </p:cNvPr>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38031A9-5DC4-4B21-FF4B-E587514C94AA}"/>
              </a:ext>
            </a:extLst>
          </p:cNvPr>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20/12/2025</a:t>
            </a:fld>
            <a:endParaRPr lang="en-US"/>
          </a:p>
        </p:txBody>
      </p:sp>
      <p:sp>
        <p:nvSpPr>
          <p:cNvPr id="6" name="Footer Placeholder 4">
            <a:extLst>
              <a:ext uri="{FF2B5EF4-FFF2-40B4-BE49-F238E27FC236}">
                <a16:creationId xmlns:a16="http://schemas.microsoft.com/office/drawing/2014/main" id="{0F2AE85F-5516-A6F0-B7AB-FEEB09F45377}"/>
              </a:ext>
            </a:extLst>
          </p:cNvPr>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7" name="Slide Number Placeholder 5">
            <a:extLst>
              <a:ext uri="{FF2B5EF4-FFF2-40B4-BE49-F238E27FC236}">
                <a16:creationId xmlns:a16="http://schemas.microsoft.com/office/drawing/2014/main" id="{DBAAAE08-4371-9598-D19C-7FEBC407D6BD}"/>
              </a:ext>
            </a:extLst>
          </p:cNvPr>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8" name="TextBox 3">
            <a:extLst>
              <a:ext uri="{FF2B5EF4-FFF2-40B4-BE49-F238E27FC236}">
                <a16:creationId xmlns:a16="http://schemas.microsoft.com/office/drawing/2014/main" id="{A70A40D3-2275-7EF8-27F5-898A0D21DF51}"/>
              </a:ext>
            </a:extLst>
          </p:cNvPr>
          <p:cNvSpPr txBox="1"/>
          <p:nvPr userDrawn="1"/>
        </p:nvSpPr>
        <p:spPr>
          <a:xfrm>
            <a:off x="2960915" y="8562658"/>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a:extLst>
              <a:ext uri="{FF2B5EF4-FFF2-40B4-BE49-F238E27FC236}">
                <a16:creationId xmlns:a16="http://schemas.microsoft.com/office/drawing/2014/main" id="{27986A6D-B5FC-1E64-FB24-95F174DEEEE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438400" y="-177800"/>
            <a:ext cx="1658442" cy="1701800"/>
          </a:xfrm>
          <a:prstGeom prst="rect">
            <a:avLst/>
          </a:prstGeom>
        </p:spPr>
      </p:pic>
      <p:pic>
        <p:nvPicPr>
          <p:cNvPr id="11" name="Picture 10">
            <a:extLst>
              <a:ext uri="{FF2B5EF4-FFF2-40B4-BE49-F238E27FC236}">
                <a16:creationId xmlns:a16="http://schemas.microsoft.com/office/drawing/2014/main" id="{DF07CA4F-455A-4007-9E8D-48C36CD01AA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sp>
        <p:nvSpPr>
          <p:cNvPr id="12" name="Date Placeholder 3">
            <a:extLst>
              <a:ext uri="{FF2B5EF4-FFF2-40B4-BE49-F238E27FC236}">
                <a16:creationId xmlns:a16="http://schemas.microsoft.com/office/drawing/2014/main" id="{AF30FB50-91FA-762B-0F7D-4C6618AD5061}"/>
              </a:ext>
            </a:extLst>
          </p:cNvPr>
          <p:cNvSpPr txBox="1">
            <a:spLocks/>
          </p:cNvSpPr>
          <p:nvPr userDrawn="1"/>
        </p:nvSpPr>
        <p:spPr>
          <a:xfrm>
            <a:off x="304800" y="4237568"/>
            <a:ext cx="1422400" cy="243417"/>
          </a:xfrm>
          <a:prstGeom prst="rect">
            <a:avLst/>
          </a:prstGeom>
        </p:spPr>
        <p:txBody>
          <a:bodyPr vert="horz" lIns="60960" tIns="30480" rIns="60960" bIns="3048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z="800" smtClean="0"/>
              <a:pPr/>
              <a:t>20/12/2025</a:t>
            </a:fld>
            <a:endParaRPr lang="en-US" sz="800"/>
          </a:p>
        </p:txBody>
      </p:sp>
      <p:sp>
        <p:nvSpPr>
          <p:cNvPr id="13" name="Slide Number Placeholder 5">
            <a:extLst>
              <a:ext uri="{FF2B5EF4-FFF2-40B4-BE49-F238E27FC236}">
                <a16:creationId xmlns:a16="http://schemas.microsoft.com/office/drawing/2014/main" id="{6779EF88-5A4E-F3A1-DD24-B72B8A5E1B7C}"/>
              </a:ext>
            </a:extLst>
          </p:cNvPr>
          <p:cNvSpPr txBox="1">
            <a:spLocks/>
          </p:cNvSpPr>
          <p:nvPr userDrawn="1"/>
        </p:nvSpPr>
        <p:spPr>
          <a:xfrm>
            <a:off x="4368800" y="4237568"/>
            <a:ext cx="1422400" cy="243417"/>
          </a:xfrm>
          <a:prstGeom prst="rect">
            <a:avLst/>
          </a:prstGeom>
        </p:spPr>
        <p:txBody>
          <a:bodyPr vert="horz" lIns="60960" tIns="30480" rIns="60960" bIns="304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800" smtClean="0"/>
              <a:pPr/>
              <a:t>‹#›</a:t>
            </a:fld>
            <a:endParaRPr lang="en-US" sz="800"/>
          </a:p>
        </p:txBody>
      </p:sp>
      <p:pic>
        <p:nvPicPr>
          <p:cNvPr id="14" name="Picture 6">
            <a:extLst>
              <a:ext uri="{FF2B5EF4-FFF2-40B4-BE49-F238E27FC236}">
                <a16:creationId xmlns:a16="http://schemas.microsoft.com/office/drawing/2014/main" id="{6B679689-E84A-4D74-3BDB-5D0361583807}"/>
              </a:ext>
            </a:extLst>
          </p:cNvPr>
          <p:cNvPicPr>
            <a:picLocks noChangeAspect="1"/>
          </p:cNvPicPr>
          <p:nvPr userDrawn="1"/>
        </p:nvPicPr>
        <p:blipFill rotWithShape="1">
          <a:blip r:embed="rId9" cstate="email">
            <a:extLst>
              <a:ext uri="{28A0092B-C50C-407E-A947-70E740481C1C}">
                <a14:useLocalDpi xmlns:a14="http://schemas.microsoft.com/office/drawing/2010/main" val="0"/>
              </a:ext>
            </a:extLst>
          </a:blip>
          <a:srcRect t="37667"/>
          <a:stretch/>
        </p:blipFill>
        <p:spPr>
          <a:xfrm>
            <a:off x="-35258828" y="-14364868"/>
            <a:ext cx="1706580" cy="1808962"/>
          </a:xfrm>
          <a:prstGeom prst="rect">
            <a:avLst/>
          </a:prstGeom>
        </p:spPr>
      </p:pic>
      <p:pic>
        <p:nvPicPr>
          <p:cNvPr id="15" name="Picture 6">
            <a:extLst>
              <a:ext uri="{FF2B5EF4-FFF2-40B4-BE49-F238E27FC236}">
                <a16:creationId xmlns:a16="http://schemas.microsoft.com/office/drawing/2014/main" id="{5537CBDC-D9A1-A5AA-8018-55B40C9B63BF}"/>
              </a:ext>
            </a:extLst>
          </p:cNvPr>
          <p:cNvPicPr>
            <a:picLocks noChangeAspect="1"/>
          </p:cNvPicPr>
          <p:nvPr userDrawn="1"/>
        </p:nvPicPr>
        <p:blipFill rotWithShape="1">
          <a:blip r:embed="rId9" cstate="email">
            <a:extLst>
              <a:ext uri="{28A0092B-C50C-407E-A947-70E740481C1C}">
                <a14:useLocalDpi xmlns:a14="http://schemas.microsoft.com/office/drawing/2010/main" val="0"/>
              </a:ext>
            </a:extLst>
          </a:blip>
          <a:srcRect t="37667"/>
          <a:stretch/>
        </p:blipFill>
        <p:spPr>
          <a:xfrm>
            <a:off x="56181172" y="-14364868"/>
            <a:ext cx="1706580" cy="1808962"/>
          </a:xfrm>
          <a:prstGeom prst="rect">
            <a:avLst/>
          </a:prstGeom>
        </p:spPr>
      </p:pic>
      <p:pic>
        <p:nvPicPr>
          <p:cNvPr id="16" name="Picture 6">
            <a:extLst>
              <a:ext uri="{FF2B5EF4-FFF2-40B4-BE49-F238E27FC236}">
                <a16:creationId xmlns:a16="http://schemas.microsoft.com/office/drawing/2014/main" id="{62156E1E-38E0-56BF-9858-2BA899632327}"/>
              </a:ext>
            </a:extLst>
          </p:cNvPr>
          <p:cNvPicPr>
            <a:picLocks noChangeAspect="1"/>
          </p:cNvPicPr>
          <p:nvPr userDrawn="1"/>
        </p:nvPicPr>
        <p:blipFill rotWithShape="1">
          <a:blip r:embed="rId9" cstate="email">
            <a:extLst>
              <a:ext uri="{28A0092B-C50C-407E-A947-70E740481C1C}">
                <a14:useLocalDpi xmlns:a14="http://schemas.microsoft.com/office/drawing/2010/main" val="0"/>
              </a:ext>
            </a:extLst>
          </a:blip>
          <a:srcRect t="37667"/>
          <a:stretch/>
        </p:blipFill>
        <p:spPr>
          <a:xfrm>
            <a:off x="-35258828" y="25487732"/>
            <a:ext cx="1706580" cy="1808962"/>
          </a:xfrm>
          <a:prstGeom prst="rect">
            <a:avLst/>
          </a:prstGeom>
        </p:spPr>
      </p:pic>
      <p:pic>
        <p:nvPicPr>
          <p:cNvPr id="17" name="Picture 6">
            <a:extLst>
              <a:ext uri="{FF2B5EF4-FFF2-40B4-BE49-F238E27FC236}">
                <a16:creationId xmlns:a16="http://schemas.microsoft.com/office/drawing/2014/main" id="{693450C3-6A30-4ED6-8065-F1F877DE3852}"/>
              </a:ext>
            </a:extLst>
          </p:cNvPr>
          <p:cNvPicPr>
            <a:picLocks noChangeAspect="1"/>
          </p:cNvPicPr>
          <p:nvPr userDrawn="1"/>
        </p:nvPicPr>
        <p:blipFill rotWithShape="1">
          <a:blip r:embed="rId9" cstate="email">
            <a:extLst>
              <a:ext uri="{28A0092B-C50C-407E-A947-70E740481C1C}">
                <a14:useLocalDpi xmlns:a14="http://schemas.microsoft.com/office/drawing/2010/main" val="0"/>
              </a:ext>
            </a:extLst>
          </a:blip>
          <a:srcRect t="37667"/>
          <a:stretch/>
        </p:blipFill>
        <p:spPr>
          <a:xfrm>
            <a:off x="56181172" y="25487732"/>
            <a:ext cx="1706580" cy="1808962"/>
          </a:xfrm>
          <a:prstGeom prst="rect">
            <a:avLst/>
          </a:prstGeom>
        </p:spPr>
      </p:pic>
      <p:pic>
        <p:nvPicPr>
          <p:cNvPr id="18" name="Picture 6">
            <a:extLst>
              <a:ext uri="{FF2B5EF4-FFF2-40B4-BE49-F238E27FC236}">
                <a16:creationId xmlns:a16="http://schemas.microsoft.com/office/drawing/2014/main" id="{8309E839-9203-A91D-A90D-C4DCA185C4B9}"/>
              </a:ext>
            </a:extLst>
          </p:cNvPr>
          <p:cNvPicPr>
            <a:picLocks noChangeAspect="1"/>
          </p:cNvPicPr>
          <p:nvPr userDrawn="1"/>
        </p:nvPicPr>
        <p:blipFill rotWithShape="1">
          <a:blip r:embed="rId9" cstate="email">
            <a:extLst>
              <a:ext uri="{28A0092B-C50C-407E-A947-70E740481C1C}">
                <a14:useLocalDpi xmlns:a14="http://schemas.microsoft.com/office/drawing/2010/main" val="0"/>
              </a:ext>
            </a:extLst>
          </a:blip>
          <a:srcRect t="37667"/>
          <a:stretch/>
        </p:blipFill>
        <p:spPr>
          <a:xfrm>
            <a:off x="-23219228" y="-6211468"/>
            <a:ext cx="1706580" cy="1808962"/>
          </a:xfrm>
          <a:prstGeom prst="rect">
            <a:avLst/>
          </a:prstGeom>
        </p:spPr>
      </p:pic>
      <p:pic>
        <p:nvPicPr>
          <p:cNvPr id="19" name="Picture 6">
            <a:extLst>
              <a:ext uri="{FF2B5EF4-FFF2-40B4-BE49-F238E27FC236}">
                <a16:creationId xmlns:a16="http://schemas.microsoft.com/office/drawing/2014/main" id="{A4AD8B06-B474-9787-4735-EECDED73CB6E}"/>
              </a:ext>
            </a:extLst>
          </p:cNvPr>
          <p:cNvPicPr>
            <a:picLocks noChangeAspect="1"/>
          </p:cNvPicPr>
          <p:nvPr userDrawn="1"/>
        </p:nvPicPr>
        <p:blipFill rotWithShape="1">
          <a:blip r:embed="rId9" cstate="email">
            <a:extLst>
              <a:ext uri="{28A0092B-C50C-407E-A947-70E740481C1C}">
                <a14:useLocalDpi xmlns:a14="http://schemas.microsoft.com/office/drawing/2010/main" val="0"/>
              </a:ext>
            </a:extLst>
          </a:blip>
          <a:srcRect t="37667"/>
          <a:stretch/>
        </p:blipFill>
        <p:spPr>
          <a:xfrm>
            <a:off x="43531972" y="-5306987"/>
            <a:ext cx="1706580" cy="1808962"/>
          </a:xfrm>
          <a:prstGeom prst="rect">
            <a:avLst/>
          </a:prstGeom>
        </p:spPr>
      </p:pic>
      <p:pic>
        <p:nvPicPr>
          <p:cNvPr id="20" name="Picture 6">
            <a:extLst>
              <a:ext uri="{FF2B5EF4-FFF2-40B4-BE49-F238E27FC236}">
                <a16:creationId xmlns:a16="http://schemas.microsoft.com/office/drawing/2014/main" id="{340D76FC-C149-1FB8-2AE3-5F9D2F40E12F}"/>
              </a:ext>
            </a:extLst>
          </p:cNvPr>
          <p:cNvPicPr>
            <a:picLocks noChangeAspect="1"/>
          </p:cNvPicPr>
          <p:nvPr userDrawn="1"/>
        </p:nvPicPr>
        <p:blipFill rotWithShape="1">
          <a:blip r:embed="rId9" cstate="email">
            <a:extLst>
              <a:ext uri="{28A0092B-C50C-407E-A947-70E740481C1C}">
                <a14:useLocalDpi xmlns:a14="http://schemas.microsoft.com/office/drawing/2010/main" val="0"/>
              </a:ext>
            </a:extLst>
          </a:blip>
          <a:srcRect t="37667"/>
          <a:stretch/>
        </p:blipFill>
        <p:spPr>
          <a:xfrm>
            <a:off x="-23219228" y="19163132"/>
            <a:ext cx="1706580" cy="1808962"/>
          </a:xfrm>
          <a:prstGeom prst="rect">
            <a:avLst/>
          </a:prstGeom>
        </p:spPr>
      </p:pic>
      <p:pic>
        <p:nvPicPr>
          <p:cNvPr id="21" name="Picture 6">
            <a:extLst>
              <a:ext uri="{FF2B5EF4-FFF2-40B4-BE49-F238E27FC236}">
                <a16:creationId xmlns:a16="http://schemas.microsoft.com/office/drawing/2014/main" id="{1E88E3A6-A242-ACDC-0245-5D2CA946A0EE}"/>
              </a:ext>
            </a:extLst>
          </p:cNvPr>
          <p:cNvPicPr>
            <a:picLocks noChangeAspect="1"/>
          </p:cNvPicPr>
          <p:nvPr userDrawn="1"/>
        </p:nvPicPr>
        <p:blipFill rotWithShape="1">
          <a:blip r:embed="rId9" cstate="email">
            <a:extLst>
              <a:ext uri="{28A0092B-C50C-407E-A947-70E740481C1C}">
                <a14:useLocalDpi xmlns:a14="http://schemas.microsoft.com/office/drawing/2010/main" val="0"/>
              </a:ext>
            </a:extLst>
          </a:blip>
          <a:srcRect t="37667"/>
          <a:stretch/>
        </p:blipFill>
        <p:spPr>
          <a:xfrm>
            <a:off x="43531972" y="20067614"/>
            <a:ext cx="1706580" cy="1808962"/>
          </a:xfrm>
          <a:prstGeom prst="rect">
            <a:avLst/>
          </a:prstGeom>
        </p:spPr>
      </p:pic>
      <p:pic>
        <p:nvPicPr>
          <p:cNvPr id="22" name="Hình ảnh 31">
            <a:extLst>
              <a:ext uri="{FF2B5EF4-FFF2-40B4-BE49-F238E27FC236}">
                <a16:creationId xmlns:a16="http://schemas.microsoft.com/office/drawing/2014/main" id="{46EB9812-4DD2-BC99-42D2-DADD900AC023}"/>
              </a:ext>
            </a:extLst>
          </p:cNvPr>
          <p:cNvPicPr>
            <a:picLocks noChangeAspect="1"/>
          </p:cNvPicPr>
          <p:nvPr userDrawn="1"/>
        </p:nvPicPr>
        <p:blipFill>
          <a:blip r:embed="rId10"/>
          <a:stretch>
            <a:fillRect/>
          </a:stretch>
        </p:blipFill>
        <p:spPr>
          <a:xfrm>
            <a:off x="-1857326" y="-90820"/>
            <a:ext cx="1804572" cy="2542252"/>
          </a:xfrm>
          <a:prstGeom prst="rect">
            <a:avLst/>
          </a:prstGeom>
        </p:spPr>
      </p:pic>
    </p:spTree>
    <p:extLst>
      <p:ext uri="{BB962C8B-B14F-4D97-AF65-F5344CB8AC3E}">
        <p14:creationId xmlns:p14="http://schemas.microsoft.com/office/powerpoint/2010/main" val="420255627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6"/>
          <a:stretch>
            <a:fillRect/>
          </a:stretch>
        </p:blipFill>
        <p:spPr>
          <a:xfrm>
            <a:off x="0" y="0"/>
            <a:ext cx="12193057" cy="6858594"/>
          </a:xfrm>
          <a:prstGeom prst="rect">
            <a:avLst/>
          </a:prstGeom>
        </p:spPr>
      </p:pic>
      <p:sp>
        <p:nvSpPr>
          <p:cNvPr id="2" name="Title Placeholder 1">
            <a:extLst>
              <a:ext uri="{FF2B5EF4-FFF2-40B4-BE49-F238E27FC236}">
                <a16:creationId xmlns:a16="http://schemas.microsoft.com/office/drawing/2014/main" id="{C40E139C-347E-29B1-4EDA-B5DC7D9A21C3}"/>
              </a:ext>
            </a:extLst>
          </p:cNvPr>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4" name="Text Placeholder 2">
            <a:extLst>
              <a:ext uri="{FF2B5EF4-FFF2-40B4-BE49-F238E27FC236}">
                <a16:creationId xmlns:a16="http://schemas.microsoft.com/office/drawing/2014/main" id="{FD3F8F40-D85C-9E8D-D359-25CE7D4AE07E}"/>
              </a:ext>
            </a:extLst>
          </p:cNvPr>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38031A9-5DC4-4B21-FF4B-E587514C94AA}"/>
              </a:ext>
            </a:extLst>
          </p:cNvPr>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20/12/2025</a:t>
            </a:fld>
            <a:endParaRPr lang="en-US"/>
          </a:p>
        </p:txBody>
      </p:sp>
      <p:sp>
        <p:nvSpPr>
          <p:cNvPr id="6" name="Footer Placeholder 4">
            <a:extLst>
              <a:ext uri="{FF2B5EF4-FFF2-40B4-BE49-F238E27FC236}">
                <a16:creationId xmlns:a16="http://schemas.microsoft.com/office/drawing/2014/main" id="{0F2AE85F-5516-A6F0-B7AB-FEEB09F45377}"/>
              </a:ext>
            </a:extLst>
          </p:cNvPr>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7" name="Slide Number Placeholder 5">
            <a:extLst>
              <a:ext uri="{FF2B5EF4-FFF2-40B4-BE49-F238E27FC236}">
                <a16:creationId xmlns:a16="http://schemas.microsoft.com/office/drawing/2014/main" id="{DBAAAE08-4371-9598-D19C-7FEBC407D6BD}"/>
              </a:ext>
            </a:extLst>
          </p:cNvPr>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8" name="TextBox 3">
            <a:extLst>
              <a:ext uri="{FF2B5EF4-FFF2-40B4-BE49-F238E27FC236}">
                <a16:creationId xmlns:a16="http://schemas.microsoft.com/office/drawing/2014/main" id="{A70A40D3-2275-7EF8-27F5-898A0D21DF51}"/>
              </a:ext>
            </a:extLst>
          </p:cNvPr>
          <p:cNvSpPr txBox="1"/>
          <p:nvPr userDrawn="1"/>
        </p:nvSpPr>
        <p:spPr>
          <a:xfrm>
            <a:off x="2960915" y="8562658"/>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a:extLst>
              <a:ext uri="{FF2B5EF4-FFF2-40B4-BE49-F238E27FC236}">
                <a16:creationId xmlns:a16="http://schemas.microsoft.com/office/drawing/2014/main" id="{27986A6D-B5FC-1E64-FB24-95F174DEEEE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438400" y="-177800"/>
            <a:ext cx="1658442" cy="1701800"/>
          </a:xfrm>
          <a:prstGeom prst="rect">
            <a:avLst/>
          </a:prstGeom>
        </p:spPr>
      </p:pic>
      <p:pic>
        <p:nvPicPr>
          <p:cNvPr id="11" name="Picture 10">
            <a:extLst>
              <a:ext uri="{FF2B5EF4-FFF2-40B4-BE49-F238E27FC236}">
                <a16:creationId xmlns:a16="http://schemas.microsoft.com/office/drawing/2014/main" id="{DF07CA4F-455A-4007-9E8D-48C36CD01AA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sp>
        <p:nvSpPr>
          <p:cNvPr id="12" name="Date Placeholder 3">
            <a:extLst>
              <a:ext uri="{FF2B5EF4-FFF2-40B4-BE49-F238E27FC236}">
                <a16:creationId xmlns:a16="http://schemas.microsoft.com/office/drawing/2014/main" id="{AF30FB50-91FA-762B-0F7D-4C6618AD5061}"/>
              </a:ext>
            </a:extLst>
          </p:cNvPr>
          <p:cNvSpPr txBox="1">
            <a:spLocks/>
          </p:cNvSpPr>
          <p:nvPr userDrawn="1"/>
        </p:nvSpPr>
        <p:spPr>
          <a:xfrm>
            <a:off x="304800" y="4237568"/>
            <a:ext cx="1422400" cy="243417"/>
          </a:xfrm>
          <a:prstGeom prst="rect">
            <a:avLst/>
          </a:prstGeom>
        </p:spPr>
        <p:txBody>
          <a:bodyPr vert="horz" lIns="60960" tIns="30480" rIns="60960" bIns="3048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z="800" smtClean="0"/>
              <a:pPr/>
              <a:t>20/12/2025</a:t>
            </a:fld>
            <a:endParaRPr lang="en-US" sz="800"/>
          </a:p>
        </p:txBody>
      </p:sp>
      <p:sp>
        <p:nvSpPr>
          <p:cNvPr id="13" name="Slide Number Placeholder 5">
            <a:extLst>
              <a:ext uri="{FF2B5EF4-FFF2-40B4-BE49-F238E27FC236}">
                <a16:creationId xmlns:a16="http://schemas.microsoft.com/office/drawing/2014/main" id="{6779EF88-5A4E-F3A1-DD24-B72B8A5E1B7C}"/>
              </a:ext>
            </a:extLst>
          </p:cNvPr>
          <p:cNvSpPr txBox="1">
            <a:spLocks/>
          </p:cNvSpPr>
          <p:nvPr userDrawn="1"/>
        </p:nvSpPr>
        <p:spPr>
          <a:xfrm>
            <a:off x="4368800" y="4237568"/>
            <a:ext cx="1422400" cy="243417"/>
          </a:xfrm>
          <a:prstGeom prst="rect">
            <a:avLst/>
          </a:prstGeom>
        </p:spPr>
        <p:txBody>
          <a:bodyPr vert="horz" lIns="60960" tIns="30480" rIns="60960" bIns="304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800" smtClean="0"/>
              <a:pPr/>
              <a:t>‹#›</a:t>
            </a:fld>
            <a:endParaRPr lang="en-US" sz="800"/>
          </a:p>
        </p:txBody>
      </p:sp>
      <p:pic>
        <p:nvPicPr>
          <p:cNvPr id="14" name="Picture 6">
            <a:extLst>
              <a:ext uri="{FF2B5EF4-FFF2-40B4-BE49-F238E27FC236}">
                <a16:creationId xmlns:a16="http://schemas.microsoft.com/office/drawing/2014/main" id="{6B679689-E84A-4D74-3BDB-5D0361583807}"/>
              </a:ext>
            </a:extLst>
          </p:cNvPr>
          <p:cNvPicPr>
            <a:picLocks noChangeAspect="1"/>
          </p:cNvPicPr>
          <p:nvPr userDrawn="1"/>
        </p:nvPicPr>
        <p:blipFill rotWithShape="1">
          <a:blip r:embed="rId9" cstate="email">
            <a:extLst>
              <a:ext uri="{28A0092B-C50C-407E-A947-70E740481C1C}">
                <a14:useLocalDpi xmlns:a14="http://schemas.microsoft.com/office/drawing/2010/main" val="0"/>
              </a:ext>
            </a:extLst>
          </a:blip>
          <a:srcRect t="37667"/>
          <a:stretch/>
        </p:blipFill>
        <p:spPr>
          <a:xfrm>
            <a:off x="-35258828" y="-14364868"/>
            <a:ext cx="1706580" cy="1808962"/>
          </a:xfrm>
          <a:prstGeom prst="rect">
            <a:avLst/>
          </a:prstGeom>
        </p:spPr>
      </p:pic>
      <p:pic>
        <p:nvPicPr>
          <p:cNvPr id="15" name="Picture 6">
            <a:extLst>
              <a:ext uri="{FF2B5EF4-FFF2-40B4-BE49-F238E27FC236}">
                <a16:creationId xmlns:a16="http://schemas.microsoft.com/office/drawing/2014/main" id="{5537CBDC-D9A1-A5AA-8018-55B40C9B63BF}"/>
              </a:ext>
            </a:extLst>
          </p:cNvPr>
          <p:cNvPicPr>
            <a:picLocks noChangeAspect="1"/>
          </p:cNvPicPr>
          <p:nvPr userDrawn="1"/>
        </p:nvPicPr>
        <p:blipFill rotWithShape="1">
          <a:blip r:embed="rId9" cstate="email">
            <a:extLst>
              <a:ext uri="{28A0092B-C50C-407E-A947-70E740481C1C}">
                <a14:useLocalDpi xmlns:a14="http://schemas.microsoft.com/office/drawing/2010/main" val="0"/>
              </a:ext>
            </a:extLst>
          </a:blip>
          <a:srcRect t="37667"/>
          <a:stretch/>
        </p:blipFill>
        <p:spPr>
          <a:xfrm>
            <a:off x="56181172" y="-14364868"/>
            <a:ext cx="1706580" cy="1808962"/>
          </a:xfrm>
          <a:prstGeom prst="rect">
            <a:avLst/>
          </a:prstGeom>
        </p:spPr>
      </p:pic>
      <p:pic>
        <p:nvPicPr>
          <p:cNvPr id="16" name="Picture 6">
            <a:extLst>
              <a:ext uri="{FF2B5EF4-FFF2-40B4-BE49-F238E27FC236}">
                <a16:creationId xmlns:a16="http://schemas.microsoft.com/office/drawing/2014/main" id="{62156E1E-38E0-56BF-9858-2BA899632327}"/>
              </a:ext>
            </a:extLst>
          </p:cNvPr>
          <p:cNvPicPr>
            <a:picLocks noChangeAspect="1"/>
          </p:cNvPicPr>
          <p:nvPr userDrawn="1"/>
        </p:nvPicPr>
        <p:blipFill rotWithShape="1">
          <a:blip r:embed="rId9" cstate="email">
            <a:extLst>
              <a:ext uri="{28A0092B-C50C-407E-A947-70E740481C1C}">
                <a14:useLocalDpi xmlns:a14="http://schemas.microsoft.com/office/drawing/2010/main" val="0"/>
              </a:ext>
            </a:extLst>
          </a:blip>
          <a:srcRect t="37667"/>
          <a:stretch/>
        </p:blipFill>
        <p:spPr>
          <a:xfrm>
            <a:off x="-35258828" y="25487732"/>
            <a:ext cx="1706580" cy="1808962"/>
          </a:xfrm>
          <a:prstGeom prst="rect">
            <a:avLst/>
          </a:prstGeom>
        </p:spPr>
      </p:pic>
      <p:pic>
        <p:nvPicPr>
          <p:cNvPr id="17" name="Picture 6">
            <a:extLst>
              <a:ext uri="{FF2B5EF4-FFF2-40B4-BE49-F238E27FC236}">
                <a16:creationId xmlns:a16="http://schemas.microsoft.com/office/drawing/2014/main" id="{693450C3-6A30-4ED6-8065-F1F877DE3852}"/>
              </a:ext>
            </a:extLst>
          </p:cNvPr>
          <p:cNvPicPr>
            <a:picLocks noChangeAspect="1"/>
          </p:cNvPicPr>
          <p:nvPr userDrawn="1"/>
        </p:nvPicPr>
        <p:blipFill rotWithShape="1">
          <a:blip r:embed="rId9" cstate="email">
            <a:extLst>
              <a:ext uri="{28A0092B-C50C-407E-A947-70E740481C1C}">
                <a14:useLocalDpi xmlns:a14="http://schemas.microsoft.com/office/drawing/2010/main" val="0"/>
              </a:ext>
            </a:extLst>
          </a:blip>
          <a:srcRect t="37667"/>
          <a:stretch/>
        </p:blipFill>
        <p:spPr>
          <a:xfrm>
            <a:off x="56181172" y="25487732"/>
            <a:ext cx="1706580" cy="1808962"/>
          </a:xfrm>
          <a:prstGeom prst="rect">
            <a:avLst/>
          </a:prstGeom>
        </p:spPr>
      </p:pic>
      <p:pic>
        <p:nvPicPr>
          <p:cNvPr id="18" name="Picture 6">
            <a:extLst>
              <a:ext uri="{FF2B5EF4-FFF2-40B4-BE49-F238E27FC236}">
                <a16:creationId xmlns:a16="http://schemas.microsoft.com/office/drawing/2014/main" id="{8309E839-9203-A91D-A90D-C4DCA185C4B9}"/>
              </a:ext>
            </a:extLst>
          </p:cNvPr>
          <p:cNvPicPr>
            <a:picLocks noChangeAspect="1"/>
          </p:cNvPicPr>
          <p:nvPr userDrawn="1"/>
        </p:nvPicPr>
        <p:blipFill rotWithShape="1">
          <a:blip r:embed="rId9" cstate="email">
            <a:extLst>
              <a:ext uri="{28A0092B-C50C-407E-A947-70E740481C1C}">
                <a14:useLocalDpi xmlns:a14="http://schemas.microsoft.com/office/drawing/2010/main" val="0"/>
              </a:ext>
            </a:extLst>
          </a:blip>
          <a:srcRect t="37667"/>
          <a:stretch/>
        </p:blipFill>
        <p:spPr>
          <a:xfrm>
            <a:off x="-23219228" y="-6211468"/>
            <a:ext cx="1706580" cy="1808962"/>
          </a:xfrm>
          <a:prstGeom prst="rect">
            <a:avLst/>
          </a:prstGeom>
        </p:spPr>
      </p:pic>
      <p:pic>
        <p:nvPicPr>
          <p:cNvPr id="19" name="Picture 6">
            <a:extLst>
              <a:ext uri="{FF2B5EF4-FFF2-40B4-BE49-F238E27FC236}">
                <a16:creationId xmlns:a16="http://schemas.microsoft.com/office/drawing/2014/main" id="{A4AD8B06-B474-9787-4735-EECDED73CB6E}"/>
              </a:ext>
            </a:extLst>
          </p:cNvPr>
          <p:cNvPicPr>
            <a:picLocks noChangeAspect="1"/>
          </p:cNvPicPr>
          <p:nvPr userDrawn="1"/>
        </p:nvPicPr>
        <p:blipFill rotWithShape="1">
          <a:blip r:embed="rId9" cstate="email">
            <a:extLst>
              <a:ext uri="{28A0092B-C50C-407E-A947-70E740481C1C}">
                <a14:useLocalDpi xmlns:a14="http://schemas.microsoft.com/office/drawing/2010/main" val="0"/>
              </a:ext>
            </a:extLst>
          </a:blip>
          <a:srcRect t="37667"/>
          <a:stretch/>
        </p:blipFill>
        <p:spPr>
          <a:xfrm>
            <a:off x="43531972" y="-5306987"/>
            <a:ext cx="1706580" cy="1808962"/>
          </a:xfrm>
          <a:prstGeom prst="rect">
            <a:avLst/>
          </a:prstGeom>
        </p:spPr>
      </p:pic>
      <p:pic>
        <p:nvPicPr>
          <p:cNvPr id="20" name="Picture 6">
            <a:extLst>
              <a:ext uri="{FF2B5EF4-FFF2-40B4-BE49-F238E27FC236}">
                <a16:creationId xmlns:a16="http://schemas.microsoft.com/office/drawing/2014/main" id="{340D76FC-C149-1FB8-2AE3-5F9D2F40E12F}"/>
              </a:ext>
            </a:extLst>
          </p:cNvPr>
          <p:cNvPicPr>
            <a:picLocks noChangeAspect="1"/>
          </p:cNvPicPr>
          <p:nvPr userDrawn="1"/>
        </p:nvPicPr>
        <p:blipFill rotWithShape="1">
          <a:blip r:embed="rId9" cstate="email">
            <a:extLst>
              <a:ext uri="{28A0092B-C50C-407E-A947-70E740481C1C}">
                <a14:useLocalDpi xmlns:a14="http://schemas.microsoft.com/office/drawing/2010/main" val="0"/>
              </a:ext>
            </a:extLst>
          </a:blip>
          <a:srcRect t="37667"/>
          <a:stretch/>
        </p:blipFill>
        <p:spPr>
          <a:xfrm>
            <a:off x="-23219228" y="19163132"/>
            <a:ext cx="1706580" cy="1808962"/>
          </a:xfrm>
          <a:prstGeom prst="rect">
            <a:avLst/>
          </a:prstGeom>
        </p:spPr>
      </p:pic>
      <p:pic>
        <p:nvPicPr>
          <p:cNvPr id="21" name="Picture 6">
            <a:extLst>
              <a:ext uri="{FF2B5EF4-FFF2-40B4-BE49-F238E27FC236}">
                <a16:creationId xmlns:a16="http://schemas.microsoft.com/office/drawing/2014/main" id="{1E88E3A6-A242-ACDC-0245-5D2CA946A0EE}"/>
              </a:ext>
            </a:extLst>
          </p:cNvPr>
          <p:cNvPicPr>
            <a:picLocks noChangeAspect="1"/>
          </p:cNvPicPr>
          <p:nvPr userDrawn="1"/>
        </p:nvPicPr>
        <p:blipFill rotWithShape="1">
          <a:blip r:embed="rId9" cstate="email">
            <a:extLst>
              <a:ext uri="{28A0092B-C50C-407E-A947-70E740481C1C}">
                <a14:useLocalDpi xmlns:a14="http://schemas.microsoft.com/office/drawing/2010/main" val="0"/>
              </a:ext>
            </a:extLst>
          </a:blip>
          <a:srcRect t="37667"/>
          <a:stretch/>
        </p:blipFill>
        <p:spPr>
          <a:xfrm>
            <a:off x="43531972" y="20067614"/>
            <a:ext cx="1706580" cy="1808962"/>
          </a:xfrm>
          <a:prstGeom prst="rect">
            <a:avLst/>
          </a:prstGeom>
        </p:spPr>
      </p:pic>
      <p:pic>
        <p:nvPicPr>
          <p:cNvPr id="22" name="Hình ảnh 31">
            <a:extLst>
              <a:ext uri="{FF2B5EF4-FFF2-40B4-BE49-F238E27FC236}">
                <a16:creationId xmlns:a16="http://schemas.microsoft.com/office/drawing/2014/main" id="{46EB9812-4DD2-BC99-42D2-DADD900AC023}"/>
              </a:ext>
            </a:extLst>
          </p:cNvPr>
          <p:cNvPicPr>
            <a:picLocks noChangeAspect="1"/>
          </p:cNvPicPr>
          <p:nvPr userDrawn="1"/>
        </p:nvPicPr>
        <p:blipFill>
          <a:blip r:embed="rId10"/>
          <a:stretch>
            <a:fillRect/>
          </a:stretch>
        </p:blipFill>
        <p:spPr>
          <a:xfrm>
            <a:off x="-1857326" y="-90820"/>
            <a:ext cx="1804572" cy="2542252"/>
          </a:xfrm>
          <a:prstGeom prst="rect">
            <a:avLst/>
          </a:prstGeom>
        </p:spPr>
      </p:pic>
    </p:spTree>
    <p:extLst>
      <p:ext uri="{BB962C8B-B14F-4D97-AF65-F5344CB8AC3E}">
        <p14:creationId xmlns:p14="http://schemas.microsoft.com/office/powerpoint/2010/main" val="369027839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8.png"/><Relationship Id="rId11" Type="http://schemas.microsoft.com/office/2007/relationships/hdphoto" Target="../media/hdphoto1.wdp"/><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34000">
              <a:srgbClr val="FFC000"/>
            </a:gs>
            <a:gs pos="77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4" cstate="email">
            <a:extLst>
              <a:ext uri="{28A0092B-C50C-407E-A947-70E740481C1C}">
                <a14:useLocalDpi xmlns:a14="http://schemas.microsoft.com/office/drawing/2010/main" val="0"/>
              </a:ext>
            </a:extLst>
          </a:blip>
          <a:srcRect b="20491"/>
          <a:stretch/>
        </p:blipFill>
        <p:spPr>
          <a:xfrm>
            <a:off x="0" y="264912"/>
            <a:ext cx="12192000" cy="6578600"/>
          </a:xfrm>
          <a:prstGeom prst="rect">
            <a:avLst/>
          </a:prstGeom>
        </p:spPr>
      </p:pic>
      <p:pic>
        <p:nvPicPr>
          <p:cNvPr id="8" name="图片 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rot="3338781">
            <a:off x="10385713" y="254212"/>
            <a:ext cx="1063853" cy="1355319"/>
          </a:xfrm>
          <a:prstGeom prst="rect">
            <a:avLst/>
          </a:prstGeom>
        </p:spPr>
      </p:pic>
      <p:sp>
        <p:nvSpPr>
          <p:cNvPr id="3" name="Oval 2">
            <a:extLst>
              <a:ext uri="{FF2B5EF4-FFF2-40B4-BE49-F238E27FC236}">
                <a16:creationId xmlns:a16="http://schemas.microsoft.com/office/drawing/2014/main" id="{C0744A93-2626-B9AB-EB35-19E7D9FD179F}"/>
              </a:ext>
            </a:extLst>
          </p:cNvPr>
          <p:cNvSpPr/>
          <p:nvPr/>
        </p:nvSpPr>
        <p:spPr>
          <a:xfrm>
            <a:off x="527096" y="1300480"/>
            <a:ext cx="1497045" cy="1338746"/>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5" name="Picture 4" descr="A green and white logo&#10;&#10;Description automatically generated">
            <a:extLst>
              <a:ext uri="{FF2B5EF4-FFF2-40B4-BE49-F238E27FC236}">
                <a16:creationId xmlns:a16="http://schemas.microsoft.com/office/drawing/2014/main" id="{79ECE37C-17E9-1F38-B626-7293EFDAA792}"/>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41443" y="1352435"/>
            <a:ext cx="1338745" cy="1338745"/>
          </a:xfrm>
          <a:prstGeom prst="rect">
            <a:avLst/>
          </a:prstGeom>
        </p:spPr>
      </p:pic>
      <p:sp>
        <p:nvSpPr>
          <p:cNvPr id="34" name="Double Wave 33">
            <a:extLst>
              <a:ext uri="{FF2B5EF4-FFF2-40B4-BE49-F238E27FC236}">
                <a16:creationId xmlns:a16="http://schemas.microsoft.com/office/drawing/2014/main" id="{09F44D2E-0B7D-CB26-C311-45355B53C415}"/>
              </a:ext>
            </a:extLst>
          </p:cNvPr>
          <p:cNvSpPr/>
          <p:nvPr/>
        </p:nvSpPr>
        <p:spPr>
          <a:xfrm>
            <a:off x="-789480" y="2495662"/>
            <a:ext cx="14146251" cy="3446225"/>
          </a:xfrm>
          <a:prstGeom prst="doubleWave">
            <a:avLst/>
          </a:prstGeom>
          <a:noFill/>
          <a:ln w="38100">
            <a:noFill/>
          </a:ln>
          <a:effectLst>
            <a:outerShdw blurRad="190500" dist="1397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2000" b="1" i="0" u="none" strike="noStrike" kern="1200" cap="none" spc="300" normalizeH="0" baseline="0" noProof="0" dirty="0">
              <a:ln>
                <a:noFill/>
              </a:ln>
              <a:solidFill>
                <a:srgbClr val="0064D2">
                  <a:lumMod val="50000"/>
                </a:srgbClr>
              </a:solidFill>
              <a:effectLst/>
              <a:uLnTx/>
              <a:uFillTx/>
              <a:latin typeface="#9Slide07 IcielHoneyCream" pitchFamily="2" charset="0"/>
              <a:ea typeface="微软雅黑"/>
              <a:cs typeface="+mn-cs"/>
            </a:endParaRPr>
          </a:p>
        </p:txBody>
      </p:sp>
      <p:pic>
        <p:nvPicPr>
          <p:cNvPr id="39" name="图片 4" descr="卡通人物&#10;&#10;低可信度描述已自动生成">
            <a:extLst>
              <a:ext uri="{FF2B5EF4-FFF2-40B4-BE49-F238E27FC236}">
                <a16:creationId xmlns:a16="http://schemas.microsoft.com/office/drawing/2014/main" id="{71088B27-879E-4D5D-CDA1-70B6E4C40FAF}"/>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l="21387" r="13212"/>
          <a:stretch/>
        </p:blipFill>
        <p:spPr>
          <a:xfrm>
            <a:off x="1771086" y="-410993"/>
            <a:ext cx="10935794" cy="6176794"/>
          </a:xfrm>
          <a:prstGeom prst="rect">
            <a:avLst/>
          </a:prstGeom>
        </p:spPr>
      </p:pic>
      <p:pic>
        <p:nvPicPr>
          <p:cNvPr id="44" name="图片 2">
            <a:extLst>
              <a:ext uri="{FF2B5EF4-FFF2-40B4-BE49-F238E27FC236}">
                <a16:creationId xmlns:a16="http://schemas.microsoft.com/office/drawing/2014/main" id="{D35D736E-DAAE-F06B-DABA-23465895E9B4}"/>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rcRect l="6912" t="32558" r="6847" b="27752"/>
          <a:stretch/>
        </p:blipFill>
        <p:spPr>
          <a:xfrm>
            <a:off x="3364322" y="4250734"/>
            <a:ext cx="4661559" cy="2681706"/>
          </a:xfrm>
          <a:prstGeom prst="rect">
            <a:avLst/>
          </a:prstGeom>
        </p:spPr>
      </p:pic>
      <p:pic>
        <p:nvPicPr>
          <p:cNvPr id="12" name="图片 9">
            <a:extLst>
              <a:ext uri="{FF2B5EF4-FFF2-40B4-BE49-F238E27FC236}">
                <a16:creationId xmlns:a16="http://schemas.microsoft.com/office/drawing/2014/main" id="{C486894E-659D-59E6-400E-FF9CE1514F82}"/>
              </a:ext>
            </a:extLst>
          </p:cNvPr>
          <p:cNvPicPr>
            <a:picLocks noChangeAspect="1"/>
          </p:cNvPicPr>
          <p:nvPr/>
        </p:nvPicPr>
        <p:blipFill rotWithShape="1">
          <a:blip r:embed="rId10" cstate="email">
            <a:extLst>
              <a:ext uri="{28A0092B-C50C-407E-A947-70E740481C1C}">
                <a14:useLocalDpi xmlns:a14="http://schemas.microsoft.com/office/drawing/2010/main" val="0"/>
              </a:ext>
            </a:extLst>
          </a:blip>
          <a:srcRect l="7155" r="16928"/>
          <a:stretch/>
        </p:blipFill>
        <p:spPr>
          <a:xfrm flipH="1">
            <a:off x="9378765" y="3048000"/>
            <a:ext cx="2987398" cy="3935143"/>
          </a:xfrm>
          <a:prstGeom prst="ellipse">
            <a:avLst/>
          </a:prstGeom>
        </p:spPr>
      </p:pic>
      <p:pic>
        <p:nvPicPr>
          <p:cNvPr id="4" name="Picture 3">
            <a:extLst>
              <a:ext uri="{FF2B5EF4-FFF2-40B4-BE49-F238E27FC236}">
                <a16:creationId xmlns:a16="http://schemas.microsoft.com/office/drawing/2014/main" id="{8E21865B-F0C9-31EC-B06E-BB687FE7DC47}"/>
              </a:ext>
            </a:extLst>
          </p:cNvPr>
          <p:cNvPicPr>
            <a:picLocks noChangeAspect="1"/>
          </p:cNvPicPr>
          <p:nvPr/>
        </p:nvPicPr>
        <p:blipFill>
          <a:blip r:embed="rId11"/>
          <a:stretch>
            <a:fillRect/>
          </a:stretch>
        </p:blipFill>
        <p:spPr>
          <a:xfrm>
            <a:off x="4550736" y="567717"/>
            <a:ext cx="5357566" cy="2667360"/>
          </a:xfrm>
          <a:prstGeom prst="rect">
            <a:avLst/>
          </a:prstGeom>
        </p:spPr>
      </p:pic>
      <p:sp>
        <p:nvSpPr>
          <p:cNvPr id="7" name="TextBox 6">
            <a:extLst>
              <a:ext uri="{FF2B5EF4-FFF2-40B4-BE49-F238E27FC236}">
                <a16:creationId xmlns:a16="http://schemas.microsoft.com/office/drawing/2014/main" id="{270A809C-B872-9BEE-D3E2-37C2CCE4B4DD}"/>
              </a:ext>
            </a:extLst>
          </p:cNvPr>
          <p:cNvSpPr txBox="1"/>
          <p:nvPr/>
        </p:nvSpPr>
        <p:spPr>
          <a:xfrm>
            <a:off x="6411433" y="3370521"/>
            <a:ext cx="3402418"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a:t>
            </a:r>
            <a:r>
              <a:rPr lang="en-US" sz="3600" b="1" dirty="0" err="1">
                <a:latin typeface="Cambria" panose="02040503050406030204" pitchFamily="18" charset="0"/>
                <a:ea typeface="Cambria" panose="02040503050406030204" pitchFamily="18" charset="0"/>
              </a:rPr>
              <a:t>Tiết</a:t>
            </a:r>
            <a:r>
              <a:rPr lang="en-US" sz="3600" b="1" dirty="0">
                <a:latin typeface="Cambria" panose="02040503050406030204" pitchFamily="18" charset="0"/>
                <a:ea typeface="Cambria" panose="02040503050406030204" pitchFamily="18" charset="0"/>
              </a:rPr>
              <a:t> 5, 6)</a:t>
            </a:r>
          </a:p>
        </p:txBody>
      </p:sp>
    </p:spTree>
    <p:extLst>
      <p:ext uri="{BB962C8B-B14F-4D97-AF65-F5344CB8AC3E}">
        <p14:creationId xmlns:p14="http://schemas.microsoft.com/office/powerpoint/2010/main" val="3704537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104775" y="272516"/>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Calibri" panose="020F0502020204030204" pitchFamily="34" charset="0"/>
              </a:rPr>
              <a:t> 6</a:t>
            </a:r>
          </a:p>
        </p:txBody>
      </p:sp>
      <p:sp>
        <p:nvSpPr>
          <p:cNvPr id="19" name="Rectangle 18">
            <a:extLst>
              <a:ext uri="{FF2B5EF4-FFF2-40B4-BE49-F238E27FC236}">
                <a16:creationId xmlns:a16="http://schemas.microsoft.com/office/drawing/2014/main" id="{F654E18D-20CF-11AA-9604-5BB693F80DEB}"/>
              </a:ext>
            </a:extLst>
          </p:cNvPr>
          <p:cNvSpPr/>
          <p:nvPr/>
        </p:nvSpPr>
        <p:spPr>
          <a:xfrm>
            <a:off x="2146183" y="487483"/>
            <a:ext cx="8869328" cy="1323439"/>
          </a:xfrm>
          <a:prstGeom prst="rect">
            <a:avLst/>
          </a:prstGeom>
        </p:spPr>
        <p:txBody>
          <a:bodyPr wrap="square">
            <a:spAutoFit/>
          </a:bodyPr>
          <a:lstStyle/>
          <a:p>
            <a:pPr lvl="0" algn="just"/>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Em rút ra được bài học gì từ câu chuyện này? </a:t>
            </a:r>
          </a:p>
        </p:txBody>
      </p:sp>
      <p:grpSp>
        <p:nvGrpSpPr>
          <p:cNvPr id="3" name="Group 2">
            <a:extLst>
              <a:ext uri="{FF2B5EF4-FFF2-40B4-BE49-F238E27FC236}">
                <a16:creationId xmlns:a16="http://schemas.microsoft.com/office/drawing/2014/main" id="{CCE560E8-FB4A-BC3D-839A-47AC225B8811}"/>
              </a:ext>
            </a:extLst>
          </p:cNvPr>
          <p:cNvGrpSpPr/>
          <p:nvPr/>
        </p:nvGrpSpPr>
        <p:grpSpPr>
          <a:xfrm>
            <a:off x="862184" y="2009774"/>
            <a:ext cx="10580914" cy="3905252"/>
            <a:chOff x="1246910" y="4160186"/>
            <a:chExt cx="10580914" cy="2363234"/>
          </a:xfrm>
          <a:solidFill>
            <a:schemeClr val="accent4">
              <a:lumMod val="20000"/>
              <a:lumOff val="80000"/>
            </a:schemeClr>
          </a:solidFill>
        </p:grpSpPr>
        <p:sp>
          <p:nvSpPr>
            <p:cNvPr id="4" name="Rounded Rectangle 19">
              <a:extLst>
                <a:ext uri="{FF2B5EF4-FFF2-40B4-BE49-F238E27FC236}">
                  <a16:creationId xmlns:a16="http://schemas.microsoft.com/office/drawing/2014/main" id="{98AFCA46-EFA0-CE16-C409-E8ED59FF95C2}"/>
                </a:ext>
              </a:extLst>
            </p:cNvPr>
            <p:cNvSpPr/>
            <p:nvPr/>
          </p:nvSpPr>
          <p:spPr>
            <a:xfrm>
              <a:off x="1246910" y="4160186"/>
              <a:ext cx="10580914" cy="2363234"/>
            </a:xfrm>
            <a:prstGeom prst="roundRect">
              <a:avLst/>
            </a:prstGeom>
            <a:grp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Rectangle 5">
              <a:extLst>
                <a:ext uri="{FF2B5EF4-FFF2-40B4-BE49-F238E27FC236}">
                  <a16:creationId xmlns:a16="http://schemas.microsoft.com/office/drawing/2014/main" id="{8B26E0E9-677F-9857-2010-AC3C420C9C22}"/>
                </a:ext>
              </a:extLst>
            </p:cNvPr>
            <p:cNvSpPr/>
            <p:nvPr/>
          </p:nvSpPr>
          <p:spPr>
            <a:xfrm>
              <a:off x="1389412" y="4298976"/>
              <a:ext cx="10307184" cy="1918362"/>
            </a:xfrm>
            <a:prstGeom prst="rect">
              <a:avLst/>
            </a:prstGeom>
            <a:grp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Em rút ra được bài học không nên đánh giá người khác qua vẻ bề ngoài. Có những người có ngoại hình không đẹp nhưng bên trong rất tốt. Còn có những người ngoại hình đẹp nhưng lại rất xấu xa. </a:t>
              </a:r>
            </a:p>
          </p:txBody>
        </p:sp>
      </p:grpSp>
    </p:spTree>
    <p:extLst>
      <p:ext uri="{BB962C8B-B14F-4D97-AF65-F5344CB8AC3E}">
        <p14:creationId xmlns:p14="http://schemas.microsoft.com/office/powerpoint/2010/main" val="9002997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104775" y="272516"/>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Calibri" panose="020F0502020204030204" pitchFamily="34" charset="0"/>
              </a:rPr>
              <a:t> 7</a:t>
            </a:r>
          </a:p>
        </p:txBody>
      </p:sp>
      <p:sp>
        <p:nvSpPr>
          <p:cNvPr id="19" name="Rectangle 18">
            <a:extLst>
              <a:ext uri="{FF2B5EF4-FFF2-40B4-BE49-F238E27FC236}">
                <a16:creationId xmlns:a16="http://schemas.microsoft.com/office/drawing/2014/main" id="{F654E18D-20CF-11AA-9604-5BB693F80DEB}"/>
              </a:ext>
            </a:extLst>
          </p:cNvPr>
          <p:cNvSpPr/>
          <p:nvPr/>
        </p:nvSpPr>
        <p:spPr>
          <a:xfrm>
            <a:off x="1955683" y="517609"/>
            <a:ext cx="8869328" cy="1200329"/>
          </a:xfrm>
          <a:prstGeom prst="rect">
            <a:avLst/>
          </a:prstGeom>
        </p:spPr>
        <p:txBody>
          <a:bodyPr wrap="square">
            <a:spAutoFit/>
          </a:bodyPr>
          <a:lstStyle/>
          <a:p>
            <a:pPr lvl="0" algn="just"/>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Tìm từ có nghĩa giống với mỗi từ dưới đây và đặt câu với một từ tìm được.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Double Wave 6">
            <a:extLst>
              <a:ext uri="{FF2B5EF4-FFF2-40B4-BE49-F238E27FC236}">
                <a16:creationId xmlns:a16="http://schemas.microsoft.com/office/drawing/2014/main" id="{D3D3B851-A784-1420-AB73-45FDFAAA6FE7}"/>
              </a:ext>
            </a:extLst>
          </p:cNvPr>
          <p:cNvSpPr/>
          <p:nvPr/>
        </p:nvSpPr>
        <p:spPr>
          <a:xfrm>
            <a:off x="590550" y="2276475"/>
            <a:ext cx="2247900" cy="800100"/>
          </a:xfrm>
          <a:prstGeom prst="doubleWav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Vội</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vã</a:t>
            </a:r>
            <a:endPar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8" name="Double Wave 7">
            <a:extLst>
              <a:ext uri="{FF2B5EF4-FFF2-40B4-BE49-F238E27FC236}">
                <a16:creationId xmlns:a16="http://schemas.microsoft.com/office/drawing/2014/main" id="{5AC092AD-DAF2-9DD1-6D93-0042BDE173BC}"/>
              </a:ext>
            </a:extLst>
          </p:cNvPr>
          <p:cNvSpPr/>
          <p:nvPr/>
        </p:nvSpPr>
        <p:spPr>
          <a:xfrm>
            <a:off x="3409950" y="2295525"/>
            <a:ext cx="2247900" cy="800100"/>
          </a:xfrm>
          <a:prstGeom prst="doubleWav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Mừng</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rỡ</a:t>
            </a:r>
            <a:endPar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9" name="Double Wave 8">
            <a:extLst>
              <a:ext uri="{FF2B5EF4-FFF2-40B4-BE49-F238E27FC236}">
                <a16:creationId xmlns:a16="http://schemas.microsoft.com/office/drawing/2014/main" id="{90DE5F3D-8993-8241-B5A2-21A4E073145C}"/>
              </a:ext>
            </a:extLst>
          </p:cNvPr>
          <p:cNvSpPr/>
          <p:nvPr/>
        </p:nvSpPr>
        <p:spPr>
          <a:xfrm>
            <a:off x="6038850" y="2305050"/>
            <a:ext cx="2247900" cy="800100"/>
          </a:xfrm>
          <a:prstGeom prst="doubleWav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Sợ</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hãi</a:t>
            </a:r>
            <a:endPar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10" name="Double Wave 9">
            <a:extLst>
              <a:ext uri="{FF2B5EF4-FFF2-40B4-BE49-F238E27FC236}">
                <a16:creationId xmlns:a16="http://schemas.microsoft.com/office/drawing/2014/main" id="{86871994-80AC-C239-1636-78722DAB62B0}"/>
              </a:ext>
            </a:extLst>
          </p:cNvPr>
          <p:cNvSpPr/>
          <p:nvPr/>
        </p:nvSpPr>
        <p:spPr>
          <a:xfrm>
            <a:off x="8753475" y="2276475"/>
            <a:ext cx="2247900" cy="800100"/>
          </a:xfrm>
          <a:prstGeom prst="doubleWav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Cảm</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động</a:t>
            </a:r>
            <a:endPar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cxnSp>
        <p:nvCxnSpPr>
          <p:cNvPr id="13" name="Straight Arrow Connector 12">
            <a:extLst>
              <a:ext uri="{FF2B5EF4-FFF2-40B4-BE49-F238E27FC236}">
                <a16:creationId xmlns:a16="http://schemas.microsoft.com/office/drawing/2014/main" id="{4E22CCD8-1292-3B1F-E721-407506D0CB5B}"/>
              </a:ext>
            </a:extLst>
          </p:cNvPr>
          <p:cNvCxnSpPr>
            <a:stCxn id="7" idx="2"/>
          </p:cNvCxnSpPr>
          <p:nvPr/>
        </p:nvCxnSpPr>
        <p:spPr>
          <a:xfrm>
            <a:off x="1714500" y="3026569"/>
            <a:ext cx="0" cy="6215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54BBE0AE-E210-AFEB-54DB-FC0A4084C085}"/>
              </a:ext>
            </a:extLst>
          </p:cNvPr>
          <p:cNvSpPr/>
          <p:nvPr/>
        </p:nvSpPr>
        <p:spPr>
          <a:xfrm>
            <a:off x="628650" y="3619500"/>
            <a:ext cx="2419350" cy="10763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vội</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vàng</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hối</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hả</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p>
        </p:txBody>
      </p:sp>
      <p:cxnSp>
        <p:nvCxnSpPr>
          <p:cNvPr id="15" name="Straight Arrow Connector 14">
            <a:extLst>
              <a:ext uri="{FF2B5EF4-FFF2-40B4-BE49-F238E27FC236}">
                <a16:creationId xmlns:a16="http://schemas.microsoft.com/office/drawing/2014/main" id="{01628AA1-C8EE-344F-D078-586F441E2126}"/>
              </a:ext>
            </a:extLst>
          </p:cNvPr>
          <p:cNvCxnSpPr/>
          <p:nvPr/>
        </p:nvCxnSpPr>
        <p:spPr>
          <a:xfrm>
            <a:off x="4552950" y="3026569"/>
            <a:ext cx="0" cy="6215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A151D8E2-CCDB-ED61-E855-566AF7EB84E1}"/>
              </a:ext>
            </a:extLst>
          </p:cNvPr>
          <p:cNvSpPr/>
          <p:nvPr/>
        </p:nvSpPr>
        <p:spPr>
          <a:xfrm>
            <a:off x="3467100" y="3619500"/>
            <a:ext cx="2419350" cy="10763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vui mừng, vui sướng,...</a:t>
            </a:r>
            <a:endPar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cxnSp>
        <p:nvCxnSpPr>
          <p:cNvPr id="21" name="Straight Arrow Connector 20">
            <a:extLst>
              <a:ext uri="{FF2B5EF4-FFF2-40B4-BE49-F238E27FC236}">
                <a16:creationId xmlns:a16="http://schemas.microsoft.com/office/drawing/2014/main" id="{407C6034-BFD5-F1FF-07F3-53B7D2FB5547}"/>
              </a:ext>
            </a:extLst>
          </p:cNvPr>
          <p:cNvCxnSpPr/>
          <p:nvPr/>
        </p:nvCxnSpPr>
        <p:spPr>
          <a:xfrm>
            <a:off x="7267575" y="3064669"/>
            <a:ext cx="0" cy="6215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0196F0E8-9AD1-C960-E03D-D251FA611DC4}"/>
              </a:ext>
            </a:extLst>
          </p:cNvPr>
          <p:cNvSpPr/>
          <p:nvPr/>
        </p:nvSpPr>
        <p:spPr>
          <a:xfrm>
            <a:off x="6181725" y="3657600"/>
            <a:ext cx="2419350" cy="10763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sợ sệt, hoảng sợ,...</a:t>
            </a:r>
            <a:endPar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cxnSp>
        <p:nvCxnSpPr>
          <p:cNvPr id="25" name="Straight Arrow Connector 24">
            <a:extLst>
              <a:ext uri="{FF2B5EF4-FFF2-40B4-BE49-F238E27FC236}">
                <a16:creationId xmlns:a16="http://schemas.microsoft.com/office/drawing/2014/main" id="{9C7A2353-6904-80E7-F3BF-F4149F0207EA}"/>
              </a:ext>
            </a:extLst>
          </p:cNvPr>
          <p:cNvCxnSpPr/>
          <p:nvPr/>
        </p:nvCxnSpPr>
        <p:spPr>
          <a:xfrm>
            <a:off x="9963150" y="3017044"/>
            <a:ext cx="0" cy="6215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92A46A6A-71F5-8728-1129-C2A26498AE13}"/>
              </a:ext>
            </a:extLst>
          </p:cNvPr>
          <p:cNvSpPr/>
          <p:nvPr/>
        </p:nvSpPr>
        <p:spPr>
          <a:xfrm>
            <a:off x="8877300" y="3609975"/>
            <a:ext cx="2419350" cy="10763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Xúc</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động</a:t>
            </a:r>
            <a:endPar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32338481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up)">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up)">
                                      <p:cBhvr>
                                        <p:cTn id="28" dur="500"/>
                                        <p:tgtEl>
                                          <p:spTgt spid="21"/>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up)">
                                      <p:cBhvr>
                                        <p:cTn id="36" dur="500"/>
                                        <p:tgtEl>
                                          <p:spTgt spid="25"/>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up)">
                                      <p:cBhvr>
                                        <p:cTn id="3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4" grpId="0" animBg="1"/>
      <p:bldP spid="16" grpId="0" animBg="1"/>
      <p:bldP spid="22"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104775" y="272516"/>
            <a:ext cx="12192000" cy="361368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8</a:t>
            </a:r>
          </a:p>
        </p:txBody>
      </p:sp>
      <p:sp>
        <p:nvSpPr>
          <p:cNvPr id="19" name="Rectangle 18">
            <a:extLst>
              <a:ext uri="{FF2B5EF4-FFF2-40B4-BE49-F238E27FC236}">
                <a16:creationId xmlns:a16="http://schemas.microsoft.com/office/drawing/2014/main" id="{F654E18D-20CF-11AA-9604-5BB693F80DEB}"/>
              </a:ext>
            </a:extLst>
          </p:cNvPr>
          <p:cNvSpPr/>
          <p:nvPr/>
        </p:nvSpPr>
        <p:spPr>
          <a:xfrm>
            <a:off x="2000250" y="593809"/>
            <a:ext cx="9015261" cy="2554545"/>
          </a:xfrm>
          <a:prstGeom prst="rect">
            <a:avLst/>
          </a:prstGeom>
        </p:spPr>
        <p:txBody>
          <a:bodyPr wrap="square">
            <a:spAutoFit/>
          </a:bodyPr>
          <a:lstStyle/>
          <a:p>
            <a:pPr lvl="0" algn="just"/>
            <a:r>
              <a:rPr lang="vi-VN" sz="3200" b="1" i="1" dirty="0">
                <a:solidFill>
                  <a:prstClr val="black"/>
                </a:solidFill>
                <a:latin typeface="Calibri" panose="020F0502020204030204" pitchFamily="34" charset="0"/>
                <a:cs typeface="Calibri" panose="020F0502020204030204" pitchFamily="34" charset="0"/>
              </a:rPr>
              <a:t>Tìm động từ trong mỗi câu dưới đây:</a:t>
            </a:r>
          </a:p>
          <a:p>
            <a:pPr lvl="0" algn="just"/>
            <a:r>
              <a:rPr lang="vi-VN" sz="3200" b="1" dirty="0">
                <a:solidFill>
                  <a:prstClr val="black"/>
                </a:solidFill>
                <a:latin typeface="Calibri" panose="020F0502020204030204" pitchFamily="34" charset="0"/>
                <a:cs typeface="Calibri" panose="020F0502020204030204" pitchFamily="34" charset="0"/>
              </a:rPr>
              <a:t>- Cá mực </a:t>
            </a:r>
            <a:r>
              <a:rPr lang="en-US" sz="3200" b="1" dirty="0" err="1">
                <a:solidFill>
                  <a:prstClr val="black"/>
                </a:solidFill>
                <a:latin typeface="Calibri" panose="020F0502020204030204" pitchFamily="34" charset="0"/>
                <a:cs typeface="Calibri" panose="020F0502020204030204" pitchFamily="34" charset="0"/>
              </a:rPr>
              <a:t>sợ</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hãi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chạy</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lại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gần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cô</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trai</a:t>
            </a:r>
            <a:r>
              <a:rPr lang="vi-VN" sz="3200" b="1" dirty="0">
                <a:solidFill>
                  <a:prstClr val="black"/>
                </a:solidFill>
                <a:latin typeface="Calibri" panose="020F0502020204030204" pitchFamily="34" charset="0"/>
                <a:cs typeface="Calibri" panose="020F0502020204030204" pitchFamily="34" charset="0"/>
              </a:rPr>
              <a:t>.</a:t>
            </a:r>
          </a:p>
          <a:p>
            <a:pPr lvl="0" algn="just"/>
            <a:r>
              <a:rPr lang="vi-VN" sz="3200" b="1" dirty="0">
                <a:solidFill>
                  <a:prstClr val="black"/>
                </a:solidFill>
                <a:latin typeface="Calibri" panose="020F0502020204030204" pitchFamily="34" charset="0"/>
                <a:cs typeface="Calibri" panose="020F0502020204030204" pitchFamily="34" charset="0"/>
              </a:rPr>
              <a:t>- Cá mực </a:t>
            </a:r>
            <a:r>
              <a:rPr lang="en-US" sz="3200" b="1" dirty="0" err="1">
                <a:solidFill>
                  <a:prstClr val="black"/>
                </a:solidFill>
                <a:latin typeface="Calibri" panose="020F0502020204030204" pitchFamily="34" charset="0"/>
                <a:cs typeface="Calibri" panose="020F0502020204030204" pitchFamily="34" charset="0"/>
              </a:rPr>
              <a:t>kinh</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ngạc</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khi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thấy</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trong</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lòng</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cô</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trai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có</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một</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viên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ngọc</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sáng</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đẹp</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lạ</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thường</a:t>
            </a:r>
            <a:r>
              <a:rPr lang="en-US" sz="3200" b="1" dirty="0">
                <a:solidFill>
                  <a:prstClr val="black"/>
                </a:solidFill>
                <a:latin typeface="Calibri" panose="020F0502020204030204" pitchFamily="34" charset="0"/>
                <a:cs typeface="Calibri" panose="020F0502020204030204" pitchFamily="34" charset="0"/>
              </a:rPr>
              <a:t>.</a:t>
            </a:r>
            <a:endParaRPr lang="vi-VN" sz="3200" b="1" dirty="0">
              <a:solidFill>
                <a:prstClr val="black"/>
              </a:solidFill>
              <a:latin typeface="Calibri" panose="020F0502020204030204" pitchFamily="34" charset="0"/>
              <a:cs typeface="Calibri" panose="020F0502020204030204" pitchFamily="34" charset="0"/>
            </a:endParaRPr>
          </a:p>
          <a:p>
            <a:pPr lvl="0" algn="just"/>
            <a:r>
              <a:rPr lang="vi-VN"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Cá</a:t>
            </a:r>
            <a:r>
              <a:rPr lang="vi-VN" sz="3200" b="1" dirty="0">
                <a:solidFill>
                  <a:prstClr val="black"/>
                </a:solidFill>
                <a:latin typeface="Calibri" panose="020F0502020204030204" pitchFamily="34" charset="0"/>
                <a:cs typeface="Calibri" panose="020F0502020204030204" pitchFamily="34" charset="0"/>
              </a:rPr>
              <a:t> mực cảm động.</a:t>
            </a:r>
          </a:p>
        </p:txBody>
      </p:sp>
      <p:cxnSp>
        <p:nvCxnSpPr>
          <p:cNvPr id="8" name="Straight Connector 7">
            <a:extLst>
              <a:ext uri="{FF2B5EF4-FFF2-40B4-BE49-F238E27FC236}">
                <a16:creationId xmlns:a16="http://schemas.microsoft.com/office/drawing/2014/main" id="{CF0AAEAB-C061-6632-C85B-B1C0458B5104}"/>
              </a:ext>
            </a:extLst>
          </p:cNvPr>
          <p:cNvCxnSpPr/>
          <p:nvPr/>
        </p:nvCxnSpPr>
        <p:spPr>
          <a:xfrm>
            <a:off x="3695700" y="1590675"/>
            <a:ext cx="10096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CA95CF0-9CE2-B61C-0E16-3B9910E8A118}"/>
              </a:ext>
            </a:extLst>
          </p:cNvPr>
          <p:cNvCxnSpPr>
            <a:cxnSpLocks/>
          </p:cNvCxnSpPr>
          <p:nvPr/>
        </p:nvCxnSpPr>
        <p:spPr>
          <a:xfrm>
            <a:off x="4914900" y="1552575"/>
            <a:ext cx="1181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4D509FF-BC35-36F9-DB0F-AB1855413EAF}"/>
              </a:ext>
            </a:extLst>
          </p:cNvPr>
          <p:cNvCxnSpPr>
            <a:cxnSpLocks/>
          </p:cNvCxnSpPr>
          <p:nvPr/>
        </p:nvCxnSpPr>
        <p:spPr>
          <a:xfrm>
            <a:off x="3848100" y="2076450"/>
            <a:ext cx="16192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4D18748-16A3-2068-60D9-0D93C50BA35A}"/>
              </a:ext>
            </a:extLst>
          </p:cNvPr>
          <p:cNvCxnSpPr>
            <a:cxnSpLocks/>
          </p:cNvCxnSpPr>
          <p:nvPr/>
        </p:nvCxnSpPr>
        <p:spPr>
          <a:xfrm>
            <a:off x="3800475" y="3048000"/>
            <a:ext cx="14763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5852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31"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7AC0501B-0E90-4EC9-A171-1347D27588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004" y="152150"/>
            <a:ext cx="1409374" cy="128699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组合 31">
            <a:extLst>
              <a:ext uri="{FF2B5EF4-FFF2-40B4-BE49-F238E27FC236}">
                <a16:creationId xmlns:a16="http://schemas.microsoft.com/office/drawing/2014/main" id="{9A6320BC-2163-9816-FB11-B7E60EA4A663}"/>
              </a:ext>
            </a:extLst>
          </p:cNvPr>
          <p:cNvGrpSpPr/>
          <p:nvPr/>
        </p:nvGrpSpPr>
        <p:grpSpPr>
          <a:xfrm>
            <a:off x="1543920" y="899886"/>
            <a:ext cx="8974616" cy="4931458"/>
            <a:chOff x="1143796" y="12192"/>
            <a:chExt cx="2017160" cy="4419600"/>
          </a:xfrm>
        </p:grpSpPr>
        <p:sp>
          <p:nvSpPr>
            <p:cNvPr id="12" name="矩形 32">
              <a:extLst>
                <a:ext uri="{FF2B5EF4-FFF2-40B4-BE49-F238E27FC236}">
                  <a16:creationId xmlns:a16="http://schemas.microsoft.com/office/drawing/2014/main" id="{4C1CF7A5-0549-BD39-D68C-8CBA4B127BC8}"/>
                </a:ext>
              </a:extLst>
            </p:cNvPr>
            <p:cNvSpPr/>
            <p:nvPr/>
          </p:nvSpPr>
          <p:spPr>
            <a:xfrm>
              <a:off x="1143796" y="12192"/>
              <a:ext cx="201716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字魂107号-萌趣欢乐体"/>
                <a:cs typeface="+mn-ea"/>
                <a:sym typeface="+mn-lt"/>
              </a:endParaRPr>
            </a:p>
          </p:txBody>
        </p:sp>
        <p:sp>
          <p:nvSpPr>
            <p:cNvPr id="13" name="矩形 33">
              <a:extLst>
                <a:ext uri="{FF2B5EF4-FFF2-40B4-BE49-F238E27FC236}">
                  <a16:creationId xmlns:a16="http://schemas.microsoft.com/office/drawing/2014/main" id="{964F507D-2AAD-7F03-8723-B2BB0E0C6A7D}"/>
                </a:ext>
              </a:extLst>
            </p:cNvPr>
            <p:cNvSpPr/>
            <p:nvPr/>
          </p:nvSpPr>
          <p:spPr>
            <a:xfrm>
              <a:off x="1195585" y="158648"/>
              <a:ext cx="1925647" cy="41352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字魂107号-萌趣欢乐体"/>
                <a:cs typeface="+mn-ea"/>
                <a:sym typeface="+mn-lt"/>
              </a:endParaRPr>
            </a:p>
          </p:txBody>
        </p:sp>
      </p:grpSp>
      <p:pic>
        <p:nvPicPr>
          <p:cNvPr id="16" name="Picture 15">
            <a:extLst>
              <a:ext uri="{FF2B5EF4-FFF2-40B4-BE49-F238E27FC236}">
                <a16:creationId xmlns:a16="http://schemas.microsoft.com/office/drawing/2014/main" id="{B3A9FF3A-F222-9143-E537-F3A4E47A238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28037" y="2581893"/>
            <a:ext cx="5812786" cy="4650006"/>
          </a:xfrm>
          <a:prstGeom prst="rect">
            <a:avLst/>
          </a:prstGeom>
        </p:spPr>
      </p:pic>
      <p:pic>
        <p:nvPicPr>
          <p:cNvPr id="3" name="Picture 2">
            <a:extLst>
              <a:ext uri="{FF2B5EF4-FFF2-40B4-BE49-F238E27FC236}">
                <a16:creationId xmlns:a16="http://schemas.microsoft.com/office/drawing/2014/main" id="{953D366F-18D4-A0FA-9951-4EBD283300F1}"/>
              </a:ext>
            </a:extLst>
          </p:cNvPr>
          <p:cNvPicPr>
            <a:picLocks noChangeAspect="1"/>
          </p:cNvPicPr>
          <p:nvPr/>
        </p:nvPicPr>
        <p:blipFill>
          <a:blip r:embed="rId9"/>
          <a:stretch>
            <a:fillRect/>
          </a:stretch>
        </p:blipFill>
        <p:spPr>
          <a:xfrm>
            <a:off x="1886714" y="908112"/>
            <a:ext cx="8742422" cy="4432176"/>
          </a:xfrm>
          <a:prstGeom prst="rect">
            <a:avLst/>
          </a:prstGeom>
        </p:spPr>
      </p:pic>
    </p:spTree>
    <p:extLst>
      <p:ext uri="{BB962C8B-B14F-4D97-AF65-F5344CB8AC3E}">
        <p14:creationId xmlns:p14="http://schemas.microsoft.com/office/powerpoint/2010/main" val="410914663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5">
            <a:extLst>
              <a:ext uri="{FF2B5EF4-FFF2-40B4-BE49-F238E27FC236}">
                <a16:creationId xmlns:a16="http://schemas.microsoft.com/office/drawing/2014/main" id="{2860FB70-8A7A-460C-B7B2-72507300E041}"/>
              </a:ext>
            </a:extLst>
          </p:cNvPr>
          <p:cNvGrpSpPr/>
          <p:nvPr/>
        </p:nvGrpSpPr>
        <p:grpSpPr>
          <a:xfrm>
            <a:off x="1504949" y="0"/>
            <a:ext cx="8686801" cy="1078204"/>
            <a:chOff x="1457541" y="1771650"/>
            <a:chExt cx="3783061" cy="2563700"/>
          </a:xfrm>
        </p:grpSpPr>
        <p:sp>
          <p:nvSpPr>
            <p:cNvPr id="12" name="矩形: 圆角 6">
              <a:extLst>
                <a:ext uri="{FF2B5EF4-FFF2-40B4-BE49-F238E27FC236}">
                  <a16:creationId xmlns:a16="http://schemas.microsoft.com/office/drawing/2014/main" id="{4D50BEE4-04A1-44A5-A4C2-A39C998A09C8}"/>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3" name="矩形: 圆角 7">
              <a:extLst>
                <a:ext uri="{FF2B5EF4-FFF2-40B4-BE49-F238E27FC236}">
                  <a16:creationId xmlns:a16="http://schemas.microsoft.com/office/drawing/2014/main" id="{50CD06C8-E232-4478-A7BA-E42CF7D67808}"/>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14" name="矩形: 圆角 8">
              <a:extLst>
                <a:ext uri="{FF2B5EF4-FFF2-40B4-BE49-F238E27FC236}">
                  <a16:creationId xmlns:a16="http://schemas.microsoft.com/office/drawing/2014/main" id="{61CBF744-679A-4D7C-B336-95CF650B19B5}"/>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15" name="TextBox 14">
            <a:extLst>
              <a:ext uri="{FF2B5EF4-FFF2-40B4-BE49-F238E27FC236}">
                <a16:creationId xmlns:a16="http://schemas.microsoft.com/office/drawing/2014/main" id="{AE642C70-22F6-4902-9C8E-B91CF718FC22}"/>
              </a:ext>
            </a:extLst>
          </p:cNvPr>
          <p:cNvSpPr txBox="1"/>
          <p:nvPr/>
        </p:nvSpPr>
        <p:spPr>
          <a:xfrm>
            <a:off x="2653030" y="147398"/>
            <a:ext cx="953897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Chọn 1 trong 2 đề dưới đây:</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6E779907-5ECC-245A-E596-A492905BE067}"/>
              </a:ext>
            </a:extLst>
          </p:cNvPr>
          <p:cNvPicPr>
            <a:picLocks noChangeAspect="1"/>
          </p:cNvPicPr>
          <p:nvPr/>
        </p:nvPicPr>
        <p:blipFill>
          <a:blip r:embed="rId4"/>
          <a:stretch>
            <a:fillRect/>
          </a:stretch>
        </p:blipFill>
        <p:spPr>
          <a:xfrm>
            <a:off x="1400174" y="2071687"/>
            <a:ext cx="9491899" cy="2386013"/>
          </a:xfrm>
          <a:prstGeom prst="rect">
            <a:avLst/>
          </a:prstGeom>
        </p:spPr>
      </p:pic>
    </p:spTree>
    <p:extLst>
      <p:ext uri="{BB962C8B-B14F-4D97-AF65-F5344CB8AC3E}">
        <p14:creationId xmlns:p14="http://schemas.microsoft.com/office/powerpoint/2010/main" val="19555234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61315-1687-0342-FC1C-7A76F547CA62}"/>
            </a:ext>
          </a:extLst>
        </p:cNvPr>
        <p:cNvGrpSpPr/>
        <p:nvPr/>
      </p:nvGrpSpPr>
      <p:grpSpPr>
        <a:xfrm>
          <a:off x="0" y="0"/>
          <a:ext cx="0" cy="0"/>
          <a:chOff x="0" y="0"/>
          <a:chExt cx="0" cy="0"/>
        </a:xfrm>
      </p:grpSpPr>
      <p:pic>
        <p:nvPicPr>
          <p:cNvPr id="5" name="图片 4">
            <a:extLst>
              <a:ext uri="{FF2B5EF4-FFF2-40B4-BE49-F238E27FC236}">
                <a16:creationId xmlns:a16="http://schemas.microsoft.com/office/drawing/2014/main" id="{B8D02961-B5FD-1147-3DEB-5E69A5D440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C39A9BD-812A-D606-AF51-49F809666A14}"/>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3" name="TextBox 2">
            <a:extLst>
              <a:ext uri="{FF2B5EF4-FFF2-40B4-BE49-F238E27FC236}">
                <a16:creationId xmlns:a16="http://schemas.microsoft.com/office/drawing/2014/main" id="{5680555B-C692-863E-46A2-0ED2F8FA4504}"/>
              </a:ext>
            </a:extLst>
          </p:cNvPr>
          <p:cNvSpPr txBox="1"/>
          <p:nvPr/>
        </p:nvSpPr>
        <p:spPr>
          <a:xfrm>
            <a:off x="829340" y="1010093"/>
            <a:ext cx="10643190" cy="5324535"/>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Sau đây, mình xin kể cho các bạn nghe câu chuyện về một người rất tài năng mà mình vừa tìm hiểu qua báo chí. Đó là anh Đỗ Nhật Nam, người được gọi với cái tên đầy vinh dự là "thần đồng tiếng Anh".</a:t>
            </a:r>
          </a:p>
          <a:p>
            <a:r>
              <a:rPr lang="vi-VN" sz="2000" dirty="0">
                <a:latin typeface="Cambria" panose="02040503050406030204" pitchFamily="18" charset="0"/>
                <a:ea typeface="Cambria" panose="02040503050406030204" pitchFamily="18" charset="0"/>
              </a:rPr>
              <a:t>Anh Nam sinh ra ở tại Hà Nội, bố mẹ là viên chức nhà nước. Từ nhỏ, anh Nam đã bộc lộ mình là người có khả năng nhanh nhạy, biết cách học và nỗ lực, kiên trì rèn luyện. Cùng với sự quan tâm, giúp đỡ của gia đình nên ngày càng phát huy được ưu điểm của bản thân, đặc biệt là khả năng học tiếng anh. Anh Nam có nhiều thành tích nổi bật, đáng khâm phục với khả năng giao tiếp bằng tiếng anh thành thạo, từng làm diễn giả tại Mỹ khi tham gia hội nghị "Khoa học về nụ cười"... Anh Nam cũng là một dịch giả nhỏ tuổi và có khả năng sáng tác tự truyện, ngoài ra anh cũng tham gia nhiều hoạt động xã hội, ngoại khoá đầy bổ ích. Năm lớp hai đã đạt thành tích cao về TOEIC, đến lớp 5 đạt điểm IELTS với mức tuyệt đối. Hiện nay, anh đang du học tại Mỹ với nhiều dự định chinh phục những đỉnh cao mới, nhận vô số bằng khen của trường quốc tế và thư chúc mừng của tổng thống Mỹ Obama. Anh Nhật Nam được rất nhiều người biết đến và ngưỡng mộ. Nhiều video về cách học tiếng anh được anh hướng dẫn và đăng lên mạng thứ hút hàng triệu lượt xem. Các báo chí, truyền thông viết về anh rất nhiều.</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Em luôn lấy anh ấy làm tấm gương để nỗ lực học tập và phấn đấu. Em mong rằng sau này mình cũng giỏi như anh, để mang niềm vui về cho gia đình, vinh quang về cho đất nước.</a:t>
            </a:r>
            <a:endParaRPr lang="en-US" sz="20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144B1EC1-1584-A652-FEAA-712BF2513CE1}"/>
              </a:ext>
            </a:extLst>
          </p:cNvPr>
          <p:cNvPicPr>
            <a:picLocks noChangeAspect="1"/>
          </p:cNvPicPr>
          <p:nvPr/>
        </p:nvPicPr>
        <p:blipFill>
          <a:blip r:embed="rId4"/>
          <a:stretch>
            <a:fillRect/>
          </a:stretch>
        </p:blipFill>
        <p:spPr>
          <a:xfrm>
            <a:off x="4380032" y="278003"/>
            <a:ext cx="3609145" cy="1072989"/>
          </a:xfrm>
          <a:prstGeom prst="rect">
            <a:avLst/>
          </a:prstGeom>
        </p:spPr>
      </p:pic>
    </p:spTree>
    <p:extLst>
      <p:ext uri="{BB962C8B-B14F-4D97-AF65-F5344CB8AC3E}">
        <p14:creationId xmlns:p14="http://schemas.microsoft.com/office/powerpoint/2010/main" val="8677272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34000">
              <a:srgbClr val="FFC000"/>
            </a:gs>
            <a:gs pos="77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4" cstate="email">
            <a:extLst>
              <a:ext uri="{28A0092B-C50C-407E-A947-70E740481C1C}">
                <a14:useLocalDpi xmlns:a14="http://schemas.microsoft.com/office/drawing/2010/main" val="0"/>
              </a:ext>
            </a:extLst>
          </a:blip>
          <a:srcRect b="20491"/>
          <a:stretch/>
        </p:blipFill>
        <p:spPr>
          <a:xfrm>
            <a:off x="0" y="297167"/>
            <a:ext cx="12192000" cy="6578600"/>
          </a:xfrm>
          <a:prstGeom prst="rect">
            <a:avLst/>
          </a:prstGeom>
        </p:spPr>
      </p:pic>
      <p:pic>
        <p:nvPicPr>
          <p:cNvPr id="8" name="图片 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rot="3338781">
            <a:off x="10385713" y="254212"/>
            <a:ext cx="1063853" cy="1355319"/>
          </a:xfrm>
          <a:prstGeom prst="rect">
            <a:avLst/>
          </a:prstGeom>
        </p:spPr>
      </p:pic>
      <p:sp>
        <p:nvSpPr>
          <p:cNvPr id="3" name="Oval 2">
            <a:extLst>
              <a:ext uri="{FF2B5EF4-FFF2-40B4-BE49-F238E27FC236}">
                <a16:creationId xmlns:a16="http://schemas.microsoft.com/office/drawing/2014/main" id="{C0744A93-2626-B9AB-EB35-19E7D9FD179F}"/>
              </a:ext>
            </a:extLst>
          </p:cNvPr>
          <p:cNvSpPr/>
          <p:nvPr/>
        </p:nvSpPr>
        <p:spPr>
          <a:xfrm>
            <a:off x="527096" y="1300480"/>
            <a:ext cx="1497045" cy="1338746"/>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5" name="Picture 4" descr="A green and white logo&#10;&#10;Description automatically generated">
            <a:extLst>
              <a:ext uri="{FF2B5EF4-FFF2-40B4-BE49-F238E27FC236}">
                <a16:creationId xmlns:a16="http://schemas.microsoft.com/office/drawing/2014/main" id="{79ECE37C-17E9-1F38-B626-7293EFDAA792}"/>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41443" y="1352435"/>
            <a:ext cx="1338745" cy="1338745"/>
          </a:xfrm>
          <a:prstGeom prst="rect">
            <a:avLst/>
          </a:prstGeom>
        </p:spPr>
      </p:pic>
      <p:sp>
        <p:nvSpPr>
          <p:cNvPr id="34" name="Double Wave 33">
            <a:extLst>
              <a:ext uri="{FF2B5EF4-FFF2-40B4-BE49-F238E27FC236}">
                <a16:creationId xmlns:a16="http://schemas.microsoft.com/office/drawing/2014/main" id="{09F44D2E-0B7D-CB26-C311-45355B53C415}"/>
              </a:ext>
            </a:extLst>
          </p:cNvPr>
          <p:cNvSpPr/>
          <p:nvPr/>
        </p:nvSpPr>
        <p:spPr>
          <a:xfrm>
            <a:off x="-789480" y="2495662"/>
            <a:ext cx="14146251" cy="3446225"/>
          </a:xfrm>
          <a:prstGeom prst="doubleWave">
            <a:avLst/>
          </a:prstGeom>
          <a:noFill/>
          <a:ln w="38100">
            <a:noFill/>
          </a:ln>
          <a:effectLst>
            <a:outerShdw blurRad="190500" dist="1397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2000" b="1" i="0" u="none" strike="noStrike" kern="1200" cap="none" spc="300" normalizeH="0" baseline="0" noProof="0" dirty="0">
              <a:ln>
                <a:noFill/>
              </a:ln>
              <a:solidFill>
                <a:srgbClr val="0064D2">
                  <a:lumMod val="50000"/>
                </a:srgbClr>
              </a:solidFill>
              <a:effectLst/>
              <a:uLnTx/>
              <a:uFillTx/>
              <a:latin typeface="#9Slide07 IcielHoneyCream" pitchFamily="2" charset="0"/>
              <a:ea typeface="微软雅黑"/>
              <a:cs typeface="+mn-cs"/>
            </a:endParaRPr>
          </a:p>
        </p:txBody>
      </p:sp>
      <p:pic>
        <p:nvPicPr>
          <p:cNvPr id="39" name="图片 4" descr="卡通人物&#10;&#10;低可信度描述已自动生成">
            <a:extLst>
              <a:ext uri="{FF2B5EF4-FFF2-40B4-BE49-F238E27FC236}">
                <a16:creationId xmlns:a16="http://schemas.microsoft.com/office/drawing/2014/main" id="{71088B27-879E-4D5D-CDA1-70B6E4C40FAF}"/>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l="21387" r="13212"/>
          <a:stretch/>
        </p:blipFill>
        <p:spPr>
          <a:xfrm>
            <a:off x="1771086" y="-410993"/>
            <a:ext cx="10935794" cy="6176794"/>
          </a:xfrm>
          <a:prstGeom prst="rect">
            <a:avLst/>
          </a:prstGeom>
        </p:spPr>
      </p:pic>
      <p:pic>
        <p:nvPicPr>
          <p:cNvPr id="7" name="Picture 6">
            <a:extLst>
              <a:ext uri="{FF2B5EF4-FFF2-40B4-BE49-F238E27FC236}">
                <a16:creationId xmlns:a16="http://schemas.microsoft.com/office/drawing/2014/main" id="{4B04935C-1E70-1165-00C8-DA5347C6BA32}"/>
              </a:ext>
            </a:extLst>
          </p:cNvPr>
          <p:cNvPicPr>
            <a:picLocks noChangeAspect="1"/>
          </p:cNvPicPr>
          <p:nvPr/>
        </p:nvPicPr>
        <p:blipFill>
          <a:blip r:embed="rId8"/>
          <a:stretch>
            <a:fillRect/>
          </a:stretch>
        </p:blipFill>
        <p:spPr>
          <a:xfrm>
            <a:off x="3498112" y="608193"/>
            <a:ext cx="7473545" cy="3921816"/>
          </a:xfrm>
          <a:prstGeom prst="rect">
            <a:avLst/>
          </a:prstGeom>
        </p:spPr>
      </p:pic>
      <p:pic>
        <p:nvPicPr>
          <p:cNvPr id="9" name="图片 9">
            <a:extLst>
              <a:ext uri="{FF2B5EF4-FFF2-40B4-BE49-F238E27FC236}">
                <a16:creationId xmlns:a16="http://schemas.microsoft.com/office/drawing/2014/main" id="{C462DE37-3961-A5DE-30E3-02CBE49C5A96}"/>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l="7155" r="16928"/>
          <a:stretch/>
        </p:blipFill>
        <p:spPr>
          <a:xfrm>
            <a:off x="1768070" y="2342183"/>
            <a:ext cx="3545990" cy="4670947"/>
          </a:xfrm>
          <a:prstGeom prst="ellipse">
            <a:avLst/>
          </a:prstGeom>
        </p:spPr>
      </p:pic>
      <p:pic>
        <p:nvPicPr>
          <p:cNvPr id="4" name="图片 2">
            <a:extLst>
              <a:ext uri="{FF2B5EF4-FFF2-40B4-BE49-F238E27FC236}">
                <a16:creationId xmlns:a16="http://schemas.microsoft.com/office/drawing/2014/main" id="{BD05E129-5A18-2B7E-B42B-84F46B79CF35}"/>
              </a:ext>
            </a:extLst>
          </p:cNvPr>
          <p:cNvPicPr>
            <a:picLocks noChangeAspect="1"/>
          </p:cNvPicPr>
          <p:nvPr/>
        </p:nvPicPr>
        <p:blipFill rotWithShape="1">
          <a:blip r:embed="rId10" cstate="email">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l="6912" t="32558" r="6847" b="27752"/>
          <a:stretch/>
        </p:blipFill>
        <p:spPr>
          <a:xfrm flipH="1">
            <a:off x="8285211" y="4623966"/>
            <a:ext cx="4011085" cy="2368607"/>
          </a:xfrm>
          <a:prstGeom prst="rect">
            <a:avLst/>
          </a:prstGeom>
        </p:spPr>
      </p:pic>
    </p:spTree>
    <p:extLst>
      <p:ext uri="{BB962C8B-B14F-4D97-AF65-F5344CB8AC3E}">
        <p14:creationId xmlns:p14="http://schemas.microsoft.com/office/powerpoint/2010/main" val="2210912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31"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7AC0501B-0E90-4EC9-A171-1347D27588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004" y="152150"/>
            <a:ext cx="1409374" cy="128699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组合 31">
            <a:extLst>
              <a:ext uri="{FF2B5EF4-FFF2-40B4-BE49-F238E27FC236}">
                <a16:creationId xmlns:a16="http://schemas.microsoft.com/office/drawing/2014/main" id="{9A6320BC-2163-9816-FB11-B7E60EA4A663}"/>
              </a:ext>
            </a:extLst>
          </p:cNvPr>
          <p:cNvGrpSpPr/>
          <p:nvPr/>
        </p:nvGrpSpPr>
        <p:grpSpPr>
          <a:xfrm>
            <a:off x="1543920" y="899886"/>
            <a:ext cx="8974616" cy="4931458"/>
            <a:chOff x="1143796" y="12192"/>
            <a:chExt cx="2017160" cy="4419600"/>
          </a:xfrm>
        </p:grpSpPr>
        <p:sp>
          <p:nvSpPr>
            <p:cNvPr id="12" name="矩形 32">
              <a:extLst>
                <a:ext uri="{FF2B5EF4-FFF2-40B4-BE49-F238E27FC236}">
                  <a16:creationId xmlns:a16="http://schemas.microsoft.com/office/drawing/2014/main" id="{4C1CF7A5-0549-BD39-D68C-8CBA4B127BC8}"/>
                </a:ext>
              </a:extLst>
            </p:cNvPr>
            <p:cNvSpPr/>
            <p:nvPr/>
          </p:nvSpPr>
          <p:spPr>
            <a:xfrm>
              <a:off x="1143796" y="12192"/>
              <a:ext cx="201716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sp>
          <p:nvSpPr>
            <p:cNvPr id="13" name="矩形 33">
              <a:extLst>
                <a:ext uri="{FF2B5EF4-FFF2-40B4-BE49-F238E27FC236}">
                  <a16:creationId xmlns:a16="http://schemas.microsoft.com/office/drawing/2014/main" id="{964F507D-2AAD-7F03-8723-B2BB0E0C6A7D}"/>
                </a:ext>
              </a:extLst>
            </p:cNvPr>
            <p:cNvSpPr/>
            <p:nvPr/>
          </p:nvSpPr>
          <p:spPr>
            <a:xfrm>
              <a:off x="1195585" y="158648"/>
              <a:ext cx="1925647" cy="41352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107号-萌趣欢乐体"/>
                <a:cs typeface="+mn-ea"/>
                <a:sym typeface="+mn-lt"/>
              </a:endParaRPr>
            </a:p>
          </p:txBody>
        </p:sp>
      </p:grpSp>
      <p:pic>
        <p:nvPicPr>
          <p:cNvPr id="16" name="Picture 15">
            <a:extLst>
              <a:ext uri="{FF2B5EF4-FFF2-40B4-BE49-F238E27FC236}">
                <a16:creationId xmlns:a16="http://schemas.microsoft.com/office/drawing/2014/main" id="{B3A9FF3A-F222-9143-E537-F3A4E47A238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28037" y="2581893"/>
            <a:ext cx="5812786" cy="4650006"/>
          </a:xfrm>
          <a:prstGeom prst="rect">
            <a:avLst/>
          </a:prstGeom>
        </p:spPr>
      </p:pic>
      <p:pic>
        <p:nvPicPr>
          <p:cNvPr id="17" name="Picture 16">
            <a:extLst>
              <a:ext uri="{FF2B5EF4-FFF2-40B4-BE49-F238E27FC236}">
                <a16:creationId xmlns:a16="http://schemas.microsoft.com/office/drawing/2014/main" id="{A9EBF367-4A08-78B3-CA27-3BF7CB6CBAA6}"/>
              </a:ext>
            </a:extLst>
          </p:cNvPr>
          <p:cNvPicPr>
            <a:picLocks noChangeAspect="1"/>
          </p:cNvPicPr>
          <p:nvPr/>
        </p:nvPicPr>
        <p:blipFill>
          <a:blip r:embed="rId9"/>
          <a:stretch>
            <a:fillRect/>
          </a:stretch>
        </p:blipFill>
        <p:spPr>
          <a:xfrm>
            <a:off x="2276898" y="1569178"/>
            <a:ext cx="7809653" cy="3700593"/>
          </a:xfrm>
          <a:prstGeom prst="rect">
            <a:avLst/>
          </a:prstGeom>
        </p:spPr>
      </p:pic>
    </p:spTree>
    <p:extLst>
      <p:ext uri="{BB962C8B-B14F-4D97-AF65-F5344CB8AC3E}">
        <p14:creationId xmlns:p14="http://schemas.microsoft.com/office/powerpoint/2010/main" val="37416910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 name="Picture 1">
            <a:extLst>
              <a:ext uri="{FF2B5EF4-FFF2-40B4-BE49-F238E27FC236}">
                <a16:creationId xmlns:a16="http://schemas.microsoft.com/office/drawing/2014/main" id="{F12B4280-C2AC-9B10-1F04-AA15B9197E0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3" name="Rounded Rectangular Callout 54">
            <a:extLst>
              <a:ext uri="{FF2B5EF4-FFF2-40B4-BE49-F238E27FC236}">
                <a16:creationId xmlns:a16="http://schemas.microsoft.com/office/drawing/2014/main" id="{DD837CAF-826C-C583-44D4-38F2474E357D}"/>
              </a:ext>
            </a:extLst>
          </p:cNvPr>
          <p:cNvSpPr/>
          <p:nvPr/>
        </p:nvSpPr>
        <p:spPr>
          <a:xfrm>
            <a:off x="5837274" y="90151"/>
            <a:ext cx="6192801" cy="1972565"/>
          </a:xfrm>
          <a:prstGeom prst="wedgeRoundRectCallout">
            <a:avLst>
              <a:gd name="adj1" fmla="val 1829"/>
              <a:gd name="adj2" fmla="val 59083"/>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vi-VN"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1. Những từ ngữ nào cho thấy chim chiền chiện bay lượn giữa không gian cao rộng? </a:t>
            </a:r>
          </a:p>
        </p:txBody>
      </p:sp>
      <p:grpSp>
        <p:nvGrpSpPr>
          <p:cNvPr id="6" name="Group 5">
            <a:extLst>
              <a:ext uri="{FF2B5EF4-FFF2-40B4-BE49-F238E27FC236}">
                <a16:creationId xmlns:a16="http://schemas.microsoft.com/office/drawing/2014/main" id="{0F9CB2F8-E3D3-C8D5-70EE-B8F86BADFDC7}"/>
              </a:ext>
            </a:extLst>
          </p:cNvPr>
          <p:cNvGrpSpPr/>
          <p:nvPr/>
        </p:nvGrpSpPr>
        <p:grpSpPr>
          <a:xfrm>
            <a:off x="720129" y="371475"/>
            <a:ext cx="6756996" cy="7372349"/>
            <a:chOff x="963296" y="-1647825"/>
            <a:chExt cx="7949254" cy="7372349"/>
          </a:xfrm>
        </p:grpSpPr>
        <p:pic>
          <p:nvPicPr>
            <p:cNvPr id="7" name="Picture 6">
              <a:extLst>
                <a:ext uri="{FF2B5EF4-FFF2-40B4-BE49-F238E27FC236}">
                  <a16:creationId xmlns:a16="http://schemas.microsoft.com/office/drawing/2014/main" id="{0FE8EFDA-E9B0-7705-66BA-C3B2DA9E12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296" y="-1647825"/>
              <a:ext cx="7949254" cy="7372349"/>
            </a:xfrm>
            <a:prstGeom prst="rect">
              <a:avLst/>
            </a:prstGeom>
          </p:spPr>
        </p:pic>
        <p:sp>
          <p:nvSpPr>
            <p:cNvPr id="8" name="Rectangle 7">
              <a:extLst>
                <a:ext uri="{FF2B5EF4-FFF2-40B4-BE49-F238E27FC236}">
                  <a16:creationId xmlns:a16="http://schemas.microsoft.com/office/drawing/2014/main" id="{4C732ED0-998E-0FD4-3C85-B7E921314575}"/>
                </a:ext>
              </a:extLst>
            </p:cNvPr>
            <p:cNvSpPr/>
            <p:nvPr/>
          </p:nvSpPr>
          <p:spPr>
            <a:xfrm>
              <a:off x="2095458" y="576879"/>
              <a:ext cx="5843238" cy="3160224"/>
            </a:xfrm>
            <a:prstGeom prst="rect">
              <a:avLst/>
            </a:prstGeom>
          </p:spPr>
          <p:txBody>
            <a:bodyPr wrap="square">
              <a:spAutoFit/>
            </a:bodyPr>
            <a:lstStyle/>
            <a:p>
              <a:pPr marL="0" marR="0" algn="just">
                <a:lnSpc>
                  <a:spcPct val="120000"/>
                </a:lnSpc>
                <a:spcBef>
                  <a:spcPts val="0"/>
                </a:spcBef>
                <a:spcAft>
                  <a:spcPts val="0"/>
                </a:spcAft>
              </a:pP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Những</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từ</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ngữ</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nào</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cho</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thấy</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chim</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chiền</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chiện</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bay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lượn</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giữa</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không</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gian</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cao</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rộng</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là</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Bay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vút</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vút</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cao</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Cánh</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đập</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trời</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xanh</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Cao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hoài</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cao</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vợi</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Bay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cao</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cao</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vút</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Chim</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biến</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mất</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rồi</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endPar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23229111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pic>
        <p:nvPicPr>
          <p:cNvPr id="2" name="Picture 1">
            <a:extLst>
              <a:ext uri="{FF2B5EF4-FFF2-40B4-BE49-F238E27FC236}">
                <a16:creationId xmlns:a16="http://schemas.microsoft.com/office/drawing/2014/main" id="{F12B4280-C2AC-9B10-1F04-AA15B9197E0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3" name="Rounded Rectangular Callout 54">
            <a:extLst>
              <a:ext uri="{FF2B5EF4-FFF2-40B4-BE49-F238E27FC236}">
                <a16:creationId xmlns:a16="http://schemas.microsoft.com/office/drawing/2014/main" id="{DD837CAF-826C-C583-44D4-38F2474E357D}"/>
              </a:ext>
            </a:extLst>
          </p:cNvPr>
          <p:cNvSpPr/>
          <p:nvPr/>
        </p:nvSpPr>
        <p:spPr>
          <a:xfrm>
            <a:off x="6781801" y="90151"/>
            <a:ext cx="5248274" cy="2129174"/>
          </a:xfrm>
          <a:prstGeom prst="wedgeRoundRectCallout">
            <a:avLst>
              <a:gd name="adj1" fmla="val 1829"/>
              <a:gd name="adj2" fmla="val 59083"/>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vi-VN" sz="28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2. Tiếng hót của chim chiền chiện được miêu tả qua những câu thơ nào? Nêu cảm nghĩ của em về tiếng chim chiền chiện trong bài thơ.</a:t>
            </a:r>
            <a:endPar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6" name="Group 5">
            <a:extLst>
              <a:ext uri="{FF2B5EF4-FFF2-40B4-BE49-F238E27FC236}">
                <a16:creationId xmlns:a16="http://schemas.microsoft.com/office/drawing/2014/main" id="{0F9CB2F8-E3D3-C8D5-70EE-B8F86BADFDC7}"/>
              </a:ext>
            </a:extLst>
          </p:cNvPr>
          <p:cNvGrpSpPr/>
          <p:nvPr/>
        </p:nvGrpSpPr>
        <p:grpSpPr>
          <a:xfrm>
            <a:off x="-138223" y="-819150"/>
            <a:ext cx="7357730" cy="5534025"/>
            <a:chOff x="963296" y="-1647825"/>
            <a:chExt cx="7949254" cy="7372349"/>
          </a:xfrm>
        </p:grpSpPr>
        <p:pic>
          <p:nvPicPr>
            <p:cNvPr id="7" name="Picture 6">
              <a:extLst>
                <a:ext uri="{FF2B5EF4-FFF2-40B4-BE49-F238E27FC236}">
                  <a16:creationId xmlns:a16="http://schemas.microsoft.com/office/drawing/2014/main" id="{0FE8EFDA-E9B0-7705-66BA-C3B2DA9E12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296" y="-1647825"/>
              <a:ext cx="7949254" cy="7372349"/>
            </a:xfrm>
            <a:prstGeom prst="rect">
              <a:avLst/>
            </a:prstGeom>
          </p:spPr>
        </p:pic>
        <p:sp>
          <p:nvSpPr>
            <p:cNvPr id="8" name="Rectangle 7">
              <a:extLst>
                <a:ext uri="{FF2B5EF4-FFF2-40B4-BE49-F238E27FC236}">
                  <a16:creationId xmlns:a16="http://schemas.microsoft.com/office/drawing/2014/main" id="{4C732ED0-998E-0FD4-3C85-B7E921314575}"/>
                </a:ext>
              </a:extLst>
            </p:cNvPr>
            <p:cNvSpPr/>
            <p:nvPr/>
          </p:nvSpPr>
          <p:spPr>
            <a:xfrm>
              <a:off x="2129075" y="462580"/>
              <a:ext cx="5843238" cy="3611126"/>
            </a:xfrm>
            <a:prstGeom prst="rect">
              <a:avLst/>
            </a:prstGeom>
          </p:spPr>
          <p:txBody>
            <a:bodyPr wrap="square">
              <a:spAutoFit/>
            </a:bodyPr>
            <a:lstStyle/>
            <a:p>
              <a:pPr marL="0" marR="0" algn="just">
                <a:lnSpc>
                  <a:spcPct val="120000"/>
                </a:lnSpc>
                <a:spcBef>
                  <a:spcPts val="0"/>
                </a:spcBef>
                <a:spcAft>
                  <a:spcPts val="0"/>
                </a:spcAft>
              </a:pP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Tiếng</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hót</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của</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chim</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chiền</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chiện</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được</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miêu</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tả</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qua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những</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câu</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thơ</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Tiếng</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hót</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long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lanh</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Như</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cành</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sương</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chói</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Tiếng</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ngọc</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trong</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veo</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Chỉ</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còn</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tiếng</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hót</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Làm</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xanh</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da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trời</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p>
          </p:txBody>
        </p:sp>
      </p:grpSp>
      <p:grpSp>
        <p:nvGrpSpPr>
          <p:cNvPr id="4" name="Group 3">
            <a:extLst>
              <a:ext uri="{FF2B5EF4-FFF2-40B4-BE49-F238E27FC236}">
                <a16:creationId xmlns:a16="http://schemas.microsoft.com/office/drawing/2014/main" id="{37CBA00C-E4EB-A87D-A3A5-72F363D3BC51}"/>
              </a:ext>
            </a:extLst>
          </p:cNvPr>
          <p:cNvGrpSpPr/>
          <p:nvPr/>
        </p:nvGrpSpPr>
        <p:grpSpPr>
          <a:xfrm>
            <a:off x="101004" y="2047876"/>
            <a:ext cx="6756996" cy="5943600"/>
            <a:chOff x="963296" y="-1647824"/>
            <a:chExt cx="7949254" cy="5943600"/>
          </a:xfrm>
        </p:grpSpPr>
        <p:pic>
          <p:nvPicPr>
            <p:cNvPr id="9" name="Picture 8">
              <a:extLst>
                <a:ext uri="{FF2B5EF4-FFF2-40B4-BE49-F238E27FC236}">
                  <a16:creationId xmlns:a16="http://schemas.microsoft.com/office/drawing/2014/main" id="{9F0C4DCB-FBAE-A2FA-1BBD-5F312ADBE9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296" y="-1647824"/>
              <a:ext cx="7949254" cy="5943600"/>
            </a:xfrm>
            <a:prstGeom prst="rect">
              <a:avLst/>
            </a:prstGeom>
          </p:spPr>
        </p:pic>
        <p:sp>
          <p:nvSpPr>
            <p:cNvPr id="10" name="Rectangle 9">
              <a:extLst>
                <a:ext uri="{FF2B5EF4-FFF2-40B4-BE49-F238E27FC236}">
                  <a16:creationId xmlns:a16="http://schemas.microsoft.com/office/drawing/2014/main" id="{DD3677B1-EAA8-F4F2-C581-802DEB0DA524}"/>
                </a:ext>
              </a:extLst>
            </p:cNvPr>
            <p:cNvSpPr/>
            <p:nvPr/>
          </p:nvSpPr>
          <p:spPr>
            <a:xfrm>
              <a:off x="1962292" y="-83668"/>
              <a:ext cx="5843238" cy="2721964"/>
            </a:xfrm>
            <a:prstGeom prst="rect">
              <a:avLst/>
            </a:prstGeom>
          </p:spPr>
          <p:txBody>
            <a:bodyPr wrap="square">
              <a:spAutoFit/>
            </a:bodyPr>
            <a:lstStyle/>
            <a:p>
              <a:pPr marL="0" marR="0" algn="just">
                <a:lnSpc>
                  <a:spcPct val="120000"/>
                </a:lnSpc>
                <a:spcBef>
                  <a:spcPts val="0"/>
                </a:spcBef>
                <a:spcAft>
                  <a:spcPts val="0"/>
                </a:spcAft>
              </a:pP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Cảm</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nghĩ</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của</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em</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về</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tiếng</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chim</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chiền</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chiện</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trong</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bài</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thơ</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Tiếng</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chim</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chiền</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chiện</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trong</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bài</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thơ</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rất</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hay.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Tiếng</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chim</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trong</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veo</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êm</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dịu</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như</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hạt</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sương</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làm</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cho</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bầu</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trời</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trở</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nên</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xanh</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tươi</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tuyệt</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đẹp</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p>
          </p:txBody>
        </p:sp>
      </p:grpSp>
    </p:spTree>
    <p:extLst>
      <p:ext uri="{BB962C8B-B14F-4D97-AF65-F5344CB8AC3E}">
        <p14:creationId xmlns:p14="http://schemas.microsoft.com/office/powerpoint/2010/main" val="34290451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0" y="-13234"/>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b="1" dirty="0">
                <a:solidFill>
                  <a:srgbClr val="000000"/>
                </a:solidFill>
                <a:latin typeface="Calibri" panose="020F0502020204030204" pitchFamily="34" charset="0"/>
                <a:cs typeface="Calibri" panose="020F0502020204030204" pitchFamily="34" charset="0"/>
              </a:rPr>
              <a:t>     </a:t>
            </a:r>
            <a:endParaRPr lang="en-US" sz="2800" dirty="0">
              <a:solidFill>
                <a:schemeClr val="tx1"/>
              </a:solidFill>
              <a:latin typeface="Calibri" panose="020F0502020204030204" pitchFamily="34" charset="0"/>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Calibri" panose="020F0502020204030204" pitchFamily="34" charset="0"/>
                <a:cs typeface="Calibri" panose="020F0502020204030204" pitchFamily="34" charset="0"/>
              </a:rPr>
              <a:t>Câu</a:t>
            </a:r>
            <a:r>
              <a:rPr lang="en-US" sz="2800" dirty="0">
                <a:solidFill>
                  <a:schemeClr val="accent4">
                    <a:lumMod val="20000"/>
                    <a:lumOff val="80000"/>
                  </a:schemeClr>
                </a:solidFill>
                <a:latin typeface="Calibri" panose="020F0502020204030204" pitchFamily="34" charset="0"/>
                <a:cs typeface="Calibri" panose="020F0502020204030204" pitchFamily="34" charset="0"/>
              </a:rPr>
              <a:t> 1</a:t>
            </a:r>
          </a:p>
        </p:txBody>
      </p:sp>
      <p:sp>
        <p:nvSpPr>
          <p:cNvPr id="19" name="Rectangle 18">
            <a:extLst>
              <a:ext uri="{FF2B5EF4-FFF2-40B4-BE49-F238E27FC236}">
                <a16:creationId xmlns:a16="http://schemas.microsoft.com/office/drawing/2014/main" id="{F654E18D-20CF-11AA-9604-5BB693F80DEB}"/>
              </a:ext>
            </a:extLst>
          </p:cNvPr>
          <p:cNvSpPr/>
          <p:nvPr/>
        </p:nvSpPr>
        <p:spPr>
          <a:xfrm>
            <a:off x="2146183" y="593809"/>
            <a:ext cx="8869328" cy="584775"/>
          </a:xfrm>
          <a:prstGeom prst="rect">
            <a:avLst/>
          </a:prstGeom>
        </p:spPr>
        <p:txBody>
          <a:bodyPr wrap="square">
            <a:spAutoFit/>
          </a:bodyPr>
          <a:lstStyle/>
          <a:p>
            <a:pPr algn="just"/>
            <a:r>
              <a:rPr lang="vi-VN" sz="3200" b="1" dirty="0">
                <a:solidFill>
                  <a:prstClr val="black"/>
                </a:solidFill>
                <a:latin typeface="Calibri" panose="020F0502020204030204" pitchFamily="34" charset="0"/>
                <a:cs typeface="Calibri" panose="020F0502020204030204" pitchFamily="34" charset="0"/>
              </a:rPr>
              <a:t>Cá mực mang gì đi học? Tìm câu trả lời đúng.</a:t>
            </a:r>
            <a:endParaRPr lang="en-US" sz="2000" dirty="0">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885819CF-265F-4D33-BC33-65AC801209C1}"/>
              </a:ext>
            </a:extLst>
          </p:cNvPr>
          <p:cNvGrpSpPr/>
          <p:nvPr/>
        </p:nvGrpSpPr>
        <p:grpSpPr>
          <a:xfrm>
            <a:off x="805034" y="1600200"/>
            <a:ext cx="10580914" cy="3076575"/>
            <a:chOff x="1246910" y="4160186"/>
            <a:chExt cx="10580914" cy="1339119"/>
          </a:xfrm>
        </p:grpSpPr>
        <p:sp>
          <p:nvSpPr>
            <p:cNvPr id="21" name="Rounded Rectangle 19">
              <a:extLst>
                <a:ext uri="{FF2B5EF4-FFF2-40B4-BE49-F238E27FC236}">
                  <a16:creationId xmlns:a16="http://schemas.microsoft.com/office/drawing/2014/main" id="{E70FD120-2533-9786-6810-D7C7B6CFCC16}"/>
                </a:ext>
              </a:extLst>
            </p:cNvPr>
            <p:cNvSpPr/>
            <p:nvPr/>
          </p:nvSpPr>
          <p:spPr>
            <a:xfrm>
              <a:off x="1246910" y="4160186"/>
              <a:ext cx="10580914" cy="1339119"/>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849877C2-89AD-875C-2DC6-817D62900A0D}"/>
                </a:ext>
              </a:extLst>
            </p:cNvPr>
            <p:cNvSpPr/>
            <p:nvPr/>
          </p:nvSpPr>
          <p:spPr>
            <a:xfrm>
              <a:off x="1389412" y="4298976"/>
              <a:ext cx="10307184" cy="1004728"/>
            </a:xfrm>
            <a:prstGeom prst="rect">
              <a:avLst/>
            </a:prstGeom>
          </p:spPr>
          <p:txBody>
            <a:bodyPr wrap="square">
              <a:spAutoFit/>
            </a:bodyPr>
            <a:lstStyle/>
            <a:p>
              <a:pPr algn="just"/>
              <a:r>
                <a:rPr lang="en-US" sz="3600" b="1" dirty="0">
                  <a:solidFill>
                    <a:srgbClr val="002060"/>
                  </a:solidFill>
                  <a:latin typeface="Calibri" panose="020F0502020204030204" pitchFamily="34" charset="0"/>
                  <a:ea typeface="Cambria" panose="02040503050406030204" pitchFamily="18" charset="0"/>
                  <a:cs typeface="Calibri" panose="020F0502020204030204" pitchFamily="34" charset="0"/>
                </a:rPr>
                <a:t>A. </a:t>
              </a:r>
              <a:r>
                <a:rPr lang="vi-VN" sz="3600" b="1" dirty="0">
                  <a:solidFill>
                    <a:srgbClr val="002060"/>
                  </a:solidFill>
                  <a:latin typeface="Calibri" panose="020F0502020204030204" pitchFamily="34" charset="0"/>
                  <a:ea typeface="Cambria" panose="02040503050406030204" pitchFamily="18" charset="0"/>
                  <a:cs typeface="Calibri" panose="020F0502020204030204" pitchFamily="34" charset="0"/>
                </a:rPr>
                <a:t>Nước biển xanh biếc.</a:t>
              </a:r>
              <a:endParaRPr lang="en-US" sz="36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algn="just"/>
              <a:r>
                <a:rPr lang="en-US" sz="3600" b="1" dirty="0">
                  <a:solidFill>
                    <a:srgbClr val="002060"/>
                  </a:solidFill>
                  <a:latin typeface="Calibri" panose="020F0502020204030204" pitchFamily="34" charset="0"/>
                  <a:ea typeface="Cambria" panose="02040503050406030204" pitchFamily="18" charset="0"/>
                  <a:cs typeface="Calibri" panose="020F0502020204030204" pitchFamily="34" charset="0"/>
                </a:rPr>
                <a:t>B. </a:t>
              </a:r>
              <a:r>
                <a:rPr lang="vi-VN" sz="3600" b="1" dirty="0">
                  <a:solidFill>
                    <a:srgbClr val="002060"/>
                  </a:solidFill>
                  <a:latin typeface="Calibri" panose="020F0502020204030204" pitchFamily="34" charset="0"/>
                  <a:ea typeface="Cambria" panose="02040503050406030204" pitchFamily="18" charset="0"/>
                  <a:cs typeface="Calibri" panose="020F0502020204030204" pitchFamily="34" charset="0"/>
                </a:rPr>
                <a:t>Những bông hoa đẹp.</a:t>
              </a:r>
            </a:p>
            <a:p>
              <a:pPr algn="just"/>
              <a:r>
                <a:rPr lang="vi-VN" sz="3600" b="1" dirty="0">
                  <a:solidFill>
                    <a:srgbClr val="002060"/>
                  </a:solidFill>
                  <a:latin typeface="Calibri" panose="020F0502020204030204" pitchFamily="34" charset="0"/>
                  <a:ea typeface="Cambria" panose="02040503050406030204" pitchFamily="18" charset="0"/>
                  <a:cs typeface="Calibri" panose="020F0502020204030204" pitchFamily="34" charset="0"/>
                </a:rPr>
                <a:t>C. Một cái lọ mực.</a:t>
              </a:r>
            </a:p>
            <a:p>
              <a:pPr algn="just"/>
              <a:r>
                <a:rPr lang="vi-VN" sz="3600" b="1" dirty="0">
                  <a:solidFill>
                    <a:srgbClr val="002060"/>
                  </a:solidFill>
                  <a:latin typeface="Calibri" panose="020F0502020204030204" pitchFamily="34" charset="0"/>
                  <a:ea typeface="Cambria" panose="02040503050406030204" pitchFamily="18" charset="0"/>
                  <a:cs typeface="Calibri" panose="020F0502020204030204" pitchFamily="34" charset="0"/>
                </a:rPr>
                <a:t>D. Nhiều đồ dùng học tập.</a:t>
              </a:r>
            </a:p>
          </p:txBody>
        </p:sp>
      </p:grpSp>
      <p:sp>
        <p:nvSpPr>
          <p:cNvPr id="26" name="Oval 25">
            <a:extLst>
              <a:ext uri="{FF2B5EF4-FFF2-40B4-BE49-F238E27FC236}">
                <a16:creationId xmlns:a16="http://schemas.microsoft.com/office/drawing/2014/main" id="{190E945A-B8A0-A6C4-CE90-C1D6DAC62641}"/>
              </a:ext>
            </a:extLst>
          </p:cNvPr>
          <p:cNvSpPr/>
          <p:nvPr/>
        </p:nvSpPr>
        <p:spPr>
          <a:xfrm>
            <a:off x="885825" y="3076575"/>
            <a:ext cx="590550" cy="5429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616743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0" y="-13234"/>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2</a:t>
            </a:r>
          </a:p>
        </p:txBody>
      </p:sp>
      <p:sp>
        <p:nvSpPr>
          <p:cNvPr id="19" name="Rectangle 18">
            <a:extLst>
              <a:ext uri="{FF2B5EF4-FFF2-40B4-BE49-F238E27FC236}">
                <a16:creationId xmlns:a16="http://schemas.microsoft.com/office/drawing/2014/main" id="{F654E18D-20CF-11AA-9604-5BB693F80DEB}"/>
              </a:ext>
            </a:extLst>
          </p:cNvPr>
          <p:cNvSpPr/>
          <p:nvPr/>
        </p:nvSpPr>
        <p:spPr>
          <a:xfrm>
            <a:off x="2146183" y="593809"/>
            <a:ext cx="8869328" cy="1077218"/>
          </a:xfrm>
          <a:prstGeom prst="rect">
            <a:avLst/>
          </a:prstGeom>
        </p:spPr>
        <p:txBody>
          <a:bodyPr wrap="square">
            <a:spAutoFit/>
          </a:bodyPr>
          <a:lstStyle/>
          <a:p>
            <a:pPr lvl="0" algn="just"/>
            <a:r>
              <a:rPr lang="vi-VN" sz="3200" b="1" dirty="0">
                <a:solidFill>
                  <a:prstClr val="black"/>
                </a:solidFill>
                <a:latin typeface="Calibri" panose="020F0502020204030204" pitchFamily="34" charset="0"/>
                <a:cs typeface="Calibri" panose="020F0502020204030204" pitchFamily="34" charset="0"/>
              </a:rPr>
              <a:t>Khi gặp cô trai, vì sao cá mực lễ phép trả lời rồi vội vã bơi đi? Tìm câu trả lời đúng.</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0" name="Group 19">
            <a:extLst>
              <a:ext uri="{FF2B5EF4-FFF2-40B4-BE49-F238E27FC236}">
                <a16:creationId xmlns:a16="http://schemas.microsoft.com/office/drawing/2014/main" id="{885819CF-265F-4D33-BC33-65AC801209C1}"/>
              </a:ext>
            </a:extLst>
          </p:cNvPr>
          <p:cNvGrpSpPr/>
          <p:nvPr/>
        </p:nvGrpSpPr>
        <p:grpSpPr>
          <a:xfrm>
            <a:off x="805034" y="1600201"/>
            <a:ext cx="10580914" cy="3181188"/>
            <a:chOff x="1246910" y="4160186"/>
            <a:chExt cx="10580914" cy="1384653"/>
          </a:xfrm>
        </p:grpSpPr>
        <p:sp>
          <p:nvSpPr>
            <p:cNvPr id="21" name="Rounded Rectangle 19">
              <a:extLst>
                <a:ext uri="{FF2B5EF4-FFF2-40B4-BE49-F238E27FC236}">
                  <a16:creationId xmlns:a16="http://schemas.microsoft.com/office/drawing/2014/main" id="{E70FD120-2533-9786-6810-D7C7B6CFCC16}"/>
                </a:ext>
              </a:extLst>
            </p:cNvPr>
            <p:cNvSpPr/>
            <p:nvPr/>
          </p:nvSpPr>
          <p:spPr>
            <a:xfrm>
              <a:off x="1246910" y="4160186"/>
              <a:ext cx="10580914" cy="1339119"/>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a:extLst>
                <a:ext uri="{FF2B5EF4-FFF2-40B4-BE49-F238E27FC236}">
                  <a16:creationId xmlns:a16="http://schemas.microsoft.com/office/drawing/2014/main" id="{849877C2-89AD-875C-2DC6-817D62900A0D}"/>
                </a:ext>
              </a:extLst>
            </p:cNvPr>
            <p:cNvSpPr/>
            <p:nvPr/>
          </p:nvSpPr>
          <p:spPr>
            <a:xfrm>
              <a:off x="1389412" y="4298976"/>
              <a:ext cx="10307184" cy="1245863"/>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A. Vì cá mực sợ muộn giờ học.</a:t>
              </a:r>
            </a:p>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B. Vì cá mực hơi sợ khi nhìn thấy vỏ ngoài của cô trai.</a:t>
              </a:r>
            </a:p>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 Vì cá mực muốn đi ngắm bông hoa đẹp.</a:t>
              </a:r>
            </a:p>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D. Vì cá mực muốn bơi đi gặp cá cơm.</a:t>
              </a:r>
            </a:p>
          </p:txBody>
        </p:sp>
      </p:grpSp>
      <p:sp>
        <p:nvSpPr>
          <p:cNvPr id="26" name="Oval 25">
            <a:extLst>
              <a:ext uri="{FF2B5EF4-FFF2-40B4-BE49-F238E27FC236}">
                <a16:creationId xmlns:a16="http://schemas.microsoft.com/office/drawing/2014/main" id="{190E945A-B8A0-A6C4-CE90-C1D6DAC62641}"/>
              </a:ext>
            </a:extLst>
          </p:cNvPr>
          <p:cNvSpPr/>
          <p:nvPr/>
        </p:nvSpPr>
        <p:spPr>
          <a:xfrm>
            <a:off x="838200" y="2562225"/>
            <a:ext cx="590550" cy="5429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01679046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0" y="-13234"/>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3</a:t>
            </a:r>
          </a:p>
        </p:txBody>
      </p:sp>
      <p:sp>
        <p:nvSpPr>
          <p:cNvPr id="19" name="Rectangle 18">
            <a:extLst>
              <a:ext uri="{FF2B5EF4-FFF2-40B4-BE49-F238E27FC236}">
                <a16:creationId xmlns:a16="http://schemas.microsoft.com/office/drawing/2014/main" id="{F654E18D-20CF-11AA-9604-5BB693F80DEB}"/>
              </a:ext>
            </a:extLst>
          </p:cNvPr>
          <p:cNvSpPr/>
          <p:nvPr/>
        </p:nvSpPr>
        <p:spPr>
          <a:xfrm>
            <a:off x="2146183" y="561912"/>
            <a:ext cx="8869328" cy="1077218"/>
          </a:xfrm>
          <a:prstGeom prst="rect">
            <a:avLst/>
          </a:prstGeom>
        </p:spPr>
        <p:txBody>
          <a:bodyPr wrap="square">
            <a:spAutoFit/>
          </a:bodyPr>
          <a:lstStyle/>
          <a:p>
            <a:pPr lvl="0" algn="just"/>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Vì sao cá mực muốn đến gần hải quỳ? Tìm câu trả lời đúng. </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20" name="Group 19">
            <a:extLst>
              <a:ext uri="{FF2B5EF4-FFF2-40B4-BE49-F238E27FC236}">
                <a16:creationId xmlns:a16="http://schemas.microsoft.com/office/drawing/2014/main" id="{885819CF-265F-4D33-BC33-65AC801209C1}"/>
              </a:ext>
            </a:extLst>
          </p:cNvPr>
          <p:cNvGrpSpPr/>
          <p:nvPr/>
        </p:nvGrpSpPr>
        <p:grpSpPr>
          <a:xfrm>
            <a:off x="766934" y="1600200"/>
            <a:ext cx="10580914" cy="4076699"/>
            <a:chOff x="1246910" y="4160186"/>
            <a:chExt cx="10580914" cy="1774436"/>
          </a:xfrm>
        </p:grpSpPr>
        <p:sp>
          <p:nvSpPr>
            <p:cNvPr id="21" name="Rounded Rectangle 19">
              <a:extLst>
                <a:ext uri="{FF2B5EF4-FFF2-40B4-BE49-F238E27FC236}">
                  <a16:creationId xmlns:a16="http://schemas.microsoft.com/office/drawing/2014/main" id="{E70FD120-2533-9786-6810-D7C7B6CFCC16}"/>
                </a:ext>
              </a:extLst>
            </p:cNvPr>
            <p:cNvSpPr/>
            <p:nvPr/>
          </p:nvSpPr>
          <p:spPr>
            <a:xfrm>
              <a:off x="1246910" y="4160186"/>
              <a:ext cx="10580914" cy="1774436"/>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a:extLst>
                <a:ext uri="{FF2B5EF4-FFF2-40B4-BE49-F238E27FC236}">
                  <a16:creationId xmlns:a16="http://schemas.microsoft.com/office/drawing/2014/main" id="{849877C2-89AD-875C-2DC6-817D62900A0D}"/>
                </a:ext>
              </a:extLst>
            </p:cNvPr>
            <p:cNvSpPr/>
            <p:nvPr/>
          </p:nvSpPr>
          <p:spPr>
            <a:xfrm>
              <a:off x="1389412" y="4298976"/>
              <a:ext cx="10307184" cy="1486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A. Vì cá mực nghe thấy tiếng gọi của hải quỳ.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B. Vì hải quỳ đẹp, những cánh tay hoa mềm mại như gọi chào.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 Vì cá mực muốn cùng cá cơm đến chơi với hải quỳ.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D. Vì cá mực muốn bơi đến gần hơn để cứu cá cơm.</a:t>
              </a:r>
            </a:p>
          </p:txBody>
        </p:sp>
      </p:grpSp>
      <p:sp>
        <p:nvSpPr>
          <p:cNvPr id="26" name="Oval 25">
            <a:extLst>
              <a:ext uri="{FF2B5EF4-FFF2-40B4-BE49-F238E27FC236}">
                <a16:creationId xmlns:a16="http://schemas.microsoft.com/office/drawing/2014/main" id="{190E945A-B8A0-A6C4-CE90-C1D6DAC62641}"/>
              </a:ext>
            </a:extLst>
          </p:cNvPr>
          <p:cNvSpPr/>
          <p:nvPr/>
        </p:nvSpPr>
        <p:spPr>
          <a:xfrm>
            <a:off x="838200" y="2562225"/>
            <a:ext cx="590550" cy="5429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56597172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104775" y="272516"/>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Calibri" panose="020F0502020204030204" pitchFamily="34" charset="0"/>
              </a:rPr>
              <a:t> 4</a:t>
            </a:r>
          </a:p>
        </p:txBody>
      </p:sp>
      <p:sp>
        <p:nvSpPr>
          <p:cNvPr id="19" name="Rectangle 18">
            <a:extLst>
              <a:ext uri="{FF2B5EF4-FFF2-40B4-BE49-F238E27FC236}">
                <a16:creationId xmlns:a16="http://schemas.microsoft.com/office/drawing/2014/main" id="{F654E18D-20CF-11AA-9604-5BB693F80DEB}"/>
              </a:ext>
            </a:extLst>
          </p:cNvPr>
          <p:cNvSpPr/>
          <p:nvPr/>
        </p:nvSpPr>
        <p:spPr>
          <a:xfrm>
            <a:off x="2146183" y="593809"/>
            <a:ext cx="8869328" cy="1077218"/>
          </a:xfrm>
          <a:prstGeom prst="rect">
            <a:avLst/>
          </a:prstGeom>
        </p:spPr>
        <p:txBody>
          <a:bodyPr wrap="square">
            <a:spAutoFit/>
          </a:bodyPr>
          <a:lstStyle/>
          <a:p>
            <a:pPr lvl="0" algn="just"/>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Cô trai đã làm gì khi thấy cá mực và cá cơm bơi đến gần hải quỳ? </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 name="Group 2">
            <a:extLst>
              <a:ext uri="{FF2B5EF4-FFF2-40B4-BE49-F238E27FC236}">
                <a16:creationId xmlns:a16="http://schemas.microsoft.com/office/drawing/2014/main" id="{CCE560E8-FB4A-BC3D-839A-47AC225B8811}"/>
              </a:ext>
            </a:extLst>
          </p:cNvPr>
          <p:cNvGrpSpPr/>
          <p:nvPr/>
        </p:nvGrpSpPr>
        <p:grpSpPr>
          <a:xfrm>
            <a:off x="862184" y="2009775"/>
            <a:ext cx="10580914" cy="2666999"/>
            <a:chOff x="1246910" y="4160186"/>
            <a:chExt cx="10580914" cy="1774436"/>
          </a:xfrm>
          <a:solidFill>
            <a:schemeClr val="accent4">
              <a:lumMod val="20000"/>
              <a:lumOff val="80000"/>
            </a:schemeClr>
          </a:solidFill>
        </p:grpSpPr>
        <p:sp>
          <p:nvSpPr>
            <p:cNvPr id="4" name="Rounded Rectangle 19">
              <a:extLst>
                <a:ext uri="{FF2B5EF4-FFF2-40B4-BE49-F238E27FC236}">
                  <a16:creationId xmlns:a16="http://schemas.microsoft.com/office/drawing/2014/main" id="{98AFCA46-EFA0-CE16-C409-E8ED59FF95C2}"/>
                </a:ext>
              </a:extLst>
            </p:cNvPr>
            <p:cNvSpPr/>
            <p:nvPr/>
          </p:nvSpPr>
          <p:spPr>
            <a:xfrm>
              <a:off x="1246910" y="4160186"/>
              <a:ext cx="10580914" cy="1774436"/>
            </a:xfrm>
            <a:prstGeom prst="roundRect">
              <a:avLst/>
            </a:prstGeom>
            <a:grp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Rectangle 5">
              <a:extLst>
                <a:ext uri="{FF2B5EF4-FFF2-40B4-BE49-F238E27FC236}">
                  <a16:creationId xmlns:a16="http://schemas.microsoft.com/office/drawing/2014/main" id="{8B26E0E9-677F-9857-2010-AC3C420C9C22}"/>
                </a:ext>
              </a:extLst>
            </p:cNvPr>
            <p:cNvSpPr/>
            <p:nvPr/>
          </p:nvSpPr>
          <p:spPr>
            <a:xfrm>
              <a:off x="1389412" y="4298976"/>
              <a:ext cx="10307184" cy="1412935"/>
            </a:xfrm>
            <a:prstGeom prst="rect">
              <a:avLst/>
            </a:prstGeom>
            <a:grp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Khi thấy cá mực và cá cơm bơi đến gần hải quỳ, cô trai đã lớn tiến gọi không được đến gần nó, rất nguy hiểm</a:t>
              </a:r>
            </a:p>
          </p:txBody>
        </p:sp>
      </p:grpSp>
    </p:spTree>
    <p:extLst>
      <p:ext uri="{BB962C8B-B14F-4D97-AF65-F5344CB8AC3E}">
        <p14:creationId xmlns:p14="http://schemas.microsoft.com/office/powerpoint/2010/main" val="24062665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104775" y="272516"/>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Calibri" panose="020F0502020204030204" pitchFamily="34" charset="0"/>
              </a:rPr>
              <a:t> 5</a:t>
            </a:r>
          </a:p>
        </p:txBody>
      </p:sp>
      <p:sp>
        <p:nvSpPr>
          <p:cNvPr id="19" name="Rectangle 18">
            <a:extLst>
              <a:ext uri="{FF2B5EF4-FFF2-40B4-BE49-F238E27FC236}">
                <a16:creationId xmlns:a16="http://schemas.microsoft.com/office/drawing/2014/main" id="{F654E18D-20CF-11AA-9604-5BB693F80DEB}"/>
              </a:ext>
            </a:extLst>
          </p:cNvPr>
          <p:cNvSpPr/>
          <p:nvPr/>
        </p:nvSpPr>
        <p:spPr>
          <a:xfrm>
            <a:off x="2146183" y="593809"/>
            <a:ext cx="8869328" cy="584775"/>
          </a:xfrm>
          <a:prstGeom prst="rect">
            <a:avLst/>
          </a:prstGeom>
        </p:spPr>
        <p:txBody>
          <a:bodyPr wrap="square">
            <a:spAutoFit/>
          </a:bodyPr>
          <a:lstStyle/>
          <a:p>
            <a:pPr lvl="0" algn="just"/>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Cá mực đã hiểu ra điều gì về cô trai và hải quỳ? </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 name="Group 2">
            <a:extLst>
              <a:ext uri="{FF2B5EF4-FFF2-40B4-BE49-F238E27FC236}">
                <a16:creationId xmlns:a16="http://schemas.microsoft.com/office/drawing/2014/main" id="{CCE560E8-FB4A-BC3D-839A-47AC225B8811}"/>
              </a:ext>
            </a:extLst>
          </p:cNvPr>
          <p:cNvGrpSpPr/>
          <p:nvPr/>
        </p:nvGrpSpPr>
        <p:grpSpPr>
          <a:xfrm>
            <a:off x="862184" y="2009773"/>
            <a:ext cx="10580914" cy="3891296"/>
            <a:chOff x="1246910" y="4160186"/>
            <a:chExt cx="10580914" cy="2588999"/>
          </a:xfrm>
          <a:solidFill>
            <a:schemeClr val="accent4">
              <a:lumMod val="20000"/>
              <a:lumOff val="80000"/>
            </a:schemeClr>
          </a:solidFill>
        </p:grpSpPr>
        <p:sp>
          <p:nvSpPr>
            <p:cNvPr id="4" name="Rounded Rectangle 19">
              <a:extLst>
                <a:ext uri="{FF2B5EF4-FFF2-40B4-BE49-F238E27FC236}">
                  <a16:creationId xmlns:a16="http://schemas.microsoft.com/office/drawing/2014/main" id="{98AFCA46-EFA0-CE16-C409-E8ED59FF95C2}"/>
                </a:ext>
              </a:extLst>
            </p:cNvPr>
            <p:cNvSpPr/>
            <p:nvPr/>
          </p:nvSpPr>
          <p:spPr>
            <a:xfrm>
              <a:off x="1246910" y="4160186"/>
              <a:ext cx="10580914" cy="2588999"/>
            </a:xfrm>
            <a:prstGeom prst="roundRect">
              <a:avLst/>
            </a:prstGeom>
            <a:grp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Rectangle 5">
              <a:extLst>
                <a:ext uri="{FF2B5EF4-FFF2-40B4-BE49-F238E27FC236}">
                  <a16:creationId xmlns:a16="http://schemas.microsoft.com/office/drawing/2014/main" id="{8B26E0E9-677F-9857-2010-AC3C420C9C22}"/>
                </a:ext>
              </a:extLst>
            </p:cNvPr>
            <p:cNvSpPr/>
            <p:nvPr/>
          </p:nvSpPr>
          <p:spPr>
            <a:xfrm>
              <a:off x="1389412" y="4298976"/>
              <a:ext cx="10307184" cy="2313937"/>
            </a:xfrm>
            <a:prstGeom prst="rect">
              <a:avLst/>
            </a:prstGeom>
            <a:grp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Cá mực đã hiểu ra bên trong tấm áo xấu xí của cô là một tấm lòng bằng ngọc. Hoá ra, cái đẹp bên ngoài chưa hẳn là cái tốt, cái xấu bên ngoài chưa hẳn là cái xấu.</a:t>
              </a:r>
            </a:p>
          </p:txBody>
        </p:sp>
      </p:grpSp>
    </p:spTree>
    <p:extLst>
      <p:ext uri="{BB962C8B-B14F-4D97-AF65-F5344CB8AC3E}">
        <p14:creationId xmlns:p14="http://schemas.microsoft.com/office/powerpoint/2010/main" val="380343043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500" dirty="0">
            <a:latin typeface="+mj-ea"/>
            <a:ea typeface="+mj-ea"/>
          </a:defRPr>
        </a:defPPr>
      </a:lstStyle>
    </a:txDef>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1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500" dirty="0">
            <a:latin typeface="+mj-ea"/>
            <a:ea typeface="+mj-ea"/>
          </a:defRPr>
        </a:defPPr>
      </a:lstStyle>
    </a:txDef>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1038</Words>
  <Application>Microsoft Office PowerPoint</Application>
  <PresentationFormat>Widescreen</PresentationFormat>
  <Paragraphs>76</Paragraphs>
  <Slides>16</Slides>
  <Notes>16</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16</vt:i4>
      </vt:variant>
    </vt:vector>
  </HeadingPairs>
  <TitlesOfParts>
    <vt:vector size="30" baseType="lpstr">
      <vt:lpstr>微软雅黑</vt:lpstr>
      <vt:lpstr>#9Slide07 IcielHoneyCream</vt:lpstr>
      <vt:lpstr>Arial</vt:lpstr>
      <vt:lpstr>Calibri</vt:lpstr>
      <vt:lpstr>Cambria</vt:lpstr>
      <vt:lpstr>等线</vt:lpstr>
      <vt:lpstr>等线 Light</vt:lpstr>
      <vt:lpstr>SVN-Newton</vt:lpstr>
      <vt:lpstr>Times New Roman</vt:lpstr>
      <vt:lpstr>字魂107号-萌趣欢乐体</vt:lpstr>
      <vt:lpstr>思源黑体 CN Bold</vt:lpstr>
      <vt:lpstr>Office 主题​​</vt:lpstr>
      <vt:lpstr>包图主题2</vt:lpstr>
      <vt:lpstr>1_包图主题2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adminpc1</cp:lastModifiedBy>
  <cp:revision>37</cp:revision>
  <dcterms:created xsi:type="dcterms:W3CDTF">2023-08-11T09:44:33Z</dcterms:created>
  <dcterms:modified xsi:type="dcterms:W3CDTF">2025-12-20T08:53:50Z</dcterms:modified>
</cp:coreProperties>
</file>