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 id="2147483791" r:id="rId8"/>
  </p:sldMasterIdLst>
  <p:notesMasterIdLst>
    <p:notesMasterId r:id="rId30"/>
  </p:notesMasterIdLst>
  <p:sldIdLst>
    <p:sldId id="11694" r:id="rId9"/>
    <p:sldId id="257" r:id="rId10"/>
    <p:sldId id="705" r:id="rId11"/>
    <p:sldId id="706" r:id="rId12"/>
    <p:sldId id="707" r:id="rId13"/>
    <p:sldId id="708" r:id="rId14"/>
    <p:sldId id="372" r:id="rId15"/>
    <p:sldId id="392" r:id="rId16"/>
    <p:sldId id="371" r:id="rId17"/>
    <p:sldId id="373" r:id="rId18"/>
    <p:sldId id="709" r:id="rId19"/>
    <p:sldId id="284" r:id="rId20"/>
    <p:sldId id="264" r:id="rId21"/>
    <p:sldId id="710" r:id="rId22"/>
    <p:sldId id="304" r:id="rId23"/>
    <p:sldId id="281" r:id="rId24"/>
    <p:sldId id="365" r:id="rId25"/>
    <p:sldId id="383" r:id="rId26"/>
    <p:sldId id="711" r:id="rId27"/>
    <p:sldId id="712" r:id="rId28"/>
    <p:sldId id="70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5" name="Footer Placeholder 4">
            <a:extLst>
              <a:ext uri="{FF2B5EF4-FFF2-40B4-BE49-F238E27FC236}">
                <a16:creationId xmlns:a16="http://schemas.microsoft.com/office/drawing/2014/main" xmlns=""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xmlns=""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5" name="Footer Placeholder 4">
            <a:extLst>
              <a:ext uri="{FF2B5EF4-FFF2-40B4-BE49-F238E27FC236}">
                <a16:creationId xmlns:a16="http://schemas.microsoft.com/office/drawing/2014/main" xmlns=""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 xmlns:a16="http://schemas.microsoft.com/office/drawing/2014/main"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 xmlns:a16="http://schemas.microsoft.com/office/drawing/2014/main"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535052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2048675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 xmlns:a16="http://schemas.microsoft.com/office/drawing/2014/main"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7920541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 xmlns:a16="http://schemas.microsoft.com/office/drawing/2014/main"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 xmlns:a16="http://schemas.microsoft.com/office/drawing/2014/main"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333246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 xmlns:a16="http://schemas.microsoft.com/office/drawing/2014/main"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 xmlns:a16="http://schemas.microsoft.com/office/drawing/2014/main"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 xmlns:a16="http://schemas.microsoft.com/office/drawing/2014/main"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8" name="Footer Placeholder 7">
            <a:extLst>
              <a:ext uri="{FF2B5EF4-FFF2-40B4-BE49-F238E27FC236}">
                <a16:creationId xmlns="" xmlns:a16="http://schemas.microsoft.com/office/drawing/2014/main"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 xmlns:a16="http://schemas.microsoft.com/office/drawing/2014/main"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8341202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 xmlns:a16="http://schemas.microsoft.com/office/drawing/2014/main"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4" name="Footer Placeholder 3">
            <a:extLst>
              <a:ext uri="{FF2B5EF4-FFF2-40B4-BE49-F238E27FC236}">
                <a16:creationId xmlns="" xmlns:a16="http://schemas.microsoft.com/office/drawing/2014/main"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 xmlns:a16="http://schemas.microsoft.com/office/drawing/2014/main"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6801811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3" name="Footer Placeholder 2">
            <a:extLst>
              <a:ext uri="{FF2B5EF4-FFF2-40B4-BE49-F238E27FC236}">
                <a16:creationId xmlns="" xmlns:a16="http://schemas.microsoft.com/office/drawing/2014/main"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 xmlns:a16="http://schemas.microsoft.com/office/drawing/2014/main"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9251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 xmlns:a16="http://schemas.microsoft.com/office/drawing/2014/main"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2830128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 xmlns:a16="http://schemas.microsoft.com/office/drawing/2014/main"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 xmlns:a16="http://schemas.microsoft.com/office/drawing/2014/main"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6" name="Footer Placeholder 5">
            <a:extLst>
              <a:ext uri="{FF2B5EF4-FFF2-40B4-BE49-F238E27FC236}">
                <a16:creationId xmlns="" xmlns:a16="http://schemas.microsoft.com/office/drawing/2014/main"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1731756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467815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5" name="Footer Placeholder 4">
            <a:extLst>
              <a:ext uri="{FF2B5EF4-FFF2-40B4-BE49-F238E27FC236}">
                <a16:creationId xmlns:a16="http://schemas.microsoft.com/office/drawing/2014/main" xmlns=""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12/20/2025</a:t>
            </a:fld>
            <a:endParaRPr lang="en-PH">
              <a:solidFill>
                <a:prstClr val="black"/>
              </a:solidFill>
            </a:endParaRPr>
          </a:p>
        </p:txBody>
      </p:sp>
      <p:sp>
        <p:nvSpPr>
          <p:cNvPr id="5" name="Footer Placeholder 4">
            <a:extLst>
              <a:ext uri="{FF2B5EF4-FFF2-40B4-BE49-F238E27FC236}">
                <a16:creationId xmlns="" xmlns:a16="http://schemas.microsoft.com/office/drawing/2014/main"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061475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xmlns=""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5" name="Footer Placeholder 4">
            <a:extLst>
              <a:ext uri="{FF2B5EF4-FFF2-40B4-BE49-F238E27FC236}">
                <a16:creationId xmlns:a16="http://schemas.microsoft.com/office/drawing/2014/main" xmlns=""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xmlns="" id="{BAB9EF52-D1D0-4F6F-933E-4B36E8CE58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xmlns=""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5" name="Footer Placeholder 4">
            <a:extLst>
              <a:ext uri="{FF2B5EF4-FFF2-40B4-BE49-F238E27FC236}">
                <a16:creationId xmlns:a16="http://schemas.microsoft.com/office/drawing/2014/main" xmlns=""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xmlns="" id="{946A54E6-A464-4B7A-B9E4-3000A43F67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6" name="Footer Placeholder 5">
            <a:extLst>
              <a:ext uri="{FF2B5EF4-FFF2-40B4-BE49-F238E27FC236}">
                <a16:creationId xmlns:a16="http://schemas.microsoft.com/office/drawing/2014/main" xmlns=""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xmlns=""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5" name="Footer Placeholder 4">
            <a:extLst>
              <a:ext uri="{FF2B5EF4-FFF2-40B4-BE49-F238E27FC236}">
                <a16:creationId xmlns:a16="http://schemas.microsoft.com/office/drawing/2014/main" xmlns=""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xmlns=""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5" name="Footer Placeholder 4">
            <a:extLst>
              <a:ext uri="{FF2B5EF4-FFF2-40B4-BE49-F238E27FC236}">
                <a16:creationId xmlns:a16="http://schemas.microsoft.com/office/drawing/2014/main" xmlns=""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6" name="Footer Placeholder 5">
            <a:extLst>
              <a:ext uri="{FF2B5EF4-FFF2-40B4-BE49-F238E27FC236}">
                <a16:creationId xmlns:a16="http://schemas.microsoft.com/office/drawing/2014/main" xmlns=""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8" name="Footer Placeholder 7">
            <a:extLst>
              <a:ext uri="{FF2B5EF4-FFF2-40B4-BE49-F238E27FC236}">
                <a16:creationId xmlns:a16="http://schemas.microsoft.com/office/drawing/2014/main" xmlns=""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8" name="Footer Placeholder 7">
            <a:extLst>
              <a:ext uri="{FF2B5EF4-FFF2-40B4-BE49-F238E27FC236}">
                <a16:creationId xmlns:a16="http://schemas.microsoft.com/office/drawing/2014/main" xmlns=""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4" name="Footer Placeholder 3">
            <a:extLst>
              <a:ext uri="{FF2B5EF4-FFF2-40B4-BE49-F238E27FC236}">
                <a16:creationId xmlns:a16="http://schemas.microsoft.com/office/drawing/2014/main" xmlns=""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3" name="Footer Placeholder 2">
            <a:extLst>
              <a:ext uri="{FF2B5EF4-FFF2-40B4-BE49-F238E27FC236}">
                <a16:creationId xmlns:a16="http://schemas.microsoft.com/office/drawing/2014/main" xmlns=""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xmlns=""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6" name="Footer Placeholder 5">
            <a:extLst>
              <a:ext uri="{FF2B5EF4-FFF2-40B4-BE49-F238E27FC236}">
                <a16:creationId xmlns:a16="http://schemas.microsoft.com/office/drawing/2014/main" xmlns=""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6" name="Footer Placeholder 5">
            <a:extLst>
              <a:ext uri="{FF2B5EF4-FFF2-40B4-BE49-F238E27FC236}">
                <a16:creationId xmlns:a16="http://schemas.microsoft.com/office/drawing/2014/main" xmlns=""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5" name="Footer Placeholder 4">
            <a:extLst>
              <a:ext uri="{FF2B5EF4-FFF2-40B4-BE49-F238E27FC236}">
                <a16:creationId xmlns:a16="http://schemas.microsoft.com/office/drawing/2014/main" xmlns=""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20/12/2025</a:t>
            </a:fld>
            <a:endParaRPr lang="en-US"/>
          </a:p>
        </p:txBody>
      </p:sp>
      <p:sp>
        <p:nvSpPr>
          <p:cNvPr id="5" name="Footer Placeholder 4">
            <a:extLst>
              <a:ext uri="{FF2B5EF4-FFF2-40B4-BE49-F238E27FC236}">
                <a16:creationId xmlns:a16="http://schemas.microsoft.com/office/drawing/2014/main" xmlns=""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4" name="Footer Placeholder 3">
            <a:extLst>
              <a:ext uri="{FF2B5EF4-FFF2-40B4-BE49-F238E27FC236}">
                <a16:creationId xmlns:a16="http://schemas.microsoft.com/office/drawing/2014/main" xmlns=""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3" name="Footer Placeholder 2">
            <a:extLst>
              <a:ext uri="{FF2B5EF4-FFF2-40B4-BE49-F238E27FC236}">
                <a16:creationId xmlns:a16="http://schemas.microsoft.com/office/drawing/2014/main" xmlns=""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xmlns="" id="{24D2A3BA-EB2F-50CE-C2F5-73958B7CC5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20/12/2025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877D9FE-4542-4B6D-BED3-80FF74001918}"/>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8DA3DF-01F9-4A06-BC15-FD063155E949}"/>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6" name="Footer Placeholder 5">
            <a:extLst>
              <a:ext uri="{FF2B5EF4-FFF2-40B4-BE49-F238E27FC236}">
                <a16:creationId xmlns:a16="http://schemas.microsoft.com/office/drawing/2014/main" xmlns=""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xmlns="" id="{BA284D5D-AA3B-413A-BEA1-5A6DD4250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8BF9AA4-F5E7-4ED6-8D8A-116F39D3DA22}"/>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2DDE664-5A5D-460D-ABCF-8BBA7F0E503E}"/>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68582DE-EA91-4892-8560-E6398F60E7AA}"/>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8" name="页脚占位符 7">
            <a:extLst>
              <a:ext uri="{FF2B5EF4-FFF2-40B4-BE49-F238E27FC236}">
                <a16:creationId xmlns:a16="http://schemas.microsoft.com/office/drawing/2014/main" xmlns=""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D6D41AA-9663-44D9-9FC0-B4BF8B9DD3EC}"/>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4" name="页脚占位符 3">
            <a:extLst>
              <a:ext uri="{FF2B5EF4-FFF2-40B4-BE49-F238E27FC236}">
                <a16:creationId xmlns:a16="http://schemas.microsoft.com/office/drawing/2014/main" xmlns=""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9D8CA2F-D2EE-4D87-AFD1-D52A3EA79B8D}"/>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xmlns=""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1163B42-AD6F-49B1-8810-7C97CA62C98D}"/>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E7DC1C-57C7-4DEC-A548-138269233F55}"/>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xmlns=""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5A00141-ADD5-45EA-A05D-84B3AE0022D2}"/>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9E81465-BB0A-4E66-8A85-81D448BD2000}"/>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20/12/2025</a:t>
            </a:fld>
            <a:endParaRPr lang="en-US"/>
          </a:p>
        </p:txBody>
      </p:sp>
      <p:sp>
        <p:nvSpPr>
          <p:cNvPr id="6" name="Footer Placeholder 5">
            <a:extLst>
              <a:ext uri="{FF2B5EF4-FFF2-40B4-BE49-F238E27FC236}">
                <a16:creationId xmlns:a16="http://schemas.microsoft.com/office/drawing/2014/main" xmlns=""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xmlns="" id="{41ACF46F-940A-4D9E-B1A6-4C2842AF93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xmlns=""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xmlns=""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20/12/2025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3.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4BCF3A24-E3EF-4F11-0817-35FB1A616A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2024" y="161924"/>
            <a:ext cx="1762125" cy="1762125"/>
          </a:xfrm>
          <a:prstGeom prst="rect">
            <a:avLst/>
          </a:prstGeom>
        </p:spPr>
      </p:pic>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xmlns="" id="{5B9B8B22-A981-4E5F-81BA-D0C63C24CB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1B3E06FD-FCC4-91E2-4194-BA153D2700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xmlns=""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xmlns="" id="{262F6DD3-2EF0-4C67-A918-0C361B5216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19327" y="295275"/>
            <a:ext cx="1762126" cy="1762126"/>
          </a:xfrm>
          <a:prstGeom prst="rect">
            <a:avLst/>
          </a:prstGeom>
        </p:spPr>
      </p:pic>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 xmlns:a16="http://schemas.microsoft.com/office/drawing/2014/main"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6317666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0.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9.wmf"/><Relationship Id="rId17" Type="http://schemas.openxmlformats.org/officeDocument/2006/relationships/image" Target="../media/image27.png"/><Relationship Id="rId2" Type="http://schemas.microsoft.com/office/2007/relationships/media" Target="../media/media3.mp3"/><Relationship Id="rId16" Type="http://schemas.openxmlformats.org/officeDocument/2006/relationships/image" Target="../media/image33.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3.xml"/><Relationship Id="rId15" Type="http://schemas.openxmlformats.org/officeDocument/2006/relationships/image" Target="../media/image32.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0.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9.wmf"/><Relationship Id="rId17" Type="http://schemas.openxmlformats.org/officeDocument/2006/relationships/image" Target="../media/image27.png"/><Relationship Id="rId2" Type="http://schemas.microsoft.com/office/2007/relationships/media" Target="../media/media3.mp3"/><Relationship Id="rId16" Type="http://schemas.openxmlformats.org/officeDocument/2006/relationships/image" Target="../media/image33.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4.xml"/><Relationship Id="rId15" Type="http://schemas.openxmlformats.org/officeDocument/2006/relationships/image" Target="../media/image32.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31.G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5.png"/><Relationship Id="rId1" Type="http://schemas.openxmlformats.org/officeDocument/2006/relationships/slideLayout" Target="../slideLayouts/slideLayout9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5.png"/><Relationship Id="rId1" Type="http://schemas.openxmlformats.org/officeDocument/2006/relationships/slideLayout" Target="../slideLayouts/slideLayout9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73.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4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7.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7.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0.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9.wmf"/><Relationship Id="rId17" Type="http://schemas.openxmlformats.org/officeDocument/2006/relationships/image" Target="../media/image27.png"/><Relationship Id="rId2" Type="http://schemas.microsoft.com/office/2007/relationships/media" Target="../media/media3.mp3"/><Relationship Id="rId16" Type="http://schemas.openxmlformats.org/officeDocument/2006/relationships/image" Target="../media/image33.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xml"/><Relationship Id="rId15" Type="http://schemas.openxmlformats.org/officeDocument/2006/relationships/image" Target="../media/image32.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0.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9.wmf"/><Relationship Id="rId17" Type="http://schemas.openxmlformats.org/officeDocument/2006/relationships/image" Target="../media/image33.png"/><Relationship Id="rId2" Type="http://schemas.microsoft.com/office/2007/relationships/media" Target="../media/media3.mp3"/><Relationship Id="rId16" Type="http://schemas.openxmlformats.org/officeDocument/2006/relationships/image" Target="../media/image27.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xml"/><Relationship Id="rId15" Type="http://schemas.openxmlformats.org/officeDocument/2006/relationships/image" Target="../media/image32.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2</a:t>
            </a:r>
            <a:r>
              <a:rPr lang="en-US" altLang="en-US" sz="3600" b="1" smtClean="0">
                <a:solidFill>
                  <a:prstClr val="black"/>
                </a:solidFill>
                <a:latin typeface="Times New Roman" panose="02020603050405020304" pitchFamily="18" charset="0"/>
                <a:cs typeface="Times New Roman" panose="02020603050405020304" pitchFamily="18" charset="0"/>
              </a:rPr>
              <a:t>: </a:t>
            </a:r>
            <a:r>
              <a:rPr lang="en-US" altLang="en-US" sz="3600" b="1" smtClean="0">
                <a:solidFill>
                  <a:prstClr val="black"/>
                </a:solidFill>
                <a:latin typeface="Times New Roman" panose="02020603050405020304" pitchFamily="18" charset="0"/>
                <a:cs typeface="Times New Roman" panose="02020603050405020304" pitchFamily="18" charset="0"/>
              </a:rPr>
              <a:t>Thực hành kĩ năng giữa học kì 1</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PHƯỜNG HƯNG ĐẠO</a:t>
            </a:r>
            <a:endParaRPr lang="en-US" sz="2800" b="1" dirty="0" smtClean="0">
              <a:solidFill>
                <a:srgbClr val="0000CC"/>
              </a:solidFill>
              <a:effectLst>
                <a:outerShdw blurRad="38100" dist="38100" dir="2700000" algn="tl">
                  <a:srgbClr val="000000">
                    <a:alpha val="43137"/>
                  </a:srgbClr>
                </a:outerShdw>
              </a:effectLst>
              <a:latin typeface="Times New Roman" pitchFamily="18" charset="0"/>
            </a:endParaRP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00877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074"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098"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xmlns=""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xmlns=""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xmlns=""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xmlns=""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xmlns=""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xmlns=""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xmlns=""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xmlns=""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xmlns=""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xmlns=""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xmlns=""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xmlns="" id="{7C5AB3DE-6D6B-5CC5-D308-DE6E05619B9B}"/>
              </a:ext>
            </a:extLst>
          </p:cNvPr>
          <p:cNvSpPr txBox="1"/>
          <p:nvPr/>
        </p:nvSpPr>
        <p:spPr>
          <a:xfrm>
            <a:off x="3609296" y="964177"/>
            <a:ext cx="53067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5" name="Picture 12">
            <a:extLst>
              <a:ext uri="{FF2B5EF4-FFF2-40B4-BE49-F238E27FC236}">
                <a16:creationId xmlns:a16="http://schemas.microsoft.com/office/drawing/2014/main" xmlns=""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xmlns=""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xmlns=""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xmlns=""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xmlns=""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xmlns=""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xmlns=""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xmlns=""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xmlns=""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xmlns=""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xmlns=""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xmlns=""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xmlns=""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xmlns=""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xmlns=""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026"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050"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607</Words>
  <Application>Microsoft Office PowerPoint</Application>
  <PresentationFormat>Custom</PresentationFormat>
  <Paragraphs>98</Paragraphs>
  <Slides>21</Slides>
  <Notes>5</Notes>
  <HiddenSlides>0</HiddenSlides>
  <MMClips>6</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21</vt:i4>
      </vt:variant>
    </vt:vector>
  </HeadingPairs>
  <TitlesOfParts>
    <vt:vector size="30" baseType="lpstr">
      <vt:lpstr>1_Office Theme</vt:lpstr>
      <vt:lpstr>Cooperative Learning Activities for Pre-K by Slidesgo</vt:lpstr>
      <vt:lpstr>3_Office Theme</vt:lpstr>
      <vt:lpstr>4_Office Theme</vt:lpstr>
      <vt:lpstr>2_Office Theme</vt:lpstr>
      <vt:lpstr>1_Office 主题​​</vt:lpstr>
      <vt:lpstr>5_Office Theme</vt:lpstr>
      <vt:lpstr>6_Office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16</cp:revision>
  <dcterms:created xsi:type="dcterms:W3CDTF">2023-08-08T14:21:33Z</dcterms:created>
  <dcterms:modified xsi:type="dcterms:W3CDTF">2025-12-20T13:53:36Z</dcterms:modified>
</cp:coreProperties>
</file>