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8" r:id="rId3"/>
    <p:sldMasterId id="2147483702" r:id="rId4"/>
    <p:sldMasterId id="2147483714" r:id="rId5"/>
    <p:sldMasterId id="2147483720" r:id="rId6"/>
    <p:sldMasterId id="2147483733" r:id="rId7"/>
  </p:sldMasterIdLst>
  <p:notesMasterIdLst>
    <p:notesMasterId r:id="rId53"/>
  </p:notesMasterIdLst>
  <p:sldIdLst>
    <p:sldId id="3867" r:id="rId8"/>
    <p:sldId id="258" r:id="rId9"/>
    <p:sldId id="264" r:id="rId10"/>
    <p:sldId id="3850" r:id="rId11"/>
    <p:sldId id="266" r:id="rId12"/>
    <p:sldId id="3852" r:id="rId13"/>
    <p:sldId id="3851" r:id="rId14"/>
    <p:sldId id="272" r:id="rId15"/>
    <p:sldId id="3835" r:id="rId16"/>
    <p:sldId id="275" r:id="rId17"/>
    <p:sldId id="3846" r:id="rId18"/>
    <p:sldId id="3853" r:id="rId19"/>
    <p:sldId id="3854" r:id="rId20"/>
    <p:sldId id="3866" r:id="rId21"/>
    <p:sldId id="3855" r:id="rId22"/>
    <p:sldId id="301" r:id="rId23"/>
    <p:sldId id="294" r:id="rId24"/>
    <p:sldId id="3856" r:id="rId25"/>
    <p:sldId id="299" r:id="rId26"/>
    <p:sldId id="298" r:id="rId27"/>
    <p:sldId id="3857" r:id="rId28"/>
    <p:sldId id="3858" r:id="rId29"/>
    <p:sldId id="3834" r:id="rId30"/>
    <p:sldId id="345" r:id="rId31"/>
    <p:sldId id="346" r:id="rId32"/>
    <p:sldId id="269" r:id="rId33"/>
    <p:sldId id="295" r:id="rId34"/>
    <p:sldId id="296" r:id="rId35"/>
    <p:sldId id="297" r:id="rId36"/>
    <p:sldId id="288" r:id="rId37"/>
    <p:sldId id="3859" r:id="rId38"/>
    <p:sldId id="278" r:id="rId39"/>
    <p:sldId id="421" r:id="rId40"/>
    <p:sldId id="265" r:id="rId41"/>
    <p:sldId id="3397" r:id="rId42"/>
    <p:sldId id="280" r:id="rId43"/>
    <p:sldId id="3860" r:id="rId44"/>
    <p:sldId id="444" r:id="rId45"/>
    <p:sldId id="3861" r:id="rId46"/>
    <p:sldId id="3862" r:id="rId47"/>
    <p:sldId id="446" r:id="rId48"/>
    <p:sldId id="3863" r:id="rId49"/>
    <p:sldId id="3864" r:id="rId50"/>
    <p:sldId id="3865" r:id="rId51"/>
    <p:sldId id="3849" r:id="rId52"/>
  </p:sldIdLst>
  <p:sldSz cx="12192000" cy="6858000"/>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006"/>
    <a:srgbClr val="EAC382"/>
    <a:srgbClr val="026EB4"/>
    <a:srgbClr val="FFFFFF"/>
    <a:srgbClr val="000005"/>
    <a:srgbClr val="F0F0EE"/>
    <a:srgbClr val="F6F6F6"/>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1A13A-D60A-422D-BAA6-E4E7ADFA2A21}" type="datetimeFigureOut">
              <a:rPr lang="zh-CN" altLang="en-US" smtClean="0"/>
              <a:t>2025/12/21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886AE-BC43-4E5F-A7F0-F08982154314}" type="slidenum">
              <a:rPr lang="zh-CN" altLang="en-US" smtClean="0"/>
              <a:t>‹#›</a:t>
            </a:fld>
            <a:endParaRPr lang="zh-CN" altLang="en-US"/>
          </a:p>
        </p:txBody>
      </p:sp>
    </p:spTree>
    <p:extLst>
      <p:ext uri="{BB962C8B-B14F-4D97-AF65-F5344CB8AC3E}">
        <p14:creationId xmlns:p14="http://schemas.microsoft.com/office/powerpoint/2010/main" val="78884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B7402-5DE1-4796-BA84-09923E71E5B1}"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2606207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96B42-2B2F-4E3F-8F9D-F6D73CF7562D}" type="slidenum">
              <a:rPr lang="zh-CN" altLang="en-US" smtClean="0"/>
              <a:t>10</a:t>
            </a:fld>
            <a:endParaRPr lang="zh-CN" altLang="en-US"/>
          </a:p>
        </p:txBody>
      </p:sp>
    </p:spTree>
    <p:extLst>
      <p:ext uri="{BB962C8B-B14F-4D97-AF65-F5344CB8AC3E}">
        <p14:creationId xmlns:p14="http://schemas.microsoft.com/office/powerpoint/2010/main" val="1457095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11</a:t>
            </a:fld>
            <a:endParaRPr lang="zh-CN" altLang="en-US"/>
          </a:p>
        </p:txBody>
      </p:sp>
    </p:spTree>
    <p:extLst>
      <p:ext uri="{BB962C8B-B14F-4D97-AF65-F5344CB8AC3E}">
        <p14:creationId xmlns:p14="http://schemas.microsoft.com/office/powerpoint/2010/main" val="782937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6537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4690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3876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F80703-50DB-4CF9-AED1-378856D5556E}" type="slidenum">
              <a:rPr lang="zh-CN" altLang="en-US" smtClean="0"/>
              <a:t>16</a:t>
            </a:fld>
            <a:endParaRPr lang="zh-CN" altLang="en-US"/>
          </a:p>
        </p:txBody>
      </p:sp>
    </p:spTree>
    <p:extLst>
      <p:ext uri="{BB962C8B-B14F-4D97-AF65-F5344CB8AC3E}">
        <p14:creationId xmlns:p14="http://schemas.microsoft.com/office/powerpoint/2010/main" val="331463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5407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E589B5-A323-444B-9143-B068A09F1935}" type="slidenum">
              <a:rPr lang="zh-CN" altLang="en-US" smtClean="0"/>
              <a:t>19</a:t>
            </a:fld>
            <a:endParaRPr lang="zh-CN" altLang="en-US"/>
          </a:p>
        </p:txBody>
      </p:sp>
    </p:spTree>
    <p:extLst>
      <p:ext uri="{BB962C8B-B14F-4D97-AF65-F5344CB8AC3E}">
        <p14:creationId xmlns:p14="http://schemas.microsoft.com/office/powerpoint/2010/main" val="2269310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603ED-F156-43BE-989A-FC8BF178531B}" type="slidenum">
              <a:rPr lang="zh-CN" altLang="en-US" smtClean="0"/>
              <a:t>20</a:t>
            </a:fld>
            <a:endParaRPr lang="zh-CN" altLang="en-US"/>
          </a:p>
        </p:txBody>
      </p:sp>
    </p:spTree>
    <p:extLst>
      <p:ext uri="{BB962C8B-B14F-4D97-AF65-F5344CB8AC3E}">
        <p14:creationId xmlns:p14="http://schemas.microsoft.com/office/powerpoint/2010/main" val="3229755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2</a:t>
            </a:fld>
            <a:endParaRPr lang="zh-CN" altLang="en-US"/>
          </a:p>
        </p:txBody>
      </p:sp>
    </p:spTree>
    <p:extLst>
      <p:ext uri="{BB962C8B-B14F-4D97-AF65-F5344CB8AC3E}">
        <p14:creationId xmlns:p14="http://schemas.microsoft.com/office/powerpoint/2010/main" val="1902869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3364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1240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800766-8098-4D23-A48B-D04E1643784A}" type="slidenum">
              <a:rPr lang="zh-CN" altLang="en-US" smtClean="0"/>
              <a:t>23</a:t>
            </a:fld>
            <a:endParaRPr lang="zh-CN" altLang="en-US"/>
          </a:p>
        </p:txBody>
      </p:sp>
    </p:spTree>
    <p:extLst>
      <p:ext uri="{BB962C8B-B14F-4D97-AF65-F5344CB8AC3E}">
        <p14:creationId xmlns:p14="http://schemas.microsoft.com/office/powerpoint/2010/main" val="4162884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511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557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33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220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497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6755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084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3</a:t>
            </a:fld>
            <a:endParaRPr lang="zh-CN" altLang="en-US"/>
          </a:p>
        </p:txBody>
      </p:sp>
    </p:spTree>
    <p:extLst>
      <p:ext uri="{BB962C8B-B14F-4D97-AF65-F5344CB8AC3E}">
        <p14:creationId xmlns:p14="http://schemas.microsoft.com/office/powerpoint/2010/main" val="898157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45</a:t>
            </a:fld>
            <a:endParaRPr lang="zh-CN" altLang="en-US"/>
          </a:p>
        </p:txBody>
      </p:sp>
    </p:spTree>
    <p:extLst>
      <p:ext uri="{BB962C8B-B14F-4D97-AF65-F5344CB8AC3E}">
        <p14:creationId xmlns:p14="http://schemas.microsoft.com/office/powerpoint/2010/main" val="344204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6067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1730014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665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74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extLst>
      <p:ext uri="{BB962C8B-B14F-4D97-AF65-F5344CB8AC3E}">
        <p14:creationId xmlns:p14="http://schemas.microsoft.com/office/powerpoint/2010/main" val="223014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F34AB7-F693-4501-9CE6-AE57FC0F2858}" type="slidenum">
              <a:rPr lang="zh-CN" altLang="en-US" smtClean="0"/>
              <a:t>9</a:t>
            </a:fld>
            <a:endParaRPr lang="zh-CN" altLang="en-US"/>
          </a:p>
        </p:txBody>
      </p:sp>
    </p:spTree>
    <p:extLst>
      <p:ext uri="{BB962C8B-B14F-4D97-AF65-F5344CB8AC3E}">
        <p14:creationId xmlns:p14="http://schemas.microsoft.com/office/powerpoint/2010/main" val="3592556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AA484C1-C7B1-47D7-9F24-203E572F8A6E}"/>
              </a:ext>
            </a:extLst>
          </p:cNvPr>
          <p:cNvSpPr>
            <a:spLocks noGrp="1"/>
          </p:cNvSpPr>
          <p:nvPr>
            <p:ph type="dt" sz="half" idx="10"/>
          </p:nvPr>
        </p:nvSpPr>
        <p:spPr/>
        <p:txBody>
          <a:bodyPr/>
          <a:lstStyle/>
          <a:p>
            <a:fld id="{BBC58E1B-5923-4CAF-B9CC-D14A574623CF}"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71550763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068F409-2EE7-4E35-A1E6-9649C6E6249D}"/>
              </a:ext>
            </a:extLst>
          </p:cNvPr>
          <p:cNvSpPr>
            <a:spLocks noGrp="1"/>
          </p:cNvSpPr>
          <p:nvPr>
            <p:ph type="dt" sz="half" idx="10"/>
          </p:nvPr>
        </p:nvSpPr>
        <p:spPr/>
        <p:txBody>
          <a:bodyPr/>
          <a:lstStyle/>
          <a:p>
            <a:fld id="{BBC58E1B-5923-4CAF-B9CC-D14A574623CF}"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4847687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1E6EB67-5918-460D-B8F1-9C934B0677BD}"/>
              </a:ext>
            </a:extLst>
          </p:cNvPr>
          <p:cNvSpPr>
            <a:spLocks noGrp="1"/>
          </p:cNvSpPr>
          <p:nvPr>
            <p:ph type="dt" sz="half" idx="10"/>
          </p:nvPr>
        </p:nvSpPr>
        <p:spPr/>
        <p:txBody>
          <a:bodyPr/>
          <a:lstStyle/>
          <a:p>
            <a:fld id="{BBC58E1B-5923-4CAF-B9CC-D14A574623CF}"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810900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92817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4842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1690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0253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3315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9454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4070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0454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04F17C7-D264-4E6D-B540-93BD3C4F11F3}"/>
              </a:ext>
            </a:extLst>
          </p:cNvPr>
          <p:cNvSpPr>
            <a:spLocks noGrp="1"/>
          </p:cNvSpPr>
          <p:nvPr>
            <p:ph type="dt" sz="half" idx="10"/>
          </p:nvPr>
        </p:nvSpPr>
        <p:spPr/>
        <p:txBody>
          <a:bodyPr/>
          <a:lstStyle/>
          <a:p>
            <a:fld id="{BBC58E1B-5923-4CAF-B9CC-D14A574623CF}"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4503788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0873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71951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9790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1532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58887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6097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A8C639CA-7306-C1A4-E0A2-3D6A1DD43354}"/>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5" name="Chỗ dành sẵn cho Chân trang 4">
            <a:extLst>
              <a:ext uri="{FF2B5EF4-FFF2-40B4-BE49-F238E27FC236}">
                <a16:creationId xmlns:a16="http://schemas.microsoft.com/office/drawing/2014/main" xmlns=""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20694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2550FF9-71AF-517E-5B87-7C1534B8D9F5}"/>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5" name="Chỗ dành sẵn cho Chân trang 4">
            <a:extLst>
              <a:ext uri="{FF2B5EF4-FFF2-40B4-BE49-F238E27FC236}">
                <a16:creationId xmlns:a16="http://schemas.microsoft.com/office/drawing/2014/main" xmlns=""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1915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C44D47D3-314B-A128-A2C2-EB706970F583}"/>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5" name="Chỗ dành sẵn cho Chân trang 4">
            <a:extLst>
              <a:ext uri="{FF2B5EF4-FFF2-40B4-BE49-F238E27FC236}">
                <a16:creationId xmlns:a16="http://schemas.microsoft.com/office/drawing/2014/main" xmlns=""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079394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20009509-9046-DFF7-DBE4-94D39CCBEBE9}"/>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6" name="Chỗ dành sẵn cho Chân trang 5">
            <a:extLst>
              <a:ext uri="{FF2B5EF4-FFF2-40B4-BE49-F238E27FC236}">
                <a16:creationId xmlns:a16="http://schemas.microsoft.com/office/drawing/2014/main" xmlns=""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808005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7475C9E-1872-4158-9819-8AF136A35FC3}"/>
              </a:ext>
            </a:extLst>
          </p:cNvPr>
          <p:cNvSpPr>
            <a:spLocks noGrp="1"/>
          </p:cNvSpPr>
          <p:nvPr>
            <p:ph type="dt" sz="half" idx="10"/>
          </p:nvPr>
        </p:nvSpPr>
        <p:spPr/>
        <p:txBody>
          <a:bodyPr/>
          <a:lstStyle/>
          <a:p>
            <a:fld id="{BBC58E1B-5923-4CAF-B9CC-D14A574623CF}"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83499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8B151C40-9D78-878E-DCF2-C4C60019D65B}"/>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8" name="Chỗ dành sẵn cho Chân trang 7">
            <a:extLst>
              <a:ext uri="{FF2B5EF4-FFF2-40B4-BE49-F238E27FC236}">
                <a16:creationId xmlns:a16="http://schemas.microsoft.com/office/drawing/2014/main" xmlns=""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51532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9F01568A-3D65-3764-DBE3-800EDA6A59EA}"/>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4" name="Chỗ dành sẵn cho Chân trang 3">
            <a:extLst>
              <a:ext uri="{FF2B5EF4-FFF2-40B4-BE49-F238E27FC236}">
                <a16:creationId xmlns:a16="http://schemas.microsoft.com/office/drawing/2014/main" xmlns=""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255726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FC71415-47CB-3C9D-4F8D-4C6EDE7998EB}"/>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3" name="Chỗ dành sẵn cho Chân trang 2">
            <a:extLst>
              <a:ext uri="{FF2B5EF4-FFF2-40B4-BE49-F238E27FC236}">
                <a16:creationId xmlns:a16="http://schemas.microsoft.com/office/drawing/2014/main" xmlns=""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717488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9ED8A64-98BB-3460-36F1-2B9608FC4F8A}"/>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6" name="Chỗ dành sẵn cho Chân trang 5">
            <a:extLst>
              <a:ext uri="{FF2B5EF4-FFF2-40B4-BE49-F238E27FC236}">
                <a16:creationId xmlns:a16="http://schemas.microsoft.com/office/drawing/2014/main" xmlns=""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53381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A8E3CA5-42A1-6CA6-C021-181884480D54}"/>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6" name="Chỗ dành sẵn cho Chân trang 5">
            <a:extLst>
              <a:ext uri="{FF2B5EF4-FFF2-40B4-BE49-F238E27FC236}">
                <a16:creationId xmlns:a16="http://schemas.microsoft.com/office/drawing/2014/main" xmlns=""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80966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C32630F-BFE6-558C-A158-4C72752FDE76}"/>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5" name="Chỗ dành sẵn cho Chân trang 4">
            <a:extLst>
              <a:ext uri="{FF2B5EF4-FFF2-40B4-BE49-F238E27FC236}">
                <a16:creationId xmlns:a16="http://schemas.microsoft.com/office/drawing/2014/main" xmlns=""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789531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B36D1B9-37A7-F196-2070-11ED5721610C}"/>
              </a:ext>
            </a:extLst>
          </p:cNvPr>
          <p:cNvSpPr>
            <a:spLocks noGrp="1"/>
          </p:cNvSpPr>
          <p:nvPr>
            <p:ph type="dt" sz="half" idx="10"/>
          </p:nvPr>
        </p:nvSpPr>
        <p:spPr/>
        <p:txBody>
          <a:bodyPr/>
          <a:lstStyle/>
          <a:p>
            <a:fld id="{DE7D3017-C9EE-40A3-919E-E766EDC3D7CB}" type="datetimeFigureOut">
              <a:rPr lang="en-US" smtClean="0"/>
              <a:t>12/21/2025</a:t>
            </a:fld>
            <a:endParaRPr lang="en-US"/>
          </a:p>
        </p:txBody>
      </p:sp>
      <p:sp>
        <p:nvSpPr>
          <p:cNvPr id="5" name="Chỗ dành sẵn cho Chân trang 4">
            <a:extLst>
              <a:ext uri="{FF2B5EF4-FFF2-40B4-BE49-F238E27FC236}">
                <a16:creationId xmlns:a16="http://schemas.microsoft.com/office/drawing/2014/main" xmlns=""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75888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21/12/2025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02676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21/12/2025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229952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21/12/2025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18247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24B3762-03A4-4419-89E2-3A123B948AC3}"/>
              </a:ext>
            </a:extLst>
          </p:cNvPr>
          <p:cNvSpPr>
            <a:spLocks noGrp="1"/>
          </p:cNvSpPr>
          <p:nvPr>
            <p:ph type="dt" sz="half" idx="10"/>
          </p:nvPr>
        </p:nvSpPr>
        <p:spPr/>
        <p:txBody>
          <a:bodyPr/>
          <a:lstStyle/>
          <a:p>
            <a:fld id="{BBC58E1B-5923-4CAF-B9CC-D14A574623CF}"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6888023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21/12/2025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55628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21/12/2025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79103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21/12/2025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50361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21/12/2025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58551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21/12/2025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76428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21/12/2025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3013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21/12/2025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123003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21/12/2025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618530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12/21/2025</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614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12/21/2025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xmlns=""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266170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2E88E68-B000-485B-89F9-00060A6FFDEB}"/>
              </a:ext>
            </a:extLst>
          </p:cNvPr>
          <p:cNvSpPr>
            <a:spLocks noGrp="1"/>
          </p:cNvSpPr>
          <p:nvPr>
            <p:ph type="dt" sz="half" idx="10"/>
          </p:nvPr>
        </p:nvSpPr>
        <p:spPr/>
        <p:txBody>
          <a:bodyPr/>
          <a:lstStyle/>
          <a:p>
            <a:fld id="{BBC58E1B-5923-4CAF-B9CC-D14A574623CF}" type="datetimeFigureOut">
              <a:rPr lang="zh-CN" altLang="en-US" smtClean="0"/>
              <a:t>2025/12/21</a:t>
            </a:fld>
            <a:endParaRPr lang="zh-CN" altLang="en-US"/>
          </a:p>
        </p:txBody>
      </p:sp>
      <p:sp>
        <p:nvSpPr>
          <p:cNvPr id="8" name="页脚占位符 7">
            <a:extLst>
              <a:ext uri="{FF2B5EF4-FFF2-40B4-BE49-F238E27FC236}">
                <a16:creationId xmlns:a16="http://schemas.microsoft.com/office/drawing/2014/main" xmlns=""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7948622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12/21/2025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7905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12/21/2025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918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12/21/2025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2613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5" name="Footer Placeholder 4">
            <a:extLst>
              <a:ext uri="{FF2B5EF4-FFF2-40B4-BE49-F238E27FC236}">
                <a16:creationId xmlns:a16="http://schemas.microsoft.com/office/drawing/2014/main" xmlns=""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39246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5" name="Footer Placeholder 4">
            <a:extLst>
              <a:ext uri="{FF2B5EF4-FFF2-40B4-BE49-F238E27FC236}">
                <a16:creationId xmlns:a16="http://schemas.microsoft.com/office/drawing/2014/main" xmlns=""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01809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5" name="Footer Placeholder 4">
            <a:extLst>
              <a:ext uri="{FF2B5EF4-FFF2-40B4-BE49-F238E27FC236}">
                <a16:creationId xmlns:a16="http://schemas.microsoft.com/office/drawing/2014/main" xmlns=""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197914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6" name="Footer Placeholder 5">
            <a:extLst>
              <a:ext uri="{FF2B5EF4-FFF2-40B4-BE49-F238E27FC236}">
                <a16:creationId xmlns:a16="http://schemas.microsoft.com/office/drawing/2014/main" xmlns=""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39441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8" name="Footer Placeholder 7">
            <a:extLst>
              <a:ext uri="{FF2B5EF4-FFF2-40B4-BE49-F238E27FC236}">
                <a16:creationId xmlns:a16="http://schemas.microsoft.com/office/drawing/2014/main" xmlns=""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593769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4" name="Footer Placeholder 3">
            <a:extLst>
              <a:ext uri="{FF2B5EF4-FFF2-40B4-BE49-F238E27FC236}">
                <a16:creationId xmlns:a16="http://schemas.microsoft.com/office/drawing/2014/main" xmlns=""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0039409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3" name="Footer Placeholder 2">
            <a:extLst>
              <a:ext uri="{FF2B5EF4-FFF2-40B4-BE49-F238E27FC236}">
                <a16:creationId xmlns:a16="http://schemas.microsoft.com/office/drawing/2014/main" xmlns=""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586915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8945836-E41A-4B88-B342-D1223612A628}"/>
              </a:ext>
            </a:extLst>
          </p:cNvPr>
          <p:cNvSpPr>
            <a:spLocks noGrp="1"/>
          </p:cNvSpPr>
          <p:nvPr>
            <p:ph type="dt" sz="half" idx="10"/>
          </p:nvPr>
        </p:nvSpPr>
        <p:spPr/>
        <p:txBody>
          <a:bodyPr/>
          <a:lstStyle/>
          <a:p>
            <a:fld id="{BBC58E1B-5923-4CAF-B9CC-D14A574623CF}" type="datetimeFigureOut">
              <a:rPr lang="zh-CN" altLang="en-US" smtClean="0"/>
              <a:t>2025/12/21</a:t>
            </a:fld>
            <a:endParaRPr lang="zh-CN" altLang="en-US"/>
          </a:p>
        </p:txBody>
      </p:sp>
      <p:sp>
        <p:nvSpPr>
          <p:cNvPr id="4" name="页脚占位符 3">
            <a:extLst>
              <a:ext uri="{FF2B5EF4-FFF2-40B4-BE49-F238E27FC236}">
                <a16:creationId xmlns:a16="http://schemas.microsoft.com/office/drawing/2014/main" xmlns=""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99084453"/>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6" name="Footer Placeholder 5">
            <a:extLst>
              <a:ext uri="{FF2B5EF4-FFF2-40B4-BE49-F238E27FC236}">
                <a16:creationId xmlns:a16="http://schemas.microsoft.com/office/drawing/2014/main" xmlns=""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558146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6" name="Footer Placeholder 5">
            <a:extLst>
              <a:ext uri="{FF2B5EF4-FFF2-40B4-BE49-F238E27FC236}">
                <a16:creationId xmlns:a16="http://schemas.microsoft.com/office/drawing/2014/main" xmlns=""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3424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5" name="Footer Placeholder 4">
            <a:extLst>
              <a:ext uri="{FF2B5EF4-FFF2-40B4-BE49-F238E27FC236}">
                <a16:creationId xmlns:a16="http://schemas.microsoft.com/office/drawing/2014/main" xmlns=""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955666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12/21/2025</a:t>
            </a:fld>
            <a:endParaRPr lang="en-US"/>
          </a:p>
        </p:txBody>
      </p:sp>
      <p:sp>
        <p:nvSpPr>
          <p:cNvPr id="5" name="Footer Placeholder 4">
            <a:extLst>
              <a:ext uri="{FF2B5EF4-FFF2-40B4-BE49-F238E27FC236}">
                <a16:creationId xmlns:a16="http://schemas.microsoft.com/office/drawing/2014/main" xmlns=""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518392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2217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66E991-4FB0-4A7C-B057-5CB7A0E76B6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24634CA6-ACF5-4A46-84AB-EB3839276D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4CA4727-D19C-432C-8B7D-E035EFA55997}"/>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E3EC16A-DBB6-4CF8-A73C-13D47AF64D0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8CE7BD2-39C5-4D39-96A7-89649E4FDD5B}"/>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3781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100C4B2-D87D-48D8-BF5D-E688CC38F6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29EA05A-6886-4D2C-A551-32A39162E55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2F31F2B-99B2-4573-B712-D712C5C917A1}"/>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5CB9BA1-BE4F-4B3B-8C90-492440F3D5B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AE83A62-232E-4DF5-86BC-2B94F4C5DA59}"/>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1975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2873E9-F35F-4AE7-8B46-4B8915DCAD9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69A94F2-63DD-4B79-96C7-11571A1914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11B7830-0581-4E1C-848E-E7167D4BFE8F}"/>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A1FB43-C6D4-4D62-9DBC-D3BA32B8A69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441CBE3D-5554-441F-9FB4-EE708A73E218}"/>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3118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DC5B6A2-917F-49E0-981F-C7DBE5D3348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C9B62A8-103C-4E3C-81EA-3C71E6EB382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9DF2C74-01E0-4B29-B518-85D967A96D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2E6CB9B-9FA6-4B13-A3CB-B2A405CE8BFE}"/>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843D9EB5-26A9-47B1-AB68-407ADB868D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85B463BE-FF63-4815-9568-2946E09525B3}"/>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22103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89A18A-D575-4843-8DAB-3B4E92AFF3E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4690675-08FC-42E0-9611-D0892F7B3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5DC4E955-8954-4FAE-B549-5AAC272AF43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BA281C32-2DB0-4F38-8F3A-E5F4D9A724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BF38422C-3470-40A8-A04E-EFE2DE2C000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E98DB03E-2559-4868-A397-3EE21D6F67AB}"/>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8A9F9DFE-F36D-4052-88B8-06AA10CCFE5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59A11ED4-78CB-463E-A985-D0A932516051}"/>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5850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F3C62BD-51FA-4874-9CDE-0B439A55D043}"/>
              </a:ext>
            </a:extLst>
          </p:cNvPr>
          <p:cNvSpPr>
            <a:spLocks noGrp="1"/>
          </p:cNvSpPr>
          <p:nvPr>
            <p:ph type="dt" sz="half" idx="10"/>
          </p:nvPr>
        </p:nvSpPr>
        <p:spPr/>
        <p:txBody>
          <a:bodyPr/>
          <a:lstStyle/>
          <a:p>
            <a:fld id="{BBC58E1B-5923-4CAF-B9CC-D14A574623CF}"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xmlns=""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86507586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5F93A4B-87E4-4DF1-A90B-54E069895E1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08EE1771-4ADE-4873-A7F6-CB68806CDB22}"/>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8C3861CA-5F35-4A75-AD59-A5691E2F884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9F81C113-F98F-4F70-8BF3-7670B05F8F49}"/>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7259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51DDB9B0-1D13-4600-A04C-9AB313D0D890}"/>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184D3E29-EB4E-4ABA-83D3-0E9A725C4E1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2DFED238-4878-40E3-AFD0-27251640176E}"/>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472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FE7992B-B679-4767-BDCF-FBA1FB08EEB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3DB3AA0-289E-45EF-86B0-C835DEAD2C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BB65FE0D-9BFF-4C5C-AB56-48229D42A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1B58790-8458-4121-BFF2-C7D46E4760CB}"/>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C378FA11-D0A4-4D16-8928-F6ADEA7BEAD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3E696502-57D1-4725-9581-E92D675AB30F}"/>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1559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CF2A23-A6F2-4AD7-AE66-3DE8910930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D4701CC-736C-497A-8660-6A9A073C4E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C62C2654-CB9D-4F79-8E67-F0104547E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CA43B96-AD2A-40E1-9E3A-43A3F40810FD}"/>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D657725-EA30-4C23-AAFA-7E77F7D5A56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532DF74D-07B0-4227-BE4D-C1B1E7851512}"/>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3101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2AE0897-99EA-48D5-AC7F-F31A12A3C2C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4D0BCCD-2109-4707-81AD-1FA7AAAE944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45BF41F-7B73-4AF5-847B-30CECBBC45C4}"/>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85F0C28-8E9F-40AD-A7D1-A94E8F2EFE6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3D2696C-5E61-49AF-980C-09A54AB33C8A}"/>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9758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FFB8111-E541-409E-8BE6-90CECE2A79A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EEF25715-B464-47FB-8459-E7D59828FBC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5BD1219-F89C-4766-BA14-18AA389C4D06}"/>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7C04474-EB96-437F-8E7D-F99AC178DD1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A6E0AAD-5616-4EF1-B97D-5CC311918D47}"/>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4695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96068FC-D59E-42EE-AE0F-65AC70EAF130}"/>
              </a:ext>
            </a:extLst>
          </p:cNvPr>
          <p:cNvSpPr>
            <a:spLocks noGrp="1"/>
          </p:cNvSpPr>
          <p:nvPr>
            <p:ph type="dt" sz="half" idx="10"/>
          </p:nvPr>
        </p:nvSpPr>
        <p:spPr/>
        <p:txBody>
          <a:bodyPr/>
          <a:lstStyle/>
          <a:p>
            <a:fld id="{BBC58E1B-5923-4CAF-B9CC-D14A574623CF}"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22021231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72B3B429-9BAC-47E1-88AC-53642248C3AC}"/>
              </a:ext>
            </a:extLst>
          </p:cNvPr>
          <p:cNvSpPr>
            <a:spLocks noGrp="1"/>
          </p:cNvSpPr>
          <p:nvPr>
            <p:ph type="dt" sz="half" idx="10"/>
          </p:nvPr>
        </p:nvSpPr>
        <p:spPr/>
        <p:txBody>
          <a:bodyPr/>
          <a:lstStyle/>
          <a:p>
            <a:fld id="{BBC58E1B-5923-4CAF-B9CC-D14A574623CF}"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3194337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50.xml"/><Relationship Id="rId7" Type="http://schemas.openxmlformats.org/officeDocument/2006/relationships/tags" Target="../tags/tag2.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ags" Target="../tags/tag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2.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CD8E7AD7-FFF5-4115-94D5-90B8138C35D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4447" t="65230" r="3484" b="2118"/>
          <a:stretch/>
        </p:blipFill>
        <p:spPr>
          <a:xfrm>
            <a:off x="-143691" y="-561975"/>
            <a:ext cx="12553405" cy="7903301"/>
          </a:xfrm>
          <a:prstGeom prst="rect">
            <a:avLst/>
          </a:prstGeom>
        </p:spPr>
      </p:pic>
      <p:sp>
        <p:nvSpPr>
          <p:cNvPr id="3" name="文本占位符 2">
            <a:extLst>
              <a:ext uri="{FF2B5EF4-FFF2-40B4-BE49-F238E27FC236}">
                <a16:creationId xmlns:a16="http://schemas.microsoft.com/office/drawing/2014/main" xmlns=""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7D2C5A55-54D8-866F-C1EE-FB7ABC39FD4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92049" y="171450"/>
            <a:ext cx="1304925" cy="1304925"/>
          </a:xfrm>
          <a:prstGeom prst="rect">
            <a:avLst/>
          </a:prstGeom>
        </p:spPr>
      </p:pic>
    </p:spTree>
    <p:extLst>
      <p:ext uri="{BB962C8B-B14F-4D97-AF65-F5344CB8AC3E}">
        <p14:creationId xmlns:p14="http://schemas.microsoft.com/office/powerpoint/2010/main" val="144513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white circle with leaves and blue text&#10;&#10;Description automatically generated">
            <a:extLst>
              <a:ext uri="{FF2B5EF4-FFF2-40B4-BE49-F238E27FC236}">
                <a16:creationId xmlns:a16="http://schemas.microsoft.com/office/drawing/2014/main" xmlns="" id="{FE812C26-2A42-1723-1D7C-F1FA30FE79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77750" y="171450"/>
            <a:ext cx="1524000" cy="1524000"/>
          </a:xfrm>
          <a:prstGeom prst="rect">
            <a:avLst/>
          </a:prstGeom>
        </p:spPr>
      </p:pic>
    </p:spTree>
    <p:extLst>
      <p:ext uri="{BB962C8B-B14F-4D97-AF65-F5344CB8AC3E}">
        <p14:creationId xmlns:p14="http://schemas.microsoft.com/office/powerpoint/2010/main" val="3820402695"/>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12/21/2025</a:t>
            </a:fld>
            <a:endParaRPr lang="en-US"/>
          </a:p>
        </p:txBody>
      </p:sp>
      <p:sp>
        <p:nvSpPr>
          <p:cNvPr id="5" name="Chỗ dành sẵn cho Chân trang 4">
            <a:extLst>
              <a:ext uri="{FF2B5EF4-FFF2-40B4-BE49-F238E27FC236}">
                <a16:creationId xmlns:a16="http://schemas.microsoft.com/office/drawing/2014/main" xmlns=""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xmlns="" id="{BF95D8F5-3503-BF2B-7A3C-F809B3EAD1A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77750" y="171450"/>
            <a:ext cx="1524000" cy="1524000"/>
          </a:xfrm>
          <a:prstGeom prst="rect">
            <a:avLst/>
          </a:prstGeom>
        </p:spPr>
      </p:pic>
    </p:spTree>
    <p:extLst>
      <p:ext uri="{BB962C8B-B14F-4D97-AF65-F5344CB8AC3E}">
        <p14:creationId xmlns:p14="http://schemas.microsoft.com/office/powerpoint/2010/main" val="18944111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21/12/2025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2838623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00B20083-83AD-4F60-A2FE-58C840D007F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12/21/2025</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28525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992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3D32453-8574-4DF3-B006-C82324493D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0BE3DD8-1913-40D7-AE4F-F24A70FEF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004D89B-F083-41A0-A43E-EFF85FDD56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4B44324-2F42-4B3F-8FA2-CE2AD81684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2FE98FD9-5C41-4559-B930-BF1B9CCA0F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white circle with leaves and blue text&#10;&#10;Description automatically generated">
            <a:extLst>
              <a:ext uri="{FF2B5EF4-FFF2-40B4-BE49-F238E27FC236}">
                <a16:creationId xmlns="" xmlns:a16="http://schemas.microsoft.com/office/drawing/2014/main" id="{2BA5F42A-DB00-1D34-08AA-9016FE84EE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77749" y="190500"/>
            <a:ext cx="1171575" cy="1171575"/>
          </a:xfrm>
          <a:prstGeom prst="rect">
            <a:avLst/>
          </a:prstGeom>
        </p:spPr>
      </p:pic>
    </p:spTree>
    <p:extLst>
      <p:ext uri="{BB962C8B-B14F-4D97-AF65-F5344CB8AC3E}">
        <p14:creationId xmlns:p14="http://schemas.microsoft.com/office/powerpoint/2010/main" val="311591945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3.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9.png"/><Relationship Id="rId10" Type="http://schemas.openxmlformats.org/officeDocument/2006/relationships/image" Target="../media/image33.png"/><Relationship Id="rId4" Type="http://schemas.microsoft.com/office/2007/relationships/hdphoto" Target="../media/hdphoto2.wdp"/><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5.wdp"/><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8.svg"/><Relationship Id="rId5" Type="http://schemas.openxmlformats.org/officeDocument/2006/relationships/image" Target="../media/image2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slide" Target="slide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slide" Target="slide6.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27.xml"/><Relationship Id="rId6" Type="http://schemas.microsoft.com/office/2007/relationships/hdphoto" Target="../media/hdphoto8.wdp"/><Relationship Id="rId11" Type="http://schemas.openxmlformats.org/officeDocument/2006/relationships/image" Target="../media/image53.png"/><Relationship Id="rId5" Type="http://schemas.openxmlformats.org/officeDocument/2006/relationships/image" Target="../media/image50.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7.xml"/><Relationship Id="rId5" Type="http://schemas.openxmlformats.org/officeDocument/2006/relationships/image" Target="../media/image56.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7.xml"/><Relationship Id="rId6" Type="http://schemas.microsoft.com/office/2007/relationships/hdphoto" Target="../media/hdphoto12.wdp"/><Relationship Id="rId5" Type="http://schemas.openxmlformats.org/officeDocument/2006/relationships/image" Target="../media/image59.png"/><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7.xml"/><Relationship Id="rId5" Type="http://schemas.openxmlformats.org/officeDocument/2006/relationships/image" Target="../media/image56.png"/><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7.xml"/><Relationship Id="rId5" Type="http://schemas.openxmlformats.org/officeDocument/2006/relationships/image" Target="../media/image56.png"/><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7.xml"/><Relationship Id="rId6" Type="http://schemas.microsoft.com/office/2007/relationships/hdphoto" Target="../media/hdphoto12.wdp"/><Relationship Id="rId5" Type="http://schemas.openxmlformats.org/officeDocument/2006/relationships/image" Target="../media/image59.png"/><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jpeg"/><Relationship Id="rId1" Type="http://schemas.openxmlformats.org/officeDocument/2006/relationships/slideLayout" Target="../slideLayouts/slideLayout27.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7.xml"/><Relationship Id="rId4" Type="http://schemas.microsoft.com/office/2007/relationships/hdphoto" Target="../media/hdphoto13.wdp"/></Relationships>
</file>

<file path=ppt/slides/_rels/slide32.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48.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64.xml"/><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jpeg"/><Relationship Id="rId1" Type="http://schemas.openxmlformats.org/officeDocument/2006/relationships/slideLayout" Target="../slideLayouts/slideLayout38.xml"/><Relationship Id="rId4" Type="http://schemas.openxmlformats.org/officeDocument/2006/relationships/image" Target="../media/image74.emf"/></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svg"/></Relationships>
</file>

<file path=ppt/slides/_rels/slide4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jpeg"/><Relationship Id="rId1" Type="http://schemas.openxmlformats.org/officeDocument/2006/relationships/slideLayout" Target="../slideLayouts/slideLayout38.xml"/><Relationship Id="rId4" Type="http://schemas.openxmlformats.org/officeDocument/2006/relationships/image" Target="../media/image74.emf"/></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3.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904B6D7-57B2-4C6F-92BA-25363FE12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6" name="矩形 5">
            <a:extLst>
              <a:ext uri="{FF2B5EF4-FFF2-40B4-BE49-F238E27FC236}">
                <a16:creationId xmlns="" xmlns:a16="http://schemas.microsoft.com/office/drawing/2014/main" id="{BFAE450A-47E0-4376-8D5B-6914FB2036D1}"/>
              </a:ext>
            </a:extLst>
          </p:cNvPr>
          <p:cNvSpPr/>
          <p:nvPr/>
        </p:nvSpPr>
        <p:spPr>
          <a:xfrm>
            <a:off x="698500" y="476250"/>
            <a:ext cx="10833100" cy="5905500"/>
          </a:xfrm>
          <a:prstGeom prst="rect">
            <a:avLst/>
          </a:prstGeom>
          <a:gradFill>
            <a:gsLst>
              <a:gs pos="0">
                <a:schemeClr val="bg1"/>
              </a:gs>
              <a:gs pos="100000">
                <a:schemeClr val="bg1">
                  <a:alpha val="0"/>
                </a:schemeClr>
              </a:gs>
            </a:gsLst>
            <a:lin ang="5400000" scaled="1"/>
          </a:gradFill>
          <a:ln w="41275">
            <a:gradFill>
              <a:gsLst>
                <a:gs pos="0">
                  <a:schemeClr val="bg2">
                    <a:lumMod val="90000"/>
                  </a:schemeClr>
                </a:gs>
                <a:gs pos="100000">
                  <a:schemeClr val="bg2">
                    <a:lumMod val="9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sp>
        <p:nvSpPr>
          <p:cNvPr id="2" name="TextBox 1"/>
          <p:cNvSpPr txBox="1"/>
          <p:nvPr/>
        </p:nvSpPr>
        <p:spPr>
          <a:xfrm>
            <a:off x="1272210" y="874643"/>
            <a:ext cx="7553739"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                         TRƯỜNG TIỂU HỌC ĐA PHÚC</a:t>
            </a:r>
            <a:endParaRPr lang="vi-VN" sz="2800" b="1" dirty="0">
              <a:solidFill>
                <a:prstClr val="black"/>
              </a:solidFill>
              <a:latin typeface="Times New Roman" pitchFamily="18" charset="0"/>
              <a:cs typeface="Times New Roman" pitchFamily="18" charset="0"/>
            </a:endParaRPr>
          </a:p>
        </p:txBody>
      </p:sp>
      <p:sp>
        <p:nvSpPr>
          <p:cNvPr id="7" name="TextBox 6"/>
          <p:cNvSpPr txBox="1"/>
          <p:nvPr/>
        </p:nvSpPr>
        <p:spPr>
          <a:xfrm>
            <a:off x="3538332" y="4646329"/>
            <a:ext cx="5738191" cy="523220"/>
          </a:xfrm>
          <a:prstGeom prst="rect">
            <a:avLst/>
          </a:prstGeom>
          <a:noFill/>
        </p:spPr>
        <p:txBody>
          <a:bodyPr wrap="square" rtlCol="0">
            <a:spAutoFit/>
          </a:bodyPr>
          <a:lstStyle/>
          <a:p>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643825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4BCE040-C98E-A8A0-0F5A-1EAE391A822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0115" y="1655325"/>
            <a:ext cx="5657799" cy="5657799"/>
          </a:xfrm>
          <a:prstGeom prst="rect">
            <a:avLst/>
          </a:prstGeom>
        </p:spPr>
      </p:pic>
      <p:pic>
        <p:nvPicPr>
          <p:cNvPr id="4" name="Picture 30">
            <a:extLst>
              <a:ext uri="{FF2B5EF4-FFF2-40B4-BE49-F238E27FC236}">
                <a16:creationId xmlns:a16="http://schemas.microsoft.com/office/drawing/2014/main" xmlns="" id="{0182A0CD-2F04-E0C5-EA6B-BE05359CE5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42180" y="1216913"/>
            <a:ext cx="8153400" cy="1965930"/>
          </a:xfrm>
          <a:prstGeom prst="rect">
            <a:avLst/>
          </a:prstGeom>
        </p:spPr>
      </p:pic>
      <p:sp>
        <p:nvSpPr>
          <p:cNvPr id="25" name="TextBox 24">
            <a:extLst>
              <a:ext uri="{FF2B5EF4-FFF2-40B4-BE49-F238E27FC236}">
                <a16:creationId xmlns:a16="http://schemas.microsoft.com/office/drawing/2014/main" xmlns="" id="{BAF32287-41EF-B0CB-A0EE-5C6F8901CE17}"/>
              </a:ext>
            </a:extLst>
          </p:cNvPr>
          <p:cNvSpPr txBox="1"/>
          <p:nvPr/>
        </p:nvSpPr>
        <p:spPr>
          <a:xfrm>
            <a:off x="3702044" y="1416151"/>
            <a:ext cx="7118555" cy="1661993"/>
          </a:xfrm>
          <a:prstGeom prst="rect">
            <a:avLst/>
          </a:prstGeom>
          <a:noFill/>
        </p:spPr>
        <p:txBody>
          <a:bodyPr wrap="square" lIns="0" tIns="0" rIns="0" bIns="0" rtlCol="0">
            <a:sp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Đ</a:t>
            </a:r>
            <a:r>
              <a:rPr lang="vi-VN" sz="3600" b="1" dirty="0">
                <a:latin typeface="Calibri" panose="020F0502020204030204" pitchFamily="34" charset="0"/>
                <a:ea typeface="Calibri" panose="020F0502020204030204" pitchFamily="34" charset="0"/>
                <a:cs typeface="Calibri" panose="020F0502020204030204" pitchFamily="34" charset="0"/>
              </a:rPr>
              <a:t>ưa ra lời khuyên cho nhau để có thể hợp tác, đoàn kết hơn khi làm việc nhóm.</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xmlns="" id="{5AC68FCE-EC79-9692-96A3-D5CB93C0A74D}"/>
              </a:ext>
            </a:extLst>
          </p:cNvPr>
          <p:cNvSpPr txBox="1"/>
          <p:nvPr/>
        </p:nvSpPr>
        <p:spPr>
          <a:xfrm>
            <a:off x="4253501" y="3328827"/>
            <a:ext cx="7407667" cy="3108543"/>
          </a:xfrm>
          <a:prstGeom prst="rect">
            <a:avLst/>
          </a:prstGeom>
          <a:noFill/>
        </p:spPr>
        <p:txBody>
          <a:bodyPr wrap="square" rtlCol="0">
            <a:spAutoFit/>
          </a:bodyPr>
          <a:lstStyle/>
          <a:p>
            <a:pPr marL="0" marR="0" algn="just">
              <a:spcBef>
                <a:spcPts val="0"/>
              </a:spcBef>
              <a:spcAft>
                <a:spcPts val="0"/>
              </a:spcAft>
            </a:pPr>
            <a:r>
              <a:rPr lang="en-US" sz="2800" b="1" u="sng"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u="sng"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u="sng"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thân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Lan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sôi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góp</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Tuy</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nhiên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lúc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Lan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thành</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chậm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hưởng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kết</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3504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CFDD0F5-8B76-4283-8879-85B69E8A17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xmlns=""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xmlns="" id="{DDEB166B-09D4-AB0C-C397-34AE94CBEA78}"/>
              </a:ext>
            </a:extLst>
          </p:cNvPr>
          <p:cNvSpPr txBox="1"/>
          <p:nvPr/>
        </p:nvSpPr>
        <p:spPr>
          <a:xfrm>
            <a:off x="2373331" y="1633591"/>
            <a:ext cx="8147406" cy="2862322"/>
          </a:xfrm>
          <a:prstGeom prst="rect">
            <a:avLst/>
          </a:prstGeom>
          <a:noFill/>
        </p:spPr>
        <p:txBody>
          <a:bodyPr wrap="square" rtlCol="0">
            <a:spAutoFit/>
          </a:bodyPr>
          <a:lstStyle/>
          <a:p>
            <a:pPr algn="ctr"/>
            <a:r>
              <a:rPr lang="vi-VN" sz="3600" b="1" i="1" dirty="0">
                <a:solidFill>
                  <a:srgbClr val="002060"/>
                </a:solidFill>
                <a:effectLst/>
                <a:latin typeface="Cambria" panose="02040503050406030204" pitchFamily="18" charset="0"/>
                <a:ea typeface="Cambria" panose="02040503050406030204" pitchFamily="18" charset="0"/>
              </a:rPr>
              <a:t>Khi các em nhìn ra được những điều hài lòng hoặc những điều chưa hài lòng về mình, về bạn chúng ta sẽ nhận ra những điểm cần điều chỉnh để hiểu nhau hơn và hợp tác với nhau tốt hơn.</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02194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xmlns="" id="{8AF1858A-3F8F-3970-F929-468A754C45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xmlns="" id="{0380E933-CD03-5DD6-4527-33FC776D6C9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xmlns="" id="{0E8A21AC-E890-A5C4-5242-2F77B6B74CC6}"/>
              </a:ext>
            </a:extLst>
          </p:cNvPr>
          <p:cNvPicPr>
            <a:picLocks noChangeAspect="1"/>
          </p:cNvPicPr>
          <p:nvPr/>
        </p:nvPicPr>
        <p:blipFill>
          <a:blip r:embed="rId7"/>
          <a:stretch>
            <a:fillRect/>
          </a:stretch>
        </p:blipFill>
        <p:spPr>
          <a:xfrm>
            <a:off x="3626586" y="2603600"/>
            <a:ext cx="5986791" cy="1774090"/>
          </a:xfrm>
          <a:prstGeom prst="rect">
            <a:avLst/>
          </a:prstGeom>
        </p:spPr>
      </p:pic>
    </p:spTree>
    <p:extLst>
      <p:ext uri="{BB962C8B-B14F-4D97-AF65-F5344CB8AC3E}">
        <p14:creationId xmlns:p14="http://schemas.microsoft.com/office/powerpoint/2010/main" val="2725669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xmlns="" id="{0E234CFD-D729-8950-9841-FA7F36E8659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xmlns=""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8109" y="1551398"/>
            <a:ext cx="7583764" cy="3524036"/>
          </a:xfrm>
          <a:prstGeom prst="rect">
            <a:avLst/>
          </a:prstGeom>
        </p:spPr>
      </p:pic>
      <p:sp>
        <p:nvSpPr>
          <p:cNvPr id="11" name="TextBox 10">
            <a:extLst>
              <a:ext uri="{FF2B5EF4-FFF2-40B4-BE49-F238E27FC236}">
                <a16:creationId xmlns:a16="http://schemas.microsoft.com/office/drawing/2014/main" xmlns="" id="{6C5D81B2-B090-C247-78E1-42C88A63608A}"/>
              </a:ext>
            </a:extLst>
          </p:cNvPr>
          <p:cNvSpPr txBox="1"/>
          <p:nvPr/>
        </p:nvSpPr>
        <p:spPr>
          <a:xfrm>
            <a:off x="1729344" y="1735297"/>
            <a:ext cx="6911222" cy="2031325"/>
          </a:xfrm>
          <a:prstGeom prst="rect">
            <a:avLst/>
          </a:prstGeom>
          <a:noFill/>
        </p:spPr>
        <p:txBody>
          <a:bodyPr wrap="square" lIns="0" tIns="0" rIns="0" bIns="0" rtlCol="0">
            <a:spAutoFit/>
          </a:bodyPr>
          <a:lstStyle/>
          <a:p>
            <a:pPr lvl="0" algn="ctr"/>
            <a:r>
              <a:rPr lang="en-US" sz="4400" b="1" dirty="0">
                <a:solidFill>
                  <a:srgbClr val="FF0000"/>
                </a:solidFill>
                <a:latin typeface="Calibri" panose="020F0502020204030204" pitchFamily="34" charset="0"/>
                <a:cs typeface="Calibri" panose="020F0502020204030204" pitchFamily="34" charset="0"/>
              </a:rPr>
              <a:t>2. </a:t>
            </a:r>
            <a:r>
              <a:rPr lang="vi-VN" sz="4400" b="1" dirty="0">
                <a:solidFill>
                  <a:srgbClr val="FF0000"/>
                </a:solidFill>
                <a:latin typeface="Calibri" panose="020F0502020204030204" pitchFamily="34" charset="0"/>
                <a:cs typeface="Calibri" panose="020F0502020204030204" pitchFamily="34" charset="0"/>
              </a:rPr>
              <a:t>Đề xuất cách giải quyết các vấn đề thường xảy ra trong quan hệ bạn bè</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64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h trang sô (2)">
            <a:hlinkClick r:id="" action="ppaction://media"/>
            <a:extLst>
              <a:ext uri="{FF2B5EF4-FFF2-40B4-BE49-F238E27FC236}">
                <a16:creationId xmlns:a16="http://schemas.microsoft.com/office/drawing/2014/main" xmlns="" id="{15B073A3-2E99-EECE-3FDB-D1E27AB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724280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A9EF08D-C234-A63E-AE77-BD36D0760414}"/>
              </a:ext>
            </a:extLst>
          </p:cNvPr>
          <p:cNvGrpSpPr/>
          <p:nvPr/>
        </p:nvGrpSpPr>
        <p:grpSpPr>
          <a:xfrm>
            <a:off x="664935" y="3237290"/>
            <a:ext cx="4544063" cy="3413728"/>
            <a:chOff x="664935" y="3237290"/>
            <a:chExt cx="4544063" cy="3413728"/>
          </a:xfrm>
        </p:grpSpPr>
        <p:pic>
          <p:nvPicPr>
            <p:cNvPr id="2" name="Picture 14">
              <a:extLst>
                <a:ext uri="{FF2B5EF4-FFF2-40B4-BE49-F238E27FC236}">
                  <a16:creationId xmlns:a16="http://schemas.microsoft.com/office/drawing/2014/main" xmlns="" id="{BA978221-6ADC-4BF6-7F99-2CF8E0F3BAD2}"/>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3" name="椭圆 31">
              <a:extLst>
                <a:ext uri="{FF2B5EF4-FFF2-40B4-BE49-F238E27FC236}">
                  <a16:creationId xmlns:a16="http://schemas.microsoft.com/office/drawing/2014/main" xmlns="" id="{5C108E41-C0F2-F655-D018-017AFF609002}"/>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6</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grpSp>
        <p:nvGrpSpPr>
          <p:cNvPr id="7" name="Group 6">
            <a:extLst>
              <a:ext uri="{FF2B5EF4-FFF2-40B4-BE49-F238E27FC236}">
                <a16:creationId xmlns:a16="http://schemas.microsoft.com/office/drawing/2014/main" xmlns="" id="{85619A9F-F2EE-64DB-6ED2-5920813929A8}"/>
              </a:ext>
            </a:extLst>
          </p:cNvPr>
          <p:cNvGrpSpPr/>
          <p:nvPr/>
        </p:nvGrpSpPr>
        <p:grpSpPr>
          <a:xfrm>
            <a:off x="4993243" y="1551398"/>
            <a:ext cx="6893958" cy="2496621"/>
            <a:chOff x="267012" y="1913134"/>
            <a:chExt cx="8452053" cy="2062165"/>
          </a:xfrm>
        </p:grpSpPr>
        <p:pic>
          <p:nvPicPr>
            <p:cNvPr id="5" name="Picture 25">
              <a:extLst>
                <a:ext uri="{FF2B5EF4-FFF2-40B4-BE49-F238E27FC236}">
                  <a16:creationId xmlns:a16="http://schemas.microsoft.com/office/drawing/2014/main" xmlns="" id="{109876DD-3FC1-91F4-388A-A7D08DFE54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012" y="1913134"/>
              <a:ext cx="8452053" cy="2062165"/>
            </a:xfrm>
            <a:prstGeom prst="rect">
              <a:avLst/>
            </a:prstGeom>
          </p:spPr>
        </p:pic>
        <p:sp>
          <p:nvSpPr>
            <p:cNvPr id="6" name="TextBox 5">
              <a:extLst>
                <a:ext uri="{FF2B5EF4-FFF2-40B4-BE49-F238E27FC236}">
                  <a16:creationId xmlns:a16="http://schemas.microsoft.com/office/drawing/2014/main" xmlns="" id="{A1526AF2-C7FC-29F7-A9D2-2F7024383B00}"/>
                </a:ext>
              </a:extLst>
            </p:cNvPr>
            <p:cNvSpPr txBox="1"/>
            <p:nvPr/>
          </p:nvSpPr>
          <p:spPr>
            <a:xfrm>
              <a:off x="1017141" y="2167637"/>
              <a:ext cx="7223267" cy="1499887"/>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Kể về những tình huống bất hòa xảy ra giữa bạn bè (Hiểu lầm nhau, bảo thủ ý kiến, không lắng nghe nhau, trêu đùa quá giới hạn,...)</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xmlns="" id="{3E4298EB-3746-71F9-45FB-9669B5F9B223}"/>
              </a:ext>
            </a:extLst>
          </p:cNvPr>
          <p:cNvSpPr txBox="1"/>
          <p:nvPr/>
        </p:nvSpPr>
        <p:spPr>
          <a:xfrm>
            <a:off x="1551399" y="585627"/>
            <a:ext cx="8846048" cy="954107"/>
          </a:xfrm>
          <a:prstGeom prst="rect">
            <a:avLst/>
          </a:prstGeom>
          <a:noFill/>
        </p:spPr>
        <p:txBody>
          <a:bodyPr wrap="square" rtlCol="0">
            <a:spAutoFit/>
          </a:bodyPr>
          <a:lstStyle/>
          <a:p>
            <a:pPr lvl="0" algn="ct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hia sẻ về những vấn đề thường xảy ra giữa bạn bè mà em từng gặp phải hoặc chứng kiến ở lớp, ở trường.</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xmlns="" id="{E1867FDE-C920-4A52-7C70-1BF1BFA4EAE2}"/>
              </a:ext>
            </a:extLst>
          </p:cNvPr>
          <p:cNvGrpSpPr/>
          <p:nvPr/>
        </p:nvGrpSpPr>
        <p:grpSpPr>
          <a:xfrm>
            <a:off x="5106259" y="4181584"/>
            <a:ext cx="6893958" cy="1202076"/>
            <a:chOff x="267012" y="1913134"/>
            <a:chExt cx="8452053" cy="2062165"/>
          </a:xfrm>
        </p:grpSpPr>
        <p:pic>
          <p:nvPicPr>
            <p:cNvPr id="15" name="Picture 25">
              <a:extLst>
                <a:ext uri="{FF2B5EF4-FFF2-40B4-BE49-F238E27FC236}">
                  <a16:creationId xmlns:a16="http://schemas.microsoft.com/office/drawing/2014/main" xmlns="" id="{55C1F3CA-3456-C519-9945-D4BC62D5EAA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xmlns="" id="{693BCFEC-2D87-00D1-3169-C72E9E078F5B}"/>
                </a:ext>
              </a:extLst>
            </p:cNvPr>
            <p:cNvSpPr txBox="1"/>
            <p:nvPr/>
          </p:nvSpPr>
          <p:spPr>
            <a:xfrm>
              <a:off x="1017141" y="2167637"/>
              <a:ext cx="7381223" cy="788076"/>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Chia sẻ cách em đã ứng xử trong tình huống đó.</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135C6E1D-6746-D1F6-936F-0A78B03BCB2C}"/>
              </a:ext>
            </a:extLst>
          </p:cNvPr>
          <p:cNvGrpSpPr/>
          <p:nvPr/>
        </p:nvGrpSpPr>
        <p:grpSpPr>
          <a:xfrm>
            <a:off x="5185026" y="5496676"/>
            <a:ext cx="6893958" cy="1202076"/>
            <a:chOff x="267012" y="1913134"/>
            <a:chExt cx="8452053" cy="2062165"/>
          </a:xfrm>
        </p:grpSpPr>
        <p:pic>
          <p:nvPicPr>
            <p:cNvPr id="18" name="Picture 25">
              <a:extLst>
                <a:ext uri="{FF2B5EF4-FFF2-40B4-BE49-F238E27FC236}">
                  <a16:creationId xmlns:a16="http://schemas.microsoft.com/office/drawing/2014/main" xmlns="" id="{AB7FCD8E-8876-9474-4E90-72561861CF1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xmlns="" id="{8F6D0ECA-95F1-481D-1793-C96A529D9D2B}"/>
                </a:ext>
              </a:extLst>
            </p:cNvPr>
            <p:cNvSpPr txBox="1"/>
            <p:nvPr/>
          </p:nvSpPr>
          <p:spPr>
            <a:xfrm>
              <a:off x="1017141" y="2167637"/>
              <a:ext cx="7189680" cy="1636773"/>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Đưa ra lời khuyên cho từng tình huống.</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75447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5494E1E-7A0E-626C-091A-7CE51D10A45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6" name="Picture 30">
            <a:extLst>
              <a:ext uri="{FF2B5EF4-FFF2-40B4-BE49-F238E27FC236}">
                <a16:creationId xmlns:a16="http://schemas.microsoft.com/office/drawing/2014/main" xmlns="" id="{6F373701-0B25-3990-9932-3E0B7BC351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0" y="1643866"/>
            <a:ext cx="8153400" cy="1417834"/>
          </a:xfrm>
          <a:prstGeom prst="rect">
            <a:avLst/>
          </a:prstGeom>
        </p:spPr>
      </p:pic>
      <p:sp>
        <p:nvSpPr>
          <p:cNvPr id="7" name="TextBox 6">
            <a:extLst>
              <a:ext uri="{FF2B5EF4-FFF2-40B4-BE49-F238E27FC236}">
                <a16:creationId xmlns:a16="http://schemas.microsoft.com/office/drawing/2014/main" xmlns="" id="{39198AAA-BFC8-94FF-1736-7EEDC2525F4A}"/>
              </a:ext>
            </a:extLst>
          </p:cNvPr>
          <p:cNvSpPr txBox="1"/>
          <p:nvPr/>
        </p:nvSpPr>
        <p:spPr>
          <a:xfrm>
            <a:off x="4154107" y="1796295"/>
            <a:ext cx="7169567" cy="984885"/>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đã từng bất hoà với bạn nào bao giờ chưa? Vì sao lại xảy ra bất hoà đó? </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A4A1F395-F0C5-C13F-8B4E-FC30699A85C1}"/>
              </a:ext>
            </a:extLst>
          </p:cNvPr>
          <p:cNvPicPr>
            <a:picLocks noChangeAspect="1"/>
          </p:cNvPicPr>
          <p:nvPr/>
        </p:nvPicPr>
        <p:blipFill>
          <a:blip r:embed="rId7"/>
          <a:stretch>
            <a:fillRect/>
          </a:stretch>
        </p:blipFill>
        <p:spPr>
          <a:xfrm>
            <a:off x="5040401" y="83713"/>
            <a:ext cx="2316681" cy="1286367"/>
          </a:xfrm>
          <a:prstGeom prst="rect">
            <a:avLst/>
          </a:prstGeom>
        </p:spPr>
      </p:pic>
      <p:pic>
        <p:nvPicPr>
          <p:cNvPr id="12" name="Picture 30">
            <a:extLst>
              <a:ext uri="{FF2B5EF4-FFF2-40B4-BE49-F238E27FC236}">
                <a16:creationId xmlns:a16="http://schemas.microsoft.com/office/drawing/2014/main" xmlns="" id="{CCC987F8-31E4-C1CC-C0E0-BACE6340846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30549" y="3246635"/>
            <a:ext cx="8153400" cy="708915"/>
          </a:xfrm>
          <a:prstGeom prst="rect">
            <a:avLst/>
          </a:prstGeom>
        </p:spPr>
      </p:pic>
      <p:sp>
        <p:nvSpPr>
          <p:cNvPr id="13" name="TextBox 12">
            <a:extLst>
              <a:ext uri="{FF2B5EF4-FFF2-40B4-BE49-F238E27FC236}">
                <a16:creationId xmlns:a16="http://schemas.microsoft.com/office/drawing/2014/main" xmlns="" id="{E1492C3A-B10C-6227-BF29-5B66482E4DAC}"/>
              </a:ext>
            </a:extLst>
          </p:cNvPr>
          <p:cNvSpPr txBox="1"/>
          <p:nvPr/>
        </p:nvSpPr>
        <p:spPr>
          <a:xfrm>
            <a:off x="4174656" y="3399064"/>
            <a:ext cx="7846109" cy="492443"/>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cảm thấy như thế nào khi xảy ra bất hoà?</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30">
            <a:extLst>
              <a:ext uri="{FF2B5EF4-FFF2-40B4-BE49-F238E27FC236}">
                <a16:creationId xmlns:a16="http://schemas.microsoft.com/office/drawing/2014/main" xmlns="" id="{4213821D-1F69-7576-4982-2CE70F537CB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902467" y="4150760"/>
            <a:ext cx="8153400" cy="760287"/>
          </a:xfrm>
          <a:prstGeom prst="rect">
            <a:avLst/>
          </a:prstGeom>
        </p:spPr>
      </p:pic>
      <p:sp>
        <p:nvSpPr>
          <p:cNvPr id="15" name="TextBox 14">
            <a:extLst>
              <a:ext uri="{FF2B5EF4-FFF2-40B4-BE49-F238E27FC236}">
                <a16:creationId xmlns:a16="http://schemas.microsoft.com/office/drawing/2014/main" xmlns="" id="{DDDE32BF-79E4-7F69-AA56-98274646488F}"/>
              </a:ext>
            </a:extLst>
          </p:cNvPr>
          <p:cNvSpPr txBox="1"/>
          <p:nvPr/>
        </p:nvSpPr>
        <p:spPr>
          <a:xfrm>
            <a:off x="4246574" y="4303189"/>
            <a:ext cx="7846109" cy="492443"/>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đã làm gì khi gặp trường hợp đó?</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6" name="Picture 30">
            <a:extLst>
              <a:ext uri="{FF2B5EF4-FFF2-40B4-BE49-F238E27FC236}">
                <a16:creationId xmlns:a16="http://schemas.microsoft.com/office/drawing/2014/main" xmlns="" id="{1FAEAA22-6538-6DFF-E0AB-AF58CAABA04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01784" y="5085708"/>
            <a:ext cx="8153400" cy="1160980"/>
          </a:xfrm>
          <a:prstGeom prst="rect">
            <a:avLst/>
          </a:prstGeom>
        </p:spPr>
      </p:pic>
      <p:sp>
        <p:nvSpPr>
          <p:cNvPr id="17" name="TextBox 16">
            <a:extLst>
              <a:ext uri="{FF2B5EF4-FFF2-40B4-BE49-F238E27FC236}">
                <a16:creationId xmlns:a16="http://schemas.microsoft.com/office/drawing/2014/main" xmlns="" id="{BB901A58-F98E-AE91-433A-E066519DA2B9}"/>
              </a:ext>
            </a:extLst>
          </p:cNvPr>
          <p:cNvSpPr txBox="1"/>
          <p:nvPr/>
        </p:nvSpPr>
        <p:spPr>
          <a:xfrm>
            <a:off x="4345891" y="5227863"/>
            <a:ext cx="7846109" cy="984885"/>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có cần đến trợ giúp của ai để giải quyết trường hợp đó không?</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4803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F2D38FC-FA94-5F1A-B306-C00C44F50EF7}"/>
              </a:ext>
            </a:extLst>
          </p:cNvPr>
          <p:cNvSpPr txBox="1"/>
          <p:nvPr/>
        </p:nvSpPr>
        <p:spPr>
          <a:xfrm>
            <a:off x="3362325" y="1619250"/>
            <a:ext cx="531495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8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8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trước</a:t>
            </a:r>
            <a:r>
              <a:rPr kumimoji="0" lang="en-US" sz="8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endPar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CFDD0F5-8B76-4283-8879-85B69E8A17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xmlns=""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xmlns="" id="{DDEB166B-09D4-AB0C-C397-34AE94CBEA78}"/>
              </a:ext>
            </a:extLst>
          </p:cNvPr>
          <p:cNvSpPr txBox="1"/>
          <p:nvPr/>
        </p:nvSpPr>
        <p:spPr>
          <a:xfrm>
            <a:off x="2373331" y="1633591"/>
            <a:ext cx="8147406" cy="2554545"/>
          </a:xfrm>
          <a:prstGeom prst="rect">
            <a:avLst/>
          </a:prstGeom>
          <a:noFill/>
        </p:spPr>
        <p:txBody>
          <a:bodyPr wrap="square" rtlCol="0">
            <a:spAutoFit/>
          </a:bodyPr>
          <a:lstStyle/>
          <a:p>
            <a:pPr lvl="0" algn="just"/>
            <a:r>
              <a:rPr lang="vi-VN" sz="4000" b="1" i="1" dirty="0">
                <a:solidFill>
                  <a:srgbClr val="002060"/>
                </a:solidFill>
                <a:latin typeface="Cambria" panose="02040503050406030204" pitchFamily="18" charset="0"/>
                <a:ea typeface="Cambria" panose="02040503050406030204" pitchFamily="18" charset="0"/>
              </a:rPr>
              <a:t>Mỗi khi bất hoà xảy ra, nó như hòn đá nặng trĩu và các em không thể mang nó mãi được. Em cần tìm cách gạt bỏ hòn đá gánh nặng ấy</a:t>
            </a:r>
            <a:r>
              <a:rPr lang="en-US" sz="4000" b="1" i="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35649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9DA9F5F2-629E-742D-D7C1-8CD06F5BB772}"/>
              </a:ext>
            </a:extLst>
          </p:cNvPr>
          <p:cNvSpPr txBox="1"/>
          <p:nvPr/>
        </p:nvSpPr>
        <p:spPr>
          <a:xfrm>
            <a:off x="1577083" y="1288294"/>
            <a:ext cx="4443573" cy="3970318"/>
          </a:xfrm>
          <a:prstGeom prst="rect">
            <a:avLst/>
          </a:prstGeom>
          <a:noFill/>
        </p:spPr>
        <p:txBody>
          <a:bodyPr wrap="square">
            <a:spAutoFit/>
          </a:bodyPr>
          <a:lstStyle/>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effectLst/>
                <a:latin typeface="Cambria" panose="02040503050406030204" pitchFamily="18" charset="0"/>
                <a:ea typeface="Cambria" panose="02040503050406030204" pitchFamily="18" charset="0"/>
                <a:cs typeface="Times New Roman" panose="02020603050405020304" pitchFamily="18" charset="0"/>
              </a:rPr>
              <a:t> to</a:t>
            </a: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bạn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nặng</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bầu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trời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Bỗng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xám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xịt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nụ</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cười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Bỗng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effectLst/>
                <a:latin typeface="Cambria" panose="02040503050406030204" pitchFamily="18" charset="0"/>
                <a:ea typeface="Cambria" panose="02040503050406030204" pitchFamily="18" charset="0"/>
                <a:cs typeface="Times New Roman" panose="02020603050405020304" pitchFamily="18" charset="0"/>
              </a:rPr>
              <a:t> …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méo</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xệch</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xmlns="" id="{C5054E3C-B14D-2EFD-96F1-E063E70DCE5E}"/>
              </a:ext>
            </a:extLst>
          </p:cNvPr>
          <p:cNvSpPr txBox="1"/>
          <p:nvPr/>
        </p:nvSpPr>
        <p:spPr>
          <a:xfrm>
            <a:off x="7135403" y="949246"/>
            <a:ext cx="4443573" cy="5555367"/>
          </a:xfrm>
          <a:prstGeom prst="rect">
            <a:avLst/>
          </a:prstGeom>
          <a:noFill/>
        </p:spPr>
        <p:txBody>
          <a:bodyPr wrap="square">
            <a:spAutoFit/>
          </a:bodyPr>
          <a:lstStyle/>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Thôi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ta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đừng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giữ</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buồn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chắc</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bạn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Cũng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chẳng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Xin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cùng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nói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Phá</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tung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Đang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khổ</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r">
              <a:spcBef>
                <a:spcPts val="0"/>
              </a:spcBef>
              <a:spcAft>
                <a:spcPts val="1000"/>
              </a:spcAft>
            </a:pPr>
            <a:r>
              <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Thuỵ</a:t>
            </a:r>
            <a:r>
              <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Anh)</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3E292B30-8001-9906-EFB3-3B07B0C8565F}"/>
              </a:ext>
            </a:extLst>
          </p:cNvPr>
          <p:cNvSpPr txBox="1"/>
          <p:nvPr/>
        </p:nvSpPr>
        <p:spPr>
          <a:xfrm>
            <a:off x="4387065" y="647272"/>
            <a:ext cx="2661007" cy="830997"/>
          </a:xfrm>
          <a:prstGeom prst="rect">
            <a:avLst/>
          </a:prstGeom>
          <a:noFill/>
        </p:spPr>
        <p:txBody>
          <a:bodyPr wrap="square" rtlCol="0">
            <a:spAutoFit/>
          </a:bodyPr>
          <a:lstStyle/>
          <a:p>
            <a:r>
              <a:rPr lang="en-US" sz="4800" b="1" dirty="0" err="1">
                <a:solidFill>
                  <a:srgbClr val="FF0000"/>
                </a:solidFill>
                <a:latin typeface="Cambria" panose="02040503050406030204" pitchFamily="18" charset="0"/>
                <a:ea typeface="Cambria" panose="02040503050406030204" pitchFamily="18" charset="0"/>
              </a:rPr>
              <a:t>Hòn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đá</a:t>
            </a:r>
            <a:endParaRPr lang="en-US" sz="4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24086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ADF667E8-280C-4213-944A-57C72C33F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xmlns=""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4" name="Picture 3">
            <a:extLst>
              <a:ext uri="{FF2B5EF4-FFF2-40B4-BE49-F238E27FC236}">
                <a16:creationId xmlns:a16="http://schemas.microsoft.com/office/drawing/2014/main" xmlns="" id="{E5F42030-7708-72F7-9C17-303851813D61}"/>
              </a:ext>
            </a:extLst>
          </p:cNvPr>
          <p:cNvPicPr>
            <a:picLocks noChangeAspect="1"/>
          </p:cNvPicPr>
          <p:nvPr/>
        </p:nvPicPr>
        <p:blipFill>
          <a:blip r:embed="rId5"/>
          <a:stretch>
            <a:fillRect/>
          </a:stretch>
        </p:blipFill>
        <p:spPr>
          <a:xfrm>
            <a:off x="3863212" y="1351711"/>
            <a:ext cx="4938188" cy="579170"/>
          </a:xfrm>
          <a:prstGeom prst="rect">
            <a:avLst/>
          </a:prstGeom>
        </p:spPr>
      </p:pic>
      <p:sp>
        <p:nvSpPr>
          <p:cNvPr id="5" name="TextBox 4">
            <a:extLst>
              <a:ext uri="{FF2B5EF4-FFF2-40B4-BE49-F238E27FC236}">
                <a16:creationId xmlns:a16="http://schemas.microsoft.com/office/drawing/2014/main" xmlns="" id="{F6A9E252-9E9F-F033-48AC-05C6B4806A22}"/>
              </a:ext>
            </a:extLst>
          </p:cNvPr>
          <p:cNvSpPr txBox="1"/>
          <p:nvPr/>
        </p:nvSpPr>
        <p:spPr>
          <a:xfrm>
            <a:off x="2506894" y="2589088"/>
            <a:ext cx="7274104" cy="1643865"/>
          </a:xfrm>
          <a:prstGeom prst="rect">
            <a:avLst/>
          </a:prstGeom>
          <a:noFill/>
        </p:spPr>
        <p:txBody>
          <a:bodyPr wrap="square" rtlCol="0">
            <a:spAutoFit/>
          </a:bodyPr>
          <a:lstStyle/>
          <a:p>
            <a:endParaRPr lang="en-US" dirty="0"/>
          </a:p>
        </p:txBody>
      </p:sp>
      <p:pic>
        <p:nvPicPr>
          <p:cNvPr id="3" name="Picture 2">
            <a:extLst>
              <a:ext uri="{FF2B5EF4-FFF2-40B4-BE49-F238E27FC236}">
                <a16:creationId xmlns:a16="http://schemas.microsoft.com/office/drawing/2014/main" xmlns="" id="{61182311-2831-458C-8988-848345DA786B}"/>
              </a:ext>
            </a:extLst>
          </p:cNvPr>
          <p:cNvPicPr>
            <a:picLocks noChangeAspect="1"/>
          </p:cNvPicPr>
          <p:nvPr/>
        </p:nvPicPr>
        <p:blipFill>
          <a:blip r:embed="rId6"/>
          <a:stretch>
            <a:fillRect/>
          </a:stretch>
        </p:blipFill>
        <p:spPr>
          <a:xfrm>
            <a:off x="3110990" y="2632843"/>
            <a:ext cx="7675529" cy="1859441"/>
          </a:xfrm>
          <a:prstGeom prst="rect">
            <a:avLst/>
          </a:prstGeom>
        </p:spPr>
      </p:pic>
      <p:pic>
        <p:nvPicPr>
          <p:cNvPr id="7" name="Picture 6">
            <a:extLst>
              <a:ext uri="{FF2B5EF4-FFF2-40B4-BE49-F238E27FC236}">
                <a16:creationId xmlns:a16="http://schemas.microsoft.com/office/drawing/2014/main" xmlns="" id="{B6A0F4DE-EB06-2DE6-A508-ED9EC39723B6}"/>
              </a:ext>
            </a:extLst>
          </p:cNvPr>
          <p:cNvPicPr>
            <a:picLocks noChangeAspect="1"/>
          </p:cNvPicPr>
          <p:nvPr/>
        </p:nvPicPr>
        <p:blipFill>
          <a:blip r:embed="rId7"/>
          <a:stretch>
            <a:fillRect/>
          </a:stretch>
        </p:blipFill>
        <p:spPr>
          <a:xfrm>
            <a:off x="1761366" y="1440482"/>
            <a:ext cx="2402032" cy="2127688"/>
          </a:xfrm>
          <a:prstGeom prst="rect">
            <a:avLst/>
          </a:prstGeom>
        </p:spPr>
      </p:pic>
    </p:spTree>
    <p:extLst>
      <p:ext uri="{BB962C8B-B14F-4D97-AF65-F5344CB8AC3E}">
        <p14:creationId xmlns:p14="http://schemas.microsoft.com/office/powerpoint/2010/main" val="39129979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BEB1F25-C417-FD37-D3CD-5084796C5DC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3" name="Picture 30">
            <a:extLst>
              <a:ext uri="{FF2B5EF4-FFF2-40B4-BE49-F238E27FC236}">
                <a16:creationId xmlns:a16="http://schemas.microsoft.com/office/drawing/2014/main" xmlns="" id="{927DC4C5-0C1D-8396-4750-2ACD62CF1D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18890" y="760289"/>
            <a:ext cx="8153400" cy="1417834"/>
          </a:xfrm>
          <a:prstGeom prst="rect">
            <a:avLst/>
          </a:prstGeom>
        </p:spPr>
      </p:pic>
      <p:sp>
        <p:nvSpPr>
          <p:cNvPr id="4" name="TextBox 3">
            <a:extLst>
              <a:ext uri="{FF2B5EF4-FFF2-40B4-BE49-F238E27FC236}">
                <a16:creationId xmlns:a16="http://schemas.microsoft.com/office/drawing/2014/main" xmlns="" id="{1344F633-E255-8315-2F43-E674E029CA45}"/>
              </a:ext>
            </a:extLst>
          </p:cNvPr>
          <p:cNvSpPr txBox="1"/>
          <p:nvPr/>
        </p:nvSpPr>
        <p:spPr>
          <a:xfrm>
            <a:off x="3362997" y="912718"/>
            <a:ext cx="7722819" cy="984885"/>
          </a:xfrm>
          <a:prstGeom prst="rect">
            <a:avLst/>
          </a:prstGeom>
          <a:noFill/>
        </p:spPr>
        <p:txBody>
          <a:bodyPr wrap="square" lIns="0" tIns="0" rIns="0" bIns="0" rtlCol="0">
            <a:spAutoFit/>
          </a:bodyPr>
          <a:lstStyle/>
          <a:p>
            <a:pPr algn="just"/>
            <a:r>
              <a:rPr lang="vi-VN" sz="3200" b="1" dirty="0">
                <a:latin typeface="Calibri" panose="020F0502020204030204" pitchFamily="34" charset="0"/>
                <a:ea typeface="Calibri" panose="020F0502020204030204" pitchFamily="34" charset="0"/>
                <a:cs typeface="Calibri" panose="020F0502020204030204" pitchFamily="34" charset="0"/>
              </a:rPr>
              <a:t>Sáng tác thêm nối vào những ý nghĩ, không cần quá vần điệu.</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77FCD4B9-33F1-1195-A644-51B83865F2F6}"/>
              </a:ext>
            </a:extLst>
          </p:cNvPr>
          <p:cNvSpPr txBox="1"/>
          <p:nvPr/>
        </p:nvSpPr>
        <p:spPr>
          <a:xfrm>
            <a:off x="4150760" y="2630184"/>
            <a:ext cx="6842588" cy="3170099"/>
          </a:xfrm>
          <a:prstGeom prst="rect">
            <a:avLst/>
          </a:prstGeom>
          <a:noFill/>
        </p:spPr>
        <p:txBody>
          <a:bodyPr wrap="square" rtlCol="0">
            <a:spAutoFit/>
          </a:bodyPr>
          <a:lstStyle/>
          <a:p>
            <a:r>
              <a:rPr lang="vi-VN" sz="4000" dirty="0">
                <a:latin typeface="Cambria" panose="02040503050406030204" pitchFamily="18" charset="0"/>
                <a:ea typeface="Cambria" panose="02040503050406030204" pitchFamily="18" charset="0"/>
              </a:rPr>
              <a:t>Nào ta cùng nghĩ</a:t>
            </a:r>
          </a:p>
          <a:p>
            <a:r>
              <a:rPr lang="vi-VN" sz="4000" dirty="0">
                <a:latin typeface="Cambria" panose="02040503050406030204" pitchFamily="18" charset="0"/>
                <a:ea typeface="Cambria" panose="02040503050406030204" pitchFamily="18" charset="0"/>
              </a:rPr>
              <a:t>Về…?</a:t>
            </a:r>
          </a:p>
          <a:p>
            <a:r>
              <a:rPr lang="vi-VN" sz="4000" dirty="0">
                <a:latin typeface="Cambria" panose="02040503050406030204" pitchFamily="18" charset="0"/>
                <a:ea typeface="Cambria" panose="02040503050406030204" pitchFamily="18" charset="0"/>
              </a:rPr>
              <a:t>Về những niềm vui</a:t>
            </a:r>
          </a:p>
          <a:p>
            <a:r>
              <a:rPr lang="vi-VN" sz="4000" dirty="0">
                <a:latin typeface="Cambria" panose="02040503050406030204" pitchFamily="18" charset="0"/>
                <a:ea typeface="Cambria" panose="02040503050406030204" pitchFamily="18" charset="0"/>
              </a:rPr>
              <a:t>Về những kỉ niệm</a:t>
            </a:r>
          </a:p>
          <a:p>
            <a:r>
              <a:rPr lang="vi-VN" sz="4000" dirty="0">
                <a:latin typeface="Cambria" panose="02040503050406030204" pitchFamily="18" charset="0"/>
                <a:ea typeface="Cambria" panose="02040503050406030204" pitchFamily="18" charset="0"/>
              </a:rPr>
              <a:t>Về những trò chơi…</a:t>
            </a:r>
          </a:p>
        </p:txBody>
      </p:sp>
    </p:spTree>
    <p:extLst>
      <p:ext uri="{BB962C8B-B14F-4D97-AF65-F5344CB8AC3E}">
        <p14:creationId xmlns:p14="http://schemas.microsoft.com/office/powerpoint/2010/main" val="2595277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1000"/>
                                        <p:tgtEl>
                                          <p:spTgt spid="5">
                                            <p:txEl>
                                              <p:pRg st="1" end="1"/>
                                            </p:txEl>
                                          </p:spTgt>
                                        </p:tgtEl>
                                      </p:cBhvr>
                                    </p:animEffect>
                                    <p:anim calcmode="lin" valueType="num">
                                      <p:cBhvr>
                                        <p:cTn id="3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1000"/>
                                        <p:tgtEl>
                                          <p:spTgt spid="5">
                                            <p:txEl>
                                              <p:pRg st="4" end="4"/>
                                            </p:txEl>
                                          </p:spTgt>
                                        </p:tgtEl>
                                      </p:cBhvr>
                                    </p:animEffect>
                                    <p:anim calcmode="lin" valueType="num">
                                      <p:cBhvr>
                                        <p:cTn id="4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CFDD0F5-8B76-4283-8879-85B69E8A17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xmlns=""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xmlns="" id="{DDEB166B-09D4-AB0C-C397-34AE94CBEA78}"/>
              </a:ext>
            </a:extLst>
          </p:cNvPr>
          <p:cNvSpPr txBox="1"/>
          <p:nvPr/>
        </p:nvSpPr>
        <p:spPr>
          <a:xfrm>
            <a:off x="2373331" y="1633591"/>
            <a:ext cx="8147406" cy="2554545"/>
          </a:xfrm>
          <a:prstGeom prst="rect">
            <a:avLst/>
          </a:prstGeom>
          <a:noFill/>
        </p:spPr>
        <p:txBody>
          <a:bodyPr wrap="square" rtlCol="0">
            <a:spAutoFit/>
          </a:bodyPr>
          <a:lstStyle/>
          <a:p>
            <a:pPr lvl="0" algn="just"/>
            <a:r>
              <a:rPr lang="vi-VN" sz="4000" b="1" i="1" dirty="0">
                <a:solidFill>
                  <a:srgbClr val="002060"/>
                </a:solidFill>
                <a:latin typeface="Cambria" panose="02040503050406030204" pitchFamily="18" charset="0"/>
                <a:ea typeface="Cambria" panose="02040503050406030204" pitchFamily="18" charset="0"/>
              </a:rPr>
              <a:t>Việc nhận ra những khúc mắc, những hiểu lầm trong tình bạn sẽ giúp ta tìm ra cách giải quyết và tình bạn sẽ trở nên gắn bó hơn.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06433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xmlns="" id="{8AF1858A-3F8F-3970-F929-468A754C45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xmlns="" id="{0380E933-CD03-5DD6-4527-33FC776D6C9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xmlns="" id="{81A9BF4F-6324-FBBC-6F30-68AE67159788}"/>
              </a:ext>
            </a:extLst>
          </p:cNvPr>
          <p:cNvPicPr>
            <a:picLocks noChangeAspect="1"/>
          </p:cNvPicPr>
          <p:nvPr/>
        </p:nvPicPr>
        <p:blipFill>
          <a:blip r:embed="rId7"/>
          <a:stretch>
            <a:fillRect/>
          </a:stretch>
        </p:blipFill>
        <p:spPr>
          <a:xfrm>
            <a:off x="4006951" y="2511133"/>
            <a:ext cx="5657578" cy="1774090"/>
          </a:xfrm>
          <a:prstGeom prst="rect">
            <a:avLst/>
          </a:prstGeom>
        </p:spPr>
      </p:pic>
    </p:spTree>
    <p:extLst>
      <p:ext uri="{BB962C8B-B14F-4D97-AF65-F5344CB8AC3E}">
        <p14:creationId xmlns:p14="http://schemas.microsoft.com/office/powerpoint/2010/main" val="17050717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6" descr="Ảnh có chứa mẫu họa&#10;&#10;Mô tả được tạo tự động">
            <a:extLst>
              <a:ext uri="{FF2B5EF4-FFF2-40B4-BE49-F238E27FC236}">
                <a16:creationId xmlns:a16="http://schemas.microsoft.com/office/drawing/2014/main" xmlns="" id="{9CD6612E-EE4A-849E-891C-A7DCC7227DD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12320" y="3109801"/>
            <a:ext cx="2955539" cy="3607959"/>
          </a:xfrm>
          <a:prstGeom prst="rect">
            <a:avLst/>
          </a:prstGeom>
        </p:spPr>
      </p:pic>
      <p:sp>
        <p:nvSpPr>
          <p:cNvPr id="30" name="Rectangle: Rounded Corners 29">
            <a:extLst>
              <a:ext uri="{FF2B5EF4-FFF2-40B4-BE49-F238E27FC236}">
                <a16:creationId xmlns:a16="http://schemas.microsoft.com/office/drawing/2014/main" xmlns="" id="{A51F451E-D6AB-461C-248C-D974F84B33D0}"/>
              </a:ext>
            </a:extLst>
          </p:cNvPr>
          <p:cNvSpPr/>
          <p:nvPr/>
        </p:nvSpPr>
        <p:spPr>
          <a:xfrm>
            <a:off x="2178120" y="1458930"/>
            <a:ext cx="9505693" cy="1993187"/>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solidFill>
                  <a:srgbClr val="002060"/>
                </a:solidFill>
                <a:latin typeface="Cambria" panose="02040503050406030204" pitchFamily="18" charset="0"/>
                <a:ea typeface="Cambria" panose="02040503050406030204" pitchFamily="18" charset="0"/>
              </a:rPr>
              <a:t>Tự làm một món quà hoặc một thông điệp yêu thương để gửi tới người bạn thân của em.</a:t>
            </a:r>
            <a:endParaRPr lang="en-US" sz="4000" b="1" dirty="0">
              <a:solidFill>
                <a:srgbClr val="002060"/>
              </a:solidFill>
              <a:latin typeface="Cambria" panose="02040503050406030204" pitchFamily="18" charset="0"/>
              <a:ea typeface="Cambria" panose="02040503050406030204" pitchFamily="18" charset="0"/>
            </a:endParaRPr>
          </a:p>
        </p:txBody>
      </p:sp>
      <p:pic>
        <p:nvPicPr>
          <p:cNvPr id="31" name="Picture 30">
            <a:hlinkClick r:id="rId5" action="ppaction://hlinksldjump"/>
            <a:extLst>
              <a:ext uri="{FF2B5EF4-FFF2-40B4-BE49-F238E27FC236}">
                <a16:creationId xmlns:a16="http://schemas.microsoft.com/office/drawing/2014/main" xmlns="" id="{4DDFC9DE-B9F3-85D7-285B-7F3B5D9E2832}"/>
              </a:ext>
            </a:extLst>
          </p:cNvPr>
          <p:cNvPicPr>
            <a:picLocks noChangeAspect="1"/>
          </p:cNvPicPr>
          <p:nvPr/>
        </p:nvPicPr>
        <p:blipFill>
          <a:blip r:embed="rId6"/>
          <a:stretch>
            <a:fillRect/>
          </a:stretch>
        </p:blipFill>
        <p:spPr>
          <a:xfrm>
            <a:off x="6830509" y="3940948"/>
            <a:ext cx="2937730" cy="2588308"/>
          </a:xfrm>
          <a:prstGeom prst="rect">
            <a:avLst/>
          </a:prstGeom>
        </p:spPr>
      </p:pic>
      <p:pic>
        <p:nvPicPr>
          <p:cNvPr id="32" name="Picture 31">
            <a:hlinkClick r:id="rId7" action="ppaction://hlinksldjump"/>
            <a:extLst>
              <a:ext uri="{FF2B5EF4-FFF2-40B4-BE49-F238E27FC236}">
                <a16:creationId xmlns:a16="http://schemas.microsoft.com/office/drawing/2014/main" xmlns="" id="{6D3F78C8-CA60-AF89-8CBB-528E56415574}"/>
              </a:ext>
            </a:extLst>
          </p:cNvPr>
          <p:cNvPicPr>
            <a:picLocks noChangeAspect="1"/>
          </p:cNvPicPr>
          <p:nvPr/>
        </p:nvPicPr>
        <p:blipFill rotWithShape="1">
          <a:blip r:embed="rId8"/>
          <a:srcRect l="23324" t="3061"/>
          <a:stretch/>
        </p:blipFill>
        <p:spPr>
          <a:xfrm>
            <a:off x="4201552" y="3960162"/>
            <a:ext cx="2289157" cy="2549881"/>
          </a:xfrm>
          <a:prstGeom prst="rect">
            <a:avLst/>
          </a:prstGeom>
        </p:spPr>
      </p:pic>
    </p:spTree>
    <p:extLst>
      <p:ext uri="{BB962C8B-B14F-4D97-AF65-F5344CB8AC3E}">
        <p14:creationId xmlns:p14="http://schemas.microsoft.com/office/powerpoint/2010/main" val="3424249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xmlns=""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xmlns=""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xmlns=""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xmlns=""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xmlns=""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xmlns=""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xmlns=""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xmlns=""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xmlns=""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xmlns=""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xmlns=""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xmlns=""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xmlns=""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xmlns=""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xmlns=""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xmlns=""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xmlns=""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xmlns=""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xmlns=""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xmlns=""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xmlns=""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xmlns=""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xmlns=""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5">
            <a:extLst>
              <a:ext uri="{FF2B5EF4-FFF2-40B4-BE49-F238E27FC236}">
                <a16:creationId xmlns:a16="http://schemas.microsoft.com/office/drawing/2014/main" xmlns="" id="{BA273CDA-4855-7006-C1AF-C4C558A70A7D}"/>
              </a:ext>
            </a:extLst>
          </p:cNvPr>
          <p:cNvSpPr txBox="1"/>
          <p:nvPr/>
        </p:nvSpPr>
        <p:spPr>
          <a:xfrm>
            <a:off x="2057144" y="2632335"/>
            <a:ext cx="8763124" cy="1384995"/>
          </a:xfrm>
          <a:prstGeom prst="rect">
            <a:avLst/>
          </a:prstGeom>
          <a:noFill/>
        </p:spPr>
        <p:txBody>
          <a:bodyPr wrap="square" rtlCol="0">
            <a:spAutoFit/>
          </a:bodyPr>
          <a:lstStyle/>
          <a:p>
            <a:pPr algn="just"/>
            <a:r>
              <a:rPr lang="vi-VN" sz="2800" dirty="0"/>
              <a:t>Chia sẻ được với bạn những điều em cảm thấy hài lòng hoặc chưa hài lòng về mình, về bạn khi tham gia hoạt động chung, làm việc nhóm cùng nhau.</a:t>
            </a:r>
            <a:endParaRPr lang="en-US" sz="2800" dirty="0"/>
          </a:p>
        </p:txBody>
      </p:sp>
      <p:sp>
        <p:nvSpPr>
          <p:cNvPr id="5" name="Hộp Văn bản 10">
            <a:extLst>
              <a:ext uri="{FF2B5EF4-FFF2-40B4-BE49-F238E27FC236}">
                <a16:creationId xmlns:a16="http://schemas.microsoft.com/office/drawing/2014/main" xmlns="" id="{2943C746-2778-E393-EDD5-F4775BE4116E}"/>
              </a:ext>
            </a:extLst>
          </p:cNvPr>
          <p:cNvSpPr txBox="1"/>
          <p:nvPr/>
        </p:nvSpPr>
        <p:spPr>
          <a:xfrm>
            <a:off x="2046870" y="4348168"/>
            <a:ext cx="8875665" cy="954107"/>
          </a:xfrm>
          <a:prstGeom prst="rect">
            <a:avLst/>
          </a:prstGeom>
          <a:noFill/>
        </p:spPr>
        <p:txBody>
          <a:bodyPr wrap="square" rtlCol="0">
            <a:spAutoFit/>
          </a:bodyPr>
          <a:lstStyle/>
          <a:p>
            <a:pPr algn="just"/>
            <a:r>
              <a:rPr lang="en-US" sz="2800"/>
              <a:t>Biết cách xử lí các tình huống mâu thuẫn, bất hoà với nhau và cùng xây dựng “Cam kết tình bạn”.</a:t>
            </a:r>
            <a:endParaRPr lang="en-US" sz="2800" b="1" i="1" dirty="0"/>
          </a:p>
        </p:txBody>
      </p:sp>
      <p:pic>
        <p:nvPicPr>
          <p:cNvPr id="7" name="Hình ảnh 19" descr="Ảnh có chứa mẫu họa&#10;&#10;Mô tả được tạo tự động">
            <a:extLst>
              <a:ext uri="{FF2B5EF4-FFF2-40B4-BE49-F238E27FC236}">
                <a16:creationId xmlns:a16="http://schemas.microsoft.com/office/drawing/2014/main" xmlns="" id="{FA2A99FC-D4ED-3CE0-1C58-575BB2FE4C4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41433" y="2755384"/>
            <a:ext cx="1119875" cy="824228"/>
          </a:xfrm>
          <a:prstGeom prst="rect">
            <a:avLst/>
          </a:prstGeom>
        </p:spPr>
      </p:pic>
      <p:pic>
        <p:nvPicPr>
          <p:cNvPr id="8" name="Hình ảnh 21" descr="Ảnh có chứa mẫu họa&#10;&#10;Mô tả được tạo tự động">
            <a:extLst>
              <a:ext uri="{FF2B5EF4-FFF2-40B4-BE49-F238E27FC236}">
                <a16:creationId xmlns:a16="http://schemas.microsoft.com/office/drawing/2014/main" xmlns="" id="{CD3FD674-B73D-03FC-6D49-0BA8829F28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31161" y="4395570"/>
            <a:ext cx="1119875" cy="824228"/>
          </a:xfrm>
          <a:prstGeom prst="rect">
            <a:avLst/>
          </a:prstGeom>
        </p:spPr>
      </p:pic>
      <p:pic>
        <p:nvPicPr>
          <p:cNvPr id="12" name="Picture 11">
            <a:extLst>
              <a:ext uri="{FF2B5EF4-FFF2-40B4-BE49-F238E27FC236}">
                <a16:creationId xmlns:a16="http://schemas.microsoft.com/office/drawing/2014/main" xmlns="" id="{BE7345EC-9E2E-5CF5-A7E4-406F0AA53F1E}"/>
              </a:ext>
            </a:extLst>
          </p:cNvPr>
          <p:cNvPicPr>
            <a:picLocks noChangeAspect="1"/>
          </p:cNvPicPr>
          <p:nvPr/>
        </p:nvPicPr>
        <p:blipFill>
          <a:blip r:embed="rId5"/>
          <a:stretch>
            <a:fillRect/>
          </a:stretch>
        </p:blipFill>
        <p:spPr>
          <a:xfrm>
            <a:off x="1069863" y="410468"/>
            <a:ext cx="9949534" cy="2030144"/>
          </a:xfrm>
          <a:prstGeom prst="rect">
            <a:avLst/>
          </a:prstGeom>
        </p:spPr>
      </p:pic>
    </p:spTree>
    <p:extLst>
      <p:ext uri="{BB962C8B-B14F-4D97-AF65-F5344CB8AC3E}">
        <p14:creationId xmlns:p14="http://schemas.microsoft.com/office/powerpoint/2010/main" val="4133800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xmlns=""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xmlns=""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xmlns="" id="{DEA06674-89B9-6D56-FAD9-4C8C69D45B3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xmlns=""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xmlns=""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mừng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nhật</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xmlns=""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xmlns=""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xmlns="" id="{1FBFE562-8046-02B3-680E-F24ECE65C7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60569"/>
          </a:xfrm>
          <a:prstGeom prst="rect">
            <a:avLst/>
          </a:prstGeom>
        </p:spPr>
      </p:pic>
      <p:pic>
        <p:nvPicPr>
          <p:cNvPr id="13" name="Picture 5">
            <a:extLst>
              <a:ext uri="{FF2B5EF4-FFF2-40B4-BE49-F238E27FC236}">
                <a16:creationId xmlns:a16="http://schemas.microsoft.com/office/drawing/2014/main" xmlns="" id="{022DFC63-86CF-8C62-531B-7ADE7AEB5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05400" y="357187"/>
            <a:ext cx="10317138" cy="6600825"/>
          </a:xfrm>
          <a:prstGeom prst="rect">
            <a:avLst/>
          </a:prstGeom>
        </p:spPr>
      </p:pic>
      <p:pic>
        <p:nvPicPr>
          <p:cNvPr id="12" name="Picture 10">
            <a:extLst>
              <a:ext uri="{FF2B5EF4-FFF2-40B4-BE49-F238E27FC236}">
                <a16:creationId xmlns:a16="http://schemas.microsoft.com/office/drawing/2014/main" xmlns="" id="{4269C46D-6B13-72B3-CF35-3AD205AEE418}"/>
              </a:ext>
            </a:extLst>
          </p:cNvPr>
          <p:cNvPicPr>
            <a:picLocks noChangeAspect="1"/>
          </p:cNvPicPr>
          <p:nvPr/>
        </p:nvPicPr>
        <p:blipFill>
          <a:blip r:embed="rId6"/>
          <a:srcRect/>
          <a:stretch>
            <a:fillRect/>
          </a:stretch>
        </p:blipFill>
        <p:spPr>
          <a:xfrm>
            <a:off x="228600" y="3657600"/>
            <a:ext cx="6933180" cy="3076598"/>
          </a:xfrm>
          <a:prstGeom prst="rect">
            <a:avLst/>
          </a:prstGeom>
        </p:spPr>
      </p:pic>
      <p:pic>
        <p:nvPicPr>
          <p:cNvPr id="2" name="Picture 1">
            <a:extLst>
              <a:ext uri="{FF2B5EF4-FFF2-40B4-BE49-F238E27FC236}">
                <a16:creationId xmlns:a16="http://schemas.microsoft.com/office/drawing/2014/main" xmlns="" id="{EC1AD31B-0ED9-EEE6-C2FA-803324E7F27B}"/>
              </a:ext>
            </a:extLst>
          </p:cNvPr>
          <p:cNvPicPr>
            <a:picLocks noChangeAspect="1"/>
          </p:cNvPicPr>
          <p:nvPr/>
        </p:nvPicPr>
        <p:blipFill>
          <a:blip r:embed="rId7"/>
          <a:stretch>
            <a:fillRect/>
          </a:stretch>
        </p:blipFill>
        <p:spPr>
          <a:xfrm>
            <a:off x="800478" y="1476557"/>
            <a:ext cx="10101948" cy="2139881"/>
          </a:xfrm>
          <a:prstGeom prst="rect">
            <a:avLst/>
          </a:prstGeom>
        </p:spPr>
      </p:pic>
    </p:spTree>
    <p:extLst>
      <p:ext uri="{BB962C8B-B14F-4D97-AF65-F5344CB8AC3E}">
        <p14:creationId xmlns:p14="http://schemas.microsoft.com/office/powerpoint/2010/main" val="63286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19126"/>
            <a:ext cx="9267825" cy="211000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3.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Sắm</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vai</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xử</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lý</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huống</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134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xmlns=""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xmlns="" id="{827964B4-A109-66F1-D100-D4A4BD96DD92}"/>
              </a:ext>
            </a:extLst>
          </p:cNvPr>
          <p:cNvSpPr/>
          <p:nvPr/>
        </p:nvSpPr>
        <p:spPr>
          <a:xfrm>
            <a:off x="368247" y="304800"/>
            <a:ext cx="11455505" cy="60760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68A0EB07-8B9D-011E-C5F5-B0C4BE03C684}"/>
              </a:ext>
            </a:extLst>
          </p:cNvPr>
          <p:cNvSpPr txBox="1"/>
          <p:nvPr/>
        </p:nvSpPr>
        <p:spPr>
          <a:xfrm>
            <a:off x="1017651" y="323850"/>
            <a:ext cx="10306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Mỗi</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nhóm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sắm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vai</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xử</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lý</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huống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xảy</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ra</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quan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hệ</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bè</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22D4E66D-39AC-7D74-8F24-95334804B4DC}"/>
              </a:ext>
            </a:extLst>
          </p:cNvPr>
          <p:cNvSpPr/>
          <p:nvPr/>
        </p:nvSpPr>
        <p:spPr>
          <a:xfrm>
            <a:off x="1212351" y="1839074"/>
            <a:ext cx="9647433" cy="1315092"/>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vi-VN" sz="3200" b="1" i="1" dirty="0">
                <a:effectLst/>
                <a:latin typeface="Calibri" panose="020F0502020204030204" pitchFamily="34" charset="0"/>
                <a:ea typeface="Calibri" panose="020F0502020204030204" pitchFamily="34" charset="0"/>
                <a:cs typeface="Times New Roman" panose="02020603050405020304" pitchFamily="18" charset="0"/>
              </a:rPr>
              <a:t>Tình huống 1: An hứa cho Nam mượn truyện nhưng lại đổi ý không cho mượn nữa.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Nếu</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Nam,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nói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6C83CF19-8D60-B4F5-5AB5-B037223530A7}"/>
              </a:ext>
            </a:extLst>
          </p:cNvPr>
          <p:cNvSpPr/>
          <p:nvPr/>
        </p:nvSpPr>
        <p:spPr>
          <a:xfrm>
            <a:off x="1160980" y="3667873"/>
            <a:ext cx="9647433" cy="2260315"/>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1" dirty="0">
                <a:latin typeface="Calibri" panose="020F0502020204030204" pitchFamily="34" charset="0"/>
                <a:ea typeface="Calibri" panose="020F0502020204030204" pitchFamily="34" charset="0"/>
                <a:cs typeface="Times New Roman" panose="02020603050405020304" pitchFamily="18" charset="0"/>
              </a:rPr>
              <a:t>Tình huống 2: Do có sự hiểu lầm, Minh đã có những lời lẽ không hay nói về Hoa. Nghe các bạn kể lại, Hoa cảm thấy rất buồn. Nếu là Hoa em phải làm thế nào để bạn không hiểu lầm mình.</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565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xmlns=""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6" name="Picture 5">
            <a:extLst>
              <a:ext uri="{FF2B5EF4-FFF2-40B4-BE49-F238E27FC236}">
                <a16:creationId xmlns:a16="http://schemas.microsoft.com/office/drawing/2014/main" xmlns="" id="{BBF8D977-8D70-6F21-9345-D96A54238E05}"/>
              </a:ext>
            </a:extLst>
          </p:cNvPr>
          <p:cNvPicPr>
            <a:picLocks noChangeAspect="1"/>
          </p:cNvPicPr>
          <p:nvPr/>
        </p:nvPicPr>
        <p:blipFill>
          <a:blip r:embed="rId5"/>
          <a:stretch>
            <a:fillRect/>
          </a:stretch>
        </p:blipFill>
        <p:spPr>
          <a:xfrm>
            <a:off x="2570047" y="2106202"/>
            <a:ext cx="7813598" cy="2248681"/>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460773" y="1571946"/>
            <a:ext cx="9003323" cy="2347074"/>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Hãy chia sẻ điều mình rút ra được qua việc xử lí các tình huống đó?</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xmlns=""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xmlns=""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CFDD0F5-8B76-4283-8879-85B69E8A17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xmlns=""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xmlns="" id="{DDEB166B-09D4-AB0C-C397-34AE94CBEA78}"/>
              </a:ext>
            </a:extLst>
          </p:cNvPr>
          <p:cNvSpPr txBox="1"/>
          <p:nvPr/>
        </p:nvSpPr>
        <p:spPr>
          <a:xfrm>
            <a:off x="2373331" y="1633591"/>
            <a:ext cx="8147406" cy="3046988"/>
          </a:xfrm>
          <a:prstGeom prst="rect">
            <a:avLst/>
          </a:prstGeom>
          <a:noFill/>
        </p:spPr>
        <p:txBody>
          <a:bodyPr wrap="square" rtlCol="0">
            <a:spAutoFit/>
          </a:bodyPr>
          <a:lstStyle/>
          <a:p>
            <a:pPr lvl="0" algn="just"/>
            <a:r>
              <a:rPr lang="vi-VN" sz="3200" b="1" i="1" dirty="0">
                <a:solidFill>
                  <a:srgbClr val="002060"/>
                </a:solidFill>
                <a:latin typeface="Cambria" panose="02040503050406030204" pitchFamily="18" charset="0"/>
                <a:ea typeface="Cambria" panose="02040503050406030204" pitchFamily="18" charset="0"/>
              </a:rPr>
              <a:t>Để vượt qua những tình huống bất hòa, chúng ta cần dừng lại suy xét, đặt mình vào vị trí người khác để cảm nhận cảm xúc của họ, nhìn lại xem mình có gì chưa đúng - nhận lỗi nếu cần; chia sẻ cảm xúc của mình,...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7418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058238" y="904874"/>
            <a:ext cx="10356351" cy="1824257"/>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4.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Xây</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dựng</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“Cam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kết</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bạn</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75186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xmlns="" id="{BA978221-6ADC-4BF6-7F99-2CF8E0F3BAD2}"/>
              </a:ext>
            </a:extLst>
          </p:cNvPr>
          <p:cNvPicPr>
            <a:picLocks noChangeAspect="1"/>
          </p:cNvPicPr>
          <p:nvPr/>
        </p:nvPicPr>
        <p:blipFill>
          <a:blip r:embed="rId3"/>
          <a:srcRect/>
          <a:stretch>
            <a:fillRect/>
          </a:stretch>
        </p:blipFill>
        <p:spPr>
          <a:xfrm>
            <a:off x="264243" y="3175645"/>
            <a:ext cx="4544063" cy="3413728"/>
          </a:xfrm>
          <a:prstGeom prst="rect">
            <a:avLst/>
          </a:prstGeom>
        </p:spPr>
      </p:pic>
      <p:grpSp>
        <p:nvGrpSpPr>
          <p:cNvPr id="14" name="Group 13">
            <a:extLst>
              <a:ext uri="{FF2B5EF4-FFF2-40B4-BE49-F238E27FC236}">
                <a16:creationId xmlns:a16="http://schemas.microsoft.com/office/drawing/2014/main" xmlns="" id="{E1867FDE-C920-4A52-7C70-1BF1BFA4EAE2}"/>
              </a:ext>
            </a:extLst>
          </p:cNvPr>
          <p:cNvGrpSpPr/>
          <p:nvPr/>
        </p:nvGrpSpPr>
        <p:grpSpPr>
          <a:xfrm>
            <a:off x="4808308" y="1890446"/>
            <a:ext cx="6893958" cy="2291135"/>
            <a:chOff x="267012" y="1913134"/>
            <a:chExt cx="8452053" cy="2630466"/>
          </a:xfrm>
        </p:grpSpPr>
        <p:pic>
          <p:nvPicPr>
            <p:cNvPr id="15" name="Picture 25">
              <a:extLst>
                <a:ext uri="{FF2B5EF4-FFF2-40B4-BE49-F238E27FC236}">
                  <a16:creationId xmlns:a16="http://schemas.microsoft.com/office/drawing/2014/main" xmlns=""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xmlns="" id="{693BCFEC-2D87-00D1-3169-C72E9E078F5B}"/>
                </a:ext>
              </a:extLst>
            </p:cNvPr>
            <p:cNvSpPr txBox="1"/>
            <p:nvPr/>
          </p:nvSpPr>
          <p:spPr>
            <a:xfrm>
              <a:off x="1017141" y="2167637"/>
              <a:ext cx="7381223"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Nhớ lại những bất hòa đã từng xảy ra và những việc em đã làm để giải quyết bất hòa đó.</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135C6E1D-6746-D1F6-936F-0A78B03BCB2C}"/>
              </a:ext>
            </a:extLst>
          </p:cNvPr>
          <p:cNvGrpSpPr/>
          <p:nvPr/>
        </p:nvGrpSpPr>
        <p:grpSpPr>
          <a:xfrm>
            <a:off x="4866528" y="3965826"/>
            <a:ext cx="6893958" cy="2188393"/>
            <a:chOff x="267012" y="1913134"/>
            <a:chExt cx="8452053" cy="2630466"/>
          </a:xfrm>
        </p:grpSpPr>
        <p:pic>
          <p:nvPicPr>
            <p:cNvPr id="18" name="Picture 25">
              <a:extLst>
                <a:ext uri="{FF2B5EF4-FFF2-40B4-BE49-F238E27FC236}">
                  <a16:creationId xmlns:a16="http://schemas.microsoft.com/office/drawing/2014/main" xmlns=""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xmlns="" id="{8F6D0ECA-95F1-481D-1793-C96A529D9D2B}"/>
                </a:ext>
              </a:extLst>
            </p:cNvPr>
            <p:cNvSpPr txBox="1"/>
            <p:nvPr/>
          </p:nvSpPr>
          <p:spPr>
            <a:xfrm>
              <a:off x="1017141" y="2167637"/>
              <a:ext cx="7189680"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Lựa chọn và rút ra những việc cần làm ở bất kì tình huống bất hòa nào để ghi lại vào bản “Cam kết tình 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xmlns="" id="{3BD9F44C-1CB7-D2E0-BC8E-E22B87C1145B}"/>
              </a:ext>
            </a:extLst>
          </p:cNvPr>
          <p:cNvSpPr txBox="1"/>
          <p:nvPr/>
        </p:nvSpPr>
        <p:spPr>
          <a:xfrm>
            <a:off x="1828799" y="636998"/>
            <a:ext cx="8465905" cy="954107"/>
          </a:xfrm>
          <a:prstGeom prst="rect">
            <a:avLst/>
          </a:prstGeom>
          <a:noFill/>
        </p:spPr>
        <p:txBody>
          <a:bodyPr wrap="square" rtlCol="0">
            <a:spAutoFit/>
          </a:bodyPr>
          <a:lstStyle/>
          <a:p>
            <a:pPr lvl="0" algn="ct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ỗi tổ thảo luận để đưa ra các nguyên tắc trong “Cam kết tình bạn” theo các gợi ý sau: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6383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xmlns="" id="{8AF1858A-3F8F-3970-F929-468A754C45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xmlns="" id="{0380E933-CD03-5DD6-4527-33FC776D6C9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xmlns="" id="{2B950EDD-FDCF-9278-2781-DDD3795BC5AF}"/>
              </a:ext>
            </a:extLst>
          </p:cNvPr>
          <p:cNvPicPr>
            <a:picLocks noChangeAspect="1"/>
          </p:cNvPicPr>
          <p:nvPr/>
        </p:nvPicPr>
        <p:blipFill>
          <a:blip r:embed="rId7"/>
          <a:stretch>
            <a:fillRect/>
          </a:stretch>
        </p:blipFill>
        <p:spPr>
          <a:xfrm>
            <a:off x="3237659" y="1580842"/>
            <a:ext cx="7175614" cy="3346994"/>
          </a:xfrm>
          <a:prstGeom prst="rect">
            <a:avLst/>
          </a:prstGeom>
        </p:spPr>
      </p:pic>
    </p:spTree>
    <p:extLst>
      <p:ext uri="{BB962C8B-B14F-4D97-AF65-F5344CB8AC3E}">
        <p14:creationId xmlns:p14="http://schemas.microsoft.com/office/powerpoint/2010/main" val="517732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BD9F44C-1CB7-D2E0-BC8E-E22B87C1145B}"/>
              </a:ext>
            </a:extLst>
          </p:cNvPr>
          <p:cNvSpPr txBox="1"/>
          <p:nvPr/>
        </p:nvSpPr>
        <p:spPr>
          <a:xfrm>
            <a:off x="1828799" y="636998"/>
            <a:ext cx="8465905" cy="1323439"/>
          </a:xfrm>
          <a:prstGeom prst="rect">
            <a:avLst/>
          </a:prstGeom>
          <a:noFill/>
        </p:spPr>
        <p:txBody>
          <a:bodyPr wrap="square" rtlCol="0">
            <a:spAutoFit/>
          </a:bodyPr>
          <a:lstStyle/>
          <a:p>
            <a:pPr lvl="0" algn="ctr"/>
            <a:r>
              <a:rPr lang="en-US" sz="4000" b="1"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vi-VN" sz="4000" b="1" dirty="0">
                <a:solidFill>
                  <a:srgbClr val="000000"/>
                </a:solidFill>
                <a:latin typeface="Calibri" panose="020F0502020204030204" pitchFamily="34" charset="0"/>
                <a:ea typeface="Calibri" panose="020F0502020204030204" pitchFamily="34" charset="0"/>
                <a:cs typeface="Calibri" panose="020F0502020204030204" pitchFamily="34" charset="0"/>
              </a:rPr>
              <a:t>ừng tổ trình bày nội dung  “Cam kết tình bạn” trước lớp.</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3A4B9B2A-087E-A921-884C-BED4674CF68B}"/>
              </a:ext>
            </a:extLst>
          </p:cNvPr>
          <p:cNvPicPr>
            <a:picLocks noChangeAspect="1"/>
          </p:cNvPicPr>
          <p:nvPr/>
        </p:nvPicPr>
        <p:blipFill>
          <a:blip r:embed="rId3"/>
          <a:stretch>
            <a:fillRect/>
          </a:stretch>
        </p:blipFill>
        <p:spPr>
          <a:xfrm>
            <a:off x="2397250" y="2194442"/>
            <a:ext cx="7815130" cy="3939231"/>
          </a:xfrm>
          <a:prstGeom prst="rect">
            <a:avLst/>
          </a:prstGeom>
        </p:spPr>
      </p:pic>
    </p:spTree>
    <p:extLst>
      <p:ext uri="{BB962C8B-B14F-4D97-AF65-F5344CB8AC3E}">
        <p14:creationId xmlns:p14="http://schemas.microsoft.com/office/powerpoint/2010/main" val="5169731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grpSp>
        <p:nvGrpSpPr>
          <p:cNvPr id="2" name="Group 1">
            <a:extLst>
              <a:ext uri="{FF2B5EF4-FFF2-40B4-BE49-F238E27FC236}">
                <a16:creationId xmlns:a16="http://schemas.microsoft.com/office/drawing/2014/main" xmlns="" id="{DE27E4EE-39EB-274D-522C-E7951B5971F8}"/>
              </a:ext>
            </a:extLst>
          </p:cNvPr>
          <p:cNvGrpSpPr/>
          <p:nvPr/>
        </p:nvGrpSpPr>
        <p:grpSpPr>
          <a:xfrm>
            <a:off x="1587250" y="1002158"/>
            <a:ext cx="8897815" cy="3306482"/>
            <a:chOff x="1594337" y="1602154"/>
            <a:chExt cx="9003323" cy="3477846"/>
          </a:xfrm>
        </p:grpSpPr>
        <p:sp>
          <p:nvSpPr>
            <p:cNvPr id="3" name="Rounded Rectangle 8">
              <a:extLst>
                <a:ext uri="{FF2B5EF4-FFF2-40B4-BE49-F238E27FC236}">
                  <a16:creationId xmlns:a16="http://schemas.microsoft.com/office/drawing/2014/main" xmlns="" id="{9C2D8E5C-EB5D-DD0A-CEE6-C74B7F891D3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xmlns="" id="{13A6C009-555D-0D2E-5606-96F81ABFEDF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a:solidFill>
                    <a:srgbClr val="002060"/>
                  </a:solidFill>
                  <a:latin typeface="Calibri" panose="020F0502020204030204"/>
                  <a:ea typeface="Times New Roman" panose="02020603050405020304" pitchFamily="18" charset="0"/>
                </a:rPr>
                <a:t>N</a:t>
              </a: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hìn lại bản “Cam kết tình bạn” của các tổ, lựa chọn những nguyên tắc tình bạn thuyết phục của mỗi tổ đưa ra để xây dựng “Cam kết tình bạn” chung của lớp.</a:t>
              </a:r>
              <a:endParaRPr kumimoji="0" lang="en-US" sz="36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3429370E-CE57-F4AD-FEA7-AF57AE82DF9E}"/>
              </a:ext>
            </a:extLst>
          </p:cNvPr>
          <p:cNvGraphicFramePr>
            <a:graphicFrameLocks noGrp="1"/>
          </p:cNvGraphicFramePr>
          <p:nvPr>
            <p:extLst>
              <p:ext uri="{D42A27DB-BD31-4B8C-83A1-F6EECF244321}">
                <p14:modId xmlns:p14="http://schemas.microsoft.com/office/powerpoint/2010/main" val="3418155591"/>
              </p:ext>
            </p:extLst>
          </p:nvPr>
        </p:nvGraphicFramePr>
        <p:xfrm>
          <a:off x="1726058" y="1253446"/>
          <a:ext cx="9616612" cy="4746661"/>
        </p:xfrm>
        <a:graphic>
          <a:graphicData uri="http://schemas.openxmlformats.org/drawingml/2006/table">
            <a:tbl>
              <a:tblPr firstRow="1" firstCol="1" bandRow="1">
                <a:tableStyleId>{5C22544A-7EE6-4342-B048-85BDC9FD1C3A}</a:tableStyleId>
              </a:tblPr>
              <a:tblGrid>
                <a:gridCol w="9616612">
                  <a:extLst>
                    <a:ext uri="{9D8B030D-6E8A-4147-A177-3AD203B41FA5}">
                      <a16:colId xmlns:a16="http://schemas.microsoft.com/office/drawing/2014/main" xmlns="" val="2641395880"/>
                    </a:ext>
                  </a:extLst>
                </a:gridCol>
              </a:tblGrid>
              <a:tr h="4746661">
                <a:tc>
                  <a:txBody>
                    <a:bodyPr/>
                    <a:lstStyle/>
                    <a:p>
                      <a:pPr marL="0" marR="0" algn="ctr">
                        <a:lnSpc>
                          <a:spcPct val="15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CAM KẾT TÌNH BẠN</a:t>
                      </a:r>
                      <a:endParaRPr lang="en-US" sz="2400" dirty="0">
                        <a:solidFill>
                          <a:srgbClr val="FF000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1: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to, </a:t>
                      </a:r>
                      <a:r>
                        <a:rPr lang="en-US" sz="2800" dirty="0" err="1">
                          <a:solidFill>
                            <a:srgbClr val="002060"/>
                          </a:solidFill>
                          <a:effectLst/>
                          <a:latin typeface="Cambria" panose="02040503050406030204" pitchFamily="18" charset="0"/>
                          <a:ea typeface="Cambria" panose="02040503050406030204" pitchFamily="18" charset="0"/>
                        </a:rPr>
                        <a:t>quát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hay </a:t>
                      </a:r>
                      <a:r>
                        <a:rPr lang="en-US" sz="2800" dirty="0" err="1">
                          <a:solidFill>
                            <a:srgbClr val="002060"/>
                          </a:solidFill>
                          <a:effectLst/>
                          <a:latin typeface="Cambria" panose="02040503050406030204" pitchFamily="18" charset="0"/>
                          <a:ea typeface="Cambria" panose="02040503050406030204" pitchFamily="18" charset="0"/>
                        </a:rPr>
                        <a:t>về</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2: Khi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một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người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giải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nghe</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lượt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bày</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3: </a:t>
                      </a:r>
                      <a:r>
                        <a:rPr lang="en-US" sz="2800" dirty="0" err="1">
                          <a:solidFill>
                            <a:srgbClr val="002060"/>
                          </a:solidFill>
                          <a:effectLst/>
                          <a:latin typeface="Cambria" panose="02040503050406030204" pitchFamily="18" charset="0"/>
                          <a:ea typeface="Cambria" panose="02040503050406030204" pitchFamily="18" charset="0"/>
                        </a:rPr>
                        <a:t>Cùng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để</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xin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xmlns="" val="1451605434"/>
                  </a:ext>
                </a:extLst>
              </a:tr>
            </a:tbl>
          </a:graphicData>
        </a:graphic>
      </p:graphicFrame>
    </p:spTree>
    <p:extLst>
      <p:ext uri="{BB962C8B-B14F-4D97-AF65-F5344CB8AC3E}">
        <p14:creationId xmlns:p14="http://schemas.microsoft.com/office/powerpoint/2010/main" val="3469769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xmlns="" id="{8AF1858A-3F8F-3970-F929-468A754C45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xmlns="" id="{0380E933-CD03-5DD6-4527-33FC776D6C9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xmlns="" id="{6B37EBA3-7080-07DF-46E9-7DE0F1DC6E47}"/>
              </a:ext>
            </a:extLst>
          </p:cNvPr>
          <p:cNvPicPr>
            <a:picLocks noChangeAspect="1"/>
          </p:cNvPicPr>
          <p:nvPr/>
        </p:nvPicPr>
        <p:blipFill>
          <a:blip r:embed="rId7"/>
          <a:stretch>
            <a:fillRect/>
          </a:stretch>
        </p:blipFill>
        <p:spPr>
          <a:xfrm>
            <a:off x="3873386" y="2357020"/>
            <a:ext cx="5657578" cy="1774090"/>
          </a:xfrm>
          <a:prstGeom prst="rect">
            <a:avLst/>
          </a:prstGeom>
        </p:spPr>
      </p:pic>
    </p:spTree>
    <p:extLst>
      <p:ext uri="{BB962C8B-B14F-4D97-AF65-F5344CB8AC3E}">
        <p14:creationId xmlns:p14="http://schemas.microsoft.com/office/powerpoint/2010/main" val="8542278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460773" y="657546"/>
            <a:ext cx="9003323" cy="3261474"/>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Dán bản “Cam kết tình bạn” lên góc hoặc một vị trí trong lớp để cả lớp cùng ghi nhớ và thực hiện.</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xmlns=""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xmlns=""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336762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ADF667E8-280C-4213-944A-57C72C33FD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xmlns=""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3" name="Picture 2">
            <a:extLst>
              <a:ext uri="{FF2B5EF4-FFF2-40B4-BE49-F238E27FC236}">
                <a16:creationId xmlns:a16="http://schemas.microsoft.com/office/drawing/2014/main" xmlns="" id="{963FD150-53FF-BD03-C2E8-90DC86B0707F}"/>
              </a:ext>
            </a:extLst>
          </p:cNvPr>
          <p:cNvPicPr>
            <a:picLocks noChangeAspect="1"/>
          </p:cNvPicPr>
          <p:nvPr/>
        </p:nvPicPr>
        <p:blipFill>
          <a:blip r:embed="rId5"/>
          <a:stretch>
            <a:fillRect/>
          </a:stretch>
        </p:blipFill>
        <p:spPr>
          <a:xfrm>
            <a:off x="2620878" y="1793771"/>
            <a:ext cx="7669433" cy="3023878"/>
          </a:xfrm>
          <a:prstGeom prst="rect">
            <a:avLst/>
          </a:prstGeom>
        </p:spPr>
      </p:pic>
    </p:spTree>
    <p:extLst>
      <p:ext uri="{BB962C8B-B14F-4D97-AF65-F5344CB8AC3E}">
        <p14:creationId xmlns:p14="http://schemas.microsoft.com/office/powerpoint/2010/main" val="2823708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2" descr="Ảnh có chứa văn bản&#10;&#10;Mô tả được tạo tự động">
            <a:extLst>
              <a:ext uri="{FF2B5EF4-FFF2-40B4-BE49-F238E27FC236}">
                <a16:creationId xmlns:a16="http://schemas.microsoft.com/office/drawing/2014/main" xmlns="" id="{480CD21C-E314-B4B6-8BCE-44E757B5C2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290" y="3709040"/>
            <a:ext cx="4633659" cy="3275418"/>
          </a:xfrm>
          <a:prstGeom prst="rect">
            <a:avLst/>
          </a:prstGeom>
        </p:spPr>
      </p:pic>
      <p:pic>
        <p:nvPicPr>
          <p:cNvPr id="15" name="Picture 14">
            <a:extLst>
              <a:ext uri="{FF2B5EF4-FFF2-40B4-BE49-F238E27FC236}">
                <a16:creationId xmlns:a16="http://schemas.microsoft.com/office/drawing/2014/main" xmlns="" id="{02124707-0F21-1800-CBFE-E007CA409206}"/>
              </a:ext>
            </a:extLst>
          </p:cNvPr>
          <p:cNvPicPr>
            <a:picLocks noChangeAspect="1"/>
          </p:cNvPicPr>
          <p:nvPr/>
        </p:nvPicPr>
        <p:blipFill>
          <a:blip r:embed="rId5"/>
          <a:stretch>
            <a:fillRect/>
          </a:stretch>
        </p:blipFill>
        <p:spPr>
          <a:xfrm>
            <a:off x="0" y="2099038"/>
            <a:ext cx="5334462" cy="1755800"/>
          </a:xfrm>
          <a:prstGeom prst="rect">
            <a:avLst/>
          </a:prstGeom>
        </p:spPr>
      </p:pic>
      <p:sp>
        <p:nvSpPr>
          <p:cNvPr id="16" name="椭圆 31">
            <a:extLst>
              <a:ext uri="{FF2B5EF4-FFF2-40B4-BE49-F238E27FC236}">
                <a16:creationId xmlns:a16="http://schemas.microsoft.com/office/drawing/2014/main" xmlns="" id="{FF1A1D5B-ADE9-F255-497A-2988DE2C9F94}"/>
              </a:ext>
            </a:extLst>
          </p:cNvPr>
          <p:cNvSpPr/>
          <p:nvPr/>
        </p:nvSpPr>
        <p:spPr>
          <a:xfrm flipH="1">
            <a:off x="4933103" y="504946"/>
            <a:ext cx="6964370" cy="167317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vi-VN" altLang="zh-CN" sz="2800" b="1" dirty="0">
                <a:solidFill>
                  <a:srgbClr val="002060"/>
                </a:solidFill>
                <a:latin typeface="Calibri" panose="020F0502020204030204" pitchFamily="34" charset="0"/>
                <a:cs typeface="Calibri" panose="020F0502020204030204" pitchFamily="34" charset="0"/>
                <a:sym typeface="+mn-lt"/>
              </a:rPr>
              <a:t>Hãy nghĩ về một người bạn bất kì trong lớp và 5 đặc điểm nổi bật của bạn (ngoại hình, tính cách, sở thích, sở trường...).</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sp>
        <p:nvSpPr>
          <p:cNvPr id="22" name="椭圆 31">
            <a:extLst>
              <a:ext uri="{FF2B5EF4-FFF2-40B4-BE49-F238E27FC236}">
                <a16:creationId xmlns:a16="http://schemas.microsoft.com/office/drawing/2014/main" xmlns="" id="{45E9B9A6-1FBE-99A9-5763-4B2FB0535E81}"/>
              </a:ext>
            </a:extLst>
          </p:cNvPr>
          <p:cNvSpPr/>
          <p:nvPr/>
        </p:nvSpPr>
        <p:spPr>
          <a:xfrm flipH="1">
            <a:off x="4984472" y="2426214"/>
            <a:ext cx="7207527"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2800" b="1" dirty="0">
                <a:solidFill>
                  <a:srgbClr val="002060"/>
                </a:solidFill>
                <a:latin typeface="Calibri" panose="020F0502020204030204" pitchFamily="34" charset="0"/>
                <a:cs typeface="Calibri" panose="020F0502020204030204" pitchFamily="34" charset="0"/>
                <a:sym typeface="+mn-lt"/>
              </a:rPr>
              <a:t>V</a:t>
            </a:r>
            <a:r>
              <a:rPr lang="vi-VN" altLang="zh-CN" sz="2800" b="1" dirty="0">
                <a:solidFill>
                  <a:srgbClr val="002060"/>
                </a:solidFill>
                <a:latin typeface="Calibri" panose="020F0502020204030204" pitchFamily="34" charset="0"/>
                <a:cs typeface="Calibri" panose="020F0502020204030204" pitchFamily="34" charset="0"/>
                <a:sym typeface="+mn-lt"/>
              </a:rPr>
              <a:t>iết 5 đặc điểm của người bạn đó lên các cánh của ngôi sao.</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grpSp>
        <p:nvGrpSpPr>
          <p:cNvPr id="26" name="Group 25">
            <a:extLst>
              <a:ext uri="{FF2B5EF4-FFF2-40B4-BE49-F238E27FC236}">
                <a16:creationId xmlns:a16="http://schemas.microsoft.com/office/drawing/2014/main" xmlns="" id="{877FF68B-5EED-92BD-F83B-8E938D785883}"/>
              </a:ext>
            </a:extLst>
          </p:cNvPr>
          <p:cNvGrpSpPr/>
          <p:nvPr/>
        </p:nvGrpSpPr>
        <p:grpSpPr>
          <a:xfrm>
            <a:off x="4489807" y="3575405"/>
            <a:ext cx="2126750" cy="1932397"/>
            <a:chOff x="4623371" y="3610509"/>
            <a:chExt cx="2770598" cy="2770598"/>
          </a:xfrm>
        </p:grpSpPr>
        <p:pic>
          <p:nvPicPr>
            <p:cNvPr id="21" name="Picture 20" descr="A yellow star on a black background&#10;&#10;Description automatically generated">
              <a:extLst>
                <a:ext uri="{FF2B5EF4-FFF2-40B4-BE49-F238E27FC236}">
                  <a16:creationId xmlns:a16="http://schemas.microsoft.com/office/drawing/2014/main" xmlns="" id="{7F54538D-CB05-4A28-E2A3-AF2AF0197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23" name="TextBox 22">
              <a:extLst>
                <a:ext uri="{FF2B5EF4-FFF2-40B4-BE49-F238E27FC236}">
                  <a16:creationId xmlns:a16="http://schemas.microsoft.com/office/drawing/2014/main" xmlns="" id="{C34F775F-0B39-59B5-E323-0D8BA99E5771}"/>
                </a:ext>
              </a:extLst>
            </p:cNvPr>
            <p:cNvSpPr txBox="1"/>
            <p:nvPr/>
          </p:nvSpPr>
          <p:spPr>
            <a:xfrm>
              <a:off x="5174374" y="4545260"/>
              <a:ext cx="1723937" cy="1191452"/>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nhỏ </a:t>
              </a:r>
              <a:r>
                <a:rPr lang="en-US" sz="2400" dirty="0" err="1">
                  <a:latin typeface="Calibri" panose="020F0502020204030204" pitchFamily="34" charset="0"/>
                  <a:cs typeface="Calibri" panose="020F0502020204030204" pitchFamily="34" charset="0"/>
                </a:rPr>
                <a:t>nhắn</a:t>
              </a:r>
              <a:endParaRPr lang="en-US" sz="2400" dirty="0">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xmlns="" id="{8E3356F8-0970-CAD2-C1F3-C1C4FE65E34B}"/>
              </a:ext>
            </a:extLst>
          </p:cNvPr>
          <p:cNvGrpSpPr/>
          <p:nvPr/>
        </p:nvGrpSpPr>
        <p:grpSpPr>
          <a:xfrm>
            <a:off x="6647381" y="3606229"/>
            <a:ext cx="2095927" cy="1932397"/>
            <a:chOff x="4623371" y="3610509"/>
            <a:chExt cx="2770598" cy="2770598"/>
          </a:xfrm>
        </p:grpSpPr>
        <p:pic>
          <p:nvPicPr>
            <p:cNvPr id="29" name="Picture 28" descr="A yellow star on a black background&#10;&#10;Description automatically generated">
              <a:extLst>
                <a:ext uri="{FF2B5EF4-FFF2-40B4-BE49-F238E27FC236}">
                  <a16:creationId xmlns:a16="http://schemas.microsoft.com/office/drawing/2014/main" xmlns="" id="{42BA54A0-87BA-2881-07D0-77F1C520FA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31" name="TextBox 30">
              <a:extLst>
                <a:ext uri="{FF2B5EF4-FFF2-40B4-BE49-F238E27FC236}">
                  <a16:creationId xmlns:a16="http://schemas.microsoft.com/office/drawing/2014/main" xmlns="" id="{193B7CA0-77AD-D154-0307-410C9251BB41}"/>
                </a:ext>
              </a:extLst>
            </p:cNvPr>
            <p:cNvSpPr txBox="1"/>
            <p:nvPr/>
          </p:nvSpPr>
          <p:spPr>
            <a:xfrm>
              <a:off x="5174374" y="4545260"/>
              <a:ext cx="1723937" cy="1191452"/>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Mái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tóc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dài</a:t>
              </a:r>
              <a:endParaRPr lang="en-US" sz="2400" dirty="0">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xmlns="" id="{CCDEEB42-D766-70D5-1A7E-610552B4B0F2}"/>
              </a:ext>
            </a:extLst>
          </p:cNvPr>
          <p:cNvGrpSpPr/>
          <p:nvPr/>
        </p:nvGrpSpPr>
        <p:grpSpPr>
          <a:xfrm>
            <a:off x="8568650" y="3554858"/>
            <a:ext cx="2239766" cy="1932397"/>
            <a:chOff x="4623371" y="3610509"/>
            <a:chExt cx="2770598" cy="2770598"/>
          </a:xfrm>
        </p:grpSpPr>
        <p:pic>
          <p:nvPicPr>
            <p:cNvPr id="41" name="Picture 40" descr="A yellow star on a black background&#10;&#10;Description automatically generated">
              <a:extLst>
                <a:ext uri="{FF2B5EF4-FFF2-40B4-BE49-F238E27FC236}">
                  <a16:creationId xmlns:a16="http://schemas.microsoft.com/office/drawing/2014/main" xmlns="" id="{E7E08AB6-CDAC-0CDD-4F19-565AD83524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2" name="TextBox 41">
              <a:extLst>
                <a:ext uri="{FF2B5EF4-FFF2-40B4-BE49-F238E27FC236}">
                  <a16:creationId xmlns:a16="http://schemas.microsoft.com/office/drawing/2014/main" xmlns="" id="{022B80AF-E2B0-A361-0C7B-4AFD4BD06503}"/>
                </a:ext>
              </a:extLst>
            </p:cNvPr>
            <p:cNvSpPr txBox="1"/>
            <p:nvPr/>
          </p:nvSpPr>
          <p:spPr>
            <a:xfrm>
              <a:off x="5136246" y="4869335"/>
              <a:ext cx="1723937" cy="1191452"/>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Thích </a:t>
              </a:r>
              <a:r>
                <a:rPr lang="en-US" sz="2400" dirty="0" err="1">
                  <a:latin typeface="Calibri" panose="020F0502020204030204" pitchFamily="34" charset="0"/>
                  <a:cs typeface="Calibri" panose="020F0502020204030204" pitchFamily="34" charset="0"/>
                </a:rPr>
                <a:t>chơi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cờ</a:t>
              </a:r>
              <a:endParaRPr lang="en-US" sz="2400" dirty="0">
                <a:latin typeface="Calibri" panose="020F0502020204030204" pitchFamily="34" charset="0"/>
                <a:cs typeface="Calibri" panose="020F0502020204030204" pitchFamily="34" charset="0"/>
              </a:endParaRPr>
            </a:p>
          </p:txBody>
        </p:sp>
      </p:grpSp>
      <p:grpSp>
        <p:nvGrpSpPr>
          <p:cNvPr id="43" name="Group 42">
            <a:extLst>
              <a:ext uri="{FF2B5EF4-FFF2-40B4-BE49-F238E27FC236}">
                <a16:creationId xmlns:a16="http://schemas.microsoft.com/office/drawing/2014/main" xmlns="" id="{C620672D-3CC0-EADC-FEC5-DF1CE0999884}"/>
              </a:ext>
            </a:extLst>
          </p:cNvPr>
          <p:cNvGrpSpPr/>
          <p:nvPr/>
        </p:nvGrpSpPr>
        <p:grpSpPr>
          <a:xfrm>
            <a:off x="10633753" y="3585680"/>
            <a:ext cx="1767158" cy="1932397"/>
            <a:chOff x="4623371" y="3610509"/>
            <a:chExt cx="2770598" cy="2770598"/>
          </a:xfrm>
        </p:grpSpPr>
        <p:pic>
          <p:nvPicPr>
            <p:cNvPr id="44" name="Picture 43" descr="A yellow star on a black background&#10;&#10;Description automatically generated">
              <a:extLst>
                <a:ext uri="{FF2B5EF4-FFF2-40B4-BE49-F238E27FC236}">
                  <a16:creationId xmlns:a16="http://schemas.microsoft.com/office/drawing/2014/main" xmlns="" id="{ED90AD2F-5859-C9BF-BA02-B6068C5A0D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5" name="TextBox 44">
              <a:extLst>
                <a:ext uri="{FF2B5EF4-FFF2-40B4-BE49-F238E27FC236}">
                  <a16:creationId xmlns:a16="http://schemas.microsoft.com/office/drawing/2014/main" xmlns="" id="{DE4DFC2E-3025-24BA-028B-88ECCD6A69DE}"/>
                </a:ext>
              </a:extLst>
            </p:cNvPr>
            <p:cNvSpPr txBox="1"/>
            <p:nvPr/>
          </p:nvSpPr>
          <p:spPr>
            <a:xfrm>
              <a:off x="5136246" y="4869335"/>
              <a:ext cx="1723937" cy="661918"/>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3056670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xmlns="" id="{8AF1858A-3F8F-3970-F929-468A754C45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xmlns="" id="{0380E933-CD03-5DD6-4527-33FC776D6C9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sp>
        <p:nvSpPr>
          <p:cNvPr id="4" name="TextBox 3">
            <a:extLst>
              <a:ext uri="{FF2B5EF4-FFF2-40B4-BE49-F238E27FC236}">
                <a16:creationId xmlns:a16="http://schemas.microsoft.com/office/drawing/2014/main" xmlns="" id="{8C8E1E43-0551-C6DD-A0E9-8062CBCA316D}"/>
              </a:ext>
            </a:extLst>
          </p:cNvPr>
          <p:cNvSpPr txBox="1"/>
          <p:nvPr/>
        </p:nvSpPr>
        <p:spPr>
          <a:xfrm>
            <a:off x="4222678" y="2763748"/>
            <a:ext cx="5178176" cy="1107996"/>
          </a:xfrm>
          <a:prstGeom prst="rect">
            <a:avLst/>
          </a:prstGeom>
          <a:noFill/>
        </p:spPr>
        <p:txBody>
          <a:bodyPr wrap="square" rtlCol="0">
            <a:spAutoFit/>
          </a:bodyPr>
          <a:lstStyle/>
          <a:p>
            <a:pPr algn="ctr"/>
            <a:r>
              <a:rPr lang="en-US" sz="6600" dirty="0">
                <a:latin typeface="Coiny" panose="02000903060500060000" pitchFamily="2" charset="0"/>
              </a:rPr>
              <a:t>KHÁM PHÁ</a:t>
            </a:r>
          </a:p>
        </p:txBody>
      </p:sp>
    </p:spTree>
    <p:extLst>
      <p:ext uri="{BB962C8B-B14F-4D97-AF65-F5344CB8AC3E}">
        <p14:creationId xmlns:p14="http://schemas.microsoft.com/office/powerpoint/2010/main" val="22571726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xmlns="" id="{0E234CFD-D729-8950-9841-FA7F36E8659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xmlns=""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8109" y="2046270"/>
            <a:ext cx="7583764" cy="3029164"/>
          </a:xfrm>
          <a:prstGeom prst="rect">
            <a:avLst/>
          </a:prstGeom>
        </p:spPr>
      </p:pic>
      <p:sp>
        <p:nvSpPr>
          <p:cNvPr id="11" name="TextBox 10">
            <a:extLst>
              <a:ext uri="{FF2B5EF4-FFF2-40B4-BE49-F238E27FC236}">
                <a16:creationId xmlns:a16="http://schemas.microsoft.com/office/drawing/2014/main" xmlns="" id="{6C5D81B2-B090-C247-78E1-42C88A63608A}"/>
              </a:ext>
            </a:extLst>
          </p:cNvPr>
          <p:cNvSpPr txBox="1"/>
          <p:nvPr/>
        </p:nvSpPr>
        <p:spPr>
          <a:xfrm>
            <a:off x="1801263" y="2269553"/>
            <a:ext cx="6746836" cy="1661993"/>
          </a:xfrm>
          <a:prstGeom prst="rect">
            <a:avLst/>
          </a:prstGeom>
          <a:noFill/>
        </p:spPr>
        <p:txBody>
          <a:bodyPr wrap="square" lIns="0" tIns="0" rIns="0" bIns="0" rtlCol="0">
            <a:spAutoFit/>
          </a:bodyPr>
          <a:lstStyle/>
          <a:p>
            <a:pPr algn="ctr"/>
            <a:r>
              <a:rPr lang="en-US" sz="5400" b="1" dirty="0">
                <a:solidFill>
                  <a:srgbClr val="FF0000"/>
                </a:solidFill>
                <a:latin typeface="Calibri" panose="020F0502020204030204" pitchFamily="34" charset="0"/>
                <a:cs typeface="Calibri" panose="020F0502020204030204" pitchFamily="34" charset="0"/>
              </a:rPr>
              <a:t>1. </a:t>
            </a:r>
            <a:r>
              <a:rPr lang="en-US" sz="5400" b="1" dirty="0" err="1">
                <a:solidFill>
                  <a:srgbClr val="FF0000"/>
                </a:solidFill>
                <a:latin typeface="Calibri" panose="020F0502020204030204" pitchFamily="34" charset="0"/>
                <a:cs typeface="Calibri" panose="020F0502020204030204" pitchFamily="34" charset="0"/>
              </a:rPr>
              <a:t>Hoạt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động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Nói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ra</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đừng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ngại</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691407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A9EF08D-C234-A63E-AE77-BD36D0760414}"/>
              </a:ext>
            </a:extLst>
          </p:cNvPr>
          <p:cNvGrpSpPr/>
          <p:nvPr/>
        </p:nvGrpSpPr>
        <p:grpSpPr>
          <a:xfrm>
            <a:off x="664935" y="3237290"/>
            <a:ext cx="4544063" cy="3413728"/>
            <a:chOff x="664935" y="3237290"/>
            <a:chExt cx="4544063" cy="3413728"/>
          </a:xfrm>
        </p:grpSpPr>
        <p:pic>
          <p:nvPicPr>
            <p:cNvPr id="2" name="Picture 14">
              <a:extLst>
                <a:ext uri="{FF2B5EF4-FFF2-40B4-BE49-F238E27FC236}">
                  <a16:creationId xmlns:a16="http://schemas.microsoft.com/office/drawing/2014/main" xmlns="" id="{BA978221-6ADC-4BF6-7F99-2CF8E0F3BAD2}"/>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3" name="椭圆 31">
              <a:extLst>
                <a:ext uri="{FF2B5EF4-FFF2-40B4-BE49-F238E27FC236}">
                  <a16:creationId xmlns:a16="http://schemas.microsoft.com/office/drawing/2014/main" xmlns="" id="{5C108E41-C0F2-F655-D018-017AFF609002}"/>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2800" b="1" dirty="0" err="1">
                  <a:solidFill>
                    <a:srgbClr val="002060"/>
                  </a:solidFill>
                  <a:latin typeface="Calibri" panose="020F0502020204030204" pitchFamily="34" charset="0"/>
                  <a:cs typeface="Calibri" panose="020F0502020204030204" pitchFamily="34" charset="0"/>
                  <a:sym typeface="+mn-lt"/>
                </a:rPr>
                <a:t>Thảo</a:t>
              </a:r>
              <a:r>
                <a:rPr lang="en-US" altLang="zh-CN" sz="2800" b="1" dirty="0">
                  <a:solidFill>
                    <a:srgbClr val="002060"/>
                  </a:solidFill>
                  <a:latin typeface="Calibri" panose="020F0502020204030204" pitchFamily="34" charset="0"/>
                  <a:cs typeface="Calibri" panose="020F0502020204030204" pitchFamily="34" charset="0"/>
                  <a:sym typeface="+mn-lt"/>
                </a:rPr>
                <a:t> </a:t>
              </a:r>
              <a:r>
                <a:rPr lang="en-US" altLang="zh-CN" sz="2800" b="1" dirty="0" err="1">
                  <a:solidFill>
                    <a:srgbClr val="002060"/>
                  </a:solidFill>
                  <a:latin typeface="Calibri" panose="020F0502020204030204" pitchFamily="34" charset="0"/>
                  <a:cs typeface="Calibri" panose="020F0502020204030204" pitchFamily="34" charset="0"/>
                  <a:sym typeface="+mn-lt"/>
                </a:rPr>
                <a:t>luận</a:t>
              </a:r>
              <a:r>
                <a:rPr lang="en-US" altLang="zh-CN" sz="2800" b="1" dirty="0">
                  <a:solidFill>
                    <a:srgbClr val="002060"/>
                  </a:solidFill>
                  <a:latin typeface="Calibri" panose="020F0502020204030204" pitchFamily="34" charset="0"/>
                  <a:cs typeface="Calibri" panose="020F0502020204030204" pitchFamily="34" charset="0"/>
                  <a:sym typeface="+mn-lt"/>
                </a:rPr>
                <a:t> </a:t>
              </a:r>
              <a:r>
                <a:rPr lang="en-US" altLang="zh-CN" sz="2800" b="1" dirty="0" err="1">
                  <a:solidFill>
                    <a:srgbClr val="002060"/>
                  </a:solidFill>
                  <a:latin typeface="Calibri" panose="020F0502020204030204" pitchFamily="34" charset="0"/>
                  <a:cs typeface="Calibri" panose="020F0502020204030204" pitchFamily="34" charset="0"/>
                  <a:sym typeface="+mn-lt"/>
                </a:rPr>
                <a:t>nhóm</a:t>
              </a:r>
              <a:r>
                <a:rPr lang="en-US" altLang="zh-CN" sz="2800" b="1" dirty="0">
                  <a:solidFill>
                    <a:srgbClr val="002060"/>
                  </a:solidFill>
                  <a:latin typeface="Calibri" panose="020F0502020204030204" pitchFamily="34" charset="0"/>
                  <a:cs typeface="Calibri" panose="020F0502020204030204" pitchFamily="34" charset="0"/>
                  <a:sym typeface="+mn-lt"/>
                </a:rPr>
                <a:t> 4</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grpSp>
      <p:grpSp>
        <p:nvGrpSpPr>
          <p:cNvPr id="7" name="Group 6">
            <a:extLst>
              <a:ext uri="{FF2B5EF4-FFF2-40B4-BE49-F238E27FC236}">
                <a16:creationId xmlns:a16="http://schemas.microsoft.com/office/drawing/2014/main" xmlns="" id="{85619A9F-F2EE-64DB-6ED2-5920813929A8}"/>
              </a:ext>
            </a:extLst>
          </p:cNvPr>
          <p:cNvGrpSpPr/>
          <p:nvPr/>
        </p:nvGrpSpPr>
        <p:grpSpPr>
          <a:xfrm>
            <a:off x="5188451" y="2201238"/>
            <a:ext cx="6298058" cy="1415265"/>
            <a:chOff x="304800" y="2057400"/>
            <a:chExt cx="8452053" cy="2062165"/>
          </a:xfrm>
        </p:grpSpPr>
        <p:pic>
          <p:nvPicPr>
            <p:cNvPr id="5" name="Picture 25">
              <a:extLst>
                <a:ext uri="{FF2B5EF4-FFF2-40B4-BE49-F238E27FC236}">
                  <a16:creationId xmlns:a16="http://schemas.microsoft.com/office/drawing/2014/main" xmlns="" id="{109876DD-3FC1-91F4-388A-A7D08DFE54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2057400"/>
              <a:ext cx="8452053" cy="2062165"/>
            </a:xfrm>
            <a:prstGeom prst="rect">
              <a:avLst/>
            </a:prstGeom>
          </p:spPr>
        </p:pic>
        <p:sp>
          <p:nvSpPr>
            <p:cNvPr id="6" name="TextBox 5">
              <a:extLst>
                <a:ext uri="{FF2B5EF4-FFF2-40B4-BE49-F238E27FC236}">
                  <a16:creationId xmlns:a16="http://schemas.microsoft.com/office/drawing/2014/main" xmlns="" id="{A1526AF2-C7FC-29F7-A9D2-2F7024383B00}"/>
                </a:ext>
              </a:extLst>
            </p:cNvPr>
            <p:cNvSpPr txBox="1"/>
            <p:nvPr/>
          </p:nvSpPr>
          <p:spPr>
            <a:xfrm>
              <a:off x="1017141" y="2167637"/>
              <a:ext cx="7381222" cy="1659292"/>
            </a:xfrm>
            <a:prstGeom prst="rect">
              <a:avLst/>
            </a:prstGeom>
            <a:noFill/>
          </p:spPr>
          <p:txBody>
            <a:bodyPr wrap="square">
              <a:spAutoFit/>
            </a:bodyPr>
            <a:lstStyle/>
            <a:p>
              <a:pPr algn="just"/>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Nêu</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điều</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cảm</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thấy</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hài</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lòng</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mình</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bạn</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3400" b="1" dirty="0">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xmlns="" id="{3E4298EB-3746-71F9-45FB-9669B5F9B223}"/>
              </a:ext>
            </a:extLst>
          </p:cNvPr>
          <p:cNvSpPr txBox="1"/>
          <p:nvPr/>
        </p:nvSpPr>
        <p:spPr>
          <a:xfrm>
            <a:off x="1561671" y="1037690"/>
            <a:ext cx="9565241" cy="1077218"/>
          </a:xfrm>
          <a:prstGeom prst="rect">
            <a:avLst/>
          </a:prstGeom>
          <a:noFill/>
        </p:spPr>
        <p:txBody>
          <a:bodyPr wrap="square" rtlCol="0">
            <a:spAutoFit/>
          </a:bodyPr>
          <a:lstStyle/>
          <a:p>
            <a:pPr algn="ct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Chia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sẻ</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sự</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hợp</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giữa</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thành</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viên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nhóm</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học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tập</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rèn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luyện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theo</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gợi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ý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sau</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xmlns="" id="{58AF8530-562C-537D-4B43-A4459FEE2F30}"/>
              </a:ext>
            </a:extLst>
          </p:cNvPr>
          <p:cNvGrpSpPr/>
          <p:nvPr/>
        </p:nvGrpSpPr>
        <p:grpSpPr>
          <a:xfrm>
            <a:off x="5322014" y="3814281"/>
            <a:ext cx="6544637" cy="1877602"/>
            <a:chOff x="304800" y="2057400"/>
            <a:chExt cx="8452053" cy="2062165"/>
          </a:xfrm>
        </p:grpSpPr>
        <p:pic>
          <p:nvPicPr>
            <p:cNvPr id="10" name="Picture 25">
              <a:extLst>
                <a:ext uri="{FF2B5EF4-FFF2-40B4-BE49-F238E27FC236}">
                  <a16:creationId xmlns:a16="http://schemas.microsoft.com/office/drawing/2014/main" xmlns="" id="{BB69AC5B-AE2B-DC89-B2C4-B07EC78F61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2057400"/>
              <a:ext cx="8452053" cy="2062165"/>
            </a:xfrm>
            <a:prstGeom prst="rect">
              <a:avLst/>
            </a:prstGeom>
          </p:spPr>
        </p:pic>
        <p:sp>
          <p:nvSpPr>
            <p:cNvPr id="11" name="TextBox 10">
              <a:extLst>
                <a:ext uri="{FF2B5EF4-FFF2-40B4-BE49-F238E27FC236}">
                  <a16:creationId xmlns:a16="http://schemas.microsoft.com/office/drawing/2014/main" xmlns="" id="{3AAABD0B-2424-8DDC-1221-FA0C62F54A29}"/>
                </a:ext>
              </a:extLst>
            </p:cNvPr>
            <p:cNvSpPr txBox="1"/>
            <p:nvPr/>
          </p:nvSpPr>
          <p:spPr>
            <a:xfrm>
              <a:off x="801168" y="2377223"/>
              <a:ext cx="7584168" cy="1521136"/>
            </a:xfrm>
            <a:prstGeom prst="rect">
              <a:avLst/>
            </a:prstGeom>
            <a:noFill/>
          </p:spPr>
          <p:txBody>
            <a:bodyPr wrap="square">
              <a:spAutoFit/>
            </a:bodyPr>
            <a:lstStyle/>
            <a:p>
              <a:pPr marL="0" marR="0" algn="just">
                <a:spcBef>
                  <a:spcPts val="0"/>
                </a:spcBef>
                <a:spcAft>
                  <a:spcPts val="0"/>
                </a:spcAft>
              </a:pPr>
              <a:r>
                <a:rPr lang="vi-VN" sz="2800" b="1" dirty="0">
                  <a:effectLst/>
                  <a:latin typeface="Calibri" panose="020F0502020204030204" pitchFamily="34" charset="0"/>
                  <a:ea typeface="Calibri" panose="020F0502020204030204" pitchFamily="34" charset="0"/>
                  <a:cs typeface="Calibri" panose="020F0502020204030204" pitchFamily="34" charset="0"/>
                </a:rPr>
                <a:t>Em còn băn khoăn, chưa hài lòng về mình hoặc về sự hợp tác giữa các bạn trong nhóm vì điều gì?</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972525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ipart&#10;&#10;Description automatically generated">
            <a:extLst>
              <a:ext uri="{FF2B5EF4-FFF2-40B4-BE49-F238E27FC236}">
                <a16:creationId xmlns:a16="http://schemas.microsoft.com/office/drawing/2014/main" xmlns="" id="{D4B884E0-C8F5-0B96-347B-C3222B97BB5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3595955" y="2372223"/>
            <a:ext cx="5861074" cy="4187342"/>
          </a:xfrm>
          <a:prstGeom prst="rect">
            <a:avLst/>
          </a:prstGeom>
        </p:spPr>
      </p:pic>
      <p:pic>
        <p:nvPicPr>
          <p:cNvPr id="14" name="Picture 7">
            <a:extLst>
              <a:ext uri="{FF2B5EF4-FFF2-40B4-BE49-F238E27FC236}">
                <a16:creationId xmlns:a16="http://schemas.microsoft.com/office/drawing/2014/main" xmlns="" id="{0A176833-3D21-AFF6-4FC9-30BC03294F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82761">
            <a:off x="7087013" y="993489"/>
            <a:ext cx="4232158" cy="3740169"/>
          </a:xfrm>
          <a:prstGeom prst="rect">
            <a:avLst/>
          </a:prstGeom>
        </p:spPr>
      </p:pic>
      <p:sp>
        <p:nvSpPr>
          <p:cNvPr id="16" name="TextBox 15">
            <a:extLst>
              <a:ext uri="{FF2B5EF4-FFF2-40B4-BE49-F238E27FC236}">
                <a16:creationId xmlns:a16="http://schemas.microsoft.com/office/drawing/2014/main" xmlns="" id="{BB9E729E-8671-59C1-8983-62A295B3AB46}"/>
              </a:ext>
            </a:extLst>
          </p:cNvPr>
          <p:cNvSpPr txBox="1"/>
          <p:nvPr/>
        </p:nvSpPr>
        <p:spPr>
          <a:xfrm>
            <a:off x="7380761" y="1823320"/>
            <a:ext cx="3607965" cy="1661993"/>
          </a:xfrm>
          <a:prstGeom prst="rect">
            <a:avLst/>
          </a:prstGeom>
          <a:noFill/>
        </p:spPr>
        <p:txBody>
          <a:bodyPr wrap="square" lIns="0" tIns="0" rIns="0" bIns="0"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Mình</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hài</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lòng</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vì</a:t>
            </a:r>
            <a:r>
              <a:rPr lang="en-US" sz="5400" dirty="0">
                <a:solidFill>
                  <a:srgbClr val="002060"/>
                </a:solidFill>
                <a:latin typeface="Calibri" panose="020F0502020204030204" pitchFamily="34" charset="0"/>
                <a:cs typeface="Calibri" panose="020F0502020204030204" pitchFamily="34" charset="0"/>
              </a:rPr>
              <a:t>…</a:t>
            </a:r>
          </a:p>
        </p:txBody>
      </p:sp>
      <p:pic>
        <p:nvPicPr>
          <p:cNvPr id="17" name="Picture 7">
            <a:extLst>
              <a:ext uri="{FF2B5EF4-FFF2-40B4-BE49-F238E27FC236}">
                <a16:creationId xmlns:a16="http://schemas.microsoft.com/office/drawing/2014/main" xmlns="" id="{145523D6-CDB0-5062-1956-EFB72E940A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409874" flipH="1">
            <a:off x="691051" y="833149"/>
            <a:ext cx="4211109" cy="3740169"/>
          </a:xfrm>
          <a:prstGeom prst="rect">
            <a:avLst/>
          </a:prstGeom>
        </p:spPr>
      </p:pic>
      <p:sp>
        <p:nvSpPr>
          <p:cNvPr id="18" name="TextBox 17">
            <a:extLst>
              <a:ext uri="{FF2B5EF4-FFF2-40B4-BE49-F238E27FC236}">
                <a16:creationId xmlns:a16="http://schemas.microsoft.com/office/drawing/2014/main" xmlns="" id="{BBB7FDF2-ED30-353D-F9F8-B0A214A6A01B}"/>
              </a:ext>
            </a:extLst>
          </p:cNvPr>
          <p:cNvSpPr txBox="1"/>
          <p:nvPr/>
        </p:nvSpPr>
        <p:spPr>
          <a:xfrm>
            <a:off x="1010784" y="1771950"/>
            <a:ext cx="3607965" cy="1477328"/>
          </a:xfrm>
          <a:prstGeom prst="rect">
            <a:avLst/>
          </a:prstGeom>
          <a:noFill/>
        </p:spPr>
        <p:txBody>
          <a:bodyPr wrap="square" lIns="0" tIns="0" rIns="0" bIns="0" rtlCol="0">
            <a:spAutoFit/>
          </a:bodyPr>
          <a:lstStyle/>
          <a:p>
            <a:pPr algn="ctr"/>
            <a:r>
              <a:rPr lang="en-US" sz="4800" dirty="0" err="1">
                <a:solidFill>
                  <a:srgbClr val="002060"/>
                </a:solidFill>
                <a:latin typeface="Calibri" panose="020F0502020204030204" pitchFamily="34" charset="0"/>
                <a:cs typeface="Calibri" panose="020F0502020204030204" pitchFamily="34" charset="0"/>
              </a:rPr>
              <a:t>Mình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chưa</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hài</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lòng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vì</a:t>
            </a:r>
            <a:r>
              <a:rPr lang="en-US" sz="4800"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74329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Scale>
                                      <p:cBhvr>
                                        <p:cTn id="19"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8"/>
                                        </p:tgtEl>
                                        <p:attrNameLst>
                                          <p:attrName>ppt_x</p:attrName>
                                          <p:attrName>ppt_y</p:attrName>
                                        </p:attrNameLst>
                                      </p:cBhvr>
                                    </p:animMotion>
                                    <p:animEffect transition="in" filter="fade">
                                      <p:cBhvr>
                                        <p:cTn id="21" dur="1000"/>
                                        <p:tgtEl>
                                          <p:spTgt spid="18"/>
                                        </p:tgtEl>
                                      </p:cBhvr>
                                    </p:animEffect>
                                  </p:childTnLst>
                                </p:cTn>
                              </p:par>
                              <p:par>
                                <p:cTn id="22" presetID="5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Scale>
                                      <p:cBhvr>
                                        <p:cTn id="24"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7"/>
                                        </p:tgtEl>
                                        <p:attrNameLst>
                                          <p:attrName>ppt_x</p:attrName>
                                          <p:attrName>ppt_y</p:attrName>
                                        </p:attrNameLst>
                                      </p:cBhvr>
                                    </p:animMotion>
                                    <p:animEffect transition="in" filter="fade">
                                      <p:cBhvr>
                                        <p:cTn id="2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30"/>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ISLIDE.DIAGRAM" val="d9c545fc-501a-4c84-96b4-155e0cd2b054"/>
</p:tagLst>
</file>

<file path=ppt/theme/theme1.xml><?xml version="1.0" encoding="utf-8"?>
<a:theme xmlns:a="http://schemas.openxmlformats.org/drawingml/2006/main" name="千图网海量PPT模板www.58pic.com ​​">
  <a:themeElements>
    <a:clrScheme name="自定义 24">
      <a:dk1>
        <a:sysClr val="windowText" lastClr="000000"/>
      </a:dk1>
      <a:lt1>
        <a:sysClr val="window" lastClr="FFFFFF"/>
      </a:lt1>
      <a:dk2>
        <a:srgbClr val="17406D"/>
      </a:dk2>
      <a:lt2>
        <a:srgbClr val="DBEFF9"/>
      </a:lt2>
      <a:accent1>
        <a:srgbClr val="DFC287"/>
      </a:accent1>
      <a:accent2>
        <a:srgbClr val="7AC3D2"/>
      </a:accent2>
      <a:accent3>
        <a:srgbClr val="DFC287"/>
      </a:accent3>
      <a:accent4>
        <a:srgbClr val="7AC3D2"/>
      </a:accent4>
      <a:accent5>
        <a:srgbClr val="DFC287"/>
      </a:accent5>
      <a:accent6>
        <a:srgbClr val="7AC3D2"/>
      </a:accent6>
      <a:hlink>
        <a:srgbClr val="0F6FC6"/>
      </a:hlink>
      <a:folHlink>
        <a:srgbClr val="85DFD0"/>
      </a:folHlink>
    </a:clrScheme>
    <a:fontScheme name="cnqvwp14">
      <a:majorFont>
        <a:latin typeface="字魂37号-波纹乖乖体"/>
        <a:ea typeface="字魂37号-波纹乖乖体"/>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1080</TotalTime>
  <Words>1188</Words>
  <Application>Microsoft Office PowerPoint</Application>
  <PresentationFormat>Custom</PresentationFormat>
  <Paragraphs>126</Paragraphs>
  <Slides>45</Slides>
  <Notes>30</Notes>
  <HiddenSlides>0</HiddenSlides>
  <MMClips>1</MMClips>
  <ScaleCrop>false</ScaleCrop>
  <HeadingPairs>
    <vt:vector size="4" baseType="variant">
      <vt:variant>
        <vt:lpstr>Theme</vt:lpstr>
      </vt:variant>
      <vt:variant>
        <vt:i4>7</vt:i4>
      </vt:variant>
      <vt:variant>
        <vt:lpstr>Slide Titles</vt:lpstr>
      </vt:variant>
      <vt:variant>
        <vt:i4>45</vt:i4>
      </vt:variant>
    </vt:vector>
  </HeadingPairs>
  <TitlesOfParts>
    <vt:vector size="52" baseType="lpstr">
      <vt:lpstr>千图网海量PPT模板www.58pic.com ​​</vt:lpstr>
      <vt:lpstr>1_Simple Light</vt:lpstr>
      <vt:lpstr>Chủ đề Office</vt:lpstr>
      <vt:lpstr>5_Office Theme</vt:lpstr>
      <vt:lpstr>Office Theme</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130</dc:title>
  <dc:creator>asus</dc:creator>
  <cp:lastModifiedBy>HongLuu</cp:lastModifiedBy>
  <cp:revision>84</cp:revision>
  <dcterms:created xsi:type="dcterms:W3CDTF">2018-04-10T04:31:45Z</dcterms:created>
  <dcterms:modified xsi:type="dcterms:W3CDTF">2025-12-21T09:11:32Z</dcterms:modified>
</cp:coreProperties>
</file>