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  <p:sldMasterId id="2147483720" r:id="rId6"/>
    <p:sldMasterId id="2147483732" r:id="rId7"/>
    <p:sldMasterId id="2147483744" r:id="rId8"/>
    <p:sldMasterId id="2147483768" r:id="rId9"/>
    <p:sldMasterId id="2147483780" r:id="rId10"/>
    <p:sldMasterId id="2147483796" r:id="rId11"/>
  </p:sldMasterIdLst>
  <p:notesMasterIdLst>
    <p:notesMasterId r:id="rId48"/>
  </p:notesMasterIdLst>
  <p:sldIdLst>
    <p:sldId id="2007577144" r:id="rId12"/>
    <p:sldId id="304" r:id="rId13"/>
    <p:sldId id="300" r:id="rId14"/>
    <p:sldId id="298" r:id="rId15"/>
    <p:sldId id="299" r:id="rId16"/>
    <p:sldId id="302" r:id="rId17"/>
    <p:sldId id="263" r:id="rId18"/>
    <p:sldId id="2007577143" r:id="rId19"/>
    <p:sldId id="305" r:id="rId20"/>
    <p:sldId id="266" r:id="rId21"/>
    <p:sldId id="267" r:id="rId22"/>
    <p:sldId id="306" r:id="rId23"/>
    <p:sldId id="326" r:id="rId24"/>
    <p:sldId id="327" r:id="rId25"/>
    <p:sldId id="328" r:id="rId26"/>
    <p:sldId id="324" r:id="rId27"/>
    <p:sldId id="291" r:id="rId28"/>
    <p:sldId id="329" r:id="rId29"/>
    <p:sldId id="260" r:id="rId30"/>
    <p:sldId id="323" r:id="rId31"/>
    <p:sldId id="340" r:id="rId32"/>
    <p:sldId id="335" r:id="rId33"/>
    <p:sldId id="336" r:id="rId34"/>
    <p:sldId id="341" r:id="rId35"/>
    <p:sldId id="342" r:id="rId36"/>
    <p:sldId id="343" r:id="rId37"/>
    <p:sldId id="344" r:id="rId38"/>
    <p:sldId id="345" r:id="rId39"/>
    <p:sldId id="346" r:id="rId40"/>
    <p:sldId id="2007577135" r:id="rId41"/>
    <p:sldId id="2007577141" r:id="rId42"/>
    <p:sldId id="2007577142" r:id="rId43"/>
    <p:sldId id="284" r:id="rId44"/>
    <p:sldId id="2007577140" r:id="rId45"/>
    <p:sldId id="330" r:id="rId46"/>
    <p:sldId id="333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-78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50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6141A-60C9-451B-994C-1288CA46FD1F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0C05BE-EE21-4605-9A26-FC31DBBEDF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604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ECB7402-5DE1-4796-BA84-09923E71E5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207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10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42260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22741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B6DAAC6-1F2F-40FB-B916-23D03E60694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5970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2576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666107-053E-402F-B027-3BF806044D5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3532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556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9967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5383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70220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GV BẤM CHUỘT MỘT LẦN ĐỂ HIỆN CÂU TRẢ LỜI. SAU ĐÓ, GV BẤM CHUỘT VÀO BÔNG HOA ĐỂ QUAY LẠI TRANG CHỦ.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D3DC84-17A0-4584-98E8-811D942490D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9193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207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6707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loa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nhạc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0C05BE-EE21-4605-9A26-FC31DBBEDFB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04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8.png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88823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334046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4955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96077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313341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327393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042363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81418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39787585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789998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579285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83477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7870321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342708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60677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924688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040723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xmlns="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40305341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781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1975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210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8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2469753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25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7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559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10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975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69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2665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89072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3809777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762535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223382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376545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26460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09577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516209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544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31620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1697045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23886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89824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28198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062948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367653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1069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5969204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32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923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16484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7986111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629534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709654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7838943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28569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9727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12756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958061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2115580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649342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8567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48510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38798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485041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103751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0358593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30969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36671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879226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443302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55241361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107068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6606901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57196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100337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6B4BAE-F33C-13A7-2EB4-41F2E8190E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0CAE92-5D2F-B91A-96E8-6C66B986F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2A670C-F4E4-60B9-EC83-0150ACA91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2503F5C-4951-CBC6-8D86-34CB60330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4D9CD77-5EC5-3569-462D-3E48FAB87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1240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03497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12D600F-CC85-A372-F374-AB7E4B510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4DFD141-AC8C-CF3D-1033-22705315A0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838485-A5AE-4018-3BFA-D4BCC2BAB7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64E2809-A555-3677-B6FD-1FDB3C5FB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C3FAAF-2EA1-1A3F-202B-7BFE936587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32330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E2E3D34-D8FF-C982-74C0-E7AFA0A96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7C4737-54DB-6D5A-6E91-4CE652CE61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5D81C24-BF02-BDB0-65D8-E92DAED1CA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6046F3F-9E2F-FA2A-48C3-5332E3338E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36F3CC-B11B-D398-EDA5-1EA4AAB5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BE9933-0378-1713-F455-60D716C9C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500689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41755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8E4009E-AD56-88E4-B74C-CE40241FA9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4056984-3740-9E6F-DF93-090BA3FFBF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BF2FAE3D-9274-DB90-7850-C18CB2F2BE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F43232-3685-44C3-0824-6DDA06911C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21D21D8-D8C1-39C5-7EB7-87434B0215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DD789B92-88E9-C96E-7DD6-4B62ACDE3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39194A0-3892-F97B-233A-61A297ED26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199A34-B1D9-90CF-B204-7DE71B5E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9587710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6555C1E-3C6A-BECC-F205-481E12A7C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A58D459E-B119-2F15-C994-13052250C3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50C3AFDA-6FA6-FACA-F2E5-E6FA7F7E6F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2BE2CAC1-ABEE-DB74-293A-97175475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4018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674185B-5371-AE81-1EB8-0FCF2BC5E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9F5AC73-CDB7-BD8C-1DE1-32BF77A7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E8E3E10E-97E0-51C5-5253-2CF7BA122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xmlns="" id="{D7125786-6F20-521E-F10B-DCCADEB0E4B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372069" y="1602658"/>
            <a:ext cx="2807558" cy="2807558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087213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6457897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210268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B0FB88E-64EC-D145-5119-85820DF430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80BD37E1-DB6F-BDE4-47D4-4F8625907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B1D5674-31BA-9708-AE75-833C81C36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F5804AE-A118-58A0-F2C5-543E8F61E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4A3A778-6BBB-72B8-45A1-FF4D1184F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18402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8DDE64D-C763-5085-CB6B-DB1C816365D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301AEE91-7D6B-D453-2A1B-42146C3AA1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404E233-F72F-8536-3345-7B03E9C75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9070AC7-9A5A-5DAC-4ED1-6E1B74B3C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5295D64-5937-85B7-CE9C-DFF60DE0D0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28755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116402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8550370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9183172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602673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8" y="-76153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642188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7268282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782748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15" y="302746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83293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233704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49487014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25822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F586887-ACC7-478C-B2C3-CF2D8BFAD57F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813927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887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9190567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45C540-3410-0A70-24AF-D3B5010F7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07163F9-18FC-A559-2576-AF2C29DEF8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A2B2B5F-1101-1E39-1D4B-F51EB4A36F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B13B72-6B9E-B7A4-867E-1F645037FF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8A9A32-7251-11F4-64F1-4FCCBE4E7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3D5068B-C08F-DB48-8A87-3E9A025722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976304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822048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472056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874029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5012241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512427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12873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139438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861794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87595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5973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149E2E-8E5D-18AD-186A-851166FA3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17F00D0-FAA7-8FB9-2ABD-71BE5583CA0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8A3135B-D539-666E-6FE5-216FEE58BA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ACED71-83C0-AE67-595F-435272CE64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CE960D0-0C67-1EB3-1431-D47771B22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79773CE-2CD3-8135-61FE-C943D32E0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9239781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712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2603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2867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5694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04701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241844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49528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8062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98849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04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11.xml"/><Relationship Id="rId17" Type="http://schemas.openxmlformats.org/officeDocument/2006/relationships/image" Target="../media/image9.jpeg"/><Relationship Id="rId2" Type="http://schemas.openxmlformats.org/officeDocument/2006/relationships/slideLayout" Target="../slideLayouts/slideLayout101.xml"/><Relationship Id="rId16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Relationship Id="rId14" Type="http://schemas.openxmlformats.org/officeDocument/2006/relationships/slideLayout" Target="../slideLayouts/slideLayout113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9F722079-1DAC-104D-BA23-436CE432B8C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4900" y="-112295"/>
            <a:ext cx="1569619" cy="1569619"/>
          </a:xfrm>
          <a:prstGeom prst="rect">
            <a:avLst/>
          </a:prstGeom>
        </p:spPr>
      </p:pic>
      <p:pic>
        <p:nvPicPr>
          <p:cNvPr id="9" name="Picture 8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xmlns="" id="{0F779B7A-9A40-4E5B-D1F6-3D1B12004E8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216" y="7493668"/>
            <a:ext cx="1343025" cy="134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6070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30394215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="" xmlns:a16="http://schemas.microsoft.com/office/drawing/2014/main" id="{2BA5F42A-DB00-1D34-08AA-9016FE84EE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49" y="190500"/>
            <a:ext cx="11715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919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08630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09039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35031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7044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BBB620A2-7303-5C95-E15E-6E4DEF978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F42F7F-8318-33EB-6344-35866E980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F6F2B7C-27F5-0DB5-76C0-08A446A396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3AAC6E-C304-49DC-B43F-ACF82047886D}" type="datetimeFigureOut">
              <a:rPr lang="vi-VN" smtClean="0"/>
              <a:t>21/12/2025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265E3A8-DDBC-9929-9882-FB8C477E32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674FC1-C7D1-384E-1A8C-07402A4746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70165-86C9-4CAB-ABA9-F9D37FFB3182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71845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3344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E9C9B08D-C043-4E32-BBE5-0A424B17B6C4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21031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4316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1.wav"/><Relationship Id="rId5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6.svg"/><Relationship Id="rId5" Type="http://schemas.openxmlformats.org/officeDocument/2006/relationships/image" Target="../media/image42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61.svg"/><Relationship Id="rId7" Type="http://schemas.openxmlformats.org/officeDocument/2006/relationships/image" Target="../media/image65.sv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48.png"/><Relationship Id="rId5" Type="http://schemas.openxmlformats.org/officeDocument/2006/relationships/image" Target="../media/image63.svg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jpg"/><Relationship Id="rId12" Type="http://schemas.openxmlformats.org/officeDocument/2006/relationships/image" Target="../media/image56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71.svg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69.svg"/><Relationship Id="rId9" Type="http://schemas.microsoft.com/office/2007/relationships/hdphoto" Target="../media/hdphoto7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jpg"/><Relationship Id="rId12" Type="http://schemas.openxmlformats.org/officeDocument/2006/relationships/image" Target="../media/image57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svg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69.svg"/><Relationship Id="rId9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86.sv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0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61.png"/><Relationship Id="rId14" Type="http://schemas.microsoft.com/office/2007/relationships/hdphoto" Target="../media/hdphoto9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jpg"/><Relationship Id="rId12" Type="http://schemas.openxmlformats.org/officeDocument/2006/relationships/image" Target="../media/image6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svg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69.svg"/><Relationship Id="rId9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51.png"/><Relationship Id="rId7" Type="http://schemas.openxmlformats.org/officeDocument/2006/relationships/image" Target="../media/image53.jpg"/><Relationship Id="rId12" Type="http://schemas.openxmlformats.org/officeDocument/2006/relationships/image" Target="../media/image6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1.svg"/><Relationship Id="rId11" Type="http://schemas.microsoft.com/office/2007/relationships/hdphoto" Target="../media/hdphoto8.wdp"/><Relationship Id="rId5" Type="http://schemas.openxmlformats.org/officeDocument/2006/relationships/image" Target="../media/image52.png"/><Relationship Id="rId10" Type="http://schemas.openxmlformats.org/officeDocument/2006/relationships/image" Target="../media/image55.png"/><Relationship Id="rId4" Type="http://schemas.openxmlformats.org/officeDocument/2006/relationships/image" Target="../media/image69.svg"/><Relationship Id="rId9" Type="http://schemas.microsoft.com/office/2007/relationships/hdphoto" Target="../media/hdphoto7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svg"/><Relationship Id="rId13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0.png"/><Relationship Id="rId12" Type="http://schemas.openxmlformats.org/officeDocument/2006/relationships/image" Target="../media/image86.sv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80.svg"/><Relationship Id="rId11" Type="http://schemas.openxmlformats.org/officeDocument/2006/relationships/image" Target="../media/image62.png"/><Relationship Id="rId5" Type="http://schemas.openxmlformats.org/officeDocument/2006/relationships/image" Target="../media/image59.png"/><Relationship Id="rId15" Type="http://schemas.openxmlformats.org/officeDocument/2006/relationships/image" Target="../media/image64.png"/><Relationship Id="rId10" Type="http://schemas.openxmlformats.org/officeDocument/2006/relationships/image" Target="../media/image84.svg"/><Relationship Id="rId4" Type="http://schemas.openxmlformats.org/officeDocument/2006/relationships/image" Target="../media/image78.svg"/><Relationship Id="rId9" Type="http://schemas.openxmlformats.org/officeDocument/2006/relationships/image" Target="../media/image61.png"/><Relationship Id="rId14" Type="http://schemas.microsoft.com/office/2007/relationships/hdphoto" Target="../media/hdphoto9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8.xml"/><Relationship Id="rId5" Type="http://schemas.openxmlformats.org/officeDocument/2006/relationships/image" Target="../media/image93.svg"/><Relationship Id="rId4" Type="http://schemas.openxmlformats.org/officeDocument/2006/relationships/image" Target="../media/image6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svg"/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97.svg"/><Relationship Id="rId5" Type="http://schemas.openxmlformats.org/officeDocument/2006/relationships/image" Target="../media/image70.png"/><Relationship Id="rId4" Type="http://schemas.microsoft.com/office/2007/relationships/hdphoto" Target="../media/hdphoto10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8.xml"/><Relationship Id="rId4" Type="http://schemas.microsoft.com/office/2007/relationships/hdphoto" Target="../media/hdphoto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7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.xml"/><Relationship Id="rId5" Type="http://schemas.microsoft.com/office/2007/relationships/hdphoto" Target="../media/hdphoto11.wdp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8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109.svg"/><Relationship Id="rId5" Type="http://schemas.openxmlformats.org/officeDocument/2006/relationships/image" Target="../media/image79.png"/><Relationship Id="rId4" Type="http://schemas.openxmlformats.org/officeDocument/2006/relationships/image" Target="../media/image107.sv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microsoft.com/office/2007/relationships/hdphoto" Target="../media/hdphoto12.wdp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01.xml"/><Relationship Id="rId4" Type="http://schemas.openxmlformats.org/officeDocument/2006/relationships/image" Target="../media/image8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2.xml"/><Relationship Id="rId7" Type="http://schemas.openxmlformats.org/officeDocument/2006/relationships/slide" Target="slide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10" Type="http://schemas.openxmlformats.org/officeDocument/2006/relationships/image" Target="../media/image19.png"/><Relationship Id="rId4" Type="http://schemas.openxmlformats.org/officeDocument/2006/relationships/notesSlide" Target="../notesSlides/notesSlide5.xml"/><Relationship Id="rId9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3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8.emf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="" xmlns:a16="http://schemas.microsoft.com/office/drawing/2014/main" id="{BFAE450A-47E0-4376-8D5B-6914FB2036D1}"/>
              </a:ext>
            </a:extLst>
          </p:cNvPr>
          <p:cNvSpPr/>
          <p:nvPr/>
        </p:nvSpPr>
        <p:spPr>
          <a:xfrm>
            <a:off x="698500" y="476250"/>
            <a:ext cx="10833100" cy="590550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 w="41275">
            <a:gradFill>
              <a:gsLst>
                <a:gs pos="0">
                  <a:schemeClr val="bg2">
                    <a:lumMod val="90000"/>
                  </a:schemeClr>
                </a:gs>
                <a:gs pos="100000">
                  <a:schemeClr val="bg2">
                    <a:lumMod val="90000"/>
                    <a:alpha val="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72210" y="874643"/>
            <a:ext cx="75537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                  TRƯỜNG TIỂU HỌC ĐA PHÚC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38332" y="4646329"/>
            <a:ext cx="5738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Kiều</a:t>
            </a:r>
            <a:r>
              <a:rPr lang="en-US" sz="28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Trinh</a:t>
            </a:r>
            <a:endParaRPr lang="vi-VN" sz="28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8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695807"/>
            <a:chOff x="4490720" y="1889760"/>
            <a:chExt cx="7290052" cy="2742108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3390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Hoạt động 1: Gửi thông điệp yêu thương đến thầy cô 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90B06D9-A80D-3659-8AF6-E839902FCA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992" y="3804968"/>
            <a:ext cx="4101023" cy="2909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7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32" presetClass="emph" presetSubtype="0" repeatCount="3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7C0991CD-1505-3ADE-A549-9DDE1A325E03}"/>
              </a:ext>
            </a:extLst>
          </p:cNvPr>
          <p:cNvGrpSpPr/>
          <p:nvPr/>
        </p:nvGrpSpPr>
        <p:grpSpPr>
          <a:xfrm>
            <a:off x="3759200" y="1253702"/>
            <a:ext cx="8107680" cy="1468950"/>
            <a:chOff x="3759200" y="1876946"/>
            <a:chExt cx="8107680" cy="3020174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xmlns="" id="{F3D7A27E-6A2C-0456-242F-4D65CBD08D27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271A50FA-4067-39BB-07C2-22F747E6FAC7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 có kỉ niệm sâu sắc với thầy, cô giáo nào? Đó là kỉ niệm gì? 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F85C158-D029-E538-145E-6FB01B005CB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92" y="2753475"/>
            <a:ext cx="4304424" cy="4304424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xmlns="" id="{40313617-EF77-F2D9-251A-EF6D65BF5CAB}"/>
              </a:ext>
            </a:extLst>
          </p:cNvPr>
          <p:cNvGrpSpPr/>
          <p:nvPr/>
        </p:nvGrpSpPr>
        <p:grpSpPr>
          <a:xfrm>
            <a:off x="4540036" y="3493468"/>
            <a:ext cx="7651964" cy="1468950"/>
            <a:chOff x="3759200" y="1876946"/>
            <a:chExt cx="8107680" cy="302017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xmlns="" id="{980EF141-D736-5FA2-E5AB-946F7BCF194D}"/>
                </a:ext>
              </a:extLst>
            </p:cNvPr>
            <p:cNvSpPr/>
            <p:nvPr/>
          </p:nvSpPr>
          <p:spPr>
            <a:xfrm>
              <a:off x="3759200" y="1876946"/>
              <a:ext cx="8107680" cy="3020174"/>
            </a:xfrm>
            <a:prstGeom prst="roundRect">
              <a:avLst/>
            </a:prstGeom>
            <a:solidFill>
              <a:srgbClr val="DDFFFF"/>
            </a:solidFill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xmlns="" id="{170B99F2-4E3A-17A9-0480-2CE445DACF09}"/>
                </a:ext>
              </a:extLst>
            </p:cNvPr>
            <p:cNvSpPr txBox="1"/>
            <p:nvPr/>
          </p:nvSpPr>
          <p:spPr>
            <a:xfrm>
              <a:off x="3880825" y="1955872"/>
              <a:ext cx="7934960" cy="272100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Nhắc lại kỉ niệm ấy em muốn gửi thông điệp gì đến thầy, cô?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25610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B39224-142C-386D-6FA9-CE8D7C33AE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2BC99AE-F63F-D4EA-EE6C-53B1FD4207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23" y="896112"/>
            <a:ext cx="6242845" cy="4737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0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227B1E7-9DC7-8FEC-22D2-5CA941928BEC}"/>
              </a:ext>
            </a:extLst>
          </p:cNvPr>
          <p:cNvSpPr txBox="1"/>
          <p:nvPr/>
        </p:nvSpPr>
        <p:spPr>
          <a:xfrm>
            <a:off x="3394952" y="4206178"/>
            <a:ext cx="607006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dirty="0" err="1">
                <a:solidFill>
                  <a:srgbClr val="0071C4"/>
                </a:solidFill>
              </a:rPr>
              <a:t>Mỗi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hạc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giấy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sẽ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mang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tình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cảm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ấm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áp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của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em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đến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với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, </a:t>
            </a:r>
            <a:r>
              <a:rPr lang="en-US" sz="4000" dirty="0" err="1">
                <a:solidFill>
                  <a:srgbClr val="0071C4"/>
                </a:solidFill>
              </a:rPr>
              <a:t>khiến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các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thầy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cô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nhớ</a:t>
            </a:r>
            <a:r>
              <a:rPr lang="en-US" sz="4000" dirty="0">
                <a:solidFill>
                  <a:srgbClr val="0071C4"/>
                </a:solidFill>
              </a:rPr>
              <a:t> </a:t>
            </a:r>
            <a:r>
              <a:rPr lang="en-US" sz="4000" dirty="0" err="1">
                <a:solidFill>
                  <a:srgbClr val="0071C4"/>
                </a:solidFill>
              </a:rPr>
              <a:t>mãi</a:t>
            </a:r>
            <a:r>
              <a:rPr lang="en-US" sz="4000" dirty="0">
                <a:solidFill>
                  <a:srgbClr val="0071C4"/>
                </a:solidFill>
              </a:rPr>
              <a:t>.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71C4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27A1E42-5271-03D6-D307-33947F18AA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41" y="5810892"/>
            <a:ext cx="1698737" cy="9498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F4C36528-B038-5A5A-A6DD-6FBABF1746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2290" y="5810892"/>
            <a:ext cx="1698737" cy="94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91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B03E5E50-BCF2-2066-92F4-082F75D22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9586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5C8A61EF-172D-01E9-D95E-19FE042F71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251" y="2296734"/>
            <a:ext cx="4182218" cy="422489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B9840F68-CBDB-A61A-A540-69A924C02101}"/>
              </a:ext>
            </a:extLst>
          </p:cNvPr>
          <p:cNvGrpSpPr/>
          <p:nvPr/>
        </p:nvGrpSpPr>
        <p:grpSpPr>
          <a:xfrm>
            <a:off x="4490720" y="1879600"/>
            <a:ext cx="7290052" cy="1703793"/>
            <a:chOff x="4490720" y="1889760"/>
            <a:chExt cx="7290052" cy="2755021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xmlns="" id="{269EA61B-AF64-3B19-8484-7C4ACEC7F5BB}"/>
                </a:ext>
              </a:extLst>
            </p:cNvPr>
            <p:cNvSpPr/>
            <p:nvPr/>
          </p:nvSpPr>
          <p:spPr>
            <a:xfrm>
              <a:off x="4490720" y="1889760"/>
              <a:ext cx="7290052" cy="2742108"/>
            </a:xfrm>
            <a:prstGeom prst="roundRect">
              <a:avLst/>
            </a:prstGeom>
            <a:solidFill>
              <a:srgbClr val="FFFFCC"/>
            </a:solidFill>
            <a:ln w="19050">
              <a:solidFill>
                <a:srgbClr val="00B05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6A1D8E5E-90AD-F238-8117-4D41D19D3AFE}"/>
                </a:ext>
              </a:extLst>
            </p:cNvPr>
            <p:cNvSpPr txBox="1"/>
            <p:nvPr/>
          </p:nvSpPr>
          <p:spPr>
            <a:xfrm>
              <a:off x="4592831" y="2106652"/>
              <a:ext cx="7085830" cy="25381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 động 2. Chia sẻ yêu thương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222222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00CD34-1329-C0D2-75CA-E370BC99BFF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473" y="3943113"/>
            <a:ext cx="3395237" cy="282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661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Windy Hill  羽肿">
            <a:hlinkClick r:id="" action="ppaction://media"/>
            <a:extLst>
              <a:ext uri="{FF2B5EF4-FFF2-40B4-BE49-F238E27FC236}">
                <a16:creationId xmlns:a16="http://schemas.microsoft.com/office/drawing/2014/main" xmlns="" id="{075FEFB6-73A7-53B4-F6CB-5E23658D62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92879" y="205482"/>
            <a:ext cx="1330789" cy="1330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CFE030D-3B68-3DB3-FCFB-66A68527BE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635" y="1031695"/>
            <a:ext cx="5938464" cy="5938464"/>
          </a:xfrm>
          <a:prstGeom prst="rect">
            <a:avLst/>
          </a:prstGeom>
        </p:spPr>
      </p:pic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xmlns="" id="{9E4A5F16-A138-3023-1F19-6209340A2BE7}"/>
              </a:ext>
            </a:extLst>
          </p:cNvPr>
          <p:cNvSpPr/>
          <p:nvPr/>
        </p:nvSpPr>
        <p:spPr>
          <a:xfrm>
            <a:off x="164387" y="647271"/>
            <a:ext cx="3181562" cy="1384955"/>
          </a:xfrm>
          <a:prstGeom prst="wedgeRoundRectCallout">
            <a:avLst>
              <a:gd name="adj1" fmla="val 28911"/>
              <a:gd name="adj2" fmla="val 66689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dirty="0">
                <a:solidFill>
                  <a:schemeClr val="tx1"/>
                </a:solidFill>
              </a:rPr>
              <a:t>Đôi khi tôi còn gặp khó khăn trong việc nói lời cảm ơn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xmlns="" id="{7D84EDD0-C88C-DB48-DE44-14AD9C0EA447}"/>
              </a:ext>
            </a:extLst>
          </p:cNvPr>
          <p:cNvSpPr/>
          <p:nvPr/>
        </p:nvSpPr>
        <p:spPr>
          <a:xfrm>
            <a:off x="8846050" y="2938409"/>
            <a:ext cx="3181562" cy="1189746"/>
          </a:xfrm>
          <a:prstGeom prst="wedgeRoundRectCallout">
            <a:avLst>
              <a:gd name="adj1" fmla="val -62478"/>
              <a:gd name="adj2" fmla="val 29556"/>
              <a:gd name="adj3" fmla="val 16667"/>
            </a:avLst>
          </a:prstGeom>
          <a:solidFill>
            <a:srgbClr val="FFFFCC"/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</a:rPr>
              <a:t>Khó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khăn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của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tôi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err="1">
                <a:solidFill>
                  <a:schemeClr val="tx1"/>
                </a:solidFill>
              </a:rPr>
              <a:t>là</a:t>
            </a:r>
            <a:r>
              <a:rPr lang="en-US" sz="3200" dirty="0">
                <a:solidFill>
                  <a:schemeClr val="tx1"/>
                </a:solidFill>
              </a:rPr>
              <a:t>...</a:t>
            </a:r>
            <a:endParaRPr lang="vi-VN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1354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06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3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6E2563-AA8C-BBC4-2F2D-D8BFF664F3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xmlns="" id="{772FBD42-EFCE-54C8-C45E-4FAC98E302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698696" y="2391285"/>
            <a:ext cx="3837822" cy="468725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91DF9F51-6795-2F84-3EF5-B14CCCB5253E}"/>
              </a:ext>
            </a:extLst>
          </p:cNvPr>
          <p:cNvGrpSpPr/>
          <p:nvPr/>
        </p:nvGrpSpPr>
        <p:grpSpPr>
          <a:xfrm>
            <a:off x="3901883" y="1068512"/>
            <a:ext cx="7975043" cy="1681748"/>
            <a:chOff x="3501653" y="216610"/>
            <a:chExt cx="6587225" cy="2061743"/>
          </a:xfrm>
        </p:grpSpPr>
        <p:sp>
          <p:nvSpPr>
            <p:cNvPr id="7" name="Speech Bubble: Rectangle with Corners Rounded 6">
              <a:extLst>
                <a:ext uri="{FF2B5EF4-FFF2-40B4-BE49-F238E27FC236}">
                  <a16:creationId xmlns:a16="http://schemas.microsoft.com/office/drawing/2014/main" xmlns="" id="{5CC05A8C-F6A1-6EDF-C42E-4A81EAAED486}"/>
                </a:ext>
              </a:extLst>
            </p:cNvPr>
            <p:cNvSpPr/>
            <p:nvPr/>
          </p:nvSpPr>
          <p:spPr>
            <a:xfrm>
              <a:off x="3501653" y="216610"/>
              <a:ext cx="6587225" cy="2061743"/>
            </a:xfrm>
            <a:prstGeom prst="wedgeRoundRectCallout">
              <a:avLst>
                <a:gd name="adj1" fmla="val -53756"/>
                <a:gd name="adj2" fmla="val 32713"/>
                <a:gd name="adj3" fmla="val 16667"/>
              </a:avLst>
            </a:prstGeom>
            <a:solidFill>
              <a:srgbClr val="E6FAFE"/>
            </a:solidFill>
            <a:ln w="38100">
              <a:solidFill>
                <a:srgbClr val="0099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E5AA9B98-D8E9-AEEE-F993-355AA55648A0}"/>
                </a:ext>
              </a:extLst>
            </p:cNvPr>
            <p:cNvSpPr txBox="1"/>
            <p:nvPr/>
          </p:nvSpPr>
          <p:spPr>
            <a:xfrm>
              <a:off x="3631538" y="496055"/>
              <a:ext cx="6457340" cy="14715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600" b="1" dirty="0" err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N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ói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động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viên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ra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lời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khuyên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hoặc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biện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pháp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hỗ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trợ</a:t>
              </a:r>
              <a:r>
                <a:rPr lang="en-US" sz="36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1952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14D40376-542E-7CCD-25A8-A7D30490A9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79B1638D-4005-D9AB-1D40-D276D7F87DE5}"/>
              </a:ext>
            </a:extLst>
          </p:cNvPr>
          <p:cNvSpPr txBox="1"/>
          <p:nvPr/>
        </p:nvSpPr>
        <p:spPr>
          <a:xfrm>
            <a:off x="2088451" y="2128146"/>
            <a:ext cx="838796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5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thầy cô và bạn bè bên cạnh, chúng ta sẽ tìm ra cách để vượt qua khó khăn.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68595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7F50A1E-1197-CE43-2CC0-77AC7C645C4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977" y="666202"/>
            <a:ext cx="6486706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77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BF16E3AF-CCAC-8710-32EC-BFE03BC42EC1}"/>
              </a:ext>
            </a:extLst>
          </p:cNvPr>
          <p:cNvGrpSpPr/>
          <p:nvPr/>
        </p:nvGrpSpPr>
        <p:grpSpPr>
          <a:xfrm>
            <a:off x="1356188" y="195487"/>
            <a:ext cx="10284431" cy="2568261"/>
            <a:chOff x="4683760" y="1715948"/>
            <a:chExt cx="6903972" cy="3089732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xmlns="" id="{10C52634-F659-BBDC-C822-E22A649751B8}"/>
                </a:ext>
              </a:extLst>
            </p:cNvPr>
            <p:cNvSpPr/>
            <p:nvPr/>
          </p:nvSpPr>
          <p:spPr>
            <a:xfrm>
              <a:off x="4683760" y="1715948"/>
              <a:ext cx="6903972" cy="3089732"/>
            </a:xfrm>
            <a:prstGeom prst="roundRect">
              <a:avLst/>
            </a:prstGeom>
            <a:solidFill>
              <a:srgbClr val="E6FFD9"/>
            </a:solidFill>
            <a:ln w="19050">
              <a:solidFill>
                <a:schemeClr val="accent5">
                  <a:lumMod val="50000"/>
                </a:schemeClr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B9E0F038-FFC8-7DF8-DA14-48A4210914A8}"/>
                </a:ext>
              </a:extLst>
            </p:cNvPr>
            <p:cNvSpPr txBox="1"/>
            <p:nvPr/>
          </p:nvSpPr>
          <p:spPr>
            <a:xfrm>
              <a:off x="4997766" y="1829653"/>
              <a:ext cx="6275959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22222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r>
                <a:rPr lang="vi-VN" sz="3200" b="1" i="0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ề nhà cùng với người thân: </a:t>
              </a:r>
              <a:endParaRPr lang="en-US" sz="3200" b="1" i="0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Thực hiện trò chuyện với người thân về những những kỉ niệm sâu sắc em đã có với thầy, cô giáo.</a:t>
              </a:r>
              <a:endParaRPr lang="en-US" sz="3200" i="1" dirty="0">
                <a:solidFill>
                  <a:srgbClr val="222222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571500" indent="-571500" algn="just">
                <a:buFont typeface="Arial" panose="020B0604020202020204" pitchFamily="34" charset="0"/>
                <a:buChar char="•"/>
              </a:pPr>
              <a:r>
                <a:rPr lang="vi-VN" sz="3200" i="1" dirty="0">
                  <a:solidFill>
                    <a:srgbClr val="22222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Tiếp tục gấp hạc giấy và gửi đến thầy cô giáo đã từng dạy mình những thông điệp yêu thương.</a:t>
              </a:r>
              <a:endParaRPr lang="vi-VN" sz="32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2847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2259909-D37C-F1C3-FAAA-DE72565C9F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2919" y="756945"/>
            <a:ext cx="6651312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681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F5003E2-2826-4700-BA84-0A758A3C29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1548174" y="5719297"/>
            <a:ext cx="15011914" cy="7533251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xmlns="" id="{15D29D4A-9F50-475C-8A0E-EDB179CA75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0" y="3409649"/>
            <a:ext cx="3664581" cy="3506547"/>
          </a:xfrm>
          <a:prstGeom prst="rect">
            <a:avLst/>
          </a:prstGeom>
        </p:spPr>
      </p:pic>
      <p:pic>
        <p:nvPicPr>
          <p:cNvPr id="5" name="Picture 11">
            <a:extLst>
              <a:ext uri="{FF2B5EF4-FFF2-40B4-BE49-F238E27FC236}">
                <a16:creationId xmlns:a16="http://schemas.microsoft.com/office/drawing/2014/main" xmlns="" id="{0506BB43-0C5C-42CB-AF1D-BD005409A2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527421" y="3553379"/>
            <a:ext cx="3317061" cy="33046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6AA772C6-BA3C-5947-B8A1-2A8AD8A265D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86206" y="1224035"/>
            <a:ext cx="7840136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1799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4EB4202-B76A-DDD5-9B40-5C0ABD0F13F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20080" y="1014954"/>
            <a:ext cx="7157324" cy="228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1469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FDE2178-FB20-57AA-CF4B-6B110B36CF9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02975" y="646443"/>
            <a:ext cx="679153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574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字魂107号-萌趣欢乐体" panose="020F0502020204030204"/>
                <a:cs typeface="+mn-cs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Phần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ban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Speech Bubble: Oval 6">
            <a:extLst>
              <a:ext uri="{FF2B5EF4-FFF2-40B4-BE49-F238E27FC236}">
                <a16:creationId xmlns:a16="http://schemas.microsoft.com/office/drawing/2014/main" xmlns="" id="{9A7484DC-3F39-A286-424F-FEFA31298CAC}"/>
              </a:ext>
            </a:extLst>
          </p:cNvPr>
          <p:cNvSpPr/>
          <p:nvPr/>
        </p:nvSpPr>
        <p:spPr>
          <a:xfrm>
            <a:off x="6919" y="801997"/>
            <a:ext cx="3949653" cy="2037645"/>
          </a:xfrm>
          <a:prstGeom prst="wedgeEllipseCallout">
            <a:avLst>
              <a:gd name="adj1" fmla="val 25608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E1C5B9B5-B9BD-932C-E074-A3FFFAD9BA61}"/>
              </a:ext>
            </a:extLst>
          </p:cNvPr>
          <p:cNvSpPr txBox="1"/>
          <p:nvPr/>
        </p:nvSpPr>
        <p:spPr>
          <a:xfrm>
            <a:off x="103837" y="1160816"/>
            <a:ext cx="36431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tổ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Speech Bubble: Oval 30">
            <a:extLst>
              <a:ext uri="{FF2B5EF4-FFF2-40B4-BE49-F238E27FC236}">
                <a16:creationId xmlns:a16="http://schemas.microsoft.com/office/drawing/2014/main" xmlns="" id="{F7A1441B-8C2B-95EE-B9A4-2F31A27856E0}"/>
              </a:ext>
            </a:extLst>
          </p:cNvPr>
          <p:cNvSpPr/>
          <p:nvPr/>
        </p:nvSpPr>
        <p:spPr>
          <a:xfrm>
            <a:off x="8467231" y="372314"/>
            <a:ext cx="3717850" cy="2037645"/>
          </a:xfrm>
          <a:prstGeom prst="wedgeEllipseCallout">
            <a:avLst>
              <a:gd name="adj1" fmla="val -15107"/>
              <a:gd name="adj2" fmla="val 58889"/>
            </a:avLst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trưởng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lớp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1355668" y="1586848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8390312" y="1454636"/>
            <a:ext cx="2964268" cy="581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5475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7" grpId="0" animBg="1"/>
      <p:bldP spid="30" grpId="0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18432B-23C9-E3C2-CAAF-BD388B8AC45E}"/>
              </a:ext>
            </a:extLst>
          </p:cNvPr>
          <p:cNvSpPr txBox="1"/>
          <p:nvPr/>
        </p:nvSpPr>
        <p:spPr>
          <a:xfrm>
            <a:off x="2630595" y="1976018"/>
            <a:ext cx="2070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Ưu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16DBFA2-142E-580E-92B6-1E8DC777B20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38655" y="437221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2888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03F2D4D-5349-0A6D-02D0-153E0969A1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050" y="-31815"/>
            <a:ext cx="12234049" cy="7652051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0054451" y="79661"/>
            <a:ext cx="2045386" cy="2045386"/>
          </a:xfrm>
          <a:prstGeom prst="rect">
            <a:avLst/>
          </a:prstGeom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xmlns="" id="{B9F63352-0A6F-A507-C074-E196102570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2588705" y="-31815"/>
            <a:ext cx="6986552" cy="4864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CACB7C6-C09E-AD19-1C08-47B5E156BD6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81"/>
          <a:stretch/>
        </p:blipFill>
        <p:spPr>
          <a:xfrm>
            <a:off x="0" y="6491524"/>
            <a:ext cx="12234048" cy="13676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5E8322C-955C-08BF-5FA2-F0B512F6639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928" b="93072" l="3414" r="33635">
                        <a14:foregroundMark x1="18273" y1="7078" x2="21888" y2="8735"/>
                        <a14:foregroundMark x1="33635" y1="38705" x2="33635" y2="38705"/>
                        <a14:foregroundMark x1="23896" y1="89157" x2="23896" y2="89157"/>
                        <a14:foregroundMark x1="16566" y1="90813" x2="16566" y2="90813"/>
                        <a14:foregroundMark x1="16466" y1="92922" x2="16466" y2="92922"/>
                        <a14:foregroundMark x1="25402" y1="93072" x2="25402" y2="930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2998" b="3783"/>
          <a:stretch/>
        </p:blipFill>
        <p:spPr>
          <a:xfrm>
            <a:off x="-326936" y="1263007"/>
            <a:ext cx="3513364" cy="60905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8D25168-CDD9-3FEC-FC84-F2B62F81912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254" b="97015" l="66812" r="97174">
                        <a14:foregroundMark x1="66884" y1="34179" x2="67681" y2="35821"/>
                        <a14:foregroundMark x1="66884" y1="47164" x2="66884" y2="47164"/>
                        <a14:foregroundMark x1="81957" y1="92687" x2="84275" y2="92537"/>
                        <a14:foregroundMark x1="80217" y1="97015" x2="83623" y2="97164"/>
                        <a14:foregroundMark x1="96739" y1="45672" x2="96739" y2="45672"/>
                        <a14:foregroundMark x1="97174" y1="54328" x2="97174" y2="54328"/>
                        <a14:foregroundMark x1="84565" y1="9254" x2="84565" y2="9254"/>
                        <a14:backgroundMark x1="74058" y1="60149" x2="74058" y2="60149"/>
                        <a14:backgroundMark x1="84710" y1="63582" x2="84710" y2="63582"/>
                        <a14:backgroundMark x1="82536" y1="67761" x2="82536" y2="67761"/>
                        <a14:backgroundMark x1="81377" y1="58209" x2="81377" y2="58209"/>
                        <a14:backgroundMark x1="72391" y1="48955" x2="72391" y2="489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688" b="-2893"/>
          <a:stretch/>
        </p:blipFill>
        <p:spPr>
          <a:xfrm>
            <a:off x="9814815" y="3752957"/>
            <a:ext cx="2419233" cy="342240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618432B-23C9-E3C2-CAAF-BD388B8AC45E}"/>
              </a:ext>
            </a:extLst>
          </p:cNvPr>
          <p:cNvSpPr txBox="1"/>
          <p:nvPr/>
        </p:nvSpPr>
        <p:spPr>
          <a:xfrm>
            <a:off x="2639803" y="1835997"/>
            <a:ext cx="18549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0386226-7DFE-97EB-43CD-5CB25927F6F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351" y="498867"/>
            <a:ext cx="6925656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45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BCF3AA41-A554-8C6F-2D95-C26F0BCBA4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-5515"/>
            <a:ext cx="12192001" cy="7625751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0" y="4392606"/>
            <a:ext cx="12192000" cy="365587"/>
            <a:chOff x="0" y="0"/>
            <a:chExt cx="6186311" cy="18550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86311" cy="185501"/>
            </a:xfrm>
            <a:custGeom>
              <a:avLst/>
              <a:gdLst/>
              <a:ahLst/>
              <a:cxnLst/>
              <a:rect l="l" t="t" r="r" b="b"/>
              <a:pathLst>
                <a:path w="6186311" h="185501">
                  <a:moveTo>
                    <a:pt x="0" y="0"/>
                  </a:moveTo>
                  <a:lnTo>
                    <a:pt x="6186311" y="0"/>
                  </a:lnTo>
                  <a:lnTo>
                    <a:pt x="6186311" y="185501"/>
                  </a:lnTo>
                  <a:lnTo>
                    <a:pt x="0" y="185501"/>
                  </a:lnTo>
                  <a:close/>
                </a:path>
              </a:pathLst>
            </a:custGeom>
            <a:solidFill>
              <a:srgbClr val="C69F65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6919" y="4714617"/>
            <a:ext cx="12192000" cy="300228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3956572" y="589058"/>
            <a:ext cx="4278856" cy="3214491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654570" y="527592"/>
            <a:ext cx="2624543" cy="453484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>
            <a:fillRect/>
          </a:stretch>
        </p:blipFill>
        <p:spPr>
          <a:xfrm>
            <a:off x="998054" y="642243"/>
            <a:ext cx="2152772" cy="2152772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0" y="0"/>
            <a:ext cx="12192000" cy="300350"/>
            <a:chOff x="0" y="0"/>
            <a:chExt cx="6186311" cy="152400"/>
          </a:xfrm>
          <a:solidFill>
            <a:schemeClr val="bg1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6186311" cy="152400"/>
            </a:xfrm>
            <a:custGeom>
              <a:avLst/>
              <a:gdLst/>
              <a:ahLst/>
              <a:cxnLst/>
              <a:rect l="l" t="t" r="r" b="b"/>
              <a:pathLst>
                <a:path w="6186311" h="152400">
                  <a:moveTo>
                    <a:pt x="0" y="0"/>
                  </a:moveTo>
                  <a:lnTo>
                    <a:pt x="6186311" y="0"/>
                  </a:lnTo>
                  <a:lnTo>
                    <a:pt x="6186311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-5400000">
            <a:off x="-2038357" y="2053899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5" name="Freeform 15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6"/>
          <p:cNvGrpSpPr/>
          <p:nvPr/>
        </p:nvGrpSpPr>
        <p:grpSpPr>
          <a:xfrm rot="-5400000">
            <a:off x="9853293" y="2046128"/>
            <a:ext cx="4377064" cy="300350"/>
            <a:chOff x="0" y="0"/>
            <a:chExt cx="2220955" cy="152400"/>
          </a:xfrm>
          <a:solidFill>
            <a:schemeClr val="bg1"/>
          </a:solidFill>
        </p:grpSpPr>
        <p:sp>
          <p:nvSpPr>
            <p:cNvPr id="17" name="Freeform 17"/>
            <p:cNvSpPr/>
            <p:nvPr/>
          </p:nvSpPr>
          <p:spPr>
            <a:xfrm>
              <a:off x="0" y="0"/>
              <a:ext cx="2220955" cy="152400"/>
            </a:xfrm>
            <a:custGeom>
              <a:avLst/>
              <a:gdLst/>
              <a:ahLst/>
              <a:cxnLst/>
              <a:rect l="l" t="t" r="r" b="b"/>
              <a:pathLst>
                <a:path w="2220955" h="152400">
                  <a:moveTo>
                    <a:pt x="0" y="0"/>
                  </a:moveTo>
                  <a:lnTo>
                    <a:pt x="2220955" y="0"/>
                  </a:lnTo>
                  <a:lnTo>
                    <a:pt x="2220955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>
            <a:fillRect/>
          </a:stretch>
        </p:blipFill>
        <p:spPr>
          <a:xfrm>
            <a:off x="11076811" y="2561465"/>
            <a:ext cx="1423035" cy="27432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75CBA1F4-EBAE-BA6D-89F5-0FF94B6E5ECD}"/>
              </a:ext>
            </a:extLst>
          </p:cNvPr>
          <p:cNvSpPr txBox="1"/>
          <p:nvPr/>
        </p:nvSpPr>
        <p:spPr>
          <a:xfrm>
            <a:off x="4175807" y="889407"/>
            <a:ext cx="40444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tuyên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dương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31435BBD-166A-6D07-1D04-C2CB6029993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434" b="95126" l="3302" r="30566">
                        <a14:foregroundMark x1="16132" y1="92453" x2="16132" y2="92453"/>
                        <a14:foregroundMark x1="17075" y1="95283" x2="17075" y2="95283"/>
                        <a14:foregroundMark x1="30566" y1="40094" x2="30566" y2="40094"/>
                        <a14:backgroundMark x1="23396" y1="77987" x2="23396" y2="779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6680" b="1155"/>
          <a:stretch/>
        </p:blipFill>
        <p:spPr>
          <a:xfrm>
            <a:off x="-325755" y="1511343"/>
            <a:ext cx="3003870" cy="5346657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xmlns="" id="{F72346FB-78BB-CB47-116B-16836250EDFB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06" b="94182" l="69906" r="96604">
                        <a14:foregroundMark x1="69906" y1="42138" x2="69906" y2="42138"/>
                        <a14:foregroundMark x1="82264" y1="94182" x2="82264" y2="941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2" t="-1" b="-5412"/>
          <a:stretch/>
        </p:blipFill>
        <p:spPr>
          <a:xfrm>
            <a:off x="9684174" y="1040032"/>
            <a:ext cx="2964268" cy="5810197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xmlns="" id="{3F792E67-266E-7401-C15F-5ACC3C9A737E}"/>
              </a:ext>
            </a:extLst>
          </p:cNvPr>
          <p:cNvSpPr/>
          <p:nvPr/>
        </p:nvSpPr>
        <p:spPr>
          <a:xfrm>
            <a:off x="2076540" y="4437292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64B02824-D09E-40D9-5968-D6CC35DBC647}"/>
              </a:ext>
            </a:extLst>
          </p:cNvPr>
          <p:cNvSpPr txBox="1"/>
          <p:nvPr/>
        </p:nvSpPr>
        <p:spPr>
          <a:xfrm>
            <a:off x="1817834" y="4740165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xmlns="" id="{F6E7B664-9674-45E3-612F-175D66DDE637}"/>
              </a:ext>
            </a:extLst>
          </p:cNvPr>
          <p:cNvSpPr/>
          <p:nvPr/>
        </p:nvSpPr>
        <p:spPr>
          <a:xfrm>
            <a:off x="7638531" y="4511646"/>
            <a:ext cx="2575606" cy="1892057"/>
          </a:xfrm>
          <a:prstGeom prst="ellipse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32784C5-D661-ADC1-5015-A7F4A54D9D24}"/>
              </a:ext>
            </a:extLst>
          </p:cNvPr>
          <p:cNvSpPr txBox="1"/>
          <p:nvPr/>
        </p:nvSpPr>
        <p:spPr>
          <a:xfrm>
            <a:off x="7404914" y="4857509"/>
            <a:ext cx="30428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Toán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417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4" grpId="0"/>
      <p:bldP spid="24" grpId="1"/>
      <p:bldP spid="27" grpId="0"/>
      <p:bldP spid="27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6">
            <a:extLst>
              <a:ext uri="{FF2B5EF4-FFF2-40B4-BE49-F238E27FC236}">
                <a16:creationId xmlns:a16="http://schemas.microsoft.com/office/drawing/2014/main" xmlns="" id="{D66B3EAB-2A37-DFC4-B39A-4C65C8238AF4}"/>
              </a:ext>
            </a:extLst>
          </p:cNvPr>
          <p:cNvSpPr/>
          <p:nvPr/>
        </p:nvSpPr>
        <p:spPr>
          <a:xfrm>
            <a:off x="494886" y="629064"/>
            <a:ext cx="11202228" cy="5599872"/>
          </a:xfrm>
          <a:custGeom>
            <a:avLst/>
            <a:gdLst>
              <a:gd name="connsiteX0" fmla="*/ 0 w 11202228"/>
              <a:gd name="connsiteY0" fmla="*/ 933331 h 5599872"/>
              <a:gd name="connsiteX1" fmla="*/ 933331 w 11202228"/>
              <a:gd name="connsiteY1" fmla="*/ 0 h 5599872"/>
              <a:gd name="connsiteX2" fmla="*/ 1236737 w 11202228"/>
              <a:gd name="connsiteY2" fmla="*/ 0 h 5599872"/>
              <a:gd name="connsiteX3" fmla="*/ 1540143 w 11202228"/>
              <a:gd name="connsiteY3" fmla="*/ 0 h 5599872"/>
              <a:gd name="connsiteX4" fmla="*/ 1936904 w 11202228"/>
              <a:gd name="connsiteY4" fmla="*/ 0 h 5599872"/>
              <a:gd name="connsiteX5" fmla="*/ 2240310 w 11202228"/>
              <a:gd name="connsiteY5" fmla="*/ 0 h 5599872"/>
              <a:gd name="connsiteX6" fmla="*/ 2917139 w 11202228"/>
              <a:gd name="connsiteY6" fmla="*/ 0 h 5599872"/>
              <a:gd name="connsiteX7" fmla="*/ 3313900 w 11202228"/>
              <a:gd name="connsiteY7" fmla="*/ 0 h 5599872"/>
              <a:gd name="connsiteX8" fmla="*/ 4084085 w 11202228"/>
              <a:gd name="connsiteY8" fmla="*/ 0 h 5599872"/>
              <a:gd name="connsiteX9" fmla="*/ 4480846 w 11202228"/>
              <a:gd name="connsiteY9" fmla="*/ 0 h 5599872"/>
              <a:gd name="connsiteX10" fmla="*/ 4877608 w 11202228"/>
              <a:gd name="connsiteY10" fmla="*/ 0 h 5599872"/>
              <a:gd name="connsiteX11" fmla="*/ 5181014 w 11202228"/>
              <a:gd name="connsiteY11" fmla="*/ 0 h 5599872"/>
              <a:gd name="connsiteX12" fmla="*/ 5671131 w 11202228"/>
              <a:gd name="connsiteY12" fmla="*/ 0 h 5599872"/>
              <a:gd name="connsiteX13" fmla="*/ 6161248 w 11202228"/>
              <a:gd name="connsiteY13" fmla="*/ 0 h 5599872"/>
              <a:gd name="connsiteX14" fmla="*/ 6651365 w 11202228"/>
              <a:gd name="connsiteY14" fmla="*/ 0 h 5599872"/>
              <a:gd name="connsiteX15" fmla="*/ 7328194 w 11202228"/>
              <a:gd name="connsiteY15" fmla="*/ 0 h 5599872"/>
              <a:gd name="connsiteX16" fmla="*/ 7724955 w 11202228"/>
              <a:gd name="connsiteY16" fmla="*/ 0 h 5599872"/>
              <a:gd name="connsiteX17" fmla="*/ 8308428 w 11202228"/>
              <a:gd name="connsiteY17" fmla="*/ 0 h 5599872"/>
              <a:gd name="connsiteX18" fmla="*/ 8705190 w 11202228"/>
              <a:gd name="connsiteY18" fmla="*/ 0 h 5599872"/>
              <a:gd name="connsiteX19" fmla="*/ 9475374 w 11202228"/>
              <a:gd name="connsiteY19" fmla="*/ 0 h 5599872"/>
              <a:gd name="connsiteX20" fmla="*/ 10268897 w 11202228"/>
              <a:gd name="connsiteY20" fmla="*/ 0 h 5599872"/>
              <a:gd name="connsiteX21" fmla="*/ 11202228 w 11202228"/>
              <a:gd name="connsiteY21" fmla="*/ 933331 h 5599872"/>
              <a:gd name="connsiteX22" fmla="*/ 11202228 w 11202228"/>
              <a:gd name="connsiteY22" fmla="*/ 1466647 h 5599872"/>
              <a:gd name="connsiteX23" fmla="*/ 11202228 w 11202228"/>
              <a:gd name="connsiteY23" fmla="*/ 1999962 h 5599872"/>
              <a:gd name="connsiteX24" fmla="*/ 11202228 w 11202228"/>
              <a:gd name="connsiteY24" fmla="*/ 2458614 h 5599872"/>
              <a:gd name="connsiteX25" fmla="*/ 11202228 w 11202228"/>
              <a:gd name="connsiteY25" fmla="*/ 2917265 h 5599872"/>
              <a:gd name="connsiteX26" fmla="*/ 11202228 w 11202228"/>
              <a:gd name="connsiteY26" fmla="*/ 3375917 h 5599872"/>
              <a:gd name="connsiteX27" fmla="*/ 11202228 w 11202228"/>
              <a:gd name="connsiteY27" fmla="*/ 3909233 h 5599872"/>
              <a:gd name="connsiteX28" fmla="*/ 11202228 w 11202228"/>
              <a:gd name="connsiteY28" fmla="*/ 4666541 h 5599872"/>
              <a:gd name="connsiteX29" fmla="*/ 10268897 w 11202228"/>
              <a:gd name="connsiteY29" fmla="*/ 5599872 h 5599872"/>
              <a:gd name="connsiteX30" fmla="*/ 9498713 w 11202228"/>
              <a:gd name="connsiteY30" fmla="*/ 5599872 h 5599872"/>
              <a:gd name="connsiteX31" fmla="*/ 8728529 w 11202228"/>
              <a:gd name="connsiteY31" fmla="*/ 5599872 h 5599872"/>
              <a:gd name="connsiteX32" fmla="*/ 8145056 w 11202228"/>
              <a:gd name="connsiteY32" fmla="*/ 5599872 h 5599872"/>
              <a:gd name="connsiteX33" fmla="*/ 7654939 w 11202228"/>
              <a:gd name="connsiteY33" fmla="*/ 5599872 h 5599872"/>
              <a:gd name="connsiteX34" fmla="*/ 7351533 w 11202228"/>
              <a:gd name="connsiteY34" fmla="*/ 5599872 h 5599872"/>
              <a:gd name="connsiteX35" fmla="*/ 6581348 w 11202228"/>
              <a:gd name="connsiteY35" fmla="*/ 5599872 h 5599872"/>
              <a:gd name="connsiteX36" fmla="*/ 6277943 w 11202228"/>
              <a:gd name="connsiteY36" fmla="*/ 5599872 h 5599872"/>
              <a:gd name="connsiteX37" fmla="*/ 5601114 w 11202228"/>
              <a:gd name="connsiteY37" fmla="*/ 5599872 h 5599872"/>
              <a:gd name="connsiteX38" fmla="*/ 5110997 w 11202228"/>
              <a:gd name="connsiteY38" fmla="*/ 5599872 h 5599872"/>
              <a:gd name="connsiteX39" fmla="*/ 4714235 w 11202228"/>
              <a:gd name="connsiteY39" fmla="*/ 5599872 h 5599872"/>
              <a:gd name="connsiteX40" fmla="*/ 4224118 w 11202228"/>
              <a:gd name="connsiteY40" fmla="*/ 5599872 h 5599872"/>
              <a:gd name="connsiteX41" fmla="*/ 3547289 w 11202228"/>
              <a:gd name="connsiteY41" fmla="*/ 5599872 h 5599872"/>
              <a:gd name="connsiteX42" fmla="*/ 2870461 w 11202228"/>
              <a:gd name="connsiteY42" fmla="*/ 5599872 h 5599872"/>
              <a:gd name="connsiteX43" fmla="*/ 2380344 w 11202228"/>
              <a:gd name="connsiteY43" fmla="*/ 5599872 h 5599872"/>
              <a:gd name="connsiteX44" fmla="*/ 1890227 w 11202228"/>
              <a:gd name="connsiteY44" fmla="*/ 5599872 h 5599872"/>
              <a:gd name="connsiteX45" fmla="*/ 933331 w 11202228"/>
              <a:gd name="connsiteY45" fmla="*/ 5599872 h 5599872"/>
              <a:gd name="connsiteX46" fmla="*/ 0 w 11202228"/>
              <a:gd name="connsiteY46" fmla="*/ 4666541 h 5599872"/>
              <a:gd name="connsiteX47" fmla="*/ 0 w 11202228"/>
              <a:gd name="connsiteY47" fmla="*/ 4095893 h 5599872"/>
              <a:gd name="connsiteX48" fmla="*/ 0 w 11202228"/>
              <a:gd name="connsiteY48" fmla="*/ 3674574 h 5599872"/>
              <a:gd name="connsiteX49" fmla="*/ 0 w 11202228"/>
              <a:gd name="connsiteY49" fmla="*/ 3066594 h 5599872"/>
              <a:gd name="connsiteX50" fmla="*/ 0 w 11202228"/>
              <a:gd name="connsiteY50" fmla="*/ 2570610 h 5599872"/>
              <a:gd name="connsiteX51" fmla="*/ 0 w 11202228"/>
              <a:gd name="connsiteY51" fmla="*/ 1999962 h 5599872"/>
              <a:gd name="connsiteX52" fmla="*/ 0 w 11202228"/>
              <a:gd name="connsiteY52" fmla="*/ 1541311 h 5599872"/>
              <a:gd name="connsiteX53" fmla="*/ 0 w 11202228"/>
              <a:gd name="connsiteY53" fmla="*/ 933331 h 55998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202228" h="5599872" fill="none" extrusionOk="0">
                <a:moveTo>
                  <a:pt x="0" y="933331"/>
                </a:moveTo>
                <a:cubicBezTo>
                  <a:pt x="-67721" y="454835"/>
                  <a:pt x="436659" y="-66772"/>
                  <a:pt x="933331" y="0"/>
                </a:cubicBezTo>
                <a:cubicBezTo>
                  <a:pt x="1014652" y="-22345"/>
                  <a:pt x="1145125" y="838"/>
                  <a:pt x="1236737" y="0"/>
                </a:cubicBezTo>
                <a:cubicBezTo>
                  <a:pt x="1328349" y="-838"/>
                  <a:pt x="1393157" y="16195"/>
                  <a:pt x="1540143" y="0"/>
                </a:cubicBezTo>
                <a:cubicBezTo>
                  <a:pt x="1687129" y="-16195"/>
                  <a:pt x="1813676" y="7378"/>
                  <a:pt x="1936904" y="0"/>
                </a:cubicBezTo>
                <a:cubicBezTo>
                  <a:pt x="2060132" y="-7378"/>
                  <a:pt x="2164461" y="21834"/>
                  <a:pt x="2240310" y="0"/>
                </a:cubicBezTo>
                <a:cubicBezTo>
                  <a:pt x="2316159" y="-21834"/>
                  <a:pt x="2650626" y="15392"/>
                  <a:pt x="2917139" y="0"/>
                </a:cubicBezTo>
                <a:cubicBezTo>
                  <a:pt x="3183652" y="-15392"/>
                  <a:pt x="3149937" y="8919"/>
                  <a:pt x="3313900" y="0"/>
                </a:cubicBezTo>
                <a:cubicBezTo>
                  <a:pt x="3477863" y="-8919"/>
                  <a:pt x="3753970" y="42347"/>
                  <a:pt x="4084085" y="0"/>
                </a:cubicBezTo>
                <a:cubicBezTo>
                  <a:pt x="4414200" y="-42347"/>
                  <a:pt x="4284142" y="33920"/>
                  <a:pt x="4480846" y="0"/>
                </a:cubicBezTo>
                <a:cubicBezTo>
                  <a:pt x="4677550" y="-33920"/>
                  <a:pt x="4795869" y="38801"/>
                  <a:pt x="4877608" y="0"/>
                </a:cubicBezTo>
                <a:cubicBezTo>
                  <a:pt x="4959347" y="-38801"/>
                  <a:pt x="5042298" y="11914"/>
                  <a:pt x="5181014" y="0"/>
                </a:cubicBezTo>
                <a:cubicBezTo>
                  <a:pt x="5319730" y="-11914"/>
                  <a:pt x="5493273" y="3128"/>
                  <a:pt x="5671131" y="0"/>
                </a:cubicBezTo>
                <a:cubicBezTo>
                  <a:pt x="5848989" y="-3128"/>
                  <a:pt x="6041790" y="10741"/>
                  <a:pt x="6161248" y="0"/>
                </a:cubicBezTo>
                <a:cubicBezTo>
                  <a:pt x="6280706" y="-10741"/>
                  <a:pt x="6513769" y="53739"/>
                  <a:pt x="6651365" y="0"/>
                </a:cubicBezTo>
                <a:cubicBezTo>
                  <a:pt x="6788961" y="-53739"/>
                  <a:pt x="7020297" y="50046"/>
                  <a:pt x="7328194" y="0"/>
                </a:cubicBezTo>
                <a:cubicBezTo>
                  <a:pt x="7636091" y="-50046"/>
                  <a:pt x="7599664" y="15616"/>
                  <a:pt x="7724955" y="0"/>
                </a:cubicBezTo>
                <a:cubicBezTo>
                  <a:pt x="7850246" y="-15616"/>
                  <a:pt x="8041517" y="33004"/>
                  <a:pt x="8308428" y="0"/>
                </a:cubicBezTo>
                <a:cubicBezTo>
                  <a:pt x="8575339" y="-33004"/>
                  <a:pt x="8558442" y="28001"/>
                  <a:pt x="8705190" y="0"/>
                </a:cubicBezTo>
                <a:cubicBezTo>
                  <a:pt x="8851938" y="-28001"/>
                  <a:pt x="9256780" y="61378"/>
                  <a:pt x="9475374" y="0"/>
                </a:cubicBezTo>
                <a:cubicBezTo>
                  <a:pt x="9693968" y="-61378"/>
                  <a:pt x="9990325" y="75476"/>
                  <a:pt x="10268897" y="0"/>
                </a:cubicBezTo>
                <a:cubicBezTo>
                  <a:pt x="10804429" y="-5660"/>
                  <a:pt x="11234497" y="313088"/>
                  <a:pt x="11202228" y="933331"/>
                </a:cubicBezTo>
                <a:cubicBezTo>
                  <a:pt x="11222448" y="1168463"/>
                  <a:pt x="11173973" y="1266246"/>
                  <a:pt x="11202228" y="1466647"/>
                </a:cubicBezTo>
                <a:cubicBezTo>
                  <a:pt x="11230483" y="1667048"/>
                  <a:pt x="11167872" y="1829431"/>
                  <a:pt x="11202228" y="1999962"/>
                </a:cubicBezTo>
                <a:cubicBezTo>
                  <a:pt x="11236584" y="2170494"/>
                  <a:pt x="11164449" y="2249430"/>
                  <a:pt x="11202228" y="2458614"/>
                </a:cubicBezTo>
                <a:cubicBezTo>
                  <a:pt x="11240007" y="2667798"/>
                  <a:pt x="11180589" y="2778098"/>
                  <a:pt x="11202228" y="2917265"/>
                </a:cubicBezTo>
                <a:cubicBezTo>
                  <a:pt x="11223867" y="3056432"/>
                  <a:pt x="11149466" y="3243322"/>
                  <a:pt x="11202228" y="3375917"/>
                </a:cubicBezTo>
                <a:cubicBezTo>
                  <a:pt x="11254990" y="3508512"/>
                  <a:pt x="11148524" y="3798166"/>
                  <a:pt x="11202228" y="3909233"/>
                </a:cubicBezTo>
                <a:cubicBezTo>
                  <a:pt x="11255932" y="4020300"/>
                  <a:pt x="11136583" y="4344683"/>
                  <a:pt x="11202228" y="4666541"/>
                </a:cubicBezTo>
                <a:cubicBezTo>
                  <a:pt x="11205721" y="5163245"/>
                  <a:pt x="10736371" y="5634442"/>
                  <a:pt x="10268897" y="5599872"/>
                </a:cubicBezTo>
                <a:cubicBezTo>
                  <a:pt x="10050640" y="5611242"/>
                  <a:pt x="9704967" y="5578788"/>
                  <a:pt x="9498713" y="5599872"/>
                </a:cubicBezTo>
                <a:cubicBezTo>
                  <a:pt x="9292459" y="5620956"/>
                  <a:pt x="9043514" y="5552377"/>
                  <a:pt x="8728529" y="5599872"/>
                </a:cubicBezTo>
                <a:cubicBezTo>
                  <a:pt x="8413544" y="5647367"/>
                  <a:pt x="8299000" y="5558908"/>
                  <a:pt x="8145056" y="5599872"/>
                </a:cubicBezTo>
                <a:cubicBezTo>
                  <a:pt x="7991112" y="5640836"/>
                  <a:pt x="7893856" y="5573521"/>
                  <a:pt x="7654939" y="5599872"/>
                </a:cubicBezTo>
                <a:cubicBezTo>
                  <a:pt x="7416022" y="5626223"/>
                  <a:pt x="7464701" y="5575776"/>
                  <a:pt x="7351533" y="5599872"/>
                </a:cubicBezTo>
                <a:cubicBezTo>
                  <a:pt x="7238365" y="5623968"/>
                  <a:pt x="6890304" y="5572287"/>
                  <a:pt x="6581348" y="5599872"/>
                </a:cubicBezTo>
                <a:cubicBezTo>
                  <a:pt x="6272392" y="5627457"/>
                  <a:pt x="6397167" y="5576918"/>
                  <a:pt x="6277943" y="5599872"/>
                </a:cubicBezTo>
                <a:cubicBezTo>
                  <a:pt x="6158719" y="5622826"/>
                  <a:pt x="5788450" y="5557569"/>
                  <a:pt x="5601114" y="5599872"/>
                </a:cubicBezTo>
                <a:cubicBezTo>
                  <a:pt x="5413778" y="5642175"/>
                  <a:pt x="5276114" y="5573744"/>
                  <a:pt x="5110997" y="5599872"/>
                </a:cubicBezTo>
                <a:cubicBezTo>
                  <a:pt x="4945880" y="5626000"/>
                  <a:pt x="4887268" y="5561316"/>
                  <a:pt x="4714235" y="5599872"/>
                </a:cubicBezTo>
                <a:cubicBezTo>
                  <a:pt x="4541202" y="5638428"/>
                  <a:pt x="4458539" y="5566650"/>
                  <a:pt x="4224118" y="5599872"/>
                </a:cubicBezTo>
                <a:cubicBezTo>
                  <a:pt x="3989697" y="5633094"/>
                  <a:pt x="3884475" y="5564118"/>
                  <a:pt x="3547289" y="5599872"/>
                </a:cubicBezTo>
                <a:cubicBezTo>
                  <a:pt x="3210103" y="5635626"/>
                  <a:pt x="3105920" y="5537418"/>
                  <a:pt x="2870461" y="5599872"/>
                </a:cubicBezTo>
                <a:cubicBezTo>
                  <a:pt x="2635002" y="5662326"/>
                  <a:pt x="2585567" y="5549490"/>
                  <a:pt x="2380344" y="5599872"/>
                </a:cubicBezTo>
                <a:cubicBezTo>
                  <a:pt x="2175121" y="5650254"/>
                  <a:pt x="2054320" y="5565560"/>
                  <a:pt x="1890227" y="5599872"/>
                </a:cubicBezTo>
                <a:cubicBezTo>
                  <a:pt x="1726134" y="5634184"/>
                  <a:pt x="1125359" y="5556935"/>
                  <a:pt x="933331" y="5599872"/>
                </a:cubicBezTo>
                <a:cubicBezTo>
                  <a:pt x="415267" y="5752074"/>
                  <a:pt x="-41442" y="5154753"/>
                  <a:pt x="0" y="4666541"/>
                </a:cubicBezTo>
                <a:cubicBezTo>
                  <a:pt x="-64495" y="4453492"/>
                  <a:pt x="55221" y="4217104"/>
                  <a:pt x="0" y="4095893"/>
                </a:cubicBezTo>
                <a:cubicBezTo>
                  <a:pt x="-55221" y="3974682"/>
                  <a:pt x="33369" y="3807823"/>
                  <a:pt x="0" y="3674574"/>
                </a:cubicBezTo>
                <a:cubicBezTo>
                  <a:pt x="-33369" y="3541325"/>
                  <a:pt x="31714" y="3249990"/>
                  <a:pt x="0" y="3066594"/>
                </a:cubicBezTo>
                <a:cubicBezTo>
                  <a:pt x="-31714" y="2883198"/>
                  <a:pt x="21302" y="2680746"/>
                  <a:pt x="0" y="2570610"/>
                </a:cubicBezTo>
                <a:cubicBezTo>
                  <a:pt x="-21302" y="2460474"/>
                  <a:pt x="22059" y="2133664"/>
                  <a:pt x="0" y="1999962"/>
                </a:cubicBezTo>
                <a:cubicBezTo>
                  <a:pt x="-22059" y="1866260"/>
                  <a:pt x="23698" y="1655091"/>
                  <a:pt x="0" y="1541311"/>
                </a:cubicBezTo>
                <a:cubicBezTo>
                  <a:pt x="-23698" y="1427531"/>
                  <a:pt x="21232" y="1057096"/>
                  <a:pt x="0" y="933331"/>
                </a:cubicBezTo>
                <a:close/>
              </a:path>
              <a:path w="11202228" h="5599872" stroke="0" extrusionOk="0">
                <a:moveTo>
                  <a:pt x="0" y="933331"/>
                </a:moveTo>
                <a:cubicBezTo>
                  <a:pt x="-10641" y="355008"/>
                  <a:pt x="374325" y="-93785"/>
                  <a:pt x="933331" y="0"/>
                </a:cubicBezTo>
                <a:cubicBezTo>
                  <a:pt x="1049894" y="-232"/>
                  <a:pt x="1163396" y="5557"/>
                  <a:pt x="1236737" y="0"/>
                </a:cubicBezTo>
                <a:cubicBezTo>
                  <a:pt x="1310078" y="-5557"/>
                  <a:pt x="1537524" y="68960"/>
                  <a:pt x="1820210" y="0"/>
                </a:cubicBezTo>
                <a:cubicBezTo>
                  <a:pt x="2102896" y="-68960"/>
                  <a:pt x="2041882" y="8192"/>
                  <a:pt x="2123616" y="0"/>
                </a:cubicBezTo>
                <a:cubicBezTo>
                  <a:pt x="2205350" y="-8192"/>
                  <a:pt x="2561112" y="56199"/>
                  <a:pt x="2800444" y="0"/>
                </a:cubicBezTo>
                <a:cubicBezTo>
                  <a:pt x="3039776" y="-56199"/>
                  <a:pt x="3025175" y="12066"/>
                  <a:pt x="3197206" y="0"/>
                </a:cubicBezTo>
                <a:cubicBezTo>
                  <a:pt x="3369237" y="-12066"/>
                  <a:pt x="3364846" y="19335"/>
                  <a:pt x="3500612" y="0"/>
                </a:cubicBezTo>
                <a:cubicBezTo>
                  <a:pt x="3636378" y="-19335"/>
                  <a:pt x="3731819" y="7914"/>
                  <a:pt x="3804018" y="0"/>
                </a:cubicBezTo>
                <a:cubicBezTo>
                  <a:pt x="3876217" y="-7914"/>
                  <a:pt x="4241441" y="51392"/>
                  <a:pt x="4387490" y="0"/>
                </a:cubicBezTo>
                <a:cubicBezTo>
                  <a:pt x="4533539" y="-51392"/>
                  <a:pt x="4605643" y="40019"/>
                  <a:pt x="4784252" y="0"/>
                </a:cubicBezTo>
                <a:cubicBezTo>
                  <a:pt x="4962861" y="-40019"/>
                  <a:pt x="5009349" y="27010"/>
                  <a:pt x="5087658" y="0"/>
                </a:cubicBezTo>
                <a:cubicBezTo>
                  <a:pt x="5165967" y="-27010"/>
                  <a:pt x="5486488" y="47081"/>
                  <a:pt x="5857842" y="0"/>
                </a:cubicBezTo>
                <a:cubicBezTo>
                  <a:pt x="6229196" y="-47081"/>
                  <a:pt x="6328973" y="65601"/>
                  <a:pt x="6534671" y="0"/>
                </a:cubicBezTo>
                <a:cubicBezTo>
                  <a:pt x="6740369" y="-65601"/>
                  <a:pt x="6739320" y="9653"/>
                  <a:pt x="6931432" y="0"/>
                </a:cubicBezTo>
                <a:cubicBezTo>
                  <a:pt x="7123544" y="-9653"/>
                  <a:pt x="7353071" y="20849"/>
                  <a:pt x="7514905" y="0"/>
                </a:cubicBezTo>
                <a:cubicBezTo>
                  <a:pt x="7676739" y="-20849"/>
                  <a:pt x="7713859" y="15443"/>
                  <a:pt x="7818311" y="0"/>
                </a:cubicBezTo>
                <a:cubicBezTo>
                  <a:pt x="7922763" y="-15443"/>
                  <a:pt x="8094997" y="31743"/>
                  <a:pt x="8308428" y="0"/>
                </a:cubicBezTo>
                <a:cubicBezTo>
                  <a:pt x="8521859" y="-31743"/>
                  <a:pt x="8496813" y="11873"/>
                  <a:pt x="8611834" y="0"/>
                </a:cubicBezTo>
                <a:cubicBezTo>
                  <a:pt x="8726855" y="-11873"/>
                  <a:pt x="8848164" y="30862"/>
                  <a:pt x="8915240" y="0"/>
                </a:cubicBezTo>
                <a:cubicBezTo>
                  <a:pt x="8982316" y="-30862"/>
                  <a:pt x="9297285" y="56492"/>
                  <a:pt x="9405357" y="0"/>
                </a:cubicBezTo>
                <a:cubicBezTo>
                  <a:pt x="9513429" y="-56492"/>
                  <a:pt x="10077189" y="97433"/>
                  <a:pt x="10268897" y="0"/>
                </a:cubicBezTo>
                <a:cubicBezTo>
                  <a:pt x="10688333" y="-107287"/>
                  <a:pt x="11257306" y="419979"/>
                  <a:pt x="11202228" y="933331"/>
                </a:cubicBezTo>
                <a:cubicBezTo>
                  <a:pt x="11249849" y="1036812"/>
                  <a:pt x="11196791" y="1250299"/>
                  <a:pt x="11202228" y="1391983"/>
                </a:cubicBezTo>
                <a:cubicBezTo>
                  <a:pt x="11207665" y="1533667"/>
                  <a:pt x="11171826" y="1735112"/>
                  <a:pt x="11202228" y="1925298"/>
                </a:cubicBezTo>
                <a:cubicBezTo>
                  <a:pt x="11232630" y="2115484"/>
                  <a:pt x="11185404" y="2269345"/>
                  <a:pt x="11202228" y="2533278"/>
                </a:cubicBezTo>
                <a:cubicBezTo>
                  <a:pt x="11219052" y="2797211"/>
                  <a:pt x="11147982" y="2789330"/>
                  <a:pt x="11202228" y="3029262"/>
                </a:cubicBezTo>
                <a:cubicBezTo>
                  <a:pt x="11256474" y="3269194"/>
                  <a:pt x="11168425" y="3370071"/>
                  <a:pt x="11202228" y="3599910"/>
                </a:cubicBezTo>
                <a:cubicBezTo>
                  <a:pt x="11236031" y="3829749"/>
                  <a:pt x="11142702" y="4009441"/>
                  <a:pt x="11202228" y="4133225"/>
                </a:cubicBezTo>
                <a:cubicBezTo>
                  <a:pt x="11261754" y="4257009"/>
                  <a:pt x="11194736" y="4496990"/>
                  <a:pt x="11202228" y="4666541"/>
                </a:cubicBezTo>
                <a:cubicBezTo>
                  <a:pt x="11254982" y="5210723"/>
                  <a:pt x="10757060" y="5639656"/>
                  <a:pt x="10268897" y="5599872"/>
                </a:cubicBezTo>
                <a:cubicBezTo>
                  <a:pt x="10202574" y="5622856"/>
                  <a:pt x="10101438" y="5589828"/>
                  <a:pt x="9965491" y="5599872"/>
                </a:cubicBezTo>
                <a:cubicBezTo>
                  <a:pt x="9829544" y="5609916"/>
                  <a:pt x="9740637" y="5591787"/>
                  <a:pt x="9662085" y="5599872"/>
                </a:cubicBezTo>
                <a:cubicBezTo>
                  <a:pt x="9583533" y="5607957"/>
                  <a:pt x="9191705" y="5511680"/>
                  <a:pt x="8891901" y="5599872"/>
                </a:cubicBezTo>
                <a:cubicBezTo>
                  <a:pt x="8592097" y="5688064"/>
                  <a:pt x="8409540" y="5599195"/>
                  <a:pt x="8215072" y="5599872"/>
                </a:cubicBezTo>
                <a:cubicBezTo>
                  <a:pt x="8020604" y="5600549"/>
                  <a:pt x="7852858" y="5547378"/>
                  <a:pt x="7724955" y="5599872"/>
                </a:cubicBezTo>
                <a:cubicBezTo>
                  <a:pt x="7597052" y="5652366"/>
                  <a:pt x="7376010" y="5547149"/>
                  <a:pt x="7234838" y="5599872"/>
                </a:cubicBezTo>
                <a:cubicBezTo>
                  <a:pt x="7093666" y="5652595"/>
                  <a:pt x="6969196" y="5573917"/>
                  <a:pt x="6838076" y="5599872"/>
                </a:cubicBezTo>
                <a:cubicBezTo>
                  <a:pt x="6706956" y="5625827"/>
                  <a:pt x="6355451" y="5541099"/>
                  <a:pt x="6161248" y="5599872"/>
                </a:cubicBezTo>
                <a:cubicBezTo>
                  <a:pt x="5967045" y="5658645"/>
                  <a:pt x="5848551" y="5576904"/>
                  <a:pt x="5577775" y="5599872"/>
                </a:cubicBezTo>
                <a:cubicBezTo>
                  <a:pt x="5306999" y="5622840"/>
                  <a:pt x="5300011" y="5544400"/>
                  <a:pt x="5087658" y="5599872"/>
                </a:cubicBezTo>
                <a:cubicBezTo>
                  <a:pt x="4875305" y="5655344"/>
                  <a:pt x="4823010" y="5597209"/>
                  <a:pt x="4597541" y="5599872"/>
                </a:cubicBezTo>
                <a:cubicBezTo>
                  <a:pt x="4372072" y="5602535"/>
                  <a:pt x="4157299" y="5573402"/>
                  <a:pt x="3920712" y="5599872"/>
                </a:cubicBezTo>
                <a:cubicBezTo>
                  <a:pt x="3684125" y="5626342"/>
                  <a:pt x="3409353" y="5560929"/>
                  <a:pt x="3150528" y="5599872"/>
                </a:cubicBezTo>
                <a:cubicBezTo>
                  <a:pt x="2891703" y="5638815"/>
                  <a:pt x="2811426" y="5571020"/>
                  <a:pt x="2660411" y="5599872"/>
                </a:cubicBezTo>
                <a:cubicBezTo>
                  <a:pt x="2509396" y="5628724"/>
                  <a:pt x="2224859" y="5583885"/>
                  <a:pt x="1983582" y="5599872"/>
                </a:cubicBezTo>
                <a:cubicBezTo>
                  <a:pt x="1742305" y="5615859"/>
                  <a:pt x="1145978" y="5533284"/>
                  <a:pt x="933331" y="5599872"/>
                </a:cubicBezTo>
                <a:cubicBezTo>
                  <a:pt x="404625" y="5473743"/>
                  <a:pt x="69299" y="5076565"/>
                  <a:pt x="0" y="4666541"/>
                </a:cubicBezTo>
                <a:cubicBezTo>
                  <a:pt x="-63725" y="4503096"/>
                  <a:pt x="32000" y="4322776"/>
                  <a:pt x="0" y="4133225"/>
                </a:cubicBezTo>
                <a:cubicBezTo>
                  <a:pt x="-32000" y="3943674"/>
                  <a:pt x="11366" y="3785635"/>
                  <a:pt x="0" y="3637242"/>
                </a:cubicBezTo>
                <a:cubicBezTo>
                  <a:pt x="-11366" y="3488849"/>
                  <a:pt x="40260" y="3190689"/>
                  <a:pt x="0" y="3066594"/>
                </a:cubicBezTo>
                <a:cubicBezTo>
                  <a:pt x="-40260" y="2942499"/>
                  <a:pt x="32021" y="2779315"/>
                  <a:pt x="0" y="2570610"/>
                </a:cubicBezTo>
                <a:cubicBezTo>
                  <a:pt x="-32021" y="2361905"/>
                  <a:pt x="3898" y="2158966"/>
                  <a:pt x="0" y="2037295"/>
                </a:cubicBezTo>
                <a:cubicBezTo>
                  <a:pt x="-3898" y="1915625"/>
                  <a:pt x="15639" y="1764106"/>
                  <a:pt x="0" y="1541311"/>
                </a:cubicBezTo>
                <a:cubicBezTo>
                  <a:pt x="-15639" y="1318516"/>
                  <a:pt x="56010" y="1098758"/>
                  <a:pt x="0" y="933331"/>
                </a:cubicBezTo>
                <a:close/>
              </a:path>
            </a:pathLst>
          </a:custGeom>
          <a:solidFill>
            <a:schemeClr val="bg1">
              <a:alpha val="87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78C8C1B-9038-2422-176C-1251853C42BE}"/>
              </a:ext>
            </a:extLst>
          </p:cNvPr>
          <p:cNvSpPr txBox="1"/>
          <p:nvPr/>
        </p:nvSpPr>
        <p:spPr>
          <a:xfrm>
            <a:off x="494887" y="1023180"/>
            <a:ext cx="11202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PHƯƠNG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HƯỚNG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ĐỘNG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TUẦN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93F71D-EF1E-D77E-7182-EED7965225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-73142" y="3910286"/>
            <a:ext cx="2356083" cy="3130062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xmlns="" id="{8E140D49-15E8-403A-42CF-F5E6584570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8641689" y="4215233"/>
            <a:ext cx="380040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852504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B1AC915-FBA4-01CB-EC19-6357F823C1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28378" y1="27973" x2="26622" y2="39324"/>
                        <a14:foregroundMark x1="26622" y1="39324" x2="26757" y2="40000"/>
                        <a14:foregroundMark x1="24595" y1="24865" x2="36216" y2="38378"/>
                        <a14:foregroundMark x1="32162" y1="19595" x2="32838" y2="21486"/>
                        <a14:foregroundMark x1="40946" y1="27432" x2="41486" y2="31757"/>
                        <a14:foregroundMark x1="38784" y1="24459" x2="39865" y2="25811"/>
                        <a14:foregroundMark x1="40270" y1="25676" x2="42162" y2="27838"/>
                        <a14:foregroundMark x1="39865" y1="39865" x2="38165" y2="43264"/>
                        <a14:foregroundMark x1="35617" y1="46822" x2="26892" y2="46486"/>
                        <a14:foregroundMark x1="26892" y1="46486" x2="26081" y2="46081"/>
                        <a14:foregroundMark x1="27297" y1="47027" x2="32838" y2="48243"/>
                        <a14:foregroundMark x1="36622" y1="29595" x2="35405" y2="42027"/>
                        <a14:foregroundMark x1="35405" y1="42027" x2="35000" y2="42432"/>
                        <a14:foregroundMark x1="17297" y1="42838" x2="20135" y2="43243"/>
                        <a14:foregroundMark x1="37973" y1="44730" x2="37838" y2="45135"/>
                        <a14:foregroundMark x1="38378" y1="44730" x2="37432" y2="46081"/>
                        <a14:foregroundMark x1="39324" y1="43378" x2="36486" y2="46892"/>
                        <a14:foregroundMark x1="36757" y1="47432" x2="39865" y2="43243"/>
                        <a14:foregroundMark x1="39189" y1="44865" x2="37432" y2="46892"/>
                        <a14:foregroundMark x1="22568" y1="27973" x2="23378" y2="36216"/>
                        <a14:foregroundMark x1="22973" y1="21757" x2="24730" y2="22297"/>
                        <a14:foregroundMark x1="22568" y1="22162" x2="22568" y2="22162"/>
                        <a14:foregroundMark x1="23108" y1="21216" x2="22027" y2="22162"/>
                        <a14:foregroundMark x1="22838" y1="21486" x2="21622" y2="22973"/>
                        <a14:foregroundMark x1="21486" y1="22703" x2="22973" y2="21351"/>
                        <a14:foregroundMark x1="71216" y1="28649" x2="72568" y2="42703"/>
                        <a14:foregroundMark x1="71892" y1="25811" x2="66216" y2="40270"/>
                        <a14:foregroundMark x1="66216" y1="40270" x2="67568" y2="41892"/>
                        <a14:foregroundMark x1="72838" y1="19865" x2="77027" y2="24595"/>
                        <a14:foregroundMark x1="73514" y1="19324" x2="63649" y2="23514"/>
                        <a14:foregroundMark x1="64324" y1="23378" x2="57297" y2="29189"/>
                        <a14:foregroundMark x1="57297" y1="29189" x2="57297" y2="29189"/>
                        <a14:foregroundMark x1="63649" y1="20946" x2="63649" y2="20946"/>
                        <a14:foregroundMark x1="75541" y1="20946" x2="78784" y2="25405"/>
                        <a14:foregroundMark x1="79054" y1="24595" x2="82432" y2="28243"/>
                        <a14:foregroundMark x1="81622" y1="27027" x2="85946" y2="32703"/>
                        <a14:foregroundMark x1="85946" y1="32703" x2="85811" y2="37432"/>
                        <a14:foregroundMark x1="84730" y1="34730" x2="80747" y2="42446"/>
                        <a14:foregroundMark x1="77568" y1="31486" x2="74189" y2="43784"/>
                        <a14:foregroundMark x1="69730" y1="25541" x2="64189" y2="32162"/>
                        <a14:foregroundMark x1="64189" y1="32162" x2="61081" y2="39595"/>
                        <a14:foregroundMark x1="61081" y1="39595" x2="61351" y2="40270"/>
                        <a14:foregroundMark x1="56351" y1="35811" x2="57162" y2="39054"/>
                        <a14:foregroundMark x1="64730" y1="47162" x2="67297" y2="47027"/>
                        <a14:foregroundMark x1="73919" y1="47027" x2="76216" y2="47027"/>
                        <a14:foregroundMark x1="81133" y1="42725" x2="81622" y2="41892"/>
                        <a14:foregroundMark x1="82703" y1="40676" x2="81791" y2="43201"/>
                        <a14:foregroundMark x1="78906" y1="44345" x2="72297" y2="47027"/>
                        <a14:foregroundMark x1="72297" y1="47027" x2="64012" y2="45606"/>
                        <a14:foregroundMark x1="60242" y1="42220" x2="55676" y2="36622"/>
                        <a14:foregroundMark x1="62518" y1="45012" x2="61386" y2="43624"/>
                        <a14:foregroundMark x1="55946" y1="35541" x2="56892" y2="33378"/>
                        <a14:foregroundMark x1="56486" y1="31351" x2="57162" y2="33378"/>
                        <a14:foregroundMark x1="66467" y1="47912" x2="68514" y2="48514"/>
                        <a14:foregroundMark x1="63919" y1="47162" x2="65923" y2="47752"/>
                        <a14:foregroundMark x1="66183" y1="47530" x2="70135" y2="48649"/>
                        <a14:foregroundMark x1="62973" y1="46622" x2="65959" y2="47467"/>
                        <a14:foregroundMark x1="68464" y1="49086" x2="68108" y2="49054"/>
                        <a14:foregroundMark x1="71081" y1="49324" x2="67599" y2="49008"/>
                        <a14:foregroundMark x1="71216" y1="49459" x2="74324" y2="49189"/>
                        <a14:foregroundMark x1="71618" y1="52148" x2="70829" y2="52136"/>
                        <a14:foregroundMark x1="20270" y1="34054" x2="24459" y2="40270"/>
                        <a14:foregroundMark x1="62654" y1="46763" x2="62838" y2="46892"/>
                        <a14:foregroundMark x1="60720" y1="45410" x2="61451" y2="45921"/>
                        <a14:foregroundMark x1="61461" y1="45913" x2="60811" y2="45338"/>
                        <a14:foregroundMark x1="81757" y1="43108" x2="78514" y2="46351"/>
                        <a14:backgroundMark x1="37129" y1="48161" x2="38191" y2="48050"/>
                        <a14:backgroundMark x1="16486" y1="26622" x2="17838" y2="24730"/>
                        <a14:backgroundMark x1="20270" y1="22162" x2="16216" y2="25135"/>
                        <a14:backgroundMark x1="16216" y1="25135" x2="16216" y2="25270"/>
                        <a14:backgroundMark x1="17162" y1="24865" x2="15541" y2="26892"/>
                        <a14:backgroundMark x1="16757" y1="27568" x2="16081" y2="27838"/>
                        <a14:backgroundMark x1="22297" y1="20000" x2="22297" y2="20000"/>
                        <a14:backgroundMark x1="60718" y1="48927" x2="63378" y2="51081"/>
                        <a14:backgroundMark x1="57973" y1="49459" x2="61081" y2="51216"/>
                        <a14:backgroundMark x1="63919" y1="49459" x2="67162" y2="52297"/>
                        <a14:backgroundMark x1="66757" y1="51486" x2="70811" y2="52162"/>
                        <a14:backgroundMark x1="72027" y1="52027" x2="76081" y2="49730"/>
                        <a14:backgroundMark x1="77838" y1="49054" x2="79906" y2="47445"/>
                        <a14:backgroundMark x1="79953" y1="47482" x2="77973" y2="49730"/>
                        <a14:backgroundMark x1="77973" y1="49730" x2="75541" y2="51081"/>
                        <a14:backgroundMark x1="71351" y1="52568" x2="72027" y2="52568"/>
                        <a14:backgroundMark x1="58784" y1="45000" x2="59865" y2="46081"/>
                        <a14:backgroundMark x1="60946" y1="46351" x2="62027" y2="47297"/>
                        <a14:backgroundMark x1="58108" y1="43784" x2="59324" y2="451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7407"/>
          <a:stretch/>
        </p:blipFill>
        <p:spPr>
          <a:xfrm>
            <a:off x="0" y="496948"/>
            <a:ext cx="12094958" cy="636105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C90A25F-38DA-446F-8C46-F37147ACA141}"/>
              </a:ext>
            </a:extLst>
          </p:cNvPr>
          <p:cNvSpPr txBox="1"/>
          <p:nvPr/>
        </p:nvSpPr>
        <p:spPr>
          <a:xfrm>
            <a:off x="2857924" y="1305486"/>
            <a:ext cx="735934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GÓC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CHÚC MỪNG SINH NHẬT THÁNG …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993B552-F4B2-697F-FF5A-03E2FCB1F95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0" y="0"/>
            <a:ext cx="2748176" cy="119920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xmlns="" id="{D108E7AE-8FC4-AE34-8931-EE18243507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2748176" y="0"/>
            <a:ext cx="2748176" cy="1199204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xmlns="" id="{510BEAC1-2024-20B2-F51D-AE6701EED81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5504084" y="0"/>
            <a:ext cx="2748176" cy="11992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9504D61-10B5-2F88-3E59-962010FA34E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8069736" y="0"/>
            <a:ext cx="2748176" cy="1199204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xmlns="" id="{A221E9A4-F53C-5891-89DE-83BC5E1755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0817912" y="0"/>
            <a:ext cx="2748176" cy="119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7031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C256B8-A77F-CEC5-F1D3-E40B7AA165FF}"/>
              </a:ext>
            </a:extLst>
          </p:cNvPr>
          <p:cNvSpPr txBox="1"/>
          <p:nvPr/>
        </p:nvSpPr>
        <p:spPr>
          <a:xfrm>
            <a:off x="2667001" y="883703"/>
            <a:ext cx="6848474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CHỦ ĐỀ TUẦN 12: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4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Tổ chức hoạt động chào mừng ngày nhà giáo Việt Nam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40EDB408-4A0C-43FA-2E62-07DBC34FD5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6716" l="46812" r="63261">
                        <a14:foregroundMark x1="53841" y1="93134" x2="56232" y2="92836"/>
                        <a14:foregroundMark x1="52391" y1="96716" x2="55435" y2="95672"/>
                        <a14:backgroundMark x1="53841" y1="40299" x2="53841" y2="40299"/>
                        <a14:backgroundMark x1="55507" y1="51343" x2="55507" y2="51343"/>
                        <a14:backgroundMark x1="55217" y1="58358" x2="55217" y2="58358"/>
                        <a14:backgroundMark x1="54275" y1="62388" x2="54275" y2="62388"/>
                        <a14:backgroundMark x1="55217" y1="62388" x2="55217" y2="62388"/>
                        <a14:backgroundMark x1="53043" y1="68060" x2="53043" y2="68060"/>
                        <a14:backgroundMark x1="57174" y1="47164" x2="57174" y2="47164"/>
                        <a14:backgroundMark x1="56957" y1="47910" x2="56957" y2="47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896" r="34687" b="-205"/>
          <a:stretch/>
        </p:blipFill>
        <p:spPr>
          <a:xfrm>
            <a:off x="9536908" y="88900"/>
            <a:ext cx="2858292" cy="681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273107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A22D15F-892A-3070-E3D0-1B3F4F82EC1E}"/>
              </a:ext>
            </a:extLst>
          </p:cNvPr>
          <p:cNvGrpSpPr/>
          <p:nvPr/>
        </p:nvGrpSpPr>
        <p:grpSpPr>
          <a:xfrm>
            <a:off x="2018706" y="1330870"/>
            <a:ext cx="8354611" cy="1712173"/>
            <a:chOff x="1732524" y="746940"/>
            <a:chExt cx="8354611" cy="33287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732524" y="746940"/>
              <a:ext cx="8154586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21B6D8-8955-A800-730B-EC1853266DC1}"/>
                </a:ext>
              </a:extLst>
            </p:cNvPr>
            <p:cNvSpPr txBox="1"/>
            <p:nvPr/>
          </p:nvSpPr>
          <p:spPr>
            <a:xfrm>
              <a:off x="2130671" y="1153404"/>
              <a:ext cx="7956464" cy="23336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Hãy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kể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việc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làm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hằng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ngày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thầy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cô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xmlns="" id="{C0830F0E-0A7D-EC64-5919-AE3A812DC567}"/>
              </a:ext>
            </a:extLst>
          </p:cNvPr>
          <p:cNvSpPr/>
          <p:nvPr/>
        </p:nvSpPr>
        <p:spPr>
          <a:xfrm>
            <a:off x="1168428" y="4042630"/>
            <a:ext cx="9855143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Ổn định lớp, điểm danh, giảng bài, chấm bài, soạn bài, quan tâm học sinh,…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xmlns="" id="{B8A8B103-F6E3-228D-72E3-9C93FC32DF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8120" y="1330870"/>
            <a:ext cx="1566718" cy="1505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08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43CB28-889B-4285-BFD3-7B33FA273930}"/>
              </a:ext>
            </a:extLst>
          </p:cNvPr>
          <p:cNvSpPr/>
          <p:nvPr/>
        </p:nvSpPr>
        <p:spPr>
          <a:xfrm>
            <a:off x="256495" y="337506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T</a:t>
            </a:r>
            <a:r>
              <a:rPr lang="vi-VN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rao hạc giấy yêu thương đã chuẩn bị từ tiết học trước tới thầy cô.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C6DEE4B-BE83-C8DB-36EA-9140E2A5B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6078" y="1872411"/>
            <a:ext cx="6244967" cy="411742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C1B9593-175F-0AC3-68A2-C8B238425CD7}"/>
              </a:ext>
            </a:extLst>
          </p:cNvPr>
          <p:cNvSpPr txBox="1"/>
          <p:nvPr/>
        </p:nvSpPr>
        <p:spPr>
          <a:xfrm>
            <a:off x="850508" y="515507"/>
            <a:ext cx="10664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“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字魂107号-萌趣欢乐体"/>
              <a:cs typeface="Calibri" panose="020F0502020204030204" pitchFamily="34" charset="0"/>
            </a:endParaRPr>
          </a:p>
        </p:txBody>
      </p:sp>
      <p:sp>
        <p:nvSpPr>
          <p:cNvPr id="2" name="Rectangle: Diagonal Corners Rounded 1">
            <a:extLst>
              <a:ext uri="{FF2B5EF4-FFF2-40B4-BE49-F238E27FC236}">
                <a16:creationId xmlns:a16="http://schemas.microsoft.com/office/drawing/2014/main" xmlns="" id="{B1530072-5C21-BE1C-D852-E4C8DC164253}"/>
              </a:ext>
            </a:extLst>
          </p:cNvPr>
          <p:cNvSpPr/>
          <p:nvPr/>
        </p:nvSpPr>
        <p:spPr>
          <a:xfrm>
            <a:off x="780837" y="1454533"/>
            <a:ext cx="10315253" cy="4730509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Luật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/>
              </a:rPr>
              <a:t>: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Cho cả lớp đứng thành hai hàng dọc. Các thành viên ở hai hàng kết đôi, nắm tay nhau giơ lên tạo thành mái nhà và hát một bà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i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 hát.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Một thành viên thừa ra sẽ chạy từ cuối </a:t>
            </a:r>
            <a:r>
              <a:rPr lang="en-US" sz="3200" i="1" dirty="0" err="1">
                <a:solidFill>
                  <a:srgbClr val="FF0000"/>
                </a:solidFill>
                <a:latin typeface="Calibri" panose="020F0502020204030204"/>
              </a:rPr>
              <a:t>lên</a:t>
            </a:r>
            <a:r>
              <a:rPr lang="en-US" sz="3200" i="1" dirty="0">
                <a:solidFill>
                  <a:srgbClr val="FF0000"/>
                </a:solidFill>
                <a:latin typeface="Calibri" panose="020F0502020204030204"/>
              </a:rPr>
              <a:t> </a:t>
            </a: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giữa hai hàng, lựa chọn một bạn bất kì để kết đôi, cùng nhau chạy lên đầu hàng.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sz="3200" i="1" dirty="0">
                <a:solidFill>
                  <a:srgbClr val="FF0000"/>
                </a:solidFill>
                <a:latin typeface="Calibri" panose="020F0502020204030204"/>
              </a:rPr>
              <a:t>Người mới bị thừa ra tiếp tục hành động tương tự để tìm bạn kết đôi.</a:t>
            </a:r>
          </a:p>
        </p:txBody>
      </p:sp>
    </p:spTree>
    <p:extLst>
      <p:ext uri="{BB962C8B-B14F-4D97-AF65-F5344CB8AC3E}">
        <p14:creationId xmlns:p14="http://schemas.microsoft.com/office/powerpoint/2010/main" val="2364805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4E43CB28-889B-4285-BFD3-7B33FA273930}"/>
              </a:ext>
            </a:extLst>
          </p:cNvPr>
          <p:cNvSpPr/>
          <p:nvPr/>
        </p:nvSpPr>
        <p:spPr>
          <a:xfrm>
            <a:off x="256495" y="286135"/>
            <a:ext cx="11622156" cy="6217406"/>
          </a:xfrm>
          <a:custGeom>
            <a:avLst/>
            <a:gdLst>
              <a:gd name="connsiteX0" fmla="*/ 0 w 11622156"/>
              <a:gd name="connsiteY0" fmla="*/ 1036255 h 6217406"/>
              <a:gd name="connsiteX1" fmla="*/ 1036255 w 11622156"/>
              <a:gd name="connsiteY1" fmla="*/ 0 h 6217406"/>
              <a:gd name="connsiteX2" fmla="*/ 1346618 w 11622156"/>
              <a:gd name="connsiteY2" fmla="*/ 0 h 6217406"/>
              <a:gd name="connsiteX3" fmla="*/ 1656982 w 11622156"/>
              <a:gd name="connsiteY3" fmla="*/ 0 h 6217406"/>
              <a:gd name="connsiteX4" fmla="*/ 2062842 w 11622156"/>
              <a:gd name="connsiteY4" fmla="*/ 0 h 6217406"/>
              <a:gd name="connsiteX5" fmla="*/ 2373205 w 11622156"/>
              <a:gd name="connsiteY5" fmla="*/ 0 h 6217406"/>
              <a:gd name="connsiteX6" fmla="*/ 3065555 w 11622156"/>
              <a:gd name="connsiteY6" fmla="*/ 0 h 6217406"/>
              <a:gd name="connsiteX7" fmla="*/ 3471415 w 11622156"/>
              <a:gd name="connsiteY7" fmla="*/ 0 h 6217406"/>
              <a:gd name="connsiteX8" fmla="*/ 4259261 w 11622156"/>
              <a:gd name="connsiteY8" fmla="*/ 0 h 6217406"/>
              <a:gd name="connsiteX9" fmla="*/ 4665120 w 11622156"/>
              <a:gd name="connsiteY9" fmla="*/ 0 h 6217406"/>
              <a:gd name="connsiteX10" fmla="*/ 5070980 w 11622156"/>
              <a:gd name="connsiteY10" fmla="*/ 0 h 6217406"/>
              <a:gd name="connsiteX11" fmla="*/ 5381344 w 11622156"/>
              <a:gd name="connsiteY11" fmla="*/ 0 h 6217406"/>
              <a:gd name="connsiteX12" fmla="*/ 5882700 w 11622156"/>
              <a:gd name="connsiteY12" fmla="*/ 0 h 6217406"/>
              <a:gd name="connsiteX13" fmla="*/ 6384057 w 11622156"/>
              <a:gd name="connsiteY13" fmla="*/ 0 h 6217406"/>
              <a:gd name="connsiteX14" fmla="*/ 6885413 w 11622156"/>
              <a:gd name="connsiteY14" fmla="*/ 0 h 6217406"/>
              <a:gd name="connsiteX15" fmla="*/ 7577763 w 11622156"/>
              <a:gd name="connsiteY15" fmla="*/ 0 h 6217406"/>
              <a:gd name="connsiteX16" fmla="*/ 7983622 w 11622156"/>
              <a:gd name="connsiteY16" fmla="*/ 0 h 6217406"/>
              <a:gd name="connsiteX17" fmla="*/ 8580475 w 11622156"/>
              <a:gd name="connsiteY17" fmla="*/ 0 h 6217406"/>
              <a:gd name="connsiteX18" fmla="*/ 8986335 w 11622156"/>
              <a:gd name="connsiteY18" fmla="*/ 0 h 6217406"/>
              <a:gd name="connsiteX19" fmla="*/ 9774181 w 11622156"/>
              <a:gd name="connsiteY19" fmla="*/ 0 h 6217406"/>
              <a:gd name="connsiteX20" fmla="*/ 10585901 w 11622156"/>
              <a:gd name="connsiteY20" fmla="*/ 0 h 6217406"/>
              <a:gd name="connsiteX21" fmla="*/ 11622156 w 11622156"/>
              <a:gd name="connsiteY21" fmla="*/ 1036255 h 6217406"/>
              <a:gd name="connsiteX22" fmla="*/ 11622156 w 11622156"/>
              <a:gd name="connsiteY22" fmla="*/ 1628383 h 6217406"/>
              <a:gd name="connsiteX23" fmla="*/ 11622156 w 11622156"/>
              <a:gd name="connsiteY23" fmla="*/ 2220511 h 6217406"/>
              <a:gd name="connsiteX24" fmla="*/ 11622156 w 11622156"/>
              <a:gd name="connsiteY24" fmla="*/ 2729741 h 6217406"/>
              <a:gd name="connsiteX25" fmla="*/ 11622156 w 11622156"/>
              <a:gd name="connsiteY25" fmla="*/ 3238971 h 6217406"/>
              <a:gd name="connsiteX26" fmla="*/ 11622156 w 11622156"/>
              <a:gd name="connsiteY26" fmla="*/ 3748201 h 6217406"/>
              <a:gd name="connsiteX27" fmla="*/ 11622156 w 11622156"/>
              <a:gd name="connsiteY27" fmla="*/ 4340329 h 6217406"/>
              <a:gd name="connsiteX28" fmla="*/ 11622156 w 11622156"/>
              <a:gd name="connsiteY28" fmla="*/ 5181151 h 6217406"/>
              <a:gd name="connsiteX29" fmla="*/ 10585901 w 11622156"/>
              <a:gd name="connsiteY29" fmla="*/ 6217406 h 6217406"/>
              <a:gd name="connsiteX30" fmla="*/ 9798055 w 11622156"/>
              <a:gd name="connsiteY30" fmla="*/ 6217406 h 6217406"/>
              <a:gd name="connsiteX31" fmla="*/ 9010209 w 11622156"/>
              <a:gd name="connsiteY31" fmla="*/ 6217406 h 6217406"/>
              <a:gd name="connsiteX32" fmla="*/ 8413357 w 11622156"/>
              <a:gd name="connsiteY32" fmla="*/ 6217406 h 6217406"/>
              <a:gd name="connsiteX33" fmla="*/ 7912000 w 11622156"/>
              <a:gd name="connsiteY33" fmla="*/ 6217406 h 6217406"/>
              <a:gd name="connsiteX34" fmla="*/ 7601637 w 11622156"/>
              <a:gd name="connsiteY34" fmla="*/ 6217406 h 6217406"/>
              <a:gd name="connsiteX35" fmla="*/ 6813791 w 11622156"/>
              <a:gd name="connsiteY35" fmla="*/ 6217406 h 6217406"/>
              <a:gd name="connsiteX36" fmla="*/ 6503427 w 11622156"/>
              <a:gd name="connsiteY36" fmla="*/ 6217406 h 6217406"/>
              <a:gd name="connsiteX37" fmla="*/ 5811078 w 11622156"/>
              <a:gd name="connsiteY37" fmla="*/ 6217406 h 6217406"/>
              <a:gd name="connsiteX38" fmla="*/ 5309722 w 11622156"/>
              <a:gd name="connsiteY38" fmla="*/ 6217406 h 6217406"/>
              <a:gd name="connsiteX39" fmla="*/ 4903862 w 11622156"/>
              <a:gd name="connsiteY39" fmla="*/ 6217406 h 6217406"/>
              <a:gd name="connsiteX40" fmla="*/ 4402505 w 11622156"/>
              <a:gd name="connsiteY40" fmla="*/ 6217406 h 6217406"/>
              <a:gd name="connsiteX41" fmla="*/ 3710156 w 11622156"/>
              <a:gd name="connsiteY41" fmla="*/ 6217406 h 6217406"/>
              <a:gd name="connsiteX42" fmla="*/ 3017807 w 11622156"/>
              <a:gd name="connsiteY42" fmla="*/ 6217406 h 6217406"/>
              <a:gd name="connsiteX43" fmla="*/ 2516450 w 11622156"/>
              <a:gd name="connsiteY43" fmla="*/ 6217406 h 6217406"/>
              <a:gd name="connsiteX44" fmla="*/ 2015094 w 11622156"/>
              <a:gd name="connsiteY44" fmla="*/ 6217406 h 6217406"/>
              <a:gd name="connsiteX45" fmla="*/ 1036255 w 11622156"/>
              <a:gd name="connsiteY45" fmla="*/ 6217406 h 6217406"/>
              <a:gd name="connsiteX46" fmla="*/ 0 w 11622156"/>
              <a:gd name="connsiteY46" fmla="*/ 5181151 h 6217406"/>
              <a:gd name="connsiteX47" fmla="*/ 0 w 11622156"/>
              <a:gd name="connsiteY47" fmla="*/ 4547574 h 6217406"/>
              <a:gd name="connsiteX48" fmla="*/ 0 w 11622156"/>
              <a:gd name="connsiteY48" fmla="*/ 4079793 h 6217406"/>
              <a:gd name="connsiteX49" fmla="*/ 0 w 11622156"/>
              <a:gd name="connsiteY49" fmla="*/ 3404767 h 6217406"/>
              <a:gd name="connsiteX50" fmla="*/ 0 w 11622156"/>
              <a:gd name="connsiteY50" fmla="*/ 2854088 h 6217406"/>
              <a:gd name="connsiteX51" fmla="*/ 0 w 11622156"/>
              <a:gd name="connsiteY51" fmla="*/ 2220511 h 6217406"/>
              <a:gd name="connsiteX52" fmla="*/ 0 w 11622156"/>
              <a:gd name="connsiteY52" fmla="*/ 1711281 h 6217406"/>
              <a:gd name="connsiteX53" fmla="*/ 0 w 11622156"/>
              <a:gd name="connsiteY53" fmla="*/ 1036255 h 6217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622156" h="6217406" fill="none" extrusionOk="0">
                <a:moveTo>
                  <a:pt x="0" y="1036255"/>
                </a:moveTo>
                <a:cubicBezTo>
                  <a:pt x="-74205" y="504455"/>
                  <a:pt x="469378" y="-19299"/>
                  <a:pt x="1036255" y="0"/>
                </a:cubicBezTo>
                <a:cubicBezTo>
                  <a:pt x="1102812" y="-18251"/>
                  <a:pt x="1213946" y="8395"/>
                  <a:pt x="1346618" y="0"/>
                </a:cubicBezTo>
                <a:cubicBezTo>
                  <a:pt x="1479290" y="-8395"/>
                  <a:pt x="1527440" y="32083"/>
                  <a:pt x="1656982" y="0"/>
                </a:cubicBezTo>
                <a:cubicBezTo>
                  <a:pt x="1786524" y="-32083"/>
                  <a:pt x="1877960" y="29188"/>
                  <a:pt x="2062842" y="0"/>
                </a:cubicBezTo>
                <a:cubicBezTo>
                  <a:pt x="2247724" y="-29188"/>
                  <a:pt x="2290601" y="6843"/>
                  <a:pt x="2373205" y="0"/>
                </a:cubicBezTo>
                <a:cubicBezTo>
                  <a:pt x="2455809" y="-6843"/>
                  <a:pt x="2754250" y="21303"/>
                  <a:pt x="3065555" y="0"/>
                </a:cubicBezTo>
                <a:cubicBezTo>
                  <a:pt x="3376860" y="-21303"/>
                  <a:pt x="3313104" y="18370"/>
                  <a:pt x="3471415" y="0"/>
                </a:cubicBezTo>
                <a:cubicBezTo>
                  <a:pt x="3629726" y="-18370"/>
                  <a:pt x="4085312" y="10587"/>
                  <a:pt x="4259261" y="0"/>
                </a:cubicBezTo>
                <a:cubicBezTo>
                  <a:pt x="4433210" y="-10587"/>
                  <a:pt x="4581469" y="10127"/>
                  <a:pt x="4665120" y="0"/>
                </a:cubicBezTo>
                <a:cubicBezTo>
                  <a:pt x="4748771" y="-10127"/>
                  <a:pt x="4934222" y="24974"/>
                  <a:pt x="5070980" y="0"/>
                </a:cubicBezTo>
                <a:cubicBezTo>
                  <a:pt x="5207738" y="-24974"/>
                  <a:pt x="5233143" y="15475"/>
                  <a:pt x="5381344" y="0"/>
                </a:cubicBezTo>
                <a:cubicBezTo>
                  <a:pt x="5529545" y="-15475"/>
                  <a:pt x="5671069" y="14228"/>
                  <a:pt x="5882700" y="0"/>
                </a:cubicBezTo>
                <a:cubicBezTo>
                  <a:pt x="6094331" y="-14228"/>
                  <a:pt x="6172800" y="12168"/>
                  <a:pt x="6384057" y="0"/>
                </a:cubicBezTo>
                <a:cubicBezTo>
                  <a:pt x="6595314" y="-12168"/>
                  <a:pt x="6765126" y="27270"/>
                  <a:pt x="6885413" y="0"/>
                </a:cubicBezTo>
                <a:cubicBezTo>
                  <a:pt x="7005700" y="-27270"/>
                  <a:pt x="7423238" y="29388"/>
                  <a:pt x="7577763" y="0"/>
                </a:cubicBezTo>
                <a:cubicBezTo>
                  <a:pt x="7732288" y="-29388"/>
                  <a:pt x="7813969" y="42225"/>
                  <a:pt x="7983622" y="0"/>
                </a:cubicBezTo>
                <a:cubicBezTo>
                  <a:pt x="8153275" y="-42225"/>
                  <a:pt x="8375361" y="58387"/>
                  <a:pt x="8580475" y="0"/>
                </a:cubicBezTo>
                <a:cubicBezTo>
                  <a:pt x="8785589" y="-58387"/>
                  <a:pt x="8852386" y="25535"/>
                  <a:pt x="8986335" y="0"/>
                </a:cubicBezTo>
                <a:cubicBezTo>
                  <a:pt x="9120284" y="-25535"/>
                  <a:pt x="9441121" y="72503"/>
                  <a:pt x="9774181" y="0"/>
                </a:cubicBezTo>
                <a:cubicBezTo>
                  <a:pt x="10107241" y="-72503"/>
                  <a:pt x="10381310" y="9440"/>
                  <a:pt x="10585901" y="0"/>
                </a:cubicBezTo>
                <a:cubicBezTo>
                  <a:pt x="11267063" y="-30704"/>
                  <a:pt x="11627136" y="447779"/>
                  <a:pt x="11622156" y="1036255"/>
                </a:cubicBezTo>
                <a:cubicBezTo>
                  <a:pt x="11645715" y="1305631"/>
                  <a:pt x="11612860" y="1362574"/>
                  <a:pt x="11622156" y="1628383"/>
                </a:cubicBezTo>
                <a:cubicBezTo>
                  <a:pt x="11631452" y="1894192"/>
                  <a:pt x="11564989" y="1987825"/>
                  <a:pt x="11622156" y="2220511"/>
                </a:cubicBezTo>
                <a:cubicBezTo>
                  <a:pt x="11679323" y="2453197"/>
                  <a:pt x="11618668" y="2536933"/>
                  <a:pt x="11622156" y="2729741"/>
                </a:cubicBezTo>
                <a:cubicBezTo>
                  <a:pt x="11625644" y="2922549"/>
                  <a:pt x="11575197" y="3009380"/>
                  <a:pt x="11622156" y="3238971"/>
                </a:cubicBezTo>
                <a:cubicBezTo>
                  <a:pt x="11669115" y="3468562"/>
                  <a:pt x="11615675" y="3588487"/>
                  <a:pt x="11622156" y="3748201"/>
                </a:cubicBezTo>
                <a:cubicBezTo>
                  <a:pt x="11628637" y="3907915"/>
                  <a:pt x="11603177" y="4160018"/>
                  <a:pt x="11622156" y="4340329"/>
                </a:cubicBezTo>
                <a:cubicBezTo>
                  <a:pt x="11641135" y="4520640"/>
                  <a:pt x="11617584" y="4976315"/>
                  <a:pt x="11622156" y="5181151"/>
                </a:cubicBezTo>
                <a:cubicBezTo>
                  <a:pt x="11639150" y="5662186"/>
                  <a:pt x="11030332" y="6309523"/>
                  <a:pt x="10585901" y="6217406"/>
                </a:cubicBezTo>
                <a:cubicBezTo>
                  <a:pt x="10337652" y="6285529"/>
                  <a:pt x="10133333" y="6181319"/>
                  <a:pt x="9798055" y="6217406"/>
                </a:cubicBezTo>
                <a:cubicBezTo>
                  <a:pt x="9462777" y="6253493"/>
                  <a:pt x="9308616" y="6143062"/>
                  <a:pt x="9010209" y="6217406"/>
                </a:cubicBezTo>
                <a:cubicBezTo>
                  <a:pt x="8711802" y="6291750"/>
                  <a:pt x="8700130" y="6171897"/>
                  <a:pt x="8413357" y="6217406"/>
                </a:cubicBezTo>
                <a:cubicBezTo>
                  <a:pt x="8126584" y="6262915"/>
                  <a:pt x="8076860" y="6204478"/>
                  <a:pt x="7912000" y="6217406"/>
                </a:cubicBezTo>
                <a:cubicBezTo>
                  <a:pt x="7747140" y="6230334"/>
                  <a:pt x="7667366" y="6186178"/>
                  <a:pt x="7601637" y="6217406"/>
                </a:cubicBezTo>
                <a:cubicBezTo>
                  <a:pt x="7535908" y="6248634"/>
                  <a:pt x="7032918" y="6160424"/>
                  <a:pt x="6813791" y="6217406"/>
                </a:cubicBezTo>
                <a:cubicBezTo>
                  <a:pt x="6594664" y="6274388"/>
                  <a:pt x="6619245" y="6205743"/>
                  <a:pt x="6503427" y="6217406"/>
                </a:cubicBezTo>
                <a:cubicBezTo>
                  <a:pt x="6387609" y="6229069"/>
                  <a:pt x="5992795" y="6185753"/>
                  <a:pt x="5811078" y="6217406"/>
                </a:cubicBezTo>
                <a:cubicBezTo>
                  <a:pt x="5629361" y="6249059"/>
                  <a:pt x="5527167" y="6216013"/>
                  <a:pt x="5309722" y="6217406"/>
                </a:cubicBezTo>
                <a:cubicBezTo>
                  <a:pt x="5092277" y="6218799"/>
                  <a:pt x="5076122" y="6202968"/>
                  <a:pt x="4903862" y="6217406"/>
                </a:cubicBezTo>
                <a:cubicBezTo>
                  <a:pt x="4731602" y="6231844"/>
                  <a:pt x="4579650" y="6214697"/>
                  <a:pt x="4402505" y="6217406"/>
                </a:cubicBezTo>
                <a:cubicBezTo>
                  <a:pt x="4225360" y="6220115"/>
                  <a:pt x="3955444" y="6143480"/>
                  <a:pt x="3710156" y="6217406"/>
                </a:cubicBezTo>
                <a:cubicBezTo>
                  <a:pt x="3464868" y="6291332"/>
                  <a:pt x="3266060" y="6204638"/>
                  <a:pt x="3017807" y="6217406"/>
                </a:cubicBezTo>
                <a:cubicBezTo>
                  <a:pt x="2769554" y="6230174"/>
                  <a:pt x="2663306" y="6190969"/>
                  <a:pt x="2516450" y="6217406"/>
                </a:cubicBezTo>
                <a:cubicBezTo>
                  <a:pt x="2369594" y="6243843"/>
                  <a:pt x="2150247" y="6215625"/>
                  <a:pt x="2015094" y="6217406"/>
                </a:cubicBezTo>
                <a:cubicBezTo>
                  <a:pt x="1879941" y="6219187"/>
                  <a:pt x="1390688" y="6148435"/>
                  <a:pt x="1036255" y="6217406"/>
                </a:cubicBezTo>
                <a:cubicBezTo>
                  <a:pt x="462337" y="6311625"/>
                  <a:pt x="-86013" y="5696897"/>
                  <a:pt x="0" y="5181151"/>
                </a:cubicBezTo>
                <a:cubicBezTo>
                  <a:pt x="-18825" y="5023308"/>
                  <a:pt x="73345" y="4809812"/>
                  <a:pt x="0" y="4547574"/>
                </a:cubicBezTo>
                <a:cubicBezTo>
                  <a:pt x="-73345" y="4285336"/>
                  <a:pt x="7948" y="4261332"/>
                  <a:pt x="0" y="4079793"/>
                </a:cubicBezTo>
                <a:cubicBezTo>
                  <a:pt x="-7948" y="3898254"/>
                  <a:pt x="49901" y="3605624"/>
                  <a:pt x="0" y="3404767"/>
                </a:cubicBezTo>
                <a:cubicBezTo>
                  <a:pt x="-49901" y="3203910"/>
                  <a:pt x="16186" y="3005404"/>
                  <a:pt x="0" y="2854088"/>
                </a:cubicBezTo>
                <a:cubicBezTo>
                  <a:pt x="-16186" y="2702772"/>
                  <a:pt x="59009" y="2394716"/>
                  <a:pt x="0" y="2220511"/>
                </a:cubicBezTo>
                <a:cubicBezTo>
                  <a:pt x="-59009" y="2046306"/>
                  <a:pt x="24901" y="1834963"/>
                  <a:pt x="0" y="1711281"/>
                </a:cubicBezTo>
                <a:cubicBezTo>
                  <a:pt x="-24901" y="1587599"/>
                  <a:pt x="46540" y="1348988"/>
                  <a:pt x="0" y="1036255"/>
                </a:cubicBezTo>
                <a:close/>
              </a:path>
              <a:path w="11622156" h="6217406" stroke="0" extrusionOk="0">
                <a:moveTo>
                  <a:pt x="0" y="1036255"/>
                </a:moveTo>
                <a:cubicBezTo>
                  <a:pt x="-12085" y="392560"/>
                  <a:pt x="422161" y="-90004"/>
                  <a:pt x="1036255" y="0"/>
                </a:cubicBezTo>
                <a:cubicBezTo>
                  <a:pt x="1173539" y="-18665"/>
                  <a:pt x="1253782" y="18705"/>
                  <a:pt x="1346618" y="0"/>
                </a:cubicBezTo>
                <a:cubicBezTo>
                  <a:pt x="1439454" y="-18705"/>
                  <a:pt x="1720314" y="26932"/>
                  <a:pt x="1943471" y="0"/>
                </a:cubicBezTo>
                <a:cubicBezTo>
                  <a:pt x="2166628" y="-26932"/>
                  <a:pt x="2187883" y="29584"/>
                  <a:pt x="2253835" y="0"/>
                </a:cubicBezTo>
                <a:cubicBezTo>
                  <a:pt x="2319787" y="-29584"/>
                  <a:pt x="2781812" y="13236"/>
                  <a:pt x="2946184" y="0"/>
                </a:cubicBezTo>
                <a:cubicBezTo>
                  <a:pt x="3110556" y="-13236"/>
                  <a:pt x="3209882" y="33005"/>
                  <a:pt x="3352044" y="0"/>
                </a:cubicBezTo>
                <a:cubicBezTo>
                  <a:pt x="3494206" y="-33005"/>
                  <a:pt x="3573824" y="14677"/>
                  <a:pt x="3662408" y="0"/>
                </a:cubicBezTo>
                <a:cubicBezTo>
                  <a:pt x="3750992" y="-14677"/>
                  <a:pt x="3832588" y="12971"/>
                  <a:pt x="3972771" y="0"/>
                </a:cubicBezTo>
                <a:cubicBezTo>
                  <a:pt x="4112954" y="-12971"/>
                  <a:pt x="4342067" y="25825"/>
                  <a:pt x="4569624" y="0"/>
                </a:cubicBezTo>
                <a:cubicBezTo>
                  <a:pt x="4797181" y="-25825"/>
                  <a:pt x="4855288" y="29320"/>
                  <a:pt x="4975484" y="0"/>
                </a:cubicBezTo>
                <a:cubicBezTo>
                  <a:pt x="5095680" y="-29320"/>
                  <a:pt x="5172539" y="25609"/>
                  <a:pt x="5285847" y="0"/>
                </a:cubicBezTo>
                <a:cubicBezTo>
                  <a:pt x="5399155" y="-25609"/>
                  <a:pt x="5912409" y="75686"/>
                  <a:pt x="6073693" y="0"/>
                </a:cubicBezTo>
                <a:cubicBezTo>
                  <a:pt x="6234977" y="-75686"/>
                  <a:pt x="6539683" y="12269"/>
                  <a:pt x="6766043" y="0"/>
                </a:cubicBezTo>
                <a:cubicBezTo>
                  <a:pt x="6992403" y="-12269"/>
                  <a:pt x="7075097" y="16342"/>
                  <a:pt x="7171903" y="0"/>
                </a:cubicBezTo>
                <a:cubicBezTo>
                  <a:pt x="7268709" y="-16342"/>
                  <a:pt x="7538260" y="41890"/>
                  <a:pt x="7768755" y="0"/>
                </a:cubicBezTo>
                <a:cubicBezTo>
                  <a:pt x="7999250" y="-41890"/>
                  <a:pt x="7946711" y="30752"/>
                  <a:pt x="8079119" y="0"/>
                </a:cubicBezTo>
                <a:cubicBezTo>
                  <a:pt x="8211527" y="-30752"/>
                  <a:pt x="8392328" y="55169"/>
                  <a:pt x="8580475" y="0"/>
                </a:cubicBezTo>
                <a:cubicBezTo>
                  <a:pt x="8768622" y="-55169"/>
                  <a:pt x="8792435" y="36459"/>
                  <a:pt x="8890839" y="0"/>
                </a:cubicBezTo>
                <a:cubicBezTo>
                  <a:pt x="8989243" y="-36459"/>
                  <a:pt x="9112627" y="3321"/>
                  <a:pt x="9201202" y="0"/>
                </a:cubicBezTo>
                <a:cubicBezTo>
                  <a:pt x="9289777" y="-3321"/>
                  <a:pt x="9565686" y="26563"/>
                  <a:pt x="9702559" y="0"/>
                </a:cubicBezTo>
                <a:cubicBezTo>
                  <a:pt x="9839432" y="-26563"/>
                  <a:pt x="10290307" y="42116"/>
                  <a:pt x="10585901" y="0"/>
                </a:cubicBezTo>
                <a:cubicBezTo>
                  <a:pt x="11142783" y="-17234"/>
                  <a:pt x="11733260" y="468207"/>
                  <a:pt x="11622156" y="1036255"/>
                </a:cubicBezTo>
                <a:cubicBezTo>
                  <a:pt x="11682344" y="1290495"/>
                  <a:pt x="11563353" y="1349730"/>
                  <a:pt x="11622156" y="1545485"/>
                </a:cubicBezTo>
                <a:cubicBezTo>
                  <a:pt x="11680959" y="1741240"/>
                  <a:pt x="11577377" y="1877330"/>
                  <a:pt x="11622156" y="2137613"/>
                </a:cubicBezTo>
                <a:cubicBezTo>
                  <a:pt x="11666935" y="2397896"/>
                  <a:pt x="11559929" y="2479682"/>
                  <a:pt x="11622156" y="2812639"/>
                </a:cubicBezTo>
                <a:cubicBezTo>
                  <a:pt x="11684383" y="3145596"/>
                  <a:pt x="11562756" y="3216848"/>
                  <a:pt x="11622156" y="3363318"/>
                </a:cubicBezTo>
                <a:cubicBezTo>
                  <a:pt x="11681556" y="3509788"/>
                  <a:pt x="11577660" y="3839286"/>
                  <a:pt x="11622156" y="3996895"/>
                </a:cubicBezTo>
                <a:cubicBezTo>
                  <a:pt x="11666652" y="4154504"/>
                  <a:pt x="11619760" y="4324795"/>
                  <a:pt x="11622156" y="4589023"/>
                </a:cubicBezTo>
                <a:cubicBezTo>
                  <a:pt x="11624552" y="4853251"/>
                  <a:pt x="11614592" y="5053313"/>
                  <a:pt x="11622156" y="5181151"/>
                </a:cubicBezTo>
                <a:cubicBezTo>
                  <a:pt x="11749148" y="5822591"/>
                  <a:pt x="11094826" y="6309770"/>
                  <a:pt x="10585901" y="6217406"/>
                </a:cubicBezTo>
                <a:cubicBezTo>
                  <a:pt x="10483091" y="6249241"/>
                  <a:pt x="10413037" y="6180226"/>
                  <a:pt x="10275538" y="6217406"/>
                </a:cubicBezTo>
                <a:cubicBezTo>
                  <a:pt x="10138039" y="6254586"/>
                  <a:pt x="10100954" y="6184665"/>
                  <a:pt x="9965174" y="6217406"/>
                </a:cubicBezTo>
                <a:cubicBezTo>
                  <a:pt x="9829394" y="6250147"/>
                  <a:pt x="9556708" y="6131495"/>
                  <a:pt x="9177328" y="6217406"/>
                </a:cubicBezTo>
                <a:cubicBezTo>
                  <a:pt x="8797948" y="6303317"/>
                  <a:pt x="8708953" y="6150430"/>
                  <a:pt x="8484979" y="6217406"/>
                </a:cubicBezTo>
                <a:cubicBezTo>
                  <a:pt x="8261005" y="6284382"/>
                  <a:pt x="8231182" y="6194150"/>
                  <a:pt x="7983622" y="6217406"/>
                </a:cubicBezTo>
                <a:cubicBezTo>
                  <a:pt x="7736062" y="6240662"/>
                  <a:pt x="7685162" y="6212914"/>
                  <a:pt x="7482266" y="6217406"/>
                </a:cubicBezTo>
                <a:cubicBezTo>
                  <a:pt x="7279370" y="6221898"/>
                  <a:pt x="7162898" y="6197649"/>
                  <a:pt x="7076406" y="6217406"/>
                </a:cubicBezTo>
                <a:cubicBezTo>
                  <a:pt x="6989914" y="6237163"/>
                  <a:pt x="6592310" y="6171624"/>
                  <a:pt x="6384057" y="6217406"/>
                </a:cubicBezTo>
                <a:cubicBezTo>
                  <a:pt x="6175804" y="6263188"/>
                  <a:pt x="5941602" y="6199309"/>
                  <a:pt x="5787204" y="6217406"/>
                </a:cubicBezTo>
                <a:cubicBezTo>
                  <a:pt x="5632806" y="6235503"/>
                  <a:pt x="5531987" y="6176047"/>
                  <a:pt x="5285847" y="6217406"/>
                </a:cubicBezTo>
                <a:cubicBezTo>
                  <a:pt x="5039707" y="6258765"/>
                  <a:pt x="5026022" y="6159957"/>
                  <a:pt x="4784491" y="6217406"/>
                </a:cubicBezTo>
                <a:cubicBezTo>
                  <a:pt x="4542960" y="6274855"/>
                  <a:pt x="4307129" y="6160343"/>
                  <a:pt x="4092142" y="6217406"/>
                </a:cubicBezTo>
                <a:cubicBezTo>
                  <a:pt x="3877155" y="6274469"/>
                  <a:pt x="3515496" y="6204186"/>
                  <a:pt x="3304296" y="6217406"/>
                </a:cubicBezTo>
                <a:cubicBezTo>
                  <a:pt x="3093096" y="6230626"/>
                  <a:pt x="3012453" y="6186643"/>
                  <a:pt x="2802940" y="6217406"/>
                </a:cubicBezTo>
                <a:cubicBezTo>
                  <a:pt x="2593427" y="6248169"/>
                  <a:pt x="2277642" y="6209311"/>
                  <a:pt x="2110590" y="6217406"/>
                </a:cubicBezTo>
                <a:cubicBezTo>
                  <a:pt x="1943538" y="6225501"/>
                  <a:pt x="1432742" y="6123902"/>
                  <a:pt x="1036255" y="6217406"/>
                </a:cubicBezTo>
                <a:cubicBezTo>
                  <a:pt x="448661" y="6071810"/>
                  <a:pt x="67108" y="5651353"/>
                  <a:pt x="0" y="5181151"/>
                </a:cubicBezTo>
                <a:cubicBezTo>
                  <a:pt x="-60562" y="4952518"/>
                  <a:pt x="36584" y="4875020"/>
                  <a:pt x="0" y="4589023"/>
                </a:cubicBezTo>
                <a:cubicBezTo>
                  <a:pt x="-36584" y="4303026"/>
                  <a:pt x="36000" y="4252832"/>
                  <a:pt x="0" y="4038344"/>
                </a:cubicBezTo>
                <a:cubicBezTo>
                  <a:pt x="-36000" y="3823856"/>
                  <a:pt x="66483" y="3668900"/>
                  <a:pt x="0" y="3404767"/>
                </a:cubicBezTo>
                <a:cubicBezTo>
                  <a:pt x="-66483" y="3140634"/>
                  <a:pt x="36844" y="2985935"/>
                  <a:pt x="0" y="2854088"/>
                </a:cubicBezTo>
                <a:cubicBezTo>
                  <a:pt x="-36844" y="2722241"/>
                  <a:pt x="26986" y="2536629"/>
                  <a:pt x="0" y="2261960"/>
                </a:cubicBezTo>
                <a:cubicBezTo>
                  <a:pt x="-26986" y="1987291"/>
                  <a:pt x="17722" y="1967774"/>
                  <a:pt x="0" y="1711281"/>
                </a:cubicBezTo>
                <a:cubicBezTo>
                  <a:pt x="-17722" y="1454788"/>
                  <a:pt x="64702" y="1199084"/>
                  <a:pt x="0" y="1036255"/>
                </a:cubicBezTo>
                <a:close/>
              </a:path>
            </a:pathLst>
          </a:custGeom>
          <a:solidFill>
            <a:schemeClr val="bg1">
              <a:alpha val="99000"/>
            </a:schemeClr>
          </a:solidFill>
          <a:ln>
            <a:extLst>
              <a:ext uri="{C807C97D-BFC1-408E-A445-0C87EB9F89A2}">
                <ask:lineSketchStyleProps xmlns:ask="http://schemas.microsoft.com/office/drawing/2018/sketchyshapes" xmlns="" sd="1527365312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7号-萌趣欢乐体" panose="020F0502020204030204"/>
              <a:ea typeface="字魂107号-萌趣欢乐体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CA8739A-A26E-4E09-C7D2-9CEEEE30DC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31340" y="662843"/>
            <a:ext cx="7780481" cy="5192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404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2981110" y="1762405"/>
            <a:ext cx="61245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800" b="1" dirty="0">
                <a:solidFill>
                  <a:prstClr val="white"/>
                </a:solidFill>
                <a:latin typeface="Calibri" panose="020F0502020204030204"/>
              </a:rPr>
              <a:t>C</a:t>
            </a:r>
            <a:r>
              <a:rPr lang="vi-VN" sz="4800" b="1" dirty="0">
                <a:solidFill>
                  <a:prstClr val="white"/>
                </a:solidFill>
                <a:latin typeface="Calibri" panose="020F0502020204030204"/>
              </a:rPr>
              <a:t>hia sẻ cảm xúc gắn kết giữa các bạn trong lớp khi chơi trò chơi.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:a16="http://schemas.microsoft.com/office/drawing/2014/main" xmlns="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xmlns="" id="{FBC495E2-D696-4DDC-82BD-8BB215A3D9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flipH="1">
            <a:off x="0" y="-30480"/>
            <a:ext cx="4181152" cy="50664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EA1ED2E1-86F5-6C3E-A072-49453168BD51}"/>
              </a:ext>
            </a:extLst>
          </p:cNvPr>
          <p:cNvSpPr/>
          <p:nvPr/>
        </p:nvSpPr>
        <p:spPr>
          <a:xfrm>
            <a:off x="235591" y="86363"/>
            <a:ext cx="11720818" cy="6685273"/>
          </a:xfrm>
          <a:custGeom>
            <a:avLst/>
            <a:gdLst>
              <a:gd name="connsiteX0" fmla="*/ 0 w 11720818"/>
              <a:gd name="connsiteY0" fmla="*/ 666655 h 6685273"/>
              <a:gd name="connsiteX1" fmla="*/ 666655 w 11720818"/>
              <a:gd name="connsiteY1" fmla="*/ 0 h 6685273"/>
              <a:gd name="connsiteX2" fmla="*/ 11054163 w 11720818"/>
              <a:gd name="connsiteY2" fmla="*/ 0 h 6685273"/>
              <a:gd name="connsiteX3" fmla="*/ 11720818 w 11720818"/>
              <a:gd name="connsiteY3" fmla="*/ 666655 h 6685273"/>
              <a:gd name="connsiteX4" fmla="*/ 11720818 w 11720818"/>
              <a:gd name="connsiteY4" fmla="*/ 6018618 h 6685273"/>
              <a:gd name="connsiteX5" fmla="*/ 11054163 w 11720818"/>
              <a:gd name="connsiteY5" fmla="*/ 6685273 h 6685273"/>
              <a:gd name="connsiteX6" fmla="*/ 666655 w 11720818"/>
              <a:gd name="connsiteY6" fmla="*/ 6685273 h 6685273"/>
              <a:gd name="connsiteX7" fmla="*/ 0 w 11720818"/>
              <a:gd name="connsiteY7" fmla="*/ 6018618 h 6685273"/>
              <a:gd name="connsiteX8" fmla="*/ 0 w 11720818"/>
              <a:gd name="connsiteY8" fmla="*/ 666655 h 66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20818" h="6685273" fill="none" extrusionOk="0">
                <a:moveTo>
                  <a:pt x="0" y="666655"/>
                </a:moveTo>
                <a:cubicBezTo>
                  <a:pt x="2027" y="353342"/>
                  <a:pt x="312607" y="23723"/>
                  <a:pt x="666655" y="0"/>
                </a:cubicBezTo>
                <a:cubicBezTo>
                  <a:pt x="5022528" y="72427"/>
                  <a:pt x="9113615" y="61419"/>
                  <a:pt x="11054163" y="0"/>
                </a:cubicBezTo>
                <a:cubicBezTo>
                  <a:pt x="11416817" y="-38058"/>
                  <a:pt x="11675639" y="284807"/>
                  <a:pt x="11720818" y="666655"/>
                </a:cubicBezTo>
                <a:cubicBezTo>
                  <a:pt x="11821694" y="1769157"/>
                  <a:pt x="11613505" y="3509150"/>
                  <a:pt x="11720818" y="6018618"/>
                </a:cubicBezTo>
                <a:cubicBezTo>
                  <a:pt x="11734482" y="6317455"/>
                  <a:pt x="11396820" y="6656658"/>
                  <a:pt x="11054163" y="6685273"/>
                </a:cubicBezTo>
                <a:cubicBezTo>
                  <a:pt x="6047159" y="6715100"/>
                  <a:pt x="5653155" y="6605967"/>
                  <a:pt x="666655" y="6685273"/>
                </a:cubicBezTo>
                <a:cubicBezTo>
                  <a:pt x="322865" y="6682515"/>
                  <a:pt x="-10619" y="6388901"/>
                  <a:pt x="0" y="6018618"/>
                </a:cubicBezTo>
                <a:cubicBezTo>
                  <a:pt x="50037" y="3347983"/>
                  <a:pt x="770" y="2350125"/>
                  <a:pt x="0" y="666655"/>
                </a:cubicBezTo>
                <a:close/>
              </a:path>
              <a:path w="11720818" h="6685273" stroke="0" extrusionOk="0">
                <a:moveTo>
                  <a:pt x="0" y="666655"/>
                </a:moveTo>
                <a:cubicBezTo>
                  <a:pt x="70129" y="317588"/>
                  <a:pt x="321181" y="47313"/>
                  <a:pt x="666655" y="0"/>
                </a:cubicBezTo>
                <a:cubicBezTo>
                  <a:pt x="4197087" y="123000"/>
                  <a:pt x="8689733" y="-96860"/>
                  <a:pt x="11054163" y="0"/>
                </a:cubicBezTo>
                <a:cubicBezTo>
                  <a:pt x="11378686" y="-33275"/>
                  <a:pt x="11750668" y="238293"/>
                  <a:pt x="11720818" y="666655"/>
                </a:cubicBezTo>
                <a:cubicBezTo>
                  <a:pt x="11723991" y="2382026"/>
                  <a:pt x="11815085" y="5111999"/>
                  <a:pt x="11720818" y="6018618"/>
                </a:cubicBezTo>
                <a:cubicBezTo>
                  <a:pt x="11700575" y="6394135"/>
                  <a:pt x="11389704" y="6679931"/>
                  <a:pt x="11054163" y="6685273"/>
                </a:cubicBezTo>
                <a:cubicBezTo>
                  <a:pt x="5947613" y="6524566"/>
                  <a:pt x="3023957" y="6724940"/>
                  <a:pt x="666655" y="6685273"/>
                </a:cubicBezTo>
                <a:cubicBezTo>
                  <a:pt x="257400" y="6676978"/>
                  <a:pt x="-65154" y="6357284"/>
                  <a:pt x="0" y="6018618"/>
                </a:cubicBezTo>
                <a:cubicBezTo>
                  <a:pt x="32216" y="4042986"/>
                  <a:pt x="57206" y="2394231"/>
                  <a:pt x="0" y="666655"/>
                </a:cubicBezTo>
                <a:close/>
              </a:path>
            </a:pathLst>
          </a:custGeom>
          <a:solidFill>
            <a:schemeClr val="bg1">
              <a:alpha val="73000"/>
            </a:schemeClr>
          </a:solidFill>
          <a:ln w="38100">
            <a:noFill/>
            <a:prstDash val="dash"/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F75241A7-726D-470E-42CF-5FF0886B3BA3}"/>
              </a:ext>
            </a:extLst>
          </p:cNvPr>
          <p:cNvSpPr/>
          <p:nvPr/>
        </p:nvSpPr>
        <p:spPr>
          <a:xfrm>
            <a:off x="1068512" y="1801372"/>
            <a:ext cx="10169330" cy="353091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</a:t>
            </a:r>
            <a:r>
              <a:rPr lang="vi-VN" sz="44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ề nhà cùng trao đổi với người thân: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Những lời nói, hành động thể hiện sự yêu thương với thầy cô.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  <a:defRPr/>
            </a:pPr>
            <a:r>
              <a:rPr lang="vi-VN" sz="44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Chia sẻ những khó khăn với bạn bè.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xmlns="" id="{E245C3BF-68C2-7233-A0D5-6F4879D226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151" y="2084825"/>
            <a:ext cx="495300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A2EA35D-5EE4-0171-216F-3A7D0E57B24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0444" y="293713"/>
            <a:ext cx="6005080" cy="1359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9056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AAD291-A931-49F1-FFE0-B72B08F527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 t="453" b="30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AF9566E-812E-849B-D601-63E3DD7030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9189429">
            <a:off x="10114193" y="3456275"/>
            <a:ext cx="2595860" cy="339408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340D4E8-A945-EFAC-0751-71DDA8225F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837166">
            <a:off x="-276747" y="3471827"/>
            <a:ext cx="2274849" cy="336297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F916609-D379-3FC4-0CB3-15561C96BA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3831" y="2144892"/>
            <a:ext cx="6011177" cy="260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771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6" action="ppaction://hlinksldjump"/>
            <a:extLst>
              <a:ext uri="{FF2B5EF4-FFF2-40B4-BE49-F238E27FC236}">
                <a16:creationId xmlns:a16="http://schemas.microsoft.com/office/drawing/2014/main" xmlns="" id="{BEAFA762-BCC2-21A8-8A32-63949B80C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68" y="1391440"/>
            <a:ext cx="1819378" cy="1763492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A22D15F-892A-3070-E3D0-1B3F4F82EC1E}"/>
              </a:ext>
            </a:extLst>
          </p:cNvPr>
          <p:cNvGrpSpPr/>
          <p:nvPr/>
        </p:nvGrpSpPr>
        <p:grpSpPr>
          <a:xfrm>
            <a:off x="2514304" y="845409"/>
            <a:ext cx="6872353" cy="3202808"/>
            <a:chOff x="2373640" y="809897"/>
            <a:chExt cx="6872353" cy="320280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373640" y="809897"/>
              <a:ext cx="6872353" cy="3202808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21B6D8-8955-A800-730B-EC1853266DC1}"/>
                </a:ext>
              </a:extLst>
            </p:cNvPr>
            <p:cNvSpPr txBox="1"/>
            <p:nvPr/>
          </p:nvSpPr>
          <p:spPr>
            <a:xfrm>
              <a:off x="3716962" y="980140"/>
              <a:ext cx="4526214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muốt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Ruột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trắng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với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học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sinh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Thích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cọ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vào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xmlns="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 phấn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5116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A22D15F-892A-3070-E3D0-1B3F4F82EC1E}"/>
              </a:ext>
            </a:extLst>
          </p:cNvPr>
          <p:cNvGrpSpPr/>
          <p:nvPr/>
        </p:nvGrpSpPr>
        <p:grpSpPr>
          <a:xfrm>
            <a:off x="2379217" y="782452"/>
            <a:ext cx="7142528" cy="3328722"/>
            <a:chOff x="2238553" y="746940"/>
            <a:chExt cx="7142528" cy="332872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38553" y="746940"/>
              <a:ext cx="7142528" cy="332872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21B6D8-8955-A800-730B-EC1853266DC1}"/>
                </a:ext>
              </a:extLst>
            </p:cNvPr>
            <p:cNvSpPr txBox="1"/>
            <p:nvPr/>
          </p:nvSpPr>
          <p:spPr>
            <a:xfrm>
              <a:off x="2707070" y="1008341"/>
              <a:ext cx="64965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Đầu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đuôi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vuông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vắn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nhau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chia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nhiều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đốt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mau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rất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đều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Tính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tình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chân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thực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yêu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Muốn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ngắn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mọi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có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em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                  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Là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cái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xmlns="" id="{C0830F0E-0A7D-EC64-5919-AE3A812DC567}"/>
              </a:ext>
            </a:extLst>
          </p:cNvPr>
          <p:cNvSpPr/>
          <p:nvPr/>
        </p:nvSpPr>
        <p:spPr>
          <a:xfrm>
            <a:off x="3165951" y="4691622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Thước kẻ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hlinkClick r:id="rId7" action="ppaction://hlinksldjump"/>
            <a:extLst>
              <a:ext uri="{FF2B5EF4-FFF2-40B4-BE49-F238E27FC236}">
                <a16:creationId xmlns:a16="http://schemas.microsoft.com/office/drawing/2014/main" xmlns="" id="{98CBF892-8B72-9A4E-F5D3-77BAC82E34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4444" y="1534285"/>
            <a:ext cx="1749704" cy="1676545"/>
          </a:xfrm>
          <a:prstGeom prst="rect">
            <a:avLst/>
          </a:prstGeom>
        </p:spPr>
      </p:pic>
      <p:pic>
        <p:nvPicPr>
          <p:cNvPr id="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C761B851-4420-8680-BCD3-7115E0498E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6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xmlns="" id="{1A22D15F-892A-3070-E3D0-1B3F4F82EC1E}"/>
              </a:ext>
            </a:extLst>
          </p:cNvPr>
          <p:cNvGrpSpPr/>
          <p:nvPr/>
        </p:nvGrpSpPr>
        <p:grpSpPr>
          <a:xfrm>
            <a:off x="2659823" y="1381285"/>
            <a:ext cx="6872353" cy="2442830"/>
            <a:chOff x="2373640" y="1377924"/>
            <a:chExt cx="6872353" cy="244283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xmlns="" id="{EF0E2805-02C5-5A48-D265-9F8934606F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73640" y="1377924"/>
              <a:ext cx="6872353" cy="215553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DE21B6D8-8955-A800-730B-EC1853266DC1}"/>
                </a:ext>
              </a:extLst>
            </p:cNvPr>
            <p:cNvSpPr txBox="1"/>
            <p:nvPr/>
          </p:nvSpPr>
          <p:spPr>
            <a:xfrm>
              <a:off x="2695143" y="1512430"/>
              <a:ext cx="6100778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Nghề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gì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khuyên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chúng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Điều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hay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lẽ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phải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cho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ta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nên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người</a:t>
              </a: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?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D05210"/>
                  </a:solidFill>
                  <a:effectLst/>
                  <a:uLnTx/>
                  <a:uFillTx/>
                </a:rPr>
                <a:t>                 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D0521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26" name="c">
            <a:extLst>
              <a:ext uri="{FF2B5EF4-FFF2-40B4-BE49-F238E27FC236}">
                <a16:creationId xmlns:a16="http://schemas.microsoft.com/office/drawing/2014/main" xmlns="" id="{C0830F0E-0A7D-EC64-5919-AE3A812DC567}"/>
              </a:ext>
            </a:extLst>
          </p:cNvPr>
          <p:cNvSpPr/>
          <p:nvPr/>
        </p:nvSpPr>
        <p:spPr>
          <a:xfrm>
            <a:off x="3446325" y="4095784"/>
            <a:ext cx="5299346" cy="1380931"/>
          </a:xfrm>
          <a:prstGeom prst="roundRect">
            <a:avLst/>
          </a:prstGeom>
          <a:solidFill>
            <a:srgbClr val="FFFF99"/>
          </a:solidFill>
          <a:ln w="5715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FFC000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Nghề giáo viên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C000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7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6FF27F32-49AA-4FA0-5165-8FB39BE174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10107" y="-242119"/>
            <a:ext cx="487363" cy="487363"/>
          </a:xfrm>
          <a:prstGeom prst="rect">
            <a:avLst/>
          </a:prstGeom>
        </p:spPr>
      </p:pic>
      <p:pic>
        <p:nvPicPr>
          <p:cNvPr id="6" name="Picture 5">
            <a:hlinkClick r:id="rId8" action="ppaction://hlinksldjump"/>
            <a:extLst>
              <a:ext uri="{FF2B5EF4-FFF2-40B4-BE49-F238E27FC236}">
                <a16:creationId xmlns:a16="http://schemas.microsoft.com/office/drawing/2014/main" xmlns="" id="{5FD036A6-AF5E-B8D5-1DDF-4306FD3CA0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984" y="1531504"/>
            <a:ext cx="1749704" cy="1664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77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448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B43F927-7277-AFE5-8BD7-1C7A0F8AEC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2113" y="1572359"/>
            <a:ext cx="6017274" cy="64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F7CD7CE-8305-9154-1332-42F995BF8B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7024" y="2515241"/>
            <a:ext cx="6407451" cy="27800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95A258D-C889-9778-F787-D9F098844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3460" y="395415"/>
            <a:ext cx="328602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751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ED9315E0-A5FD-B933-8F92-EC02DD6B92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3514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0073B0D-361C-008F-D917-F303F59924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9989" y="1248640"/>
            <a:ext cx="4273666" cy="107298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5169A4E9-6125-2710-AAE7-B91F5A8B8C69}"/>
              </a:ext>
            </a:extLst>
          </p:cNvPr>
          <p:cNvSpPr txBox="1"/>
          <p:nvPr/>
        </p:nvSpPr>
        <p:spPr>
          <a:xfrm>
            <a:off x="421240" y="2818822"/>
            <a:ext cx="11366205" cy="26903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nl-NL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Gửi</a:t>
            </a: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thông điệp yêu thương đến thầy cô.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571500" marR="0" indent="-57150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36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Biết gấp hạc giấy và gửi đến thầy cô những thông điệp yêu thương. Biết làm những việc làm cần thiết để giúp đỡ bạn bè vượt qua khó khăn.</a:t>
            </a:r>
            <a:endParaRPr lang="en-US" sz="36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37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32BF00E-E296-01E5-3B1A-19AE2D1679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943" y="4134028"/>
            <a:ext cx="2651149" cy="3541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62D190-EDEA-BE99-ED53-415907B7EB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11" y="813988"/>
            <a:ext cx="6242845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4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289 -0.63009 L -0.3289 -0.62986 C -0.26497 -0.57454 -0.33294 -0.62732 -0.17721 -0.59907 C -0.16901 -0.59769 -0.16159 -0.58982 -0.15442 -0.58333 C -0.14635 -0.57639 -0.13151 -0.55926 -0.13151 -0.55903 C -0.13515 -0.55833 -0.13932 -0.55926 -0.14245 -0.55579 C -0.1582 -0.53796 -0.17656 -0.49838 -0.18997 -0.47778 C -0.26198 -0.36782 -0.22265 -0.42917 -0.26549 -0.37361 C -0.27747 -0.35833 -0.26784 -0.3669 -0.27643 -0.35995 C -0.21354 -0.34931 -0.32213 -0.37037 -0.20989 -0.32847 C -0.17435 -0.31551 -0.10169 -0.29907 -0.10169 -0.29884 C -0.11562 -0.2544 -0.10364 -0.29421 -0.12747 -0.20741 C -0.12968 -0.19907 -0.1345 -0.18287 -0.1345 -0.18264 C -0.13502 -0.17431 -0.13528 -0.16505 -0.13737 -0.15694 C -0.13828 -0.1544 -0.13945 -0.15232 -0.14049 -0.15023 C -0.13346 -0.14931 -0.12656 -0.15 -0.11966 -0.14815 C -0.04857 -0.13194 -0.10599 -0.13843 -0.05898 -0.13449 C -0.05677 -0.13403 -0.05442 -0.13357 -0.05208 -0.13287 C -0.04765 -0.13056 -0.04909 -0.1287 -0.04505 -0.12755 C -0.04375 -0.12708 -0.04258 -0.12755 -0.04101 -0.12755 L -0.04101 -0.12708 " pathEditMode="relative" rAng="0" ptsTypes="AAAAAAAAAAAAAAAAAAAAA">
                                      <p:cBhvr>
                                        <p:cTn id="10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88" y="251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864</Words>
  <Application>Microsoft Office PowerPoint</Application>
  <PresentationFormat>Custom</PresentationFormat>
  <Paragraphs>86</Paragraphs>
  <Slides>36</Slides>
  <Notes>15</Notes>
  <HiddenSlides>0</HiddenSlides>
  <MMClips>5</MMClips>
  <ScaleCrop>false</ScaleCrop>
  <HeadingPairs>
    <vt:vector size="4" baseType="variant">
      <vt:variant>
        <vt:lpstr>Theme</vt:lpstr>
      </vt:variant>
      <vt:variant>
        <vt:i4>11</vt:i4>
      </vt:variant>
      <vt:variant>
        <vt:lpstr>Slide Titles</vt:lpstr>
      </vt:variant>
      <vt:variant>
        <vt:i4>36</vt:i4>
      </vt:variant>
    </vt:vector>
  </HeadingPairs>
  <TitlesOfParts>
    <vt:vector size="47" baseType="lpstr">
      <vt:lpstr>1_Office Theme</vt:lpstr>
      <vt:lpstr>Office Theme</vt:lpstr>
      <vt:lpstr>2_Office Theme</vt:lpstr>
      <vt:lpstr>3_Office Theme</vt:lpstr>
      <vt:lpstr>4_Office Theme</vt:lpstr>
      <vt:lpstr>5_Office Theme</vt:lpstr>
      <vt:lpstr>1_Office 主题​​</vt:lpstr>
      <vt:lpstr>6_Office Theme</vt:lpstr>
      <vt:lpstr>7_Office Theme</vt:lpstr>
      <vt:lpstr>Office 主题​​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HongLuu</cp:lastModifiedBy>
  <cp:revision>36</cp:revision>
  <dcterms:created xsi:type="dcterms:W3CDTF">2023-09-18T10:39:19Z</dcterms:created>
  <dcterms:modified xsi:type="dcterms:W3CDTF">2025-12-21T09:13:11Z</dcterms:modified>
</cp:coreProperties>
</file>