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33" r:id="rId5"/>
  </p:sldMasterIdLst>
  <p:notesMasterIdLst>
    <p:notesMasterId r:id="rId35"/>
  </p:notesMasterIdLst>
  <p:sldIdLst>
    <p:sldId id="3398" r:id="rId6"/>
    <p:sldId id="336" r:id="rId7"/>
    <p:sldId id="356" r:id="rId8"/>
    <p:sldId id="315" r:id="rId9"/>
    <p:sldId id="357" r:id="rId10"/>
    <p:sldId id="359" r:id="rId11"/>
    <p:sldId id="377" r:id="rId12"/>
    <p:sldId id="343" r:id="rId13"/>
    <p:sldId id="360" r:id="rId14"/>
    <p:sldId id="317" r:id="rId15"/>
    <p:sldId id="366" r:id="rId16"/>
    <p:sldId id="378" r:id="rId17"/>
    <p:sldId id="367" r:id="rId18"/>
    <p:sldId id="368" r:id="rId19"/>
    <p:sldId id="379" r:id="rId20"/>
    <p:sldId id="380" r:id="rId21"/>
    <p:sldId id="372" r:id="rId22"/>
    <p:sldId id="344" r:id="rId23"/>
    <p:sldId id="345" r:id="rId24"/>
    <p:sldId id="346" r:id="rId25"/>
    <p:sldId id="347" r:id="rId26"/>
    <p:sldId id="348" r:id="rId27"/>
    <p:sldId id="350" r:id="rId28"/>
    <p:sldId id="349" r:id="rId29"/>
    <p:sldId id="351" r:id="rId30"/>
    <p:sldId id="352" r:id="rId31"/>
    <p:sldId id="3397" r:id="rId32"/>
    <p:sldId id="437" r:id="rId33"/>
    <p:sldId id="35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B7402-5DE1-4796-BA84-09923E71E5B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0620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t>6</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402913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350558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7186391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877D9FE-4542-4B6D-BED3-80FF74001918}"/>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636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8DA3DF-01F9-4A06-BC15-FD063155E949}"/>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659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8BF9AA4-F5E7-4ED6-8D8A-116F39D3DA22}"/>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3433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2DDE664-5A5D-460D-ABCF-8BBA7F0E503E}"/>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836126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68582DE-EA91-4892-8560-E6398F60E7AA}"/>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xmlns=""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9374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D6D41AA-9663-44D9-9FC0-B4BF8B9DD3EC}"/>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23651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9D8CA2F-D2EE-4D87-AFD1-D52A3EA79B8D}"/>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xmlns=""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1159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1163B42-AD6F-49B1-8810-7C97CA62C98D}"/>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8884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398214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E7DC1C-57C7-4DEC-A548-138269233F55}"/>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5110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5A00141-ADD5-45EA-A05D-84B3AE0022D2}"/>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6296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9E81465-BB0A-4E66-8A85-81D448BD2000}"/>
              </a:ext>
            </a:extLst>
          </p:cNvPr>
          <p:cNvSpPr>
            <a:spLocks noGrp="1"/>
          </p:cNvSpPr>
          <p:nvPr>
            <p:ph type="dt" sz="half" idx="10"/>
          </p:nvPr>
        </p:nvSpPr>
        <p:spPr/>
        <p:txBody>
          <a:body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3494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11461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189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2756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10811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195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98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067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1663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758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7555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62028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851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29785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29800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27729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40300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6E991-4FB0-4A7C-B057-5CB7A0E76B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4634CA6-ACF5-4A46-84AB-EB38392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4CA4727-D19C-432C-8B7D-E035EFA55997}"/>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E3EC16A-DBB6-4CF8-A73C-13D47AF64D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8CE7BD2-39C5-4D39-96A7-89649E4FDD5B}"/>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78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00C4B2-D87D-48D8-BF5D-E688CC38F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29EA05A-6886-4D2C-A551-32A39162E5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2F31F2B-99B2-4573-B712-D712C5C917A1}"/>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5CB9BA1-BE4F-4B3B-8C90-492440F3D5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E83A62-232E-4DF5-86BC-2B94F4C5DA5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1975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2873E9-F35F-4AE7-8B46-4B8915DCAD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69A94F2-63DD-4B79-96C7-11571A19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11B7830-0581-4E1C-848E-E7167D4BFE8F}"/>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A1FB43-C6D4-4D62-9DBC-D3BA32B8A6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41CBE3D-5554-441F-9FB4-EE708A73E218}"/>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3118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C5B6A2-917F-49E0-981F-C7DBE5D334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C9B62A8-103C-4E3C-81EA-3C71E6EB38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DF2C74-01E0-4B29-B518-85D967A96D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2E6CB9B-9FA6-4B13-A3CB-B2A405CE8BFE}"/>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43D9EB5-26A9-47B1-AB68-407ADB868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5B463BE-FF63-4815-9568-2946E09525B3}"/>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2210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89A18A-D575-4843-8DAB-3B4E92AFF3E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690675-08FC-42E0-9611-D0892F7B3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DC4E955-8954-4FAE-B549-5AAC272AF4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A281C32-2DB0-4F38-8F3A-E5F4D9A7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F38422C-3470-40A8-A04E-EFE2DE2C00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E98DB03E-2559-4868-A397-3EE21D6F67A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8A9F9DFE-F36D-4052-88B8-06AA10CCFE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9A11ED4-78CB-463E-A985-D0A932516051}"/>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5850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F93A4B-87E4-4DF1-A90B-54E069895E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EE1771-4ADE-4873-A7F6-CB68806CDB22}"/>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C3861CA-5F35-4A75-AD59-A5691E2F88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9F81C113-F98F-4F70-8BF3-7670B05F8F4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259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1DDB9B0-1D13-4600-A04C-9AB313D0D890}"/>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84D3E29-EB4E-4ABA-83D3-0E9A725C4E1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2DFED238-4878-40E3-AFD0-27251640176E}"/>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472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E7992B-B679-4767-BDCF-FBA1FB08EE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3DB3AA0-289E-45EF-86B0-C835DEAD2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B65FE0D-9BFF-4C5C-AB56-48229D42A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1B58790-8458-4121-BFF2-C7D46E4760C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378FA11-D0A4-4D16-8928-F6ADEA7BEA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E696502-57D1-4725-9581-E92D675AB30F}"/>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1559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CF2A23-A6F2-4AD7-AE66-3DE8910930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D4701CC-736C-497A-8660-6A9A073C4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62C2654-CB9D-4F79-8E67-F0104547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A43B96-AD2A-40E1-9E3A-43A3F40810FD}"/>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D657725-EA30-4C23-AAFA-7E77F7D5A5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32DF74D-07B0-4227-BE4D-C1B1E7851512}"/>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101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AE0897-99EA-48D5-AC7F-F31A12A3C2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4D0BCCD-2109-4707-81AD-1FA7AAAE944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45BF41F-7B73-4AF5-847B-30CECBBC45C4}"/>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85F0C28-8E9F-40AD-A7D1-A94E8F2EFE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3D2696C-5E61-49AF-980C-09A54AB33C8A}"/>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758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28917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FFB8111-E541-409E-8BE6-90CECE2A79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EF25715-B464-47FB-8459-E7D59828FB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BD1219-F89C-4766-BA14-18AA389C4D06}"/>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7C04474-EB96-437F-8E7D-F99AC178D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E0AAD-5616-4EF1-B97D-5CC311918D47}"/>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469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5658675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D30FC188-FA43-E34F-102B-617ED0C3A5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8699" y="0"/>
            <a:ext cx="1381125" cy="1381125"/>
          </a:xfrm>
          <a:prstGeom prst="rect">
            <a:avLst/>
          </a:prstGeom>
        </p:spPr>
      </p:pic>
    </p:spTree>
    <p:extLst>
      <p:ext uri="{BB962C8B-B14F-4D97-AF65-F5344CB8AC3E}">
        <p14:creationId xmlns:p14="http://schemas.microsoft.com/office/powerpoint/2010/main" val="279145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43811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1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D32453-8574-4DF3-B006-C82324493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0BE3DD8-1913-40D7-AE4F-F24A70FEF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004D89B-F083-41A0-A43E-EFF85FDD5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4B44324-2F42-4B3F-8FA2-CE2AD8168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FE98FD9-5C41-4559-B930-BF1B9CCA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white circle with leaves and blue text&#10;&#10;Description automatically generated">
            <a:extLst>
              <a:ext uri="{FF2B5EF4-FFF2-40B4-BE49-F238E27FC236}">
                <a16:creationId xmlns="" xmlns:a16="http://schemas.microsoft.com/office/drawing/2014/main" id="{2BA5F42A-DB00-1D34-08AA-9016FE84EE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49" y="190500"/>
            <a:ext cx="1171575" cy="1171575"/>
          </a:xfrm>
          <a:prstGeom prst="rect">
            <a:avLst/>
          </a:prstGeom>
        </p:spPr>
      </p:pic>
    </p:spTree>
    <p:extLst>
      <p:ext uri="{BB962C8B-B14F-4D97-AF65-F5344CB8AC3E}">
        <p14:creationId xmlns:p14="http://schemas.microsoft.com/office/powerpoint/2010/main" val="311591945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3" Type="http://schemas.openxmlformats.org/officeDocument/2006/relationships/customXml" Target="../ink/ink3.xml"/><Relationship Id="rId3" Type="http://schemas.openxmlformats.org/officeDocument/2006/relationships/image" Target="../media/image21.jpg"/><Relationship Id="rId21" Type="http://schemas.openxmlformats.org/officeDocument/2006/relationships/customXml" Target="../ink/ink7.xml"/><Relationship Id="rId17" Type="http://schemas.openxmlformats.org/officeDocument/2006/relationships/customXml" Target="../ink/ink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customXml" Target="../ink/ink2.xml"/><Relationship Id="rId24" Type="http://schemas.openxmlformats.org/officeDocument/2006/relationships/image" Target="../media/image34.png"/><Relationship Id="rId5" Type="http://schemas.microsoft.com/office/2007/relationships/hdphoto" Target="../media/hdphoto5.wdp"/><Relationship Id="rId15" Type="http://schemas.openxmlformats.org/officeDocument/2006/relationships/customXml" Target="../ink/ink4.xml"/><Relationship Id="rId23" Type="http://schemas.microsoft.com/office/2007/relationships/hdphoto" Target="../media/hdphoto6.wdp"/><Relationship Id="rId10" Type="http://schemas.openxmlformats.org/officeDocument/2006/relationships/image" Target="../media/image32.png"/><Relationship Id="rId19" Type="http://schemas.openxmlformats.org/officeDocument/2006/relationships/customXml" Target="../ink/ink6.xml"/><Relationship Id="rId4" Type="http://schemas.openxmlformats.org/officeDocument/2006/relationships/image" Target="../media/image31.png"/><Relationship Id="rId9" Type="http://schemas.openxmlformats.org/officeDocument/2006/relationships/image" Target="NULL"/><Relationship Id="rId22"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9.png"/><Relationship Id="rId10" Type="http://schemas.microsoft.com/office/2007/relationships/hdphoto" Target="../media/hdphoto9.wdp"/><Relationship Id="rId4" Type="http://schemas.openxmlformats.org/officeDocument/2006/relationships/image" Target="../media/image5.sv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8.wdp"/><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9.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4.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904B6D7-57B2-4C6F-92BA-25363FE12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矩形 5">
            <a:extLst>
              <a:ext uri="{FF2B5EF4-FFF2-40B4-BE49-F238E27FC236}">
                <a16:creationId xmlns="" xmlns:a16="http://schemas.microsoft.com/office/drawing/2014/main" id="{BFAE450A-47E0-4376-8D5B-6914FB2036D1}"/>
              </a:ext>
            </a:extLst>
          </p:cNvPr>
          <p:cNvSpPr/>
          <p:nvPr/>
        </p:nvSpPr>
        <p:spPr>
          <a:xfrm>
            <a:off x="698500" y="476250"/>
            <a:ext cx="10833100" cy="5905500"/>
          </a:xfrm>
          <a:prstGeom prst="rect">
            <a:avLst/>
          </a:prstGeom>
          <a:gradFill>
            <a:gsLst>
              <a:gs pos="0">
                <a:schemeClr val="bg1"/>
              </a:gs>
              <a:gs pos="100000">
                <a:schemeClr val="bg1">
                  <a:alpha val="0"/>
                </a:schemeClr>
              </a:gs>
            </a:gsLst>
            <a:lin ang="5400000" scaled="1"/>
          </a:gradFill>
          <a:ln w="41275">
            <a:gradFill>
              <a:gsLst>
                <a:gs pos="0">
                  <a:schemeClr val="bg2">
                    <a:lumMod val="90000"/>
                  </a:schemeClr>
                </a:gs>
                <a:gs pos="100000">
                  <a:schemeClr val="bg2">
                    <a:lumMod val="9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 name="TextBox 1"/>
          <p:cNvSpPr txBox="1"/>
          <p:nvPr/>
        </p:nvSpPr>
        <p:spPr>
          <a:xfrm>
            <a:off x="1272210" y="874643"/>
            <a:ext cx="7553739"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                         TRƯỜNG TIỂU HỌC ĐA PHÚC</a:t>
            </a:r>
            <a:endParaRPr lang="vi-VN" sz="2800" b="1" dirty="0">
              <a:solidFill>
                <a:prstClr val="black"/>
              </a:solidFill>
              <a:latin typeface="Times New Roman" pitchFamily="18" charset="0"/>
              <a:cs typeface="Times New Roman" pitchFamily="18" charset="0"/>
            </a:endParaRPr>
          </a:p>
        </p:txBody>
      </p:sp>
      <p:sp>
        <p:nvSpPr>
          <p:cNvPr id="7" name="TextBox 6"/>
          <p:cNvSpPr txBox="1"/>
          <p:nvPr/>
        </p:nvSpPr>
        <p:spPr>
          <a:xfrm>
            <a:off x="3538332" y="4646329"/>
            <a:ext cx="5738191"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43825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xmlns="" id="{DBFDACEF-4130-4884-8F61-AC8F454BB0C9}"/>
              </a:ext>
            </a:extLst>
          </p:cNvPr>
          <p:cNvPicPr>
            <a:picLocks noChangeAspect="1"/>
          </p:cNvPicPr>
          <p:nvPr/>
        </p:nvPicPr>
        <p:blipFill>
          <a:blip r:embed="rId4"/>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xmlns="" id="{EF118FFA-07F6-4AFD-B8DA-19152B36B98A}"/>
              </a:ext>
            </a:extLst>
          </p:cNvPr>
          <p:cNvPicPr>
            <a:picLocks noChangeAspect="1"/>
          </p:cNvPicPr>
          <p:nvPr/>
        </p:nvPicPr>
        <p:blipFill>
          <a:blip r:embed="rId4"/>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xmlns="" id="{5F802A18-1827-4C98-A114-F238E2A3F394}"/>
              </a:ext>
            </a:extLst>
          </p:cNvPr>
          <p:cNvPicPr>
            <a:picLocks noChangeAspect="1"/>
          </p:cNvPicPr>
          <p:nvPr/>
        </p:nvPicPr>
        <p:blipFill>
          <a:blip r:embed="rId5"/>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xmlns=""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xmlns=""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xmlns=""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xmlns=""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5B12A89-BEF5-DC26-F637-1A4766A5E1BB}"/>
              </a:ext>
            </a:extLst>
          </p:cNvPr>
          <p:cNvPicPr>
            <a:picLocks noChangeAspect="1"/>
          </p:cNvPicPr>
          <p:nvPr/>
        </p:nvPicPr>
        <p:blipFill>
          <a:blip r:embed="rId8"/>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xmlns="" id="{DB96FF8E-4BD1-BE61-3EC5-97F0645254C1}"/>
              </a:ext>
            </a:extLst>
          </p:cNvPr>
          <p:cNvPicPr>
            <a:picLocks noChangeAspect="1"/>
          </p:cNvPicPr>
          <p:nvPr/>
        </p:nvPicPr>
        <p:blipFill>
          <a:blip r:embed="rId3"/>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xmlns=""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C50F9A4-991C-C551-F724-2D3E4E7D2E46}"/>
              </a:ext>
            </a:extLst>
          </p:cNvPr>
          <p:cNvPicPr>
            <a:picLocks noChangeAspect="1"/>
          </p:cNvPicPr>
          <p:nvPr/>
        </p:nvPicPr>
        <p:blipFill>
          <a:blip r:embed="rId8"/>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F6FF9CA-69F9-6326-B8BC-B331C2034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a16="http://schemas.microsoft.com/office/drawing/2014/main" xmlns=""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id="{C232E1E7-C2CC-B6C5-8AB0-F6323F8A629B}"/>
                  </a:ext>
                </a:extLst>
              </p:cNvPr>
              <p:cNvPicPr/>
              <p:nvPr/>
            </p:nvPicPr>
            <p:blipFill>
              <a:blip r:embed="rId9"/>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xmlns="" id="{5DDEFE3C-2BA7-684D-962E-9ED04BEDEA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xmlns=""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xmlns="" xmlns:aink="http://schemas.microsoft.com/office/drawing/2016/ink" xmlns:p14="http://schemas.microsoft.com/office/powerpoint/2010/main" id="{F95A9CAC-514B-89BF-07F4-07A7886C706F}"/>
                    </a:ext>
                  </a:extLst>
                </p:cNvPr>
                <p:cNvPicPr/>
                <p:nvPr/>
              </p:nvPicPr>
              <p:blipFill>
                <a:blip r:embed="rId9"/>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xmlns="" xmlns:aink="http://schemas.microsoft.com/office/drawing/2016/ink" xmlns:p14="http://schemas.microsoft.com/office/powerpoint/2010/main" id="{7C96917A-5A3F-90B9-3901-1EF1C285B1E3}"/>
                    </a:ext>
                  </a:extLst>
                </p:cNvPr>
                <p:cNvPicPr/>
                <p:nvPr/>
              </p:nvPicPr>
              <p:blipFill>
                <a:blip r:embed="rId9"/>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xmlns="" xmlns:aink="http://schemas.microsoft.com/office/drawing/2016/ink" xmlns:p14="http://schemas.microsoft.com/office/powerpoint/2010/main" id="{8F36EE14-D81D-6010-30EF-93FCB30681D9}"/>
                    </a:ext>
                  </a:extLst>
                </p:cNvPr>
                <p:cNvPicPr/>
                <p:nvPr/>
              </p:nvPicPr>
              <p:blipFill>
                <a:blip r:embed="rId9"/>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p:pic>
            <p:nvPicPr>
              <p:cNvPr id="84" name="Ink 83">
                <a:extLst>
                  <a:ext uri="{FF2B5EF4-FFF2-40B4-BE49-F238E27FC236}">
                    <a16:creationId xmlns:a16="http://schemas.microsoft.com/office/drawing/2014/main" xmlns="" xmlns:aink="http://schemas.microsoft.com/office/drawing/2016/ink" xmlns:p14="http://schemas.microsoft.com/office/powerpoint/2010/main" id="{2942BA1C-09A4-C735-489D-41848F0B36B4}"/>
                  </a:ext>
                </a:extLst>
              </p:cNvPr>
              <p:cNvPicPr/>
              <p:nvPr/>
            </p:nvPicPr>
            <p:blipFill>
              <a:blip r:embed="rId9"/>
              <a:stretch>
                <a:fillRect/>
              </a:stretch>
            </p:blipFill>
            <p:spPr>
              <a:xfrm>
                <a:off x="243918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p:pic>
            <p:nvPicPr>
              <p:cNvPr id="85" name="Ink 84">
                <a:extLst>
                  <a:ext uri="{FF2B5EF4-FFF2-40B4-BE49-F238E27FC236}">
                    <a16:creationId xmlns:a16="http://schemas.microsoft.com/office/drawing/2014/main" xmlns="" xmlns:aink="http://schemas.microsoft.com/office/drawing/2016/ink" xmlns:p14="http://schemas.microsoft.com/office/powerpoint/2010/main" id="{12EE68B6-5214-8731-BF5B-8050EA55E166}"/>
                  </a:ext>
                </a:extLst>
              </p:cNvPr>
              <p:cNvPicPr/>
              <p:nvPr/>
            </p:nvPicPr>
            <p:blipFill>
              <a:blip r:embed="rId9"/>
              <a:stretch>
                <a:fillRect/>
              </a:stretch>
            </p:blipFill>
            <p:spPr>
              <a:xfrm>
                <a:off x="2381670" y="566658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p:pic>
            <p:nvPicPr>
              <p:cNvPr id="86" name="Ink 85">
                <a:extLst>
                  <a:ext uri="{FF2B5EF4-FFF2-40B4-BE49-F238E27FC236}">
                    <a16:creationId xmlns:a16="http://schemas.microsoft.com/office/drawing/2014/main" xmlns="" xmlns:aink="http://schemas.microsoft.com/office/drawing/2016/ink" xmlns:p14="http://schemas.microsoft.com/office/powerpoint/2010/main" id="{DD44B9F9-2AFF-5F08-1975-90FA463DEC5A}"/>
                  </a:ext>
                </a:extLst>
              </p:cNvPr>
              <p:cNvPicPr/>
              <p:nvPr/>
            </p:nvPicPr>
            <p:blipFill>
              <a:blip r:embed="rId9"/>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xmlns="" id="{8DEF9ADA-40C8-539D-FF63-511C1651D1DA}"/>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9D77883-2B3B-61D0-F0CC-8DB4D73BACDC}"/>
              </a:ext>
            </a:extLst>
          </p:cNvPr>
          <p:cNvPicPr>
            <a:picLocks noChangeAspect="1"/>
          </p:cNvPicPr>
          <p:nvPr/>
        </p:nvPicPr>
        <p:blipFill>
          <a:blip r:embed="rId24"/>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xmlns=""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xmlns=""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xmlns=""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xmlns=""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xmlns=""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xmlns=""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xmlns=""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xmlns=""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xmlns=""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xmlns=""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xmlns=""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xmlns=""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xmlns=""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xmlns=""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xmlns=""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1E7901AC-03B5-3AAD-8092-D80758BA796D}"/>
              </a:ext>
            </a:extLst>
          </p:cNvPr>
          <p:cNvPicPr>
            <a:picLocks noChangeAspect="1"/>
          </p:cNvPicPr>
          <p:nvPr/>
        </p:nvPicPr>
        <p:blipFill>
          <a:blip r:embed="rId3"/>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xmlns=""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xmlns="" id="{9C456C9A-C6B1-6AEE-78AA-F53E467ADA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xmlns="" id="{66DB4FAA-47FF-2FB5-AA27-581325E259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C805402-35C2-06FF-1AA2-993405B3065C}"/>
              </a:ext>
            </a:extLst>
          </p:cNvPr>
          <p:cNvSpPr txBox="1"/>
          <p:nvPr/>
        </p:nvSpPr>
        <p:spPr>
          <a:xfrm>
            <a:off x="710353" y="33974"/>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p>
        </p:txBody>
      </p:sp>
      <p:pic>
        <p:nvPicPr>
          <p:cNvPr id="4" name="Picture 3">
            <a:extLst>
              <a:ext uri="{FF2B5EF4-FFF2-40B4-BE49-F238E27FC236}">
                <a16:creationId xmlns:a16="http://schemas.microsoft.com/office/drawing/2014/main" xmlns="" id="{2AAE1B66-96D3-B408-F2ED-9F982C45899E}"/>
              </a:ext>
            </a:extLst>
          </p:cNvPr>
          <p:cNvPicPr>
            <a:picLocks noChangeAspect="1"/>
          </p:cNvPicPr>
          <p:nvPr/>
        </p:nvPicPr>
        <p:blipFill>
          <a:blip r:embed="rId8"/>
          <a:stretch>
            <a:fillRect/>
          </a:stretch>
        </p:blipFill>
        <p:spPr>
          <a:xfrm>
            <a:off x="1209437" y="1360888"/>
            <a:ext cx="5486876" cy="1012024"/>
          </a:xfrm>
          <a:prstGeom prst="rect">
            <a:avLst/>
          </a:prstGeom>
        </p:spPr>
      </p:pic>
      <p:pic>
        <p:nvPicPr>
          <p:cNvPr id="5" name="Picture 4">
            <a:extLst>
              <a:ext uri="{FF2B5EF4-FFF2-40B4-BE49-F238E27FC236}">
                <a16:creationId xmlns:a16="http://schemas.microsoft.com/office/drawing/2014/main" xmlns="" id="{8DD53227-80FA-CDF7-CAE2-169A9848A68D}"/>
              </a:ext>
            </a:extLst>
          </p:cNvPr>
          <p:cNvPicPr>
            <a:picLocks noChangeAspect="1"/>
          </p:cNvPicPr>
          <p:nvPr/>
        </p:nvPicPr>
        <p:blipFill>
          <a:blip r:embed="rId9"/>
          <a:stretch>
            <a:fillRect/>
          </a:stretch>
        </p:blipFill>
        <p:spPr>
          <a:xfrm>
            <a:off x="710275" y="2103392"/>
            <a:ext cx="6675699" cy="2517866"/>
          </a:xfrm>
          <a:prstGeom prst="rect">
            <a:avLst/>
          </a:prstGeom>
        </p:spPr>
      </p:pic>
    </p:spTree>
    <p:extLst>
      <p:ext uri="{BB962C8B-B14F-4D97-AF65-F5344CB8AC3E}">
        <p14:creationId xmlns:p14="http://schemas.microsoft.com/office/powerpoint/2010/main" val="3435417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xmlns=""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xmlns=""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xmlns=""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xmlns=""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xmlns=""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xmlns=""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xmlns=""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xmlns=""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xmlns=""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xmlns=""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xmlns=""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xmlns=""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xmlns=""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xmlns=""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xmlns=""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xmlns=""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xmlns=""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xmlns=""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xmlns="" id="{34B77987-CA13-2212-C833-B12DE33D489C}"/>
              </a:ext>
            </a:extLst>
          </p:cNvPr>
          <p:cNvPicPr>
            <a:picLocks noChangeAspect="1"/>
          </p:cNvPicPr>
          <p:nvPr/>
        </p:nvPicPr>
        <p:blipFill>
          <a:blip r:embed="rId3"/>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xmlns=""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xmlns=""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8C092DCE-6DE8-5E60-E056-B6B5FD074A6A}"/>
              </a:ext>
            </a:extLst>
          </p:cNvPr>
          <p:cNvPicPr>
            <a:picLocks noChangeAspect="1"/>
          </p:cNvPicPr>
          <p:nvPr/>
        </p:nvPicPr>
        <p:blipFill>
          <a:blip r:embed="rId3"/>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xmlns=""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xmlns="" id="{EBA42C16-D17B-D54B-4BE7-245332EBAA54}"/>
              </a:ext>
            </a:extLst>
          </p:cNvPr>
          <p:cNvPicPr>
            <a:picLocks noChangeAspect="1"/>
          </p:cNvPicPr>
          <p:nvPr/>
        </p:nvPicPr>
        <p:blipFill>
          <a:blip r:embed="rId5"/>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xmlns=""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xmlns=""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xmlns=""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4787734-DDA8-B9AE-A27F-F3C3C76030EC}"/>
              </a:ext>
            </a:extLst>
          </p:cNvPr>
          <p:cNvPicPr>
            <a:picLocks noChangeAspect="1"/>
          </p:cNvPicPr>
          <p:nvPr/>
        </p:nvPicPr>
        <p:blipFill>
          <a:blip r:embed="rId5"/>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xmlns=""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xmlns="" id="{AB64BFB3-C7D4-4B36-8A44-DAB1E2DC53C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xmlns="" id="{423707C8-34F0-EF13-CE39-974D9310F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4F3B53B-9C06-F054-7564-77D00E6C6393}"/>
              </a:ext>
            </a:extLst>
          </p:cNvPr>
          <p:cNvPicPr>
            <a:picLocks noChangeAspect="1"/>
          </p:cNvPicPr>
          <p:nvPr/>
        </p:nvPicPr>
        <p:blipFill>
          <a:blip r:embed="rId8"/>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xmlns=""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xmlns=""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xmlns="" id="{8E8FD606-2647-0F55-9876-170C37EC7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43DD5FC-A0C5-20C7-9391-1EC23EC1B6E1}"/>
              </a:ext>
            </a:extLst>
          </p:cNvPr>
          <p:cNvPicPr>
            <a:picLocks noChangeAspect="1"/>
          </p:cNvPicPr>
          <p:nvPr/>
        </p:nvPicPr>
        <p:blipFill>
          <a:blip r:embed="rId8"/>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xmlns=""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xmlns=""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xmlns=""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438</Words>
  <Application>Microsoft Office PowerPoint</Application>
  <PresentationFormat>Custom</PresentationFormat>
  <Paragraphs>48</Paragraphs>
  <Slides>29</Slides>
  <Notes>12</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第一PPT，www.1ppt.com</vt:lpstr>
      <vt:lpstr>Office 主题​​</vt:lpstr>
      <vt:lpstr>Custom Design</vt:lpstr>
      <vt:lpstr>End of Course Jeopardy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28</cp:revision>
  <dcterms:created xsi:type="dcterms:W3CDTF">2023-09-20T13:13:50Z</dcterms:created>
  <dcterms:modified xsi:type="dcterms:W3CDTF">2025-12-21T09:05:47Z</dcterms:modified>
</cp:coreProperties>
</file>