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theme/themeOverride3.xml" ContentType="application/vnd.openxmlformats-officedocument.themeOverride+xml"/>
  <Override PartName="/ppt/tags/tag2.xml" ContentType="application/vnd.openxmlformats-officedocument.presentationml.tags+xml"/>
  <Override PartName="/ppt/notesSlides/notesSlide2.xml" ContentType="application/vnd.openxmlformats-officedocument.presentationml.notesSlide+xml"/>
  <Override PartName="/ppt/theme/themeOverride4.xml" ContentType="application/vnd.openxmlformats-officedocument.themeOverride+xml"/>
  <Override PartName="/ppt/tags/tag3.xml" ContentType="application/vnd.openxmlformats-officedocument.presentationml.tags+xml"/>
  <Override PartName="/ppt/theme/themeOverride5.xml" ContentType="application/vnd.openxmlformats-officedocument.themeOverride+xml"/>
  <Override PartName="/ppt/tags/tag4.xml" ContentType="application/vnd.openxmlformats-officedocument.presentationml.tags+xml"/>
  <Override PartName="/ppt/notesSlides/notesSlide3.xml" ContentType="application/vnd.openxmlformats-officedocument.presentationml.notesSlide+xml"/>
  <Override PartName="/ppt/theme/themeOverride6.xml" ContentType="application/vnd.openxmlformats-officedocument.themeOverr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7.xml" ContentType="application/vnd.openxmlformats-officedocument.themeOverride+xml"/>
  <Override PartName="/ppt/tags/tag6.xml" ContentType="application/vnd.openxmlformats-officedocument.presentationml.tags+xml"/>
  <Override PartName="/ppt/notesSlides/notesSlide6.xml" ContentType="application/vnd.openxmlformats-officedocument.presentationml.notesSlide+xml"/>
  <Override PartName="/ppt/theme/themeOverride8.xml" ContentType="application/vnd.openxmlformats-officedocument.themeOverride+xml"/>
  <Override PartName="/ppt/tags/tag7.xml" ContentType="application/vnd.openxmlformats-officedocument.presentationml.tags+xml"/>
  <Override PartName="/ppt/notesSlides/notesSlide7.xml" ContentType="application/vnd.openxmlformats-officedocument.presentationml.notesSlide+xml"/>
  <Override PartName="/ppt/theme/themeOverride9.xml" ContentType="application/vnd.openxmlformats-officedocument.themeOverride+xml"/>
  <Override PartName="/ppt/tags/tag8.xml" ContentType="application/vnd.openxmlformats-officedocument.presentationml.tags+xml"/>
  <Override PartName="/ppt/notesSlides/notesSlide8.xml" ContentType="application/vnd.openxmlformats-officedocument.presentationml.notesSlide+xml"/>
  <Override PartName="/ppt/theme/themeOverride10.xml" ContentType="application/vnd.openxmlformats-officedocument.themeOverride+xml"/>
  <Override PartName="/ppt/tags/tag9.xml" ContentType="application/vnd.openxmlformats-officedocument.presentationml.tags+xml"/>
  <Override PartName="/ppt/theme/themeOverride11.xml" ContentType="application/vnd.openxmlformats-officedocument.themeOverride+xml"/>
  <Override PartName="/ppt/tags/tag10.xml" ContentType="application/vnd.openxmlformats-officedocument.presentationml.tags+xml"/>
  <Override PartName="/ppt/theme/themeOverride12.xml" ContentType="application/vnd.openxmlformats-officedocument.themeOverride+xml"/>
  <Override PartName="/ppt/tags/tag11.xml" ContentType="application/vnd.openxmlformats-officedocument.presentationml.tags+xml"/>
  <Override PartName="/ppt/notesSlides/notesSlide9.xml" ContentType="application/vnd.openxmlformats-officedocument.presentationml.notesSlide+xml"/>
  <Override PartName="/ppt/theme/themeOverride13.xml" ContentType="application/vnd.openxmlformats-officedocument.themeOverride+xml"/>
  <Override PartName="/ppt/tags/tag12.xml" ContentType="application/vnd.openxmlformats-officedocument.presentationml.tags+xml"/>
  <Override PartName="/ppt/theme/themeOverride14.xml" ContentType="application/vnd.openxmlformats-officedocument.themeOverride+xml"/>
  <Override PartName="/ppt/tags/tag13.xml" ContentType="application/vnd.openxmlformats-officedocument.presentationml.tags+xml"/>
  <Override PartName="/ppt/theme/themeOverride15.xml" ContentType="application/vnd.openxmlformats-officedocument.themeOverride+xml"/>
  <Override PartName="/ppt/tags/tag1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6.xml" ContentType="application/vnd.openxmlformats-officedocument.themeOverride+xml"/>
  <Override PartName="/ppt/tags/tag15.xml" ContentType="application/vnd.openxmlformats-officedocument.presentationml.tags+xml"/>
  <Override PartName="/ppt/notesSlides/notesSlide15.xml" ContentType="application/vnd.openxmlformats-officedocument.presentationml.notesSlide+xml"/>
  <Override PartName="/ppt/theme/themeOverride17.xml" ContentType="application/vnd.openxmlformats-officedocument.themeOverr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Lst>
  <p:notesMasterIdLst>
    <p:notesMasterId r:id="rId43"/>
  </p:notesMasterIdLst>
  <p:sldIdLst>
    <p:sldId id="765" r:id="rId7"/>
    <p:sldId id="257" r:id="rId8"/>
    <p:sldId id="261" r:id="rId9"/>
    <p:sldId id="283" r:id="rId10"/>
    <p:sldId id="285" r:id="rId11"/>
    <p:sldId id="260" r:id="rId12"/>
    <p:sldId id="282" r:id="rId13"/>
    <p:sldId id="302" r:id="rId14"/>
    <p:sldId id="303" r:id="rId15"/>
    <p:sldId id="304" r:id="rId16"/>
    <p:sldId id="305" r:id="rId17"/>
    <p:sldId id="297" r:id="rId18"/>
    <p:sldId id="287" r:id="rId19"/>
    <p:sldId id="306" r:id="rId20"/>
    <p:sldId id="365" r:id="rId21"/>
    <p:sldId id="366" r:id="rId22"/>
    <p:sldId id="299" r:id="rId23"/>
    <p:sldId id="300" r:id="rId24"/>
    <p:sldId id="367" r:id="rId25"/>
    <p:sldId id="274" r:id="rId26"/>
    <p:sldId id="277" r:id="rId27"/>
    <p:sldId id="275" r:id="rId28"/>
    <p:sldId id="298" r:id="rId29"/>
    <p:sldId id="369" r:id="rId30"/>
    <p:sldId id="276" r:id="rId31"/>
    <p:sldId id="370" r:id="rId32"/>
    <p:sldId id="368" r:id="rId33"/>
    <p:sldId id="759" r:id="rId34"/>
    <p:sldId id="758" r:id="rId35"/>
    <p:sldId id="760" r:id="rId36"/>
    <p:sldId id="761" r:id="rId37"/>
    <p:sldId id="762" r:id="rId38"/>
    <p:sldId id="763" r:id="rId39"/>
    <p:sldId id="310" r:id="rId40"/>
    <p:sldId id="764" r:id="rId41"/>
    <p:sldId id="30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D222F-D8AE-483C-8724-C8FDCFF4D947}"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0F88-E020-4357-A507-5ED31B2CE637}" type="slidenum">
              <a:rPr lang="en-US" smtClean="0"/>
              <a:t>‹#›</a:t>
            </a:fld>
            <a:endParaRPr lang="en-US"/>
          </a:p>
        </p:txBody>
      </p:sp>
    </p:spTree>
    <p:extLst>
      <p:ext uri="{BB962C8B-B14F-4D97-AF65-F5344CB8AC3E}">
        <p14:creationId xmlns:p14="http://schemas.microsoft.com/office/powerpoint/2010/main" val="3848474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B7402-5DE1-4796-BA84-09923E71E5B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60620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5964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368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684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Times New Roman" panose="02020603050405020304" pitchFamily="18" charset="0"/>
                <a:ea typeface="Times New Roman" panose="02020603050405020304" pitchFamily="18" charset="0"/>
              </a:rPr>
              <a:t>Gia đình có thể cùng nhau làm rất nhiều hoạt động. Với học sinh lớp 4 các con đã có thể chủ động đề xuất các hoạt động chung như vậy để tạo sự gắn kết giữa các thành viên trong gia đình.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383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2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59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067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978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53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41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C71EF8A-78AD-442D-8993-78FF4ED38AD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2336CE9-CD08-4745-A757-1B3109B94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E1A9F46-9D5D-4D23-A8B5-B9D73002FAA6}"/>
              </a:ext>
            </a:extLst>
          </p:cNvPr>
          <p:cNvSpPr>
            <a:spLocks noGrp="1"/>
          </p:cNvSpPr>
          <p:nvPr>
            <p:ph type="dt" sz="half" idx="10"/>
          </p:nvPr>
        </p:nvSpPr>
        <p:spPr/>
        <p:txBody>
          <a:bodyPr/>
          <a:lstStyle/>
          <a:p>
            <a:fld id="{2AE95AF1-9CBC-47EC-BE4B-361A47E611E1}"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8358FC56-A20C-4CF3-8802-CEAED964A1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F23D95E-CDCA-417A-83FA-BFC3BF55081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308828812"/>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364D095-FA16-414D-908D-041235942B5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20A2389-FE4D-4733-9EFE-848658335C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B871C00-2B22-48CC-AABD-466FEF66CC3C}"/>
              </a:ext>
            </a:extLst>
          </p:cNvPr>
          <p:cNvSpPr>
            <a:spLocks noGrp="1"/>
          </p:cNvSpPr>
          <p:nvPr>
            <p:ph type="dt" sz="half" idx="10"/>
          </p:nvPr>
        </p:nvSpPr>
        <p:spPr/>
        <p:txBody>
          <a:bodyPr/>
          <a:lstStyle/>
          <a:p>
            <a:fld id="{2AE95AF1-9CBC-47EC-BE4B-361A47E611E1}"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FB7C3DBF-AD68-48F6-A631-0478B54E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0BBBF22-EA31-4290-ACDF-20685F11E48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103478518"/>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340C1C5-2464-4148-A4CA-5E6640B30B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A2EB24F-8204-42E1-B0AC-C296BFFE7ED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F462D29-11A1-4905-9EC8-DCF6A4176633}"/>
              </a:ext>
            </a:extLst>
          </p:cNvPr>
          <p:cNvSpPr>
            <a:spLocks noGrp="1"/>
          </p:cNvSpPr>
          <p:nvPr>
            <p:ph type="dt" sz="half" idx="10"/>
          </p:nvPr>
        </p:nvSpPr>
        <p:spPr/>
        <p:txBody>
          <a:bodyPr/>
          <a:lstStyle/>
          <a:p>
            <a:fld id="{2AE95AF1-9CBC-47EC-BE4B-361A47E611E1}"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43677CA0-9C07-46AE-8CAF-09E5F97EFF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0D3909C-6E8C-46D6-B65A-0B483C97D3F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636158247"/>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7479181"/>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10035035"/>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2210439"/>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1854470"/>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244263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950152"/>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9519144"/>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000355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0379F1-76B1-4F35-A974-CB03450B03E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3B2F4C6-8F42-4E5E-946D-BC4C3E979D7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80F6487-54BA-4A7F-B9D6-6AFE01306D97}"/>
              </a:ext>
            </a:extLst>
          </p:cNvPr>
          <p:cNvSpPr>
            <a:spLocks noGrp="1"/>
          </p:cNvSpPr>
          <p:nvPr>
            <p:ph type="dt" sz="half" idx="10"/>
          </p:nvPr>
        </p:nvSpPr>
        <p:spPr/>
        <p:txBody>
          <a:bodyPr/>
          <a:lstStyle/>
          <a:p>
            <a:fld id="{2AE95AF1-9CBC-47EC-BE4B-361A47E611E1}"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7C4EBE0E-BC2B-49AA-A637-C04D6E8307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534170A-5CBE-4264-BAF8-7EDEC4CD47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651670421"/>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4980893"/>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283534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1518444"/>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78065345"/>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5" name="Footer Placeholder 4">
            <a:extLst>
              <a:ext uri="{FF2B5EF4-FFF2-40B4-BE49-F238E27FC236}">
                <a16:creationId xmlns:a16="http://schemas.microsoft.com/office/drawing/2014/main" xmlns=""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631566228"/>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5" name="Footer Placeholder 4">
            <a:extLst>
              <a:ext uri="{FF2B5EF4-FFF2-40B4-BE49-F238E27FC236}">
                <a16:creationId xmlns:a16="http://schemas.microsoft.com/office/drawing/2014/main" xmlns=""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238417509"/>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5" name="Footer Placeholder 4">
            <a:extLst>
              <a:ext uri="{FF2B5EF4-FFF2-40B4-BE49-F238E27FC236}">
                <a16:creationId xmlns:a16="http://schemas.microsoft.com/office/drawing/2014/main" xmlns=""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55417768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6" name="Footer Placeholder 5">
            <a:extLst>
              <a:ext uri="{FF2B5EF4-FFF2-40B4-BE49-F238E27FC236}">
                <a16:creationId xmlns:a16="http://schemas.microsoft.com/office/drawing/2014/main" xmlns=""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73152231"/>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8" name="Footer Placeholder 7">
            <a:extLst>
              <a:ext uri="{FF2B5EF4-FFF2-40B4-BE49-F238E27FC236}">
                <a16:creationId xmlns:a16="http://schemas.microsoft.com/office/drawing/2014/main" xmlns=""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36619108"/>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4" name="Footer Placeholder 3">
            <a:extLst>
              <a:ext uri="{FF2B5EF4-FFF2-40B4-BE49-F238E27FC236}">
                <a16:creationId xmlns:a16="http://schemas.microsoft.com/office/drawing/2014/main" xmlns=""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0752649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7FED747-556C-44DF-9D3A-8DE06F4B9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2552100-38F7-4A53-8B4A-0CC5CF4B3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26510C4-0DD4-4017-97F6-25995A86DC4C}"/>
              </a:ext>
            </a:extLst>
          </p:cNvPr>
          <p:cNvSpPr>
            <a:spLocks noGrp="1"/>
          </p:cNvSpPr>
          <p:nvPr>
            <p:ph type="dt" sz="half" idx="10"/>
          </p:nvPr>
        </p:nvSpPr>
        <p:spPr/>
        <p:txBody>
          <a:bodyPr/>
          <a:lstStyle/>
          <a:p>
            <a:fld id="{2AE95AF1-9CBC-47EC-BE4B-361A47E611E1}"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6A46866C-D026-4499-8ACA-140E0D3D5B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2823D9-F4E9-4174-8A36-F8477ABBD2B2}"/>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005037248"/>
      </p:ext>
    </p:extLst>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3" name="Footer Placeholder 2">
            <a:extLst>
              <a:ext uri="{FF2B5EF4-FFF2-40B4-BE49-F238E27FC236}">
                <a16:creationId xmlns:a16="http://schemas.microsoft.com/office/drawing/2014/main" xmlns=""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591894828"/>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6" name="Footer Placeholder 5">
            <a:extLst>
              <a:ext uri="{FF2B5EF4-FFF2-40B4-BE49-F238E27FC236}">
                <a16:creationId xmlns:a16="http://schemas.microsoft.com/office/drawing/2014/main" xmlns=""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31464659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6" name="Footer Placeholder 5">
            <a:extLst>
              <a:ext uri="{FF2B5EF4-FFF2-40B4-BE49-F238E27FC236}">
                <a16:creationId xmlns:a16="http://schemas.microsoft.com/office/drawing/2014/main" xmlns=""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901108350"/>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5" name="Footer Placeholder 4">
            <a:extLst>
              <a:ext uri="{FF2B5EF4-FFF2-40B4-BE49-F238E27FC236}">
                <a16:creationId xmlns:a16="http://schemas.microsoft.com/office/drawing/2014/main" xmlns=""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16115404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12/21/2025</a:t>
            </a:fld>
            <a:endParaRPr lang="en-US"/>
          </a:p>
        </p:txBody>
      </p:sp>
      <p:sp>
        <p:nvSpPr>
          <p:cNvPr id="5" name="Footer Placeholder 4">
            <a:extLst>
              <a:ext uri="{FF2B5EF4-FFF2-40B4-BE49-F238E27FC236}">
                <a16:creationId xmlns:a16="http://schemas.microsoft.com/office/drawing/2014/main" xmlns=""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89796235"/>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658114425"/>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78605956"/>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90476928"/>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4153331"/>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8" name="页脚占位符 7">
            <a:extLst>
              <a:ext uri="{FF2B5EF4-FFF2-40B4-BE49-F238E27FC236}">
                <a16:creationId xmlns:a16="http://schemas.microsoft.com/office/drawing/2014/main" xmlns=""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994423911"/>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D17C652-5600-4641-93FB-CDF435992E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04F31D4-C03C-4273-8B58-EE9A5EE942A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AE17035D-341F-484C-A2C8-1D7393F1F51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E5B36FD-8A02-465E-A9FC-D2C4E8899A4B}"/>
              </a:ext>
            </a:extLst>
          </p:cNvPr>
          <p:cNvSpPr>
            <a:spLocks noGrp="1"/>
          </p:cNvSpPr>
          <p:nvPr>
            <p:ph type="dt" sz="half" idx="10"/>
          </p:nvPr>
        </p:nvSpPr>
        <p:spPr/>
        <p:txBody>
          <a:bodyPr/>
          <a:lstStyle/>
          <a:p>
            <a:fld id="{2AE95AF1-9CBC-47EC-BE4B-361A47E611E1}"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DD90821B-6A88-4371-8742-B143B5485D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53D2F8E-3BC4-4218-B76B-58BE9CBDDF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340869430"/>
      </p:ext>
    </p:extLst>
  </p:cSld>
  <p:clrMapOvr>
    <a:masterClrMapping/>
  </p:clrMapOvr>
  <p:transition spd="slow">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xmlns=""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90460788"/>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xmlns=""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605977642"/>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920670169"/>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32605039"/>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167473879"/>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03717495"/>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5" name="Footer Placeholder 4">
            <a:extLst>
              <a:ext uri="{FF2B5EF4-FFF2-40B4-BE49-F238E27FC236}">
                <a16:creationId xmlns:a16="http://schemas.microsoft.com/office/drawing/2014/main" xmlns=""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51138068"/>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5" name="Footer Placeholder 4">
            <a:extLst>
              <a:ext uri="{FF2B5EF4-FFF2-40B4-BE49-F238E27FC236}">
                <a16:creationId xmlns:a16="http://schemas.microsoft.com/office/drawing/2014/main" xmlns=""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30405684"/>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5" name="Footer Placeholder 4">
            <a:extLst>
              <a:ext uri="{FF2B5EF4-FFF2-40B4-BE49-F238E27FC236}">
                <a16:creationId xmlns:a16="http://schemas.microsoft.com/office/drawing/2014/main" xmlns=""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401947241"/>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6" name="Footer Placeholder 5">
            <a:extLst>
              <a:ext uri="{FF2B5EF4-FFF2-40B4-BE49-F238E27FC236}">
                <a16:creationId xmlns:a16="http://schemas.microsoft.com/office/drawing/2014/main" xmlns=""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354745612"/>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D956D0B-A724-4AB7-811D-94615BC892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4ADD0C1-CB37-4395-BA02-8CCA79BF5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F41F82-8195-490F-8473-83FF8B54A05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08FC571-F3CB-4AF0-BBE3-7E4B1DCF1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DCA39AF-C9ED-4EFE-97A8-005FEE7093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0D514B7-60AB-4408-90AA-62E81EA321FB}"/>
              </a:ext>
            </a:extLst>
          </p:cNvPr>
          <p:cNvSpPr>
            <a:spLocks noGrp="1"/>
          </p:cNvSpPr>
          <p:nvPr>
            <p:ph type="dt" sz="half" idx="10"/>
          </p:nvPr>
        </p:nvSpPr>
        <p:spPr/>
        <p:txBody>
          <a:bodyPr/>
          <a:lstStyle/>
          <a:p>
            <a:fld id="{2AE95AF1-9CBC-47EC-BE4B-361A47E611E1}" type="datetimeFigureOut">
              <a:rPr lang="zh-CN" altLang="en-US" smtClean="0"/>
              <a:t>2025/12/21</a:t>
            </a:fld>
            <a:endParaRPr lang="zh-CN" altLang="en-US"/>
          </a:p>
        </p:txBody>
      </p:sp>
      <p:sp>
        <p:nvSpPr>
          <p:cNvPr id="8" name="页脚占位符 7">
            <a:extLst>
              <a:ext uri="{FF2B5EF4-FFF2-40B4-BE49-F238E27FC236}">
                <a16:creationId xmlns:a16="http://schemas.microsoft.com/office/drawing/2014/main" xmlns="" id="{7267BF31-56B8-4A12-B79F-3A975FE1408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2C9EB924-3C55-433C-8642-7B894DA5422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643144844"/>
      </p:ext>
    </p:extLst>
  </p:cSld>
  <p:clrMapOvr>
    <a:masterClrMapping/>
  </p:clrMapOvr>
  <p:transition spd="slow">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8" name="Footer Placeholder 7">
            <a:extLst>
              <a:ext uri="{FF2B5EF4-FFF2-40B4-BE49-F238E27FC236}">
                <a16:creationId xmlns:a16="http://schemas.microsoft.com/office/drawing/2014/main" xmlns=""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214778627"/>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4" name="Footer Placeholder 3">
            <a:extLst>
              <a:ext uri="{FF2B5EF4-FFF2-40B4-BE49-F238E27FC236}">
                <a16:creationId xmlns:a16="http://schemas.microsoft.com/office/drawing/2014/main" xmlns=""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968217951"/>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3" name="Footer Placeholder 2">
            <a:extLst>
              <a:ext uri="{FF2B5EF4-FFF2-40B4-BE49-F238E27FC236}">
                <a16:creationId xmlns:a16="http://schemas.microsoft.com/office/drawing/2014/main" xmlns=""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23432922"/>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6" name="Footer Placeholder 5">
            <a:extLst>
              <a:ext uri="{FF2B5EF4-FFF2-40B4-BE49-F238E27FC236}">
                <a16:creationId xmlns:a16="http://schemas.microsoft.com/office/drawing/2014/main" xmlns=""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25384544"/>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6" name="Footer Placeholder 5">
            <a:extLst>
              <a:ext uri="{FF2B5EF4-FFF2-40B4-BE49-F238E27FC236}">
                <a16:creationId xmlns:a16="http://schemas.microsoft.com/office/drawing/2014/main" xmlns=""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90668102"/>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5" name="Footer Placeholder 4">
            <a:extLst>
              <a:ext uri="{FF2B5EF4-FFF2-40B4-BE49-F238E27FC236}">
                <a16:creationId xmlns:a16="http://schemas.microsoft.com/office/drawing/2014/main" xmlns=""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21419701"/>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21/12/2025</a:t>
            </a:fld>
            <a:endParaRPr lang="vi-VN"/>
          </a:p>
        </p:txBody>
      </p:sp>
      <p:sp>
        <p:nvSpPr>
          <p:cNvPr id="5" name="Footer Placeholder 4">
            <a:extLst>
              <a:ext uri="{FF2B5EF4-FFF2-40B4-BE49-F238E27FC236}">
                <a16:creationId xmlns:a16="http://schemas.microsoft.com/office/drawing/2014/main" xmlns=""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212139736"/>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66E991-4FB0-4A7C-B057-5CB7A0E76B6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24634CA6-ACF5-4A46-84AB-EB3839276D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4CA4727-D19C-432C-8B7D-E035EFA55997}"/>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E3EC16A-DBB6-4CF8-A73C-13D47AF64D0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8CE7BD2-39C5-4D39-96A7-89649E4FDD5B}"/>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2156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100C4B2-D87D-48D8-BF5D-E688CC38F6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29EA05A-6886-4D2C-A551-32A39162E55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2F31F2B-99B2-4573-B712-D712C5C917A1}"/>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5CB9BA1-BE4F-4B3B-8C90-492440F3D5B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AE83A62-232E-4DF5-86BC-2B94F4C5DA59}"/>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3543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2873E9-F35F-4AE7-8B46-4B8915DCAD9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69A94F2-63DD-4B79-96C7-11571A1914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11B7830-0581-4E1C-848E-E7167D4BFE8F}"/>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A1FB43-C6D4-4D62-9DBC-D3BA32B8A69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441CBE3D-5554-441F-9FB4-EE708A73E218}"/>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69032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47AAF3-E189-42AD-8496-4921C2073F6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5E1ED68-59E1-4BD0-9BC8-AA80E7B597A7}"/>
              </a:ext>
            </a:extLst>
          </p:cNvPr>
          <p:cNvSpPr>
            <a:spLocks noGrp="1"/>
          </p:cNvSpPr>
          <p:nvPr>
            <p:ph type="dt" sz="half" idx="10"/>
          </p:nvPr>
        </p:nvSpPr>
        <p:spPr/>
        <p:txBody>
          <a:bodyPr/>
          <a:lstStyle/>
          <a:p>
            <a:fld id="{2AE95AF1-9CBC-47EC-BE4B-361A47E611E1}"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xmlns="" id="{3CC04DD3-BE5C-4FD2-B14F-AA47A0E87AF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4A8EAEF-0C5C-4F6F-8C97-F66C46C2ECE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020889122"/>
      </p:ext>
    </p:extLst>
  </p:cSld>
  <p:clrMapOvr>
    <a:masterClrMapping/>
  </p:clrMapOvr>
  <p:transition spd="slow">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DC5B6A2-917F-49E0-981F-C7DBE5D334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C9B62A8-103C-4E3C-81EA-3C71E6EB382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9DF2C74-01E0-4B29-B518-85D967A96D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2E6CB9B-9FA6-4B13-A3CB-B2A405CE8BFE}"/>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43D9EB5-26A9-47B1-AB68-407ADB868D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5B463BE-FF63-4815-9568-2946E09525B3}"/>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13304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89A18A-D575-4843-8DAB-3B4E92AFF3E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4690675-08FC-42E0-9611-D0892F7B3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DC4E955-8954-4FAE-B549-5AAC272AF43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BA281C32-2DB0-4F38-8F3A-E5F4D9A72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BF38422C-3470-40A8-A04E-EFE2DE2C000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E98DB03E-2559-4868-A397-3EE21D6F67AB}"/>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8A9F9DFE-F36D-4052-88B8-06AA10CCFE5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9A11ED4-78CB-463E-A985-D0A932516051}"/>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0562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5F93A4B-87E4-4DF1-A90B-54E069895E1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08EE1771-4ADE-4873-A7F6-CB68806CDB22}"/>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8C3861CA-5F35-4A75-AD59-A5691E2F884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9F81C113-F98F-4F70-8BF3-7670B05F8F49}"/>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1542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51DDB9B0-1D13-4600-A04C-9AB313D0D890}"/>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184D3E29-EB4E-4ABA-83D3-0E9A725C4E1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2DFED238-4878-40E3-AFD0-27251640176E}"/>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8425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E7992B-B679-4767-BDCF-FBA1FB08EEB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3DB3AA0-289E-45EF-86B0-C835DEAD2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B65FE0D-9BFF-4C5C-AB56-48229D42A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1B58790-8458-4121-BFF2-C7D46E4760CB}"/>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C378FA11-D0A4-4D16-8928-F6ADEA7BEAD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E696502-57D1-4725-9581-E92D675AB30F}"/>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5595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2CF2A23-A6F2-4AD7-AE66-3DE8910930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D4701CC-736C-497A-8660-6A9A073C4E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C62C2654-CB9D-4F79-8E67-F0104547E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CA43B96-AD2A-40E1-9E3A-43A3F40810FD}"/>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D657725-EA30-4C23-AAFA-7E77F7D5A5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532DF74D-07B0-4227-BE4D-C1B1E7851512}"/>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3551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AE0897-99EA-48D5-AC7F-F31A12A3C2C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4D0BCCD-2109-4707-81AD-1FA7AAAE944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45BF41F-7B73-4AF5-847B-30CECBBC45C4}"/>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85F0C28-8E9F-40AD-A7D1-A94E8F2EFE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3D2696C-5E61-49AF-980C-09A54AB33C8A}"/>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6016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FFB8111-E541-409E-8BE6-90CECE2A79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EEF25715-B464-47FB-8459-E7D59828FB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5BD1219-F89C-4766-BA14-18AA389C4D06}"/>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7C04474-EB96-437F-8E7D-F99AC178DD1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A6E0AAD-5616-4EF1-B97D-5CC311918D47}"/>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99991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4BD90B4-95C1-447C-9DDC-D2EB69A1A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矩形 5">
            <a:extLst>
              <a:ext uri="{FF2B5EF4-FFF2-40B4-BE49-F238E27FC236}">
                <a16:creationId xmlns:a16="http://schemas.microsoft.com/office/drawing/2014/main" xmlns="" id="{2FA1A283-87EF-4621-AA35-2BCE9A87F5F5}"/>
              </a:ext>
            </a:extLst>
          </p:cNvPr>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1A2623C1-F497-428A-83EE-AE1D7D93B9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777" r="76112"/>
          <a:stretch/>
        </p:blipFill>
        <p:spPr>
          <a:xfrm rot="5400000">
            <a:off x="5715000" y="-5156200"/>
            <a:ext cx="762000" cy="12192000"/>
          </a:xfrm>
          <a:prstGeom prst="rect">
            <a:avLst/>
          </a:prstGeom>
        </p:spPr>
      </p:pic>
    </p:spTree>
    <p:extLst>
      <p:ext uri="{BB962C8B-B14F-4D97-AF65-F5344CB8AC3E}">
        <p14:creationId xmlns:p14="http://schemas.microsoft.com/office/powerpoint/2010/main" val="1084976379"/>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F53D4F-51F3-4979-97AF-8CD7B2E96D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AEC9790-4077-4BC3-9DA8-CB290EFE95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6EB1BD-95E1-48F1-912C-44C87A5DA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DBC8DA9-8983-4464-82DE-5A2738E6C4D4}"/>
              </a:ext>
            </a:extLst>
          </p:cNvPr>
          <p:cNvSpPr>
            <a:spLocks noGrp="1"/>
          </p:cNvSpPr>
          <p:nvPr>
            <p:ph type="dt" sz="half" idx="10"/>
          </p:nvPr>
        </p:nvSpPr>
        <p:spPr/>
        <p:txBody>
          <a:bodyPr/>
          <a:lstStyle/>
          <a:p>
            <a:fld id="{2AE95AF1-9CBC-47EC-BE4B-361A47E611E1}"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EBA69B4E-72C6-49F9-A2BD-4F6B4642A8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361E364-F5EF-4FAE-9A6F-4AB8FCE25B7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02874959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7FA561-A281-46AB-BED2-81D6BE0695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990D940-0405-47F4-B15E-9DFF0AE3E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AFBB444-B781-417E-B9D3-6A3D5D030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214AA17-124C-418A-AA9F-D0A5F16D7D95}"/>
              </a:ext>
            </a:extLst>
          </p:cNvPr>
          <p:cNvSpPr>
            <a:spLocks noGrp="1"/>
          </p:cNvSpPr>
          <p:nvPr>
            <p:ph type="dt" sz="half" idx="10"/>
          </p:nvPr>
        </p:nvSpPr>
        <p:spPr/>
        <p:txBody>
          <a:bodyPr/>
          <a:lstStyle/>
          <a:p>
            <a:fld id="{2AE95AF1-9CBC-47EC-BE4B-361A47E611E1}"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C37B840C-256B-48C0-89EF-B19BD27A735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A66D144-CCA2-4F78-B3F6-6C1A17E64C4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653059323"/>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0F0F6A1-AB37-4F0E-8BEE-3F65AB09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C170333-2255-474E-A432-ABD79F8D4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1B16F27-8E7E-4657-96E7-3A391E3A2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95AF1-9CBC-47EC-BE4B-361A47E611E1}"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13DD3D2D-F39B-417C-93AB-244CCC2A7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E46CDF66-1741-4F33-AEB0-5F9A369BF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A9DB3-F74F-4288-8185-2D28FCA6DBCE}"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1A46D32A-CA09-3355-69D8-75ADA00D326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25350" y="152399"/>
            <a:ext cx="1495425" cy="1495425"/>
          </a:xfrm>
          <a:prstGeom prst="rect">
            <a:avLst/>
          </a:prstGeom>
        </p:spPr>
      </p:pic>
    </p:spTree>
    <p:extLst>
      <p:ext uri="{BB962C8B-B14F-4D97-AF65-F5344CB8AC3E}">
        <p14:creationId xmlns:p14="http://schemas.microsoft.com/office/powerpoint/2010/main" val="1464228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786459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11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1941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D27C11D1-8905-D4B7-4B91-735F6A29AA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44424" y="180975"/>
            <a:ext cx="1266825" cy="1266825"/>
          </a:xfrm>
          <a:prstGeom prst="rect">
            <a:avLst/>
          </a:prstGeom>
        </p:spPr>
      </p:pic>
    </p:spTree>
    <p:extLst>
      <p:ext uri="{BB962C8B-B14F-4D97-AF65-F5344CB8AC3E}">
        <p14:creationId xmlns:p14="http://schemas.microsoft.com/office/powerpoint/2010/main" val="41547107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D32453-8574-4DF3-B006-C82324493D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0BE3DD8-1913-40D7-AE4F-F24A70FEF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004D89B-F083-41A0-A43E-EFF85FDD56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4B44324-2F42-4B3F-8FA2-CE2AD81684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FE98FD9-5C41-4559-B930-BF1B9CCA0F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white circle with leaves and blue text&#10;&#10;Description automatically generated">
            <a:extLst>
              <a:ext uri="{FF2B5EF4-FFF2-40B4-BE49-F238E27FC236}">
                <a16:creationId xmlns="" xmlns:a16="http://schemas.microsoft.com/office/drawing/2014/main" id="{2BA5F42A-DB00-1D34-08AA-9016FE84EE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77749" y="190500"/>
            <a:ext cx="1171575" cy="1171575"/>
          </a:xfrm>
          <a:prstGeom prst="rect">
            <a:avLst/>
          </a:prstGeom>
        </p:spPr>
      </p:pic>
    </p:spTree>
    <p:extLst>
      <p:ext uri="{BB962C8B-B14F-4D97-AF65-F5344CB8AC3E}">
        <p14:creationId xmlns:p14="http://schemas.microsoft.com/office/powerpoint/2010/main" val="92690384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tags" Target="../tags/tag7.xml"/><Relationship Id="rId1" Type="http://schemas.openxmlformats.org/officeDocument/2006/relationships/themeOverride" Target="../theme/themeOverride8.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hemeOverride" Target="../theme/themeOverride9.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9.xml"/><Relationship Id="rId1" Type="http://schemas.openxmlformats.org/officeDocument/2006/relationships/themeOverride" Target="../theme/themeOverride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tags" Target="../tags/tag10.xml"/><Relationship Id="rId1" Type="http://schemas.openxmlformats.org/officeDocument/2006/relationships/themeOverride" Target="../theme/themeOverride1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hemeOverride" Target="../theme/themeOverride12.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30.xml"/><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12.xml"/><Relationship Id="rId1" Type="http://schemas.openxmlformats.org/officeDocument/2006/relationships/themeOverride" Target="../theme/themeOverride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tags" Target="../tags/tag13.xml"/><Relationship Id="rId1" Type="http://schemas.openxmlformats.org/officeDocument/2006/relationships/themeOverride" Target="../theme/themeOverride14.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hemeOverride" Target="../theme/themeOverride1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emf"/><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2.svg"/><Relationship Id="rId3" Type="http://schemas.openxmlformats.org/officeDocument/2006/relationships/image" Target="../media/image51.emf"/><Relationship Id="rId7" Type="http://schemas.openxmlformats.org/officeDocument/2006/relationships/image" Target="../media/image58.png"/><Relationship Id="rId12"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microsoft.com/office/2007/relationships/hdphoto" Target="../media/hdphoto3.wdp"/><Relationship Id="rId11" Type="http://schemas.openxmlformats.org/officeDocument/2006/relationships/image" Target="../media/image60.png"/><Relationship Id="rId5" Type="http://schemas.openxmlformats.org/officeDocument/2006/relationships/image" Target="../media/image57.png"/><Relationship Id="rId10" Type="http://schemas.microsoft.com/office/2007/relationships/hdphoto" Target="../media/hdphoto5.wdp"/><Relationship Id="rId4" Type="http://schemas.openxmlformats.org/officeDocument/2006/relationships/image" Target="../media/image56.png"/><Relationship Id="rId9" Type="http://schemas.openxmlformats.org/officeDocument/2006/relationships/image" Target="../media/image59.png"/><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1.emf"/><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50.png"/><Relationship Id="rId5" Type="http://schemas.openxmlformats.org/officeDocument/2006/relationships/image" Target="../media/image54.jpeg"/><Relationship Id="rId4" Type="http://schemas.openxmlformats.org/officeDocument/2006/relationships/image" Target="../media/image52.jpe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2.jpeg"/><Relationship Id="rId7" Type="http://schemas.microsoft.com/office/2007/relationships/hdphoto" Target="../media/hdphoto2.wdp"/><Relationship Id="rId2" Type="http://schemas.openxmlformats.org/officeDocument/2006/relationships/image" Target="../media/image64.jpg"/><Relationship Id="rId1" Type="http://schemas.openxmlformats.org/officeDocument/2006/relationships/slideLayout" Target="../slideLayouts/slideLayout41.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5.png"/><Relationship Id="rId3" Type="http://schemas.openxmlformats.org/officeDocument/2006/relationships/image" Target="../media/image56.png"/><Relationship Id="rId7" Type="http://schemas.microsoft.com/office/2007/relationships/hdphoto" Target="../media/hdphoto4.wdp"/><Relationship Id="rId12" Type="http://schemas.openxmlformats.org/officeDocument/2006/relationships/image" Target="../media/image62.svg"/><Relationship Id="rId2" Type="http://schemas.openxmlformats.org/officeDocument/2006/relationships/image" Target="../media/image64.jpg"/><Relationship Id="rId1" Type="http://schemas.openxmlformats.org/officeDocument/2006/relationships/slideLayout" Target="../slideLayouts/slideLayout41.xml"/><Relationship Id="rId6" Type="http://schemas.openxmlformats.org/officeDocument/2006/relationships/image" Target="../media/image58.png"/><Relationship Id="rId11" Type="http://schemas.openxmlformats.org/officeDocument/2006/relationships/image" Target="../media/image61.png"/><Relationship Id="rId5" Type="http://schemas.microsoft.com/office/2007/relationships/hdphoto" Target="../media/hdphoto3.wdp"/><Relationship Id="rId10" Type="http://schemas.openxmlformats.org/officeDocument/2006/relationships/image" Target="../media/image60.png"/><Relationship Id="rId4" Type="http://schemas.openxmlformats.org/officeDocument/2006/relationships/image" Target="../media/image57.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67.emf"/><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emf"/><Relationship Id="rId2" Type="http://schemas.openxmlformats.org/officeDocument/2006/relationships/image" Target="../media/image64.jpg"/><Relationship Id="rId1" Type="http://schemas.openxmlformats.org/officeDocument/2006/relationships/slideLayout" Target="../slideLayouts/slideLayout41.xml"/><Relationship Id="rId6" Type="http://schemas.microsoft.com/office/2007/relationships/hdphoto" Target="../media/hdphoto7.wdp"/><Relationship Id="rId5" Type="http://schemas.openxmlformats.org/officeDocument/2006/relationships/image" Target="../media/image69.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15.xml"/><Relationship Id="rId1" Type="http://schemas.openxmlformats.org/officeDocument/2006/relationships/themeOverride" Target="../theme/themeOverride16.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notesSlide" Target="../notesSlides/notesSlide15.xml"/><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52.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tags" Target="../tags/tag1.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16.xml"/><Relationship Id="rId1" Type="http://schemas.openxmlformats.org/officeDocument/2006/relationships/themeOverride" Target="../theme/themeOverride17.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notesSlide" Target="../notesSlides/notesSlide16.xml"/><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4.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1.emf"/><Relationship Id="rId7"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8.xml"/><Relationship Id="rId6" Type="http://schemas.openxmlformats.org/officeDocument/2006/relationships/image" Target="../media/image83.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hemeOverride" Target="../theme/themeOverride3.xml"/><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hemeOverride" Target="../theme/themeOverride4.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4.xml"/><Relationship Id="rId1" Type="http://schemas.openxmlformats.org/officeDocument/2006/relationships/themeOverride" Target="../theme/themeOverride5.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hemeOverride" Target="../theme/themeOverride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tags" Target="../tags/tag6.xml"/><Relationship Id="rId1" Type="http://schemas.openxmlformats.org/officeDocument/2006/relationships/themeOverride" Target="../theme/themeOverride7.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904B6D7-57B2-4C6F-92BA-25363FE12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6" name="矩形 5">
            <a:extLst>
              <a:ext uri="{FF2B5EF4-FFF2-40B4-BE49-F238E27FC236}">
                <a16:creationId xmlns="" xmlns:a16="http://schemas.microsoft.com/office/drawing/2014/main" id="{BFAE450A-47E0-4376-8D5B-6914FB2036D1}"/>
              </a:ext>
            </a:extLst>
          </p:cNvPr>
          <p:cNvSpPr/>
          <p:nvPr/>
        </p:nvSpPr>
        <p:spPr>
          <a:xfrm>
            <a:off x="698500" y="476250"/>
            <a:ext cx="10833100" cy="5905500"/>
          </a:xfrm>
          <a:prstGeom prst="rect">
            <a:avLst/>
          </a:prstGeom>
          <a:gradFill>
            <a:gsLst>
              <a:gs pos="0">
                <a:schemeClr val="bg1"/>
              </a:gs>
              <a:gs pos="100000">
                <a:schemeClr val="bg1">
                  <a:alpha val="0"/>
                </a:schemeClr>
              </a:gs>
            </a:gsLst>
            <a:lin ang="5400000" scaled="1"/>
          </a:gradFill>
          <a:ln w="41275">
            <a:gradFill>
              <a:gsLst>
                <a:gs pos="0">
                  <a:schemeClr val="bg2">
                    <a:lumMod val="90000"/>
                  </a:schemeClr>
                </a:gs>
                <a:gs pos="100000">
                  <a:schemeClr val="bg2">
                    <a:lumMod val="9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sp>
        <p:nvSpPr>
          <p:cNvPr id="2" name="TextBox 1"/>
          <p:cNvSpPr txBox="1"/>
          <p:nvPr/>
        </p:nvSpPr>
        <p:spPr>
          <a:xfrm>
            <a:off x="1272210" y="874643"/>
            <a:ext cx="7553739"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                         TRƯỜNG TIỂU HỌC ĐA PHÚC</a:t>
            </a:r>
            <a:endParaRPr lang="vi-VN" sz="2800" b="1" dirty="0">
              <a:solidFill>
                <a:prstClr val="black"/>
              </a:solidFill>
              <a:latin typeface="Times New Roman" pitchFamily="18" charset="0"/>
              <a:cs typeface="Times New Roman" pitchFamily="18" charset="0"/>
            </a:endParaRPr>
          </a:p>
        </p:txBody>
      </p:sp>
      <p:sp>
        <p:nvSpPr>
          <p:cNvPr id="7" name="TextBox 6"/>
          <p:cNvSpPr txBox="1"/>
          <p:nvPr/>
        </p:nvSpPr>
        <p:spPr>
          <a:xfrm>
            <a:off x="3538332" y="4646329"/>
            <a:ext cx="5738191" cy="523220"/>
          </a:xfrm>
          <a:prstGeom prst="rect">
            <a:avLst/>
          </a:prstGeom>
          <a:noFill/>
        </p:spPr>
        <p:txBody>
          <a:bodyPr wrap="square" rtlCol="0">
            <a:spAutoFit/>
          </a:bodyPr>
          <a:lstStyle/>
          <a:p>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713359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xmlns=""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xmlns=""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xmlns="" id="{41082CF5-476D-4124-B18F-8156F376925A}"/>
                </a:ext>
              </a:extLst>
            </p:cNvPr>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7" name="Picture 6">
            <a:extLst>
              <a:ext uri="{FF2B5EF4-FFF2-40B4-BE49-F238E27FC236}">
                <a16:creationId xmlns:a16="http://schemas.microsoft.com/office/drawing/2014/main" xmlns="" id="{5719E2CB-B600-5B4F-6AE8-BC9209B2BA85}"/>
              </a:ext>
            </a:extLst>
          </p:cNvPr>
          <p:cNvPicPr>
            <a:picLocks noChangeAspect="1"/>
          </p:cNvPicPr>
          <p:nvPr/>
        </p:nvPicPr>
        <p:blipFill>
          <a:blip r:embed="rId6"/>
          <a:stretch>
            <a:fillRect/>
          </a:stretch>
        </p:blipFill>
        <p:spPr>
          <a:xfrm>
            <a:off x="123289" y="2116744"/>
            <a:ext cx="5835721" cy="3674343"/>
          </a:xfrm>
          <a:prstGeom prst="rect">
            <a:avLst/>
          </a:prstGeom>
        </p:spPr>
      </p:pic>
      <p:pic>
        <p:nvPicPr>
          <p:cNvPr id="9" name="Picture 8">
            <a:extLst>
              <a:ext uri="{FF2B5EF4-FFF2-40B4-BE49-F238E27FC236}">
                <a16:creationId xmlns:a16="http://schemas.microsoft.com/office/drawing/2014/main" xmlns="" id="{8B9FF9DA-337C-2526-B30E-87E11E3995B9}"/>
              </a:ext>
            </a:extLst>
          </p:cNvPr>
          <p:cNvPicPr>
            <a:picLocks noChangeAspect="1"/>
          </p:cNvPicPr>
          <p:nvPr/>
        </p:nvPicPr>
        <p:blipFill>
          <a:blip r:embed="rId7"/>
          <a:stretch>
            <a:fillRect/>
          </a:stretch>
        </p:blipFill>
        <p:spPr>
          <a:xfrm>
            <a:off x="6112801" y="2179138"/>
            <a:ext cx="6117581" cy="3697680"/>
          </a:xfrm>
          <a:prstGeom prst="rect">
            <a:avLst/>
          </a:prstGeom>
        </p:spPr>
      </p:pic>
    </p:spTree>
    <p:custDataLst>
      <p:tags r:id="rId2"/>
    </p:custDataLst>
    <p:extLst>
      <p:ext uri="{BB962C8B-B14F-4D97-AF65-F5344CB8AC3E}">
        <p14:creationId xmlns:p14="http://schemas.microsoft.com/office/powerpoint/2010/main" val="2180353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xmlns=""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xmlns=""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xmlns="" id="{41082CF5-476D-4124-B18F-8156F376925A}"/>
                </a:ext>
              </a:extLst>
            </p:cNvPr>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5" name="Picture 4">
            <a:extLst>
              <a:ext uri="{FF2B5EF4-FFF2-40B4-BE49-F238E27FC236}">
                <a16:creationId xmlns:a16="http://schemas.microsoft.com/office/drawing/2014/main" xmlns="" id="{76C27CB3-686B-8F87-D715-69D9B37D06CA}"/>
              </a:ext>
            </a:extLst>
          </p:cNvPr>
          <p:cNvPicPr>
            <a:picLocks noChangeAspect="1"/>
          </p:cNvPicPr>
          <p:nvPr/>
        </p:nvPicPr>
        <p:blipFill>
          <a:blip r:embed="rId6"/>
          <a:stretch>
            <a:fillRect/>
          </a:stretch>
        </p:blipFill>
        <p:spPr>
          <a:xfrm>
            <a:off x="3268787" y="1792466"/>
            <a:ext cx="6317002" cy="4876027"/>
          </a:xfrm>
          <a:prstGeom prst="rect">
            <a:avLst/>
          </a:prstGeom>
        </p:spPr>
      </p:pic>
    </p:spTree>
    <p:custDataLst>
      <p:tags r:id="rId2"/>
    </p:custDataLst>
    <p:extLst>
      <p:ext uri="{BB962C8B-B14F-4D97-AF65-F5344CB8AC3E}">
        <p14:creationId xmlns:p14="http://schemas.microsoft.com/office/powerpoint/2010/main" val="19956893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xmlns="" id="{9E627A03-C800-408C-A9C8-1173994F7E7B}"/>
              </a:ext>
            </a:extLst>
          </p:cNvPr>
          <p:cNvPicPr>
            <a:picLocks noChangeAspect="1"/>
          </p:cNvPicPr>
          <p:nvPr/>
        </p:nvPicPr>
        <p:blipFill>
          <a:blip r:embed="rId4"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xmlns=""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xmlns=""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xmlns=""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xmlns=""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xmlns=""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xmlns="" id="{FE70F374-3E06-4006-A309-07D500B13DD5}"/>
              </a:ext>
            </a:extLst>
          </p:cNvPr>
          <p:cNvGrpSpPr/>
          <p:nvPr/>
        </p:nvGrpSpPr>
        <p:grpSpPr>
          <a:xfrm>
            <a:off x="1273997" y="595630"/>
            <a:ext cx="10023924" cy="4827905"/>
            <a:chOff x="6530374" y="1560189"/>
            <a:chExt cx="1045566" cy="505315"/>
          </a:xfrm>
        </p:grpSpPr>
        <p:sp>
          <p:nvSpPr>
            <p:cNvPr id="37" name="Google Shape;863;p35">
              <a:extLst>
                <a:ext uri="{FF2B5EF4-FFF2-40B4-BE49-F238E27FC236}">
                  <a16:creationId xmlns:a16="http://schemas.microsoft.com/office/drawing/2014/main" xmlns=""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64;p35">
              <a:extLst>
                <a:ext uri="{FF2B5EF4-FFF2-40B4-BE49-F238E27FC236}">
                  <a16:creationId xmlns:a16="http://schemas.microsoft.com/office/drawing/2014/main" xmlns=""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65;p35">
              <a:extLst>
                <a:ext uri="{FF2B5EF4-FFF2-40B4-BE49-F238E27FC236}">
                  <a16:creationId xmlns:a16="http://schemas.microsoft.com/office/drawing/2014/main" xmlns=""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66;p35">
              <a:extLst>
                <a:ext uri="{FF2B5EF4-FFF2-40B4-BE49-F238E27FC236}">
                  <a16:creationId xmlns:a16="http://schemas.microsoft.com/office/drawing/2014/main" xmlns=""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67;p35">
              <a:extLst>
                <a:ext uri="{FF2B5EF4-FFF2-40B4-BE49-F238E27FC236}">
                  <a16:creationId xmlns:a16="http://schemas.microsoft.com/office/drawing/2014/main" xmlns=""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68;p35">
              <a:extLst>
                <a:ext uri="{FF2B5EF4-FFF2-40B4-BE49-F238E27FC236}">
                  <a16:creationId xmlns:a16="http://schemas.microsoft.com/office/drawing/2014/main" xmlns=""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69;p35">
              <a:extLst>
                <a:ext uri="{FF2B5EF4-FFF2-40B4-BE49-F238E27FC236}">
                  <a16:creationId xmlns:a16="http://schemas.microsoft.com/office/drawing/2014/main" xmlns=""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70;p35">
              <a:extLst>
                <a:ext uri="{FF2B5EF4-FFF2-40B4-BE49-F238E27FC236}">
                  <a16:creationId xmlns:a16="http://schemas.microsoft.com/office/drawing/2014/main" xmlns=""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871;p35">
              <a:extLst>
                <a:ext uri="{FF2B5EF4-FFF2-40B4-BE49-F238E27FC236}">
                  <a16:creationId xmlns:a16="http://schemas.microsoft.com/office/drawing/2014/main" xmlns=""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872;p35">
              <a:extLst>
                <a:ext uri="{FF2B5EF4-FFF2-40B4-BE49-F238E27FC236}">
                  <a16:creationId xmlns:a16="http://schemas.microsoft.com/office/drawing/2014/main" xmlns=""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873;p35">
              <a:extLst>
                <a:ext uri="{FF2B5EF4-FFF2-40B4-BE49-F238E27FC236}">
                  <a16:creationId xmlns:a16="http://schemas.microsoft.com/office/drawing/2014/main" xmlns=""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874;p35">
              <a:extLst>
                <a:ext uri="{FF2B5EF4-FFF2-40B4-BE49-F238E27FC236}">
                  <a16:creationId xmlns:a16="http://schemas.microsoft.com/office/drawing/2014/main" xmlns=""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875;p35">
              <a:extLst>
                <a:ext uri="{FF2B5EF4-FFF2-40B4-BE49-F238E27FC236}">
                  <a16:creationId xmlns:a16="http://schemas.microsoft.com/office/drawing/2014/main" xmlns=""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876;p35">
              <a:extLst>
                <a:ext uri="{FF2B5EF4-FFF2-40B4-BE49-F238E27FC236}">
                  <a16:creationId xmlns:a16="http://schemas.microsoft.com/office/drawing/2014/main" xmlns=""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877;p35">
              <a:extLst>
                <a:ext uri="{FF2B5EF4-FFF2-40B4-BE49-F238E27FC236}">
                  <a16:creationId xmlns:a16="http://schemas.microsoft.com/office/drawing/2014/main" xmlns=""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878;p35">
              <a:extLst>
                <a:ext uri="{FF2B5EF4-FFF2-40B4-BE49-F238E27FC236}">
                  <a16:creationId xmlns:a16="http://schemas.microsoft.com/office/drawing/2014/main" xmlns=""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4" name="Google Shape;879;p35">
              <a:extLst>
                <a:ext uri="{FF2B5EF4-FFF2-40B4-BE49-F238E27FC236}">
                  <a16:creationId xmlns:a16="http://schemas.microsoft.com/office/drawing/2014/main" xmlns=""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5" name="Google Shape;880;p35">
              <a:extLst>
                <a:ext uri="{FF2B5EF4-FFF2-40B4-BE49-F238E27FC236}">
                  <a16:creationId xmlns:a16="http://schemas.microsoft.com/office/drawing/2014/main" xmlns=""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6" name="Google Shape;881;p35">
              <a:extLst>
                <a:ext uri="{FF2B5EF4-FFF2-40B4-BE49-F238E27FC236}">
                  <a16:creationId xmlns:a16="http://schemas.microsoft.com/office/drawing/2014/main" xmlns=""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7" name="Google Shape;882;p35">
              <a:extLst>
                <a:ext uri="{FF2B5EF4-FFF2-40B4-BE49-F238E27FC236}">
                  <a16:creationId xmlns:a16="http://schemas.microsoft.com/office/drawing/2014/main" xmlns=""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8" name="Google Shape;883;p35">
              <a:extLst>
                <a:ext uri="{FF2B5EF4-FFF2-40B4-BE49-F238E27FC236}">
                  <a16:creationId xmlns:a16="http://schemas.microsoft.com/office/drawing/2014/main" xmlns=""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9" name="Google Shape;884;p35">
              <a:extLst>
                <a:ext uri="{FF2B5EF4-FFF2-40B4-BE49-F238E27FC236}">
                  <a16:creationId xmlns:a16="http://schemas.microsoft.com/office/drawing/2014/main" xmlns=""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0" name="Google Shape;885;p35">
              <a:extLst>
                <a:ext uri="{FF2B5EF4-FFF2-40B4-BE49-F238E27FC236}">
                  <a16:creationId xmlns:a16="http://schemas.microsoft.com/office/drawing/2014/main" xmlns=""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1" name="Google Shape;886;p35">
              <a:extLst>
                <a:ext uri="{FF2B5EF4-FFF2-40B4-BE49-F238E27FC236}">
                  <a16:creationId xmlns:a16="http://schemas.microsoft.com/office/drawing/2014/main" xmlns=""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2" name="Google Shape;887;p35">
              <a:extLst>
                <a:ext uri="{FF2B5EF4-FFF2-40B4-BE49-F238E27FC236}">
                  <a16:creationId xmlns:a16="http://schemas.microsoft.com/office/drawing/2014/main" xmlns=""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3" name="Google Shape;888;p35">
              <a:extLst>
                <a:ext uri="{FF2B5EF4-FFF2-40B4-BE49-F238E27FC236}">
                  <a16:creationId xmlns:a16="http://schemas.microsoft.com/office/drawing/2014/main" xmlns=""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4" name="Google Shape;889;p35">
              <a:extLst>
                <a:ext uri="{FF2B5EF4-FFF2-40B4-BE49-F238E27FC236}">
                  <a16:creationId xmlns:a16="http://schemas.microsoft.com/office/drawing/2014/main" xmlns=""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5" name="Google Shape;890;p35">
              <a:extLst>
                <a:ext uri="{FF2B5EF4-FFF2-40B4-BE49-F238E27FC236}">
                  <a16:creationId xmlns:a16="http://schemas.microsoft.com/office/drawing/2014/main" xmlns=""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6" name="Google Shape;891;p35">
              <a:extLst>
                <a:ext uri="{FF2B5EF4-FFF2-40B4-BE49-F238E27FC236}">
                  <a16:creationId xmlns:a16="http://schemas.microsoft.com/office/drawing/2014/main" xmlns=""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7" name="Google Shape;892;p35">
              <a:extLst>
                <a:ext uri="{FF2B5EF4-FFF2-40B4-BE49-F238E27FC236}">
                  <a16:creationId xmlns:a16="http://schemas.microsoft.com/office/drawing/2014/main" xmlns=""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8" name="Google Shape;893;p35">
              <a:extLst>
                <a:ext uri="{FF2B5EF4-FFF2-40B4-BE49-F238E27FC236}">
                  <a16:creationId xmlns:a16="http://schemas.microsoft.com/office/drawing/2014/main" xmlns=""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9" name="Google Shape;894;p35">
              <a:extLst>
                <a:ext uri="{FF2B5EF4-FFF2-40B4-BE49-F238E27FC236}">
                  <a16:creationId xmlns:a16="http://schemas.microsoft.com/office/drawing/2014/main" xmlns=""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0" name="Google Shape;895;p35">
              <a:extLst>
                <a:ext uri="{FF2B5EF4-FFF2-40B4-BE49-F238E27FC236}">
                  <a16:creationId xmlns:a16="http://schemas.microsoft.com/office/drawing/2014/main" xmlns=""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1" name="Google Shape;896;p35">
              <a:extLst>
                <a:ext uri="{FF2B5EF4-FFF2-40B4-BE49-F238E27FC236}">
                  <a16:creationId xmlns:a16="http://schemas.microsoft.com/office/drawing/2014/main" xmlns=""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2" name="Google Shape;897;p35">
              <a:extLst>
                <a:ext uri="{FF2B5EF4-FFF2-40B4-BE49-F238E27FC236}">
                  <a16:creationId xmlns:a16="http://schemas.microsoft.com/office/drawing/2014/main" xmlns=""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3" name="Google Shape;898;p35">
              <a:extLst>
                <a:ext uri="{FF2B5EF4-FFF2-40B4-BE49-F238E27FC236}">
                  <a16:creationId xmlns:a16="http://schemas.microsoft.com/office/drawing/2014/main" xmlns=""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4" name="Google Shape;899;p35">
              <a:extLst>
                <a:ext uri="{FF2B5EF4-FFF2-40B4-BE49-F238E27FC236}">
                  <a16:creationId xmlns:a16="http://schemas.microsoft.com/office/drawing/2014/main" xmlns=""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5" name="Google Shape;900;p35">
              <a:extLst>
                <a:ext uri="{FF2B5EF4-FFF2-40B4-BE49-F238E27FC236}">
                  <a16:creationId xmlns:a16="http://schemas.microsoft.com/office/drawing/2014/main" xmlns=""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6" name="Google Shape;901;p35">
              <a:extLst>
                <a:ext uri="{FF2B5EF4-FFF2-40B4-BE49-F238E27FC236}">
                  <a16:creationId xmlns:a16="http://schemas.microsoft.com/office/drawing/2014/main" xmlns=""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7" name="Google Shape;902;p35">
              <a:extLst>
                <a:ext uri="{FF2B5EF4-FFF2-40B4-BE49-F238E27FC236}">
                  <a16:creationId xmlns:a16="http://schemas.microsoft.com/office/drawing/2014/main" xmlns=""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8" name="Google Shape;903;p35">
              <a:extLst>
                <a:ext uri="{FF2B5EF4-FFF2-40B4-BE49-F238E27FC236}">
                  <a16:creationId xmlns:a16="http://schemas.microsoft.com/office/drawing/2014/main" xmlns=""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9" name="Google Shape;904;p35">
              <a:extLst>
                <a:ext uri="{FF2B5EF4-FFF2-40B4-BE49-F238E27FC236}">
                  <a16:creationId xmlns:a16="http://schemas.microsoft.com/office/drawing/2014/main" xmlns=""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0" name="Google Shape;905;p35">
              <a:extLst>
                <a:ext uri="{FF2B5EF4-FFF2-40B4-BE49-F238E27FC236}">
                  <a16:creationId xmlns:a16="http://schemas.microsoft.com/office/drawing/2014/main" xmlns=""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1" name="Google Shape;906;p35">
              <a:extLst>
                <a:ext uri="{FF2B5EF4-FFF2-40B4-BE49-F238E27FC236}">
                  <a16:creationId xmlns:a16="http://schemas.microsoft.com/office/drawing/2014/main" xmlns=""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2" name="Google Shape;907;p35">
              <a:extLst>
                <a:ext uri="{FF2B5EF4-FFF2-40B4-BE49-F238E27FC236}">
                  <a16:creationId xmlns:a16="http://schemas.microsoft.com/office/drawing/2014/main" xmlns=""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3" name="Google Shape;908;p35">
              <a:extLst>
                <a:ext uri="{FF2B5EF4-FFF2-40B4-BE49-F238E27FC236}">
                  <a16:creationId xmlns:a16="http://schemas.microsoft.com/office/drawing/2014/main" xmlns=""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pic>
        <p:nvPicPr>
          <p:cNvPr id="85" name="图片 13">
            <a:extLst>
              <a:ext uri="{FF2B5EF4-FFF2-40B4-BE49-F238E27FC236}">
                <a16:creationId xmlns:a16="http://schemas.microsoft.com/office/drawing/2014/main" xmlns="" id="{725F840B-FA54-4B23-86A3-657D69C779DF}"/>
              </a:ext>
            </a:extLst>
          </p:cNvPr>
          <p:cNvPicPr>
            <a:picLocks noChangeAspect="1"/>
          </p:cNvPicPr>
          <p:nvPr/>
        </p:nvPicPr>
        <p:blipFill>
          <a:blip r:embed="rId5"/>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xmlns="" id="{CB2F2AEC-2388-4247-B636-5C025ED04907}"/>
              </a:ext>
            </a:extLst>
          </p:cNvPr>
          <p:cNvPicPr>
            <a:picLocks noChangeAspect="1"/>
          </p:cNvPicPr>
          <p:nvPr/>
        </p:nvPicPr>
        <p:blipFill>
          <a:blip r:embed="rId6"/>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xmlns="" id="{E33FB8D7-4CBD-4F82-B91C-FF1FF75949FE}"/>
              </a:ext>
            </a:extLst>
          </p:cNvPr>
          <p:cNvPicPr>
            <a:picLocks noChangeAspect="1"/>
          </p:cNvPicPr>
          <p:nvPr/>
        </p:nvPicPr>
        <p:blipFill>
          <a:blip r:embed="rId7" cstate="screen"/>
          <a:stretch>
            <a:fillRect/>
          </a:stretch>
        </p:blipFill>
        <p:spPr>
          <a:xfrm>
            <a:off x="2490771" y="2876073"/>
            <a:ext cx="633413" cy="1785939"/>
          </a:xfrm>
          <a:prstGeom prst="rect">
            <a:avLst/>
          </a:prstGeom>
        </p:spPr>
      </p:pic>
      <p:pic>
        <p:nvPicPr>
          <p:cNvPr id="95" name="图片 19">
            <a:extLst>
              <a:ext uri="{FF2B5EF4-FFF2-40B4-BE49-F238E27FC236}">
                <a16:creationId xmlns:a16="http://schemas.microsoft.com/office/drawing/2014/main" xmlns="" id="{1E318C90-DFA1-4421-9F78-2230F3DB8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xmlns="" id="{9F35B82D-56B8-4FC7-A67A-328973CB6D9B}"/>
              </a:ext>
            </a:extLst>
          </p:cNvPr>
          <p:cNvSpPr txBox="1"/>
          <p:nvPr/>
        </p:nvSpPr>
        <p:spPr>
          <a:xfrm>
            <a:off x="2627518" y="1780136"/>
            <a:ext cx="8171742" cy="2246769"/>
          </a:xfrm>
          <a:prstGeom prst="rect">
            <a:avLst/>
          </a:prstGeom>
          <a:noFill/>
        </p:spPr>
        <p:txBody>
          <a:bodyPr wrap="square">
            <a:spAutoFit/>
          </a:bodyPr>
          <a:lstStyle/>
          <a:p>
            <a:pPr lvl="0" algn="just"/>
            <a:r>
              <a:rPr lang="vi-VN" sz="28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Những trải nghiệm các em vừa chia sẻ sẽ tạo sự gắn kết bền chặt giữa các thành viên trong gia đình. Từng sợi dây kết nối sẽ giúp các thành viên trong gia đình gần gũi nhau hơn, giúp chúng ta mạnh mẽ, tự tin hơn trong cuộc sống. </a:t>
            </a:r>
            <a:endParaRPr kumimoji="0" lang="en-US" sz="28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pic>
        <p:nvPicPr>
          <p:cNvPr id="3" name="Picture 2" descr="A group of people and a dog&#10;&#10;Description automatically generated">
            <a:extLst>
              <a:ext uri="{FF2B5EF4-FFF2-40B4-BE49-F238E27FC236}">
                <a16:creationId xmlns:a16="http://schemas.microsoft.com/office/drawing/2014/main" xmlns="" id="{D95D4309-D57D-60A7-A3C9-A345F25F4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944" y="3441843"/>
            <a:ext cx="3786025" cy="3786025"/>
          </a:xfrm>
          <a:prstGeom prst="rect">
            <a:avLst/>
          </a:prstGeom>
        </p:spPr>
      </p:pic>
    </p:spTree>
    <p:custDataLst>
      <p:tags r:id="rId2"/>
    </p:custDataLst>
    <p:extLst>
      <p:ext uri="{BB962C8B-B14F-4D97-AF65-F5344CB8AC3E}">
        <p14:creationId xmlns:p14="http://schemas.microsoft.com/office/powerpoint/2010/main" val="34847100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6"/>
                                        </p:tgtEl>
                                        <p:attrNameLst>
                                          <p:attrName>style.visibility</p:attrName>
                                        </p:attrNameLst>
                                      </p:cBhvr>
                                      <p:to>
                                        <p:strVal val="visible"/>
                                      </p:to>
                                    </p:set>
                                    <p:anim calcmode="lin" valueType="num">
                                      <p:cBhvr>
                                        <p:cTn id="14" dur="500" fill="hold"/>
                                        <p:tgtEl>
                                          <p:spTgt spid="96"/>
                                        </p:tgtEl>
                                        <p:attrNameLst>
                                          <p:attrName>ppt_w</p:attrName>
                                        </p:attrNameLst>
                                      </p:cBhvr>
                                      <p:tavLst>
                                        <p:tav tm="0">
                                          <p:val>
                                            <p:fltVal val="0"/>
                                          </p:val>
                                        </p:tav>
                                        <p:tav tm="100000">
                                          <p:val>
                                            <p:strVal val="#ppt_w"/>
                                          </p:val>
                                        </p:tav>
                                      </p:tavLst>
                                    </p:anim>
                                    <p:anim calcmode="lin" valueType="num">
                                      <p:cBhvr>
                                        <p:cTn id="15" dur="500" fill="hold"/>
                                        <p:tgtEl>
                                          <p:spTgt spid="96"/>
                                        </p:tgtEl>
                                        <p:attrNameLst>
                                          <p:attrName>ppt_h</p:attrName>
                                        </p:attrNameLst>
                                      </p:cBhvr>
                                      <p:tavLst>
                                        <p:tav tm="0">
                                          <p:val>
                                            <p:fltVal val="0"/>
                                          </p:val>
                                        </p:tav>
                                        <p:tav tm="100000">
                                          <p:val>
                                            <p:strVal val="#ppt_h"/>
                                          </p:val>
                                        </p:tav>
                                      </p:tavLst>
                                    </p:anim>
                                    <p:animEffect transition="in" filter="fade">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xmlns=""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xmlns=""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xmlns=""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xmlns="" id="{BBD3EED0-1040-4634-A15B-60C5646EC0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xmlns=""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xmlns=""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xmlns=""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xmlns=""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Luyện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tập</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xmlns=""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xmlns=""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xmlns=""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03</a:t>
              </a:r>
            </a:p>
          </p:txBody>
        </p:sp>
        <p:sp>
          <p:nvSpPr>
            <p:cNvPr id="6" name="直角三角形 5">
              <a:extLst>
                <a:ext uri="{FF2B5EF4-FFF2-40B4-BE49-F238E27FC236}">
                  <a16:creationId xmlns:a16="http://schemas.microsoft.com/office/drawing/2014/main" xmlns=""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Tree>
    <p:custDataLst>
      <p:tags r:id="rId2"/>
    </p:custDataLst>
    <p:extLst>
      <p:ext uri="{BB962C8B-B14F-4D97-AF65-F5344CB8AC3E}">
        <p14:creationId xmlns:p14="http://schemas.microsoft.com/office/powerpoint/2010/main" val="16006174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xmlns=""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xmlns=""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xmlns="" id="{41082CF5-476D-4124-B18F-8156F376925A}"/>
                </a:ext>
              </a:extLst>
            </p:cNvPr>
            <p:cNvSpPr txBox="1"/>
            <p:nvPr/>
          </p:nvSpPr>
          <p:spPr>
            <a:xfrm>
              <a:off x="688593" y="482981"/>
              <a:ext cx="115034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Arial" panose="020F0302020204030204"/>
                  <a:ea typeface="Times New Roman" panose="02020603050405020304" pitchFamily="18" charset="0"/>
                </a:rPr>
                <a:t>N</a:t>
              </a:r>
              <a:r>
                <a:rPr kumimoji="0" lang="vi-VN"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hững việc làm tạo sự gắn kết yêu thương giữa các thành viên trong gia đình </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3" name="Picture 2">
            <a:extLst>
              <a:ext uri="{FF2B5EF4-FFF2-40B4-BE49-F238E27FC236}">
                <a16:creationId xmlns:a16="http://schemas.microsoft.com/office/drawing/2014/main" xmlns="" id="{07BB3EB4-7746-7D02-A8AF-A36EA484D1F0}"/>
              </a:ext>
            </a:extLst>
          </p:cNvPr>
          <p:cNvPicPr>
            <a:picLocks noChangeAspect="1"/>
          </p:cNvPicPr>
          <p:nvPr/>
        </p:nvPicPr>
        <p:blipFill>
          <a:blip r:embed="rId6"/>
          <a:stretch>
            <a:fillRect/>
          </a:stretch>
        </p:blipFill>
        <p:spPr>
          <a:xfrm>
            <a:off x="369174" y="2922359"/>
            <a:ext cx="4985454" cy="3537495"/>
          </a:xfrm>
          <a:prstGeom prst="rect">
            <a:avLst/>
          </a:prstGeom>
        </p:spPr>
      </p:pic>
      <p:grpSp>
        <p:nvGrpSpPr>
          <p:cNvPr id="5" name="Group 4">
            <a:extLst>
              <a:ext uri="{FF2B5EF4-FFF2-40B4-BE49-F238E27FC236}">
                <a16:creationId xmlns:a16="http://schemas.microsoft.com/office/drawing/2014/main" xmlns="" id="{D5C2154B-D265-5008-5499-E5430F53E565}"/>
              </a:ext>
            </a:extLst>
          </p:cNvPr>
          <p:cNvGrpSpPr/>
          <p:nvPr/>
        </p:nvGrpSpPr>
        <p:grpSpPr>
          <a:xfrm>
            <a:off x="4877910" y="1931542"/>
            <a:ext cx="6394514" cy="1176826"/>
            <a:chOff x="4804552" y="1790768"/>
            <a:chExt cx="4409954" cy="1739510"/>
          </a:xfrm>
        </p:grpSpPr>
        <p:sp>
          <p:nvSpPr>
            <p:cNvPr id="7" name="Speech Bubble: Rectangle with Corners Rounded 6">
              <a:extLst>
                <a:ext uri="{FF2B5EF4-FFF2-40B4-BE49-F238E27FC236}">
                  <a16:creationId xmlns:a16="http://schemas.microsoft.com/office/drawing/2014/main" xmlns="" id="{0F9DB7FA-754C-0324-3D40-1486BB67C486}"/>
                </a:ext>
              </a:extLst>
            </p:cNvPr>
            <p:cNvSpPr/>
            <p:nvPr/>
          </p:nvSpPr>
          <p:spPr>
            <a:xfrm rot="10800000" flipV="1">
              <a:off x="4804552" y="1790768"/>
              <a:ext cx="4409954" cy="1739510"/>
            </a:xfrm>
            <a:custGeom>
              <a:avLst/>
              <a:gdLst>
                <a:gd name="connsiteX0" fmla="*/ 0 w 6394514"/>
                <a:gd name="connsiteY0" fmla="*/ 196142 h 1176826"/>
                <a:gd name="connsiteX1" fmla="*/ 196142 w 6394514"/>
                <a:gd name="connsiteY1" fmla="*/ 0 h 1176826"/>
                <a:gd name="connsiteX2" fmla="*/ 785141 w 6394514"/>
                <a:gd name="connsiteY2" fmla="*/ 0 h 1176826"/>
                <a:gd name="connsiteX3" fmla="*/ 1409479 w 6394514"/>
                <a:gd name="connsiteY3" fmla="*/ 0 h 1176826"/>
                <a:gd name="connsiteX4" fmla="*/ 2033817 w 6394514"/>
                <a:gd name="connsiteY4" fmla="*/ 0 h 1176826"/>
                <a:gd name="connsiteX5" fmla="*/ 2622816 w 6394514"/>
                <a:gd name="connsiteY5" fmla="*/ 0 h 1176826"/>
                <a:gd name="connsiteX6" fmla="*/ 3105795 w 6394514"/>
                <a:gd name="connsiteY6" fmla="*/ 0 h 1176826"/>
                <a:gd name="connsiteX7" fmla="*/ 3730133 w 6394514"/>
                <a:gd name="connsiteY7" fmla="*/ 0 h 1176826"/>
                <a:gd name="connsiteX8" fmla="*/ 3730133 w 6394514"/>
                <a:gd name="connsiteY8" fmla="*/ 0 h 1176826"/>
                <a:gd name="connsiteX9" fmla="*/ 4278996 w 6394514"/>
                <a:gd name="connsiteY9" fmla="*/ 0 h 1176826"/>
                <a:gd name="connsiteX10" fmla="*/ 4843845 w 6394514"/>
                <a:gd name="connsiteY10" fmla="*/ 0 h 1176826"/>
                <a:gd name="connsiteX11" fmla="*/ 5328762 w 6394514"/>
                <a:gd name="connsiteY11" fmla="*/ 0 h 1176826"/>
                <a:gd name="connsiteX12" fmla="*/ 5780959 w 6394514"/>
                <a:gd name="connsiteY12" fmla="*/ 0 h 1176826"/>
                <a:gd name="connsiteX13" fmla="*/ 6198372 w 6394514"/>
                <a:gd name="connsiteY13" fmla="*/ 0 h 1176826"/>
                <a:gd name="connsiteX14" fmla="*/ 6394514 w 6394514"/>
                <a:gd name="connsiteY14" fmla="*/ 196142 h 1176826"/>
                <a:gd name="connsiteX15" fmla="*/ 6394514 w 6394514"/>
                <a:gd name="connsiteY15" fmla="*/ 686482 h 1176826"/>
                <a:gd name="connsiteX16" fmla="*/ 6394514 w 6394514"/>
                <a:gd name="connsiteY16" fmla="*/ 686482 h 1176826"/>
                <a:gd name="connsiteX17" fmla="*/ 6394514 w 6394514"/>
                <a:gd name="connsiteY17" fmla="*/ 980688 h 1176826"/>
                <a:gd name="connsiteX18" fmla="*/ 6394514 w 6394514"/>
                <a:gd name="connsiteY18" fmla="*/ 980684 h 1176826"/>
                <a:gd name="connsiteX19" fmla="*/ 6198372 w 6394514"/>
                <a:gd name="connsiteY19" fmla="*/ 1176826 h 1176826"/>
                <a:gd name="connsiteX20" fmla="*/ 5746175 w 6394514"/>
                <a:gd name="connsiteY20" fmla="*/ 1176826 h 1176826"/>
                <a:gd name="connsiteX21" fmla="*/ 5328762 w 6394514"/>
                <a:gd name="connsiteY21" fmla="*/ 1176826 h 1176826"/>
                <a:gd name="connsiteX22" fmla="*/ 5720021 w 6394514"/>
                <a:gd name="connsiteY22" fmla="*/ 1465631 h 1176826"/>
                <a:gd name="connsiteX23" fmla="*/ 5096523 w 6394514"/>
                <a:gd name="connsiteY23" fmla="*/ 1375139 h 1176826"/>
                <a:gd name="connsiteX24" fmla="*/ 4393429 w 6394514"/>
                <a:gd name="connsiteY24" fmla="*/ 1273094 h 1176826"/>
                <a:gd name="connsiteX25" fmla="*/ 3730133 w 6394514"/>
                <a:gd name="connsiteY25" fmla="*/ 1176826 h 1176826"/>
                <a:gd name="connsiteX26" fmla="*/ 3105795 w 6394514"/>
                <a:gd name="connsiteY26" fmla="*/ 1176826 h 1176826"/>
                <a:gd name="connsiteX27" fmla="*/ 2446116 w 6394514"/>
                <a:gd name="connsiteY27" fmla="*/ 1176826 h 1176826"/>
                <a:gd name="connsiteX28" fmla="*/ 1927798 w 6394514"/>
                <a:gd name="connsiteY28" fmla="*/ 1176826 h 1176826"/>
                <a:gd name="connsiteX29" fmla="*/ 1268119 w 6394514"/>
                <a:gd name="connsiteY29" fmla="*/ 1176826 h 1176826"/>
                <a:gd name="connsiteX30" fmla="*/ 749801 w 6394514"/>
                <a:gd name="connsiteY30" fmla="*/ 1176826 h 1176826"/>
                <a:gd name="connsiteX31" fmla="*/ 196142 w 6394514"/>
                <a:gd name="connsiteY31" fmla="*/ 1176826 h 1176826"/>
                <a:gd name="connsiteX32" fmla="*/ 0 w 6394514"/>
                <a:gd name="connsiteY32" fmla="*/ 980684 h 1176826"/>
                <a:gd name="connsiteX33" fmla="*/ 0 w 6394514"/>
                <a:gd name="connsiteY33" fmla="*/ 980688 h 1176826"/>
                <a:gd name="connsiteX34" fmla="*/ 0 w 6394514"/>
                <a:gd name="connsiteY34" fmla="*/ 686482 h 1176826"/>
                <a:gd name="connsiteX35" fmla="*/ 0 w 6394514"/>
                <a:gd name="connsiteY35" fmla="*/ 686482 h 1176826"/>
                <a:gd name="connsiteX36" fmla="*/ 0 w 6394514"/>
                <a:gd name="connsiteY36" fmla="*/ 196142 h 11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94514" h="1176826" fill="none" extrusionOk="0">
                  <a:moveTo>
                    <a:pt x="0" y="196142"/>
                  </a:moveTo>
                  <a:cubicBezTo>
                    <a:pt x="10956" y="80820"/>
                    <a:pt x="94709" y="5095"/>
                    <a:pt x="196142" y="0"/>
                  </a:cubicBezTo>
                  <a:cubicBezTo>
                    <a:pt x="334298" y="-18978"/>
                    <a:pt x="550591" y="12018"/>
                    <a:pt x="785141" y="0"/>
                  </a:cubicBezTo>
                  <a:cubicBezTo>
                    <a:pt x="1019691" y="-12018"/>
                    <a:pt x="1194185" y="-2245"/>
                    <a:pt x="1409479" y="0"/>
                  </a:cubicBezTo>
                  <a:cubicBezTo>
                    <a:pt x="1624773" y="2245"/>
                    <a:pt x="1830663" y="-25263"/>
                    <a:pt x="2033817" y="0"/>
                  </a:cubicBezTo>
                  <a:cubicBezTo>
                    <a:pt x="2236971" y="25263"/>
                    <a:pt x="2334420" y="-14191"/>
                    <a:pt x="2622816" y="0"/>
                  </a:cubicBezTo>
                  <a:cubicBezTo>
                    <a:pt x="2911212" y="14191"/>
                    <a:pt x="2945105" y="6686"/>
                    <a:pt x="3105795" y="0"/>
                  </a:cubicBezTo>
                  <a:cubicBezTo>
                    <a:pt x="3266485" y="-6686"/>
                    <a:pt x="3588943" y="-7813"/>
                    <a:pt x="3730133" y="0"/>
                  </a:cubicBezTo>
                  <a:lnTo>
                    <a:pt x="3730133" y="0"/>
                  </a:lnTo>
                  <a:cubicBezTo>
                    <a:pt x="3903076" y="10270"/>
                    <a:pt x="4025791" y="-4318"/>
                    <a:pt x="4278996" y="0"/>
                  </a:cubicBezTo>
                  <a:cubicBezTo>
                    <a:pt x="4532201" y="4318"/>
                    <a:pt x="4679189" y="20770"/>
                    <a:pt x="4843845" y="0"/>
                  </a:cubicBezTo>
                  <a:cubicBezTo>
                    <a:pt x="5008501" y="-20770"/>
                    <a:pt x="5189130" y="2123"/>
                    <a:pt x="5328762" y="0"/>
                  </a:cubicBezTo>
                  <a:cubicBezTo>
                    <a:pt x="5546009" y="1436"/>
                    <a:pt x="5594668" y="9371"/>
                    <a:pt x="5780959" y="0"/>
                  </a:cubicBezTo>
                  <a:cubicBezTo>
                    <a:pt x="5967250" y="-9371"/>
                    <a:pt x="6012806" y="5565"/>
                    <a:pt x="6198372" y="0"/>
                  </a:cubicBezTo>
                  <a:cubicBezTo>
                    <a:pt x="6304448" y="1450"/>
                    <a:pt x="6398049" y="99057"/>
                    <a:pt x="6394514" y="196142"/>
                  </a:cubicBezTo>
                  <a:cubicBezTo>
                    <a:pt x="6409993" y="345480"/>
                    <a:pt x="6399777" y="527068"/>
                    <a:pt x="6394514" y="686482"/>
                  </a:cubicBezTo>
                  <a:lnTo>
                    <a:pt x="6394514" y="686482"/>
                  </a:lnTo>
                  <a:cubicBezTo>
                    <a:pt x="6380091" y="797346"/>
                    <a:pt x="6384370" y="893522"/>
                    <a:pt x="6394514" y="980688"/>
                  </a:cubicBezTo>
                  <a:lnTo>
                    <a:pt x="6394514" y="980684"/>
                  </a:lnTo>
                  <a:cubicBezTo>
                    <a:pt x="6388891" y="1109966"/>
                    <a:pt x="6317653" y="1193558"/>
                    <a:pt x="6198372" y="1176826"/>
                  </a:cubicBezTo>
                  <a:cubicBezTo>
                    <a:pt x="6095742" y="1168257"/>
                    <a:pt x="5877745" y="1186329"/>
                    <a:pt x="5746175" y="1176826"/>
                  </a:cubicBezTo>
                  <a:cubicBezTo>
                    <a:pt x="5614605" y="1167323"/>
                    <a:pt x="5516247" y="1173780"/>
                    <a:pt x="5328762" y="1176826"/>
                  </a:cubicBezTo>
                  <a:cubicBezTo>
                    <a:pt x="5482422" y="1282176"/>
                    <a:pt x="5537637" y="1333931"/>
                    <a:pt x="5720021" y="1465631"/>
                  </a:cubicBezTo>
                  <a:cubicBezTo>
                    <a:pt x="5491699" y="1410100"/>
                    <a:pt x="5232077" y="1376594"/>
                    <a:pt x="5096523" y="1375139"/>
                  </a:cubicBezTo>
                  <a:cubicBezTo>
                    <a:pt x="4960969" y="1373683"/>
                    <a:pt x="4740003" y="1349584"/>
                    <a:pt x="4393429" y="1273094"/>
                  </a:cubicBezTo>
                  <a:cubicBezTo>
                    <a:pt x="4046854" y="1196605"/>
                    <a:pt x="4044623" y="1193188"/>
                    <a:pt x="3730133" y="1176826"/>
                  </a:cubicBezTo>
                  <a:cubicBezTo>
                    <a:pt x="3532874" y="1200825"/>
                    <a:pt x="3290391" y="1148370"/>
                    <a:pt x="3105795" y="1176826"/>
                  </a:cubicBezTo>
                  <a:cubicBezTo>
                    <a:pt x="2921199" y="1205282"/>
                    <a:pt x="2744385" y="1202294"/>
                    <a:pt x="2446116" y="1176826"/>
                  </a:cubicBezTo>
                  <a:cubicBezTo>
                    <a:pt x="2147847" y="1151358"/>
                    <a:pt x="2081436" y="1161929"/>
                    <a:pt x="1927798" y="1176826"/>
                  </a:cubicBezTo>
                  <a:cubicBezTo>
                    <a:pt x="1774160" y="1191723"/>
                    <a:pt x="1534843" y="1186756"/>
                    <a:pt x="1268119" y="1176826"/>
                  </a:cubicBezTo>
                  <a:cubicBezTo>
                    <a:pt x="1001395" y="1166896"/>
                    <a:pt x="933350" y="1168580"/>
                    <a:pt x="749801" y="1176826"/>
                  </a:cubicBezTo>
                  <a:cubicBezTo>
                    <a:pt x="566252" y="1185072"/>
                    <a:pt x="340746" y="1163004"/>
                    <a:pt x="196142" y="1176826"/>
                  </a:cubicBezTo>
                  <a:cubicBezTo>
                    <a:pt x="105051" y="1192638"/>
                    <a:pt x="-5795" y="1080817"/>
                    <a:pt x="0" y="980684"/>
                  </a:cubicBezTo>
                  <a:lnTo>
                    <a:pt x="0" y="980688"/>
                  </a:lnTo>
                  <a:cubicBezTo>
                    <a:pt x="-4017" y="836918"/>
                    <a:pt x="345" y="832819"/>
                    <a:pt x="0" y="686482"/>
                  </a:cubicBezTo>
                  <a:lnTo>
                    <a:pt x="0" y="686482"/>
                  </a:lnTo>
                  <a:cubicBezTo>
                    <a:pt x="3172" y="550214"/>
                    <a:pt x="15686" y="366700"/>
                    <a:pt x="0" y="196142"/>
                  </a:cubicBezTo>
                  <a:close/>
                </a:path>
                <a:path w="6394514" h="1176826" stroke="0" extrusionOk="0">
                  <a:moveTo>
                    <a:pt x="0" y="196142"/>
                  </a:moveTo>
                  <a:cubicBezTo>
                    <a:pt x="-9852" y="104664"/>
                    <a:pt x="97621" y="-6631"/>
                    <a:pt x="196142" y="0"/>
                  </a:cubicBezTo>
                  <a:cubicBezTo>
                    <a:pt x="324981" y="27119"/>
                    <a:pt x="653146" y="29478"/>
                    <a:pt x="820480" y="0"/>
                  </a:cubicBezTo>
                  <a:cubicBezTo>
                    <a:pt x="987814" y="-29478"/>
                    <a:pt x="1194476" y="-22358"/>
                    <a:pt x="1409479" y="0"/>
                  </a:cubicBezTo>
                  <a:cubicBezTo>
                    <a:pt x="1624482" y="22358"/>
                    <a:pt x="1816706" y="20310"/>
                    <a:pt x="1998477" y="0"/>
                  </a:cubicBezTo>
                  <a:cubicBezTo>
                    <a:pt x="2180248" y="-20310"/>
                    <a:pt x="2324610" y="-11561"/>
                    <a:pt x="2587476" y="0"/>
                  </a:cubicBezTo>
                  <a:cubicBezTo>
                    <a:pt x="2850342" y="11561"/>
                    <a:pt x="2992294" y="-23420"/>
                    <a:pt x="3176474" y="0"/>
                  </a:cubicBezTo>
                  <a:cubicBezTo>
                    <a:pt x="3360654" y="23420"/>
                    <a:pt x="3479787" y="-11820"/>
                    <a:pt x="3730133" y="0"/>
                  </a:cubicBezTo>
                  <a:lnTo>
                    <a:pt x="3730133" y="0"/>
                  </a:lnTo>
                  <a:cubicBezTo>
                    <a:pt x="3962220" y="5231"/>
                    <a:pt x="4108501" y="-14991"/>
                    <a:pt x="4215050" y="0"/>
                  </a:cubicBezTo>
                  <a:cubicBezTo>
                    <a:pt x="4321599" y="14991"/>
                    <a:pt x="4510365" y="19389"/>
                    <a:pt x="4763913" y="0"/>
                  </a:cubicBezTo>
                  <a:cubicBezTo>
                    <a:pt x="5017461" y="-19389"/>
                    <a:pt x="5098856" y="-16776"/>
                    <a:pt x="5328762" y="0"/>
                  </a:cubicBezTo>
                  <a:cubicBezTo>
                    <a:pt x="5512625" y="-8549"/>
                    <a:pt x="5573639" y="-20483"/>
                    <a:pt x="5772263" y="0"/>
                  </a:cubicBezTo>
                  <a:cubicBezTo>
                    <a:pt x="5970887" y="20483"/>
                    <a:pt x="6032632" y="1995"/>
                    <a:pt x="6198372" y="0"/>
                  </a:cubicBezTo>
                  <a:cubicBezTo>
                    <a:pt x="6283770" y="11770"/>
                    <a:pt x="6390335" y="94054"/>
                    <a:pt x="6394514" y="196142"/>
                  </a:cubicBezTo>
                  <a:cubicBezTo>
                    <a:pt x="6385884" y="349385"/>
                    <a:pt x="6418009" y="499812"/>
                    <a:pt x="6394514" y="686482"/>
                  </a:cubicBezTo>
                  <a:lnTo>
                    <a:pt x="6394514" y="686482"/>
                  </a:lnTo>
                  <a:cubicBezTo>
                    <a:pt x="6383646" y="745646"/>
                    <a:pt x="6392859" y="877062"/>
                    <a:pt x="6394514" y="980688"/>
                  </a:cubicBezTo>
                  <a:lnTo>
                    <a:pt x="6394514" y="980684"/>
                  </a:lnTo>
                  <a:cubicBezTo>
                    <a:pt x="6394778" y="1099252"/>
                    <a:pt x="6318014" y="1178674"/>
                    <a:pt x="6198372" y="1176826"/>
                  </a:cubicBezTo>
                  <a:cubicBezTo>
                    <a:pt x="6078613" y="1181048"/>
                    <a:pt x="5978021" y="1174683"/>
                    <a:pt x="5780959" y="1176826"/>
                  </a:cubicBezTo>
                  <a:cubicBezTo>
                    <a:pt x="5583897" y="1178969"/>
                    <a:pt x="5531966" y="1170819"/>
                    <a:pt x="5328762" y="1176826"/>
                  </a:cubicBezTo>
                  <a:cubicBezTo>
                    <a:pt x="5474689" y="1311453"/>
                    <a:pt x="5603906" y="1385715"/>
                    <a:pt x="5720021" y="1465631"/>
                  </a:cubicBezTo>
                  <a:cubicBezTo>
                    <a:pt x="5500935" y="1436873"/>
                    <a:pt x="5272824" y="1416306"/>
                    <a:pt x="5116422" y="1378027"/>
                  </a:cubicBezTo>
                  <a:cubicBezTo>
                    <a:pt x="4960019" y="1339748"/>
                    <a:pt x="4630676" y="1335241"/>
                    <a:pt x="4492923" y="1287535"/>
                  </a:cubicBezTo>
                  <a:cubicBezTo>
                    <a:pt x="4355170" y="1239829"/>
                    <a:pt x="4043594" y="1238478"/>
                    <a:pt x="3730133" y="1176826"/>
                  </a:cubicBezTo>
                  <a:cubicBezTo>
                    <a:pt x="3474022" y="1181521"/>
                    <a:pt x="3436190" y="1154861"/>
                    <a:pt x="3211814" y="1176826"/>
                  </a:cubicBezTo>
                  <a:cubicBezTo>
                    <a:pt x="2987438" y="1198791"/>
                    <a:pt x="2881481" y="1167379"/>
                    <a:pt x="2658156" y="1176826"/>
                  </a:cubicBezTo>
                  <a:cubicBezTo>
                    <a:pt x="2434831" y="1186273"/>
                    <a:pt x="2278155" y="1168989"/>
                    <a:pt x="2033817" y="1176826"/>
                  </a:cubicBezTo>
                  <a:cubicBezTo>
                    <a:pt x="1789479" y="1184663"/>
                    <a:pt x="1738588" y="1203726"/>
                    <a:pt x="1444819" y="1176826"/>
                  </a:cubicBezTo>
                  <a:cubicBezTo>
                    <a:pt x="1151050" y="1149926"/>
                    <a:pt x="1100234" y="1192519"/>
                    <a:pt x="820480" y="1176826"/>
                  </a:cubicBezTo>
                  <a:cubicBezTo>
                    <a:pt x="540726" y="1161133"/>
                    <a:pt x="403023" y="1168674"/>
                    <a:pt x="196142" y="1176826"/>
                  </a:cubicBezTo>
                  <a:cubicBezTo>
                    <a:pt x="87379" y="1181700"/>
                    <a:pt x="-6957" y="1083915"/>
                    <a:pt x="0" y="980684"/>
                  </a:cubicBezTo>
                  <a:lnTo>
                    <a:pt x="0" y="980688"/>
                  </a:lnTo>
                  <a:cubicBezTo>
                    <a:pt x="-11924" y="873624"/>
                    <a:pt x="-5110" y="749151"/>
                    <a:pt x="0" y="686482"/>
                  </a:cubicBezTo>
                  <a:lnTo>
                    <a:pt x="0" y="686482"/>
                  </a:lnTo>
                  <a:cubicBezTo>
                    <a:pt x="-22006" y="515652"/>
                    <a:pt x="12884" y="391620"/>
                    <a:pt x="0" y="196142"/>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xmlns="" id="{AB9D3F52-3C1E-95B4-5030-178C84ABD457}"/>
                </a:ext>
              </a:extLst>
            </p:cNvPr>
            <p:cNvSpPr/>
            <p:nvPr/>
          </p:nvSpPr>
          <p:spPr>
            <a:xfrm>
              <a:off x="4961153" y="2089519"/>
              <a:ext cx="4210121" cy="79664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Vẽ những việc làm cá nhân.</a:t>
              </a:r>
              <a:endParaRPr kumimoji="0" lang="en-US"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xmlns="" id="{C9F2ECFD-3032-C239-135B-E92CB8B4AA9C}"/>
              </a:ext>
            </a:extLst>
          </p:cNvPr>
          <p:cNvGrpSpPr/>
          <p:nvPr/>
        </p:nvGrpSpPr>
        <p:grpSpPr>
          <a:xfrm>
            <a:off x="5627923" y="3698697"/>
            <a:ext cx="6394514" cy="1880170"/>
            <a:chOff x="4804552" y="1790768"/>
            <a:chExt cx="4409954" cy="2133481"/>
          </a:xfrm>
        </p:grpSpPr>
        <p:sp>
          <p:nvSpPr>
            <p:cNvPr id="13" name="Speech Bubble: Rectangle with Corners Rounded 12">
              <a:extLst>
                <a:ext uri="{FF2B5EF4-FFF2-40B4-BE49-F238E27FC236}">
                  <a16:creationId xmlns:a16="http://schemas.microsoft.com/office/drawing/2014/main" xmlns="" id="{AAEFAB8B-2232-EDA1-9182-FBFBEE98911B}"/>
                </a:ext>
              </a:extLst>
            </p:cNvPr>
            <p:cNvSpPr/>
            <p:nvPr/>
          </p:nvSpPr>
          <p:spPr>
            <a:xfrm rot="10800000" flipV="1">
              <a:off x="4804552" y="1790768"/>
              <a:ext cx="4409954" cy="1739510"/>
            </a:xfrm>
            <a:custGeom>
              <a:avLst/>
              <a:gdLst>
                <a:gd name="connsiteX0" fmla="*/ 0 w 6394514"/>
                <a:gd name="connsiteY0" fmla="*/ 255501 h 1532976"/>
                <a:gd name="connsiteX1" fmla="*/ 255501 w 6394514"/>
                <a:gd name="connsiteY1" fmla="*/ 0 h 1532976"/>
                <a:gd name="connsiteX2" fmla="*/ 985174 w 6394514"/>
                <a:gd name="connsiteY2" fmla="*/ 0 h 1532976"/>
                <a:gd name="connsiteX3" fmla="*/ 1610607 w 6394514"/>
                <a:gd name="connsiteY3" fmla="*/ 0 h 1532976"/>
                <a:gd name="connsiteX4" fmla="*/ 2305534 w 6394514"/>
                <a:gd name="connsiteY4" fmla="*/ 0 h 1532976"/>
                <a:gd name="connsiteX5" fmla="*/ 3035207 w 6394514"/>
                <a:gd name="connsiteY5" fmla="*/ 0 h 1532976"/>
                <a:gd name="connsiteX6" fmla="*/ 3730133 w 6394514"/>
                <a:gd name="connsiteY6" fmla="*/ 0 h 1532976"/>
                <a:gd name="connsiteX7" fmla="*/ 3730133 w 6394514"/>
                <a:gd name="connsiteY7" fmla="*/ 0 h 1532976"/>
                <a:gd name="connsiteX8" fmla="*/ 4263009 w 6394514"/>
                <a:gd name="connsiteY8" fmla="*/ 0 h 1532976"/>
                <a:gd name="connsiteX9" fmla="*/ 4747927 w 6394514"/>
                <a:gd name="connsiteY9" fmla="*/ 0 h 1532976"/>
                <a:gd name="connsiteX10" fmla="*/ 5328762 w 6394514"/>
                <a:gd name="connsiteY10" fmla="*/ 0 h 1532976"/>
                <a:gd name="connsiteX11" fmla="*/ 5750093 w 6394514"/>
                <a:gd name="connsiteY11" fmla="*/ 0 h 1532976"/>
                <a:gd name="connsiteX12" fmla="*/ 6139013 w 6394514"/>
                <a:gd name="connsiteY12" fmla="*/ 0 h 1532976"/>
                <a:gd name="connsiteX13" fmla="*/ 6394514 w 6394514"/>
                <a:gd name="connsiteY13" fmla="*/ 255501 h 1532976"/>
                <a:gd name="connsiteX14" fmla="*/ 6394514 w 6394514"/>
                <a:gd name="connsiteY14" fmla="*/ 894236 h 1532976"/>
                <a:gd name="connsiteX15" fmla="*/ 6394514 w 6394514"/>
                <a:gd name="connsiteY15" fmla="*/ 894236 h 1532976"/>
                <a:gd name="connsiteX16" fmla="*/ 6394514 w 6394514"/>
                <a:gd name="connsiteY16" fmla="*/ 1277480 h 1532976"/>
                <a:gd name="connsiteX17" fmla="*/ 6394514 w 6394514"/>
                <a:gd name="connsiteY17" fmla="*/ 1277475 h 1532976"/>
                <a:gd name="connsiteX18" fmla="*/ 6139013 w 6394514"/>
                <a:gd name="connsiteY18" fmla="*/ 1532976 h 1532976"/>
                <a:gd name="connsiteX19" fmla="*/ 5750093 w 6394514"/>
                <a:gd name="connsiteY19" fmla="*/ 1532976 h 1532976"/>
                <a:gd name="connsiteX20" fmla="*/ 5328762 w 6394514"/>
                <a:gd name="connsiteY20" fmla="*/ 1532976 h 1532976"/>
                <a:gd name="connsiteX21" fmla="*/ 5720021 w 6394514"/>
                <a:gd name="connsiteY21" fmla="*/ 1909184 h 1532976"/>
                <a:gd name="connsiteX22" fmla="*/ 5016927 w 6394514"/>
                <a:gd name="connsiteY22" fmla="*/ 1776257 h 1532976"/>
                <a:gd name="connsiteX23" fmla="*/ 4333732 w 6394514"/>
                <a:gd name="connsiteY23" fmla="*/ 1647092 h 1532976"/>
                <a:gd name="connsiteX24" fmla="*/ 3730133 w 6394514"/>
                <a:gd name="connsiteY24" fmla="*/ 1532976 h 1532976"/>
                <a:gd name="connsiteX25" fmla="*/ 3069953 w 6394514"/>
                <a:gd name="connsiteY25" fmla="*/ 1532976 h 1532976"/>
                <a:gd name="connsiteX26" fmla="*/ 2409773 w 6394514"/>
                <a:gd name="connsiteY26" fmla="*/ 1532976 h 1532976"/>
                <a:gd name="connsiteX27" fmla="*/ 1645354 w 6394514"/>
                <a:gd name="connsiteY27" fmla="*/ 1532976 h 1532976"/>
                <a:gd name="connsiteX28" fmla="*/ 950427 w 6394514"/>
                <a:gd name="connsiteY28" fmla="*/ 1532976 h 1532976"/>
                <a:gd name="connsiteX29" fmla="*/ 255501 w 6394514"/>
                <a:gd name="connsiteY29" fmla="*/ 1532976 h 1532976"/>
                <a:gd name="connsiteX30" fmla="*/ 0 w 6394514"/>
                <a:gd name="connsiteY30" fmla="*/ 1277475 h 1532976"/>
                <a:gd name="connsiteX31" fmla="*/ 0 w 6394514"/>
                <a:gd name="connsiteY31" fmla="*/ 1277480 h 1532976"/>
                <a:gd name="connsiteX32" fmla="*/ 0 w 6394514"/>
                <a:gd name="connsiteY32" fmla="*/ 894236 h 1532976"/>
                <a:gd name="connsiteX33" fmla="*/ 0 w 6394514"/>
                <a:gd name="connsiteY33" fmla="*/ 894236 h 1532976"/>
                <a:gd name="connsiteX34" fmla="*/ 0 w 6394514"/>
                <a:gd name="connsiteY34" fmla="*/ 255501 h 153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94514" h="1532976" fill="none" extrusionOk="0">
                  <a:moveTo>
                    <a:pt x="0" y="255501"/>
                  </a:moveTo>
                  <a:cubicBezTo>
                    <a:pt x="10660" y="114682"/>
                    <a:pt x="96272" y="-9219"/>
                    <a:pt x="255501" y="0"/>
                  </a:cubicBezTo>
                  <a:cubicBezTo>
                    <a:pt x="420928" y="-22115"/>
                    <a:pt x="738014" y="-8043"/>
                    <a:pt x="985174" y="0"/>
                  </a:cubicBezTo>
                  <a:cubicBezTo>
                    <a:pt x="1232334" y="8043"/>
                    <a:pt x="1441483" y="10005"/>
                    <a:pt x="1610607" y="0"/>
                  </a:cubicBezTo>
                  <a:cubicBezTo>
                    <a:pt x="1779731" y="-10005"/>
                    <a:pt x="2087653" y="-13342"/>
                    <a:pt x="2305534" y="0"/>
                  </a:cubicBezTo>
                  <a:cubicBezTo>
                    <a:pt x="2523415" y="13342"/>
                    <a:pt x="2735383" y="16058"/>
                    <a:pt x="3035207" y="0"/>
                  </a:cubicBezTo>
                  <a:cubicBezTo>
                    <a:pt x="3335031" y="-16058"/>
                    <a:pt x="3499793" y="-18519"/>
                    <a:pt x="3730133" y="0"/>
                  </a:cubicBezTo>
                  <a:lnTo>
                    <a:pt x="3730133" y="0"/>
                  </a:lnTo>
                  <a:cubicBezTo>
                    <a:pt x="3901975" y="11583"/>
                    <a:pt x="4107524" y="-13173"/>
                    <a:pt x="4263009" y="0"/>
                  </a:cubicBezTo>
                  <a:cubicBezTo>
                    <a:pt x="4418494" y="13173"/>
                    <a:pt x="4589023" y="17151"/>
                    <a:pt x="4747927" y="0"/>
                  </a:cubicBezTo>
                  <a:cubicBezTo>
                    <a:pt x="4906831" y="-17151"/>
                    <a:pt x="5140893" y="-18195"/>
                    <a:pt x="5328762" y="0"/>
                  </a:cubicBezTo>
                  <a:cubicBezTo>
                    <a:pt x="5487355" y="-11929"/>
                    <a:pt x="5656233" y="-8590"/>
                    <a:pt x="5750093" y="0"/>
                  </a:cubicBezTo>
                  <a:cubicBezTo>
                    <a:pt x="5843953" y="8590"/>
                    <a:pt x="5961122" y="-16279"/>
                    <a:pt x="6139013" y="0"/>
                  </a:cubicBezTo>
                  <a:cubicBezTo>
                    <a:pt x="6298777" y="27142"/>
                    <a:pt x="6398973" y="139665"/>
                    <a:pt x="6394514" y="255501"/>
                  </a:cubicBezTo>
                  <a:cubicBezTo>
                    <a:pt x="6393522" y="533785"/>
                    <a:pt x="6399201" y="623431"/>
                    <a:pt x="6394514" y="894236"/>
                  </a:cubicBezTo>
                  <a:lnTo>
                    <a:pt x="6394514" y="894236"/>
                  </a:lnTo>
                  <a:cubicBezTo>
                    <a:pt x="6393233" y="996264"/>
                    <a:pt x="6389973" y="1110550"/>
                    <a:pt x="6394514" y="1277480"/>
                  </a:cubicBezTo>
                  <a:lnTo>
                    <a:pt x="6394514" y="1277475"/>
                  </a:lnTo>
                  <a:cubicBezTo>
                    <a:pt x="6373773" y="1439814"/>
                    <a:pt x="6279348" y="1567295"/>
                    <a:pt x="6139013" y="1532976"/>
                  </a:cubicBezTo>
                  <a:cubicBezTo>
                    <a:pt x="5982896" y="1549379"/>
                    <a:pt x="5855091" y="1539683"/>
                    <a:pt x="5750093" y="1532976"/>
                  </a:cubicBezTo>
                  <a:cubicBezTo>
                    <a:pt x="5645095" y="1526269"/>
                    <a:pt x="5433166" y="1516256"/>
                    <a:pt x="5328762" y="1532976"/>
                  </a:cubicBezTo>
                  <a:cubicBezTo>
                    <a:pt x="5508508" y="1678458"/>
                    <a:pt x="5543538" y="1727610"/>
                    <a:pt x="5720021" y="1909184"/>
                  </a:cubicBezTo>
                  <a:cubicBezTo>
                    <a:pt x="5482998" y="1888885"/>
                    <a:pt x="5175379" y="1836115"/>
                    <a:pt x="5016927" y="1776257"/>
                  </a:cubicBezTo>
                  <a:cubicBezTo>
                    <a:pt x="4858475" y="1716399"/>
                    <a:pt x="4520788" y="1667018"/>
                    <a:pt x="4333732" y="1647092"/>
                  </a:cubicBezTo>
                  <a:cubicBezTo>
                    <a:pt x="4146676" y="1627166"/>
                    <a:pt x="3878253" y="1572536"/>
                    <a:pt x="3730133" y="1532976"/>
                  </a:cubicBezTo>
                  <a:cubicBezTo>
                    <a:pt x="3571060" y="1506579"/>
                    <a:pt x="3298198" y="1551181"/>
                    <a:pt x="3069953" y="1532976"/>
                  </a:cubicBezTo>
                  <a:cubicBezTo>
                    <a:pt x="2841708" y="1514771"/>
                    <a:pt x="2625331" y="1527086"/>
                    <a:pt x="2409773" y="1532976"/>
                  </a:cubicBezTo>
                  <a:cubicBezTo>
                    <a:pt x="2194215" y="1538866"/>
                    <a:pt x="1930575" y="1523687"/>
                    <a:pt x="1645354" y="1532976"/>
                  </a:cubicBezTo>
                  <a:cubicBezTo>
                    <a:pt x="1360133" y="1542265"/>
                    <a:pt x="1274640" y="1513364"/>
                    <a:pt x="950427" y="1532976"/>
                  </a:cubicBezTo>
                  <a:cubicBezTo>
                    <a:pt x="626214" y="1552588"/>
                    <a:pt x="415502" y="1559352"/>
                    <a:pt x="255501" y="1532976"/>
                  </a:cubicBezTo>
                  <a:cubicBezTo>
                    <a:pt x="105764" y="1521111"/>
                    <a:pt x="5075" y="1445779"/>
                    <a:pt x="0" y="1277475"/>
                  </a:cubicBezTo>
                  <a:lnTo>
                    <a:pt x="0" y="1277480"/>
                  </a:lnTo>
                  <a:cubicBezTo>
                    <a:pt x="3588" y="1089888"/>
                    <a:pt x="14604" y="1055204"/>
                    <a:pt x="0" y="894236"/>
                  </a:cubicBezTo>
                  <a:lnTo>
                    <a:pt x="0" y="894236"/>
                  </a:lnTo>
                  <a:cubicBezTo>
                    <a:pt x="-18395" y="697588"/>
                    <a:pt x="-28761" y="486687"/>
                    <a:pt x="0" y="255501"/>
                  </a:cubicBezTo>
                  <a:close/>
                </a:path>
                <a:path w="6394514" h="1532976" stroke="0" extrusionOk="0">
                  <a:moveTo>
                    <a:pt x="0" y="255501"/>
                  </a:moveTo>
                  <a:cubicBezTo>
                    <a:pt x="-14581" y="139325"/>
                    <a:pt x="127944" y="-9165"/>
                    <a:pt x="255501" y="0"/>
                  </a:cubicBezTo>
                  <a:cubicBezTo>
                    <a:pt x="438381" y="4048"/>
                    <a:pt x="690794" y="33005"/>
                    <a:pt x="985174" y="0"/>
                  </a:cubicBezTo>
                  <a:cubicBezTo>
                    <a:pt x="1279554" y="-33005"/>
                    <a:pt x="1403948" y="12885"/>
                    <a:pt x="1680100" y="0"/>
                  </a:cubicBezTo>
                  <a:cubicBezTo>
                    <a:pt x="1956252" y="-12885"/>
                    <a:pt x="2154533" y="16936"/>
                    <a:pt x="2375027" y="0"/>
                  </a:cubicBezTo>
                  <a:cubicBezTo>
                    <a:pt x="2595521" y="-16936"/>
                    <a:pt x="2733462" y="23024"/>
                    <a:pt x="3069953" y="0"/>
                  </a:cubicBezTo>
                  <a:cubicBezTo>
                    <a:pt x="3406444" y="-23024"/>
                    <a:pt x="3420267" y="10148"/>
                    <a:pt x="3730133" y="0"/>
                  </a:cubicBezTo>
                  <a:lnTo>
                    <a:pt x="3730133" y="0"/>
                  </a:lnTo>
                  <a:cubicBezTo>
                    <a:pt x="3971289" y="-21980"/>
                    <a:pt x="4010892" y="16893"/>
                    <a:pt x="4231037" y="0"/>
                  </a:cubicBezTo>
                  <a:cubicBezTo>
                    <a:pt x="4451182" y="-16893"/>
                    <a:pt x="4621522" y="-17273"/>
                    <a:pt x="4747927" y="0"/>
                  </a:cubicBezTo>
                  <a:cubicBezTo>
                    <a:pt x="4874332" y="17273"/>
                    <a:pt x="5039489" y="-6147"/>
                    <a:pt x="5328762" y="0"/>
                  </a:cubicBezTo>
                  <a:cubicBezTo>
                    <a:pt x="5528285" y="3079"/>
                    <a:pt x="5614672" y="9809"/>
                    <a:pt x="5733888" y="0"/>
                  </a:cubicBezTo>
                  <a:cubicBezTo>
                    <a:pt x="5853104" y="-9809"/>
                    <a:pt x="6034212" y="-12194"/>
                    <a:pt x="6139013" y="0"/>
                  </a:cubicBezTo>
                  <a:cubicBezTo>
                    <a:pt x="6291221" y="-575"/>
                    <a:pt x="6372237" y="106975"/>
                    <a:pt x="6394514" y="255501"/>
                  </a:cubicBezTo>
                  <a:cubicBezTo>
                    <a:pt x="6367002" y="456457"/>
                    <a:pt x="6392433" y="711515"/>
                    <a:pt x="6394514" y="894236"/>
                  </a:cubicBezTo>
                  <a:lnTo>
                    <a:pt x="6394514" y="894236"/>
                  </a:lnTo>
                  <a:cubicBezTo>
                    <a:pt x="6393368" y="1079851"/>
                    <a:pt x="6383938" y="1164779"/>
                    <a:pt x="6394514" y="1277480"/>
                  </a:cubicBezTo>
                  <a:lnTo>
                    <a:pt x="6394514" y="1277475"/>
                  </a:lnTo>
                  <a:cubicBezTo>
                    <a:pt x="6401083" y="1393677"/>
                    <a:pt x="6262634" y="1540788"/>
                    <a:pt x="6139013" y="1532976"/>
                  </a:cubicBezTo>
                  <a:cubicBezTo>
                    <a:pt x="5973181" y="1519574"/>
                    <a:pt x="5865845" y="1546385"/>
                    <a:pt x="5750093" y="1532976"/>
                  </a:cubicBezTo>
                  <a:cubicBezTo>
                    <a:pt x="5634341" y="1519567"/>
                    <a:pt x="5484599" y="1537120"/>
                    <a:pt x="5328762" y="1532976"/>
                  </a:cubicBezTo>
                  <a:cubicBezTo>
                    <a:pt x="5477699" y="1684044"/>
                    <a:pt x="5548696" y="1734088"/>
                    <a:pt x="5720021" y="1909184"/>
                  </a:cubicBezTo>
                  <a:cubicBezTo>
                    <a:pt x="5529487" y="1889394"/>
                    <a:pt x="5278460" y="1845166"/>
                    <a:pt x="5016927" y="1776257"/>
                  </a:cubicBezTo>
                  <a:cubicBezTo>
                    <a:pt x="4755394" y="1707348"/>
                    <a:pt x="4505881" y="1676163"/>
                    <a:pt x="4373530" y="1654617"/>
                  </a:cubicBezTo>
                  <a:cubicBezTo>
                    <a:pt x="4241179" y="1633071"/>
                    <a:pt x="3937403" y="1550845"/>
                    <a:pt x="3730133" y="1532976"/>
                  </a:cubicBezTo>
                  <a:cubicBezTo>
                    <a:pt x="3536910" y="1559078"/>
                    <a:pt x="3341876" y="1563425"/>
                    <a:pt x="3000460" y="1532976"/>
                  </a:cubicBezTo>
                  <a:cubicBezTo>
                    <a:pt x="2659044" y="1502527"/>
                    <a:pt x="2678416" y="1531836"/>
                    <a:pt x="2375027" y="1532976"/>
                  </a:cubicBezTo>
                  <a:cubicBezTo>
                    <a:pt x="2071638" y="1534116"/>
                    <a:pt x="1897438" y="1554719"/>
                    <a:pt x="1714846" y="1532976"/>
                  </a:cubicBezTo>
                  <a:cubicBezTo>
                    <a:pt x="1532254" y="1511233"/>
                    <a:pt x="1247091" y="1503543"/>
                    <a:pt x="985174" y="1532976"/>
                  </a:cubicBezTo>
                  <a:cubicBezTo>
                    <a:pt x="723257" y="1562409"/>
                    <a:pt x="453817" y="1556046"/>
                    <a:pt x="255501" y="1532976"/>
                  </a:cubicBezTo>
                  <a:cubicBezTo>
                    <a:pt x="106909" y="1532255"/>
                    <a:pt x="2750" y="1412244"/>
                    <a:pt x="0" y="1277475"/>
                  </a:cubicBezTo>
                  <a:lnTo>
                    <a:pt x="0" y="1277480"/>
                  </a:lnTo>
                  <a:cubicBezTo>
                    <a:pt x="5791" y="1197217"/>
                    <a:pt x="-13866" y="1056872"/>
                    <a:pt x="0" y="894236"/>
                  </a:cubicBezTo>
                  <a:lnTo>
                    <a:pt x="0" y="894236"/>
                  </a:lnTo>
                  <a:cubicBezTo>
                    <a:pt x="-29779" y="592910"/>
                    <a:pt x="-10935" y="431148"/>
                    <a:pt x="0" y="255501"/>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xmlns="" id="{E68477D2-18CA-7D23-F15B-A6BA7CC30200}"/>
                </a:ext>
              </a:extLst>
            </p:cNvPr>
            <p:cNvSpPr/>
            <p:nvPr/>
          </p:nvSpPr>
          <p:spPr>
            <a:xfrm>
              <a:off x="4904468" y="1968025"/>
              <a:ext cx="4210121" cy="195622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Vẽ hoạt động chung mà cả gia đình có thể tham gia.</a:t>
              </a:r>
              <a:endParaRPr kumimoji="0" lang="en-US"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ustDataLst>
      <p:tags r:id="rId2"/>
    </p:custDataLst>
    <p:extLst>
      <p:ext uri="{BB962C8B-B14F-4D97-AF65-F5344CB8AC3E}">
        <p14:creationId xmlns:p14="http://schemas.microsoft.com/office/powerpoint/2010/main" val="16010516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056B63A2-9E34-D678-212F-53D1B6DF7F81}"/>
              </a:ext>
            </a:extLst>
          </p:cNvPr>
          <p:cNvSpPr/>
          <p:nvPr/>
        </p:nvSpPr>
        <p:spPr>
          <a:xfrm>
            <a:off x="3091173" y="1089917"/>
            <a:ext cx="7414260" cy="231082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7030A0"/>
                </a:solidFill>
                <a:latin typeface="Calibri" panose="020F0502020204030204" pitchFamily="34" charset="0"/>
                <a:cs typeface="Calibri" panose="020F0502020204030204" pitchFamily="34" charset="0"/>
              </a:rPr>
              <a:t>Đại diện các nhóm trình bày ý tưởng của từng thành viên trong nhóm.</a:t>
            </a:r>
            <a:endParaRPr kumimoji="0" lang="en-US" sz="4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2" name="Graphic 1">
            <a:extLst>
              <a:ext uri="{FF2B5EF4-FFF2-40B4-BE49-F238E27FC236}">
                <a16:creationId xmlns:a16="http://schemas.microsoft.com/office/drawing/2014/main" xmlns="" id="{0F8C70ED-9B0A-FFCD-569A-1E5A6AEBE30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46935" y="14469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794970314"/>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8" fill="hold" nodeType="withEffect" p14:presetBounceEnd="65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65000">
                                          <p:cBhvr additive="base">
                                            <p:cTn id="10"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xmlns="" id="{9E627A03-C800-408C-A9C8-1173994F7E7B}"/>
              </a:ext>
            </a:extLst>
          </p:cNvPr>
          <p:cNvPicPr>
            <a:picLocks noChangeAspect="1"/>
          </p:cNvPicPr>
          <p:nvPr/>
        </p:nvPicPr>
        <p:blipFill>
          <a:blip r:embed="rId4"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xmlns=""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xmlns=""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xmlns=""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xmlns=""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xmlns=""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xmlns="" id="{FE70F374-3E06-4006-A309-07D500B13DD5}"/>
              </a:ext>
            </a:extLst>
          </p:cNvPr>
          <p:cNvGrpSpPr/>
          <p:nvPr/>
        </p:nvGrpSpPr>
        <p:grpSpPr>
          <a:xfrm>
            <a:off x="1273997" y="595630"/>
            <a:ext cx="10023924" cy="4827905"/>
            <a:chOff x="6530374" y="1560189"/>
            <a:chExt cx="1045566" cy="505315"/>
          </a:xfrm>
        </p:grpSpPr>
        <p:sp>
          <p:nvSpPr>
            <p:cNvPr id="37" name="Google Shape;863;p35">
              <a:extLst>
                <a:ext uri="{FF2B5EF4-FFF2-40B4-BE49-F238E27FC236}">
                  <a16:creationId xmlns:a16="http://schemas.microsoft.com/office/drawing/2014/main" xmlns=""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64;p35">
              <a:extLst>
                <a:ext uri="{FF2B5EF4-FFF2-40B4-BE49-F238E27FC236}">
                  <a16:creationId xmlns:a16="http://schemas.microsoft.com/office/drawing/2014/main" xmlns=""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65;p35">
              <a:extLst>
                <a:ext uri="{FF2B5EF4-FFF2-40B4-BE49-F238E27FC236}">
                  <a16:creationId xmlns:a16="http://schemas.microsoft.com/office/drawing/2014/main" xmlns=""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66;p35">
              <a:extLst>
                <a:ext uri="{FF2B5EF4-FFF2-40B4-BE49-F238E27FC236}">
                  <a16:creationId xmlns:a16="http://schemas.microsoft.com/office/drawing/2014/main" xmlns=""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67;p35">
              <a:extLst>
                <a:ext uri="{FF2B5EF4-FFF2-40B4-BE49-F238E27FC236}">
                  <a16:creationId xmlns:a16="http://schemas.microsoft.com/office/drawing/2014/main" xmlns=""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68;p35">
              <a:extLst>
                <a:ext uri="{FF2B5EF4-FFF2-40B4-BE49-F238E27FC236}">
                  <a16:creationId xmlns:a16="http://schemas.microsoft.com/office/drawing/2014/main" xmlns=""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69;p35">
              <a:extLst>
                <a:ext uri="{FF2B5EF4-FFF2-40B4-BE49-F238E27FC236}">
                  <a16:creationId xmlns:a16="http://schemas.microsoft.com/office/drawing/2014/main" xmlns=""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70;p35">
              <a:extLst>
                <a:ext uri="{FF2B5EF4-FFF2-40B4-BE49-F238E27FC236}">
                  <a16:creationId xmlns:a16="http://schemas.microsoft.com/office/drawing/2014/main" xmlns=""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871;p35">
              <a:extLst>
                <a:ext uri="{FF2B5EF4-FFF2-40B4-BE49-F238E27FC236}">
                  <a16:creationId xmlns:a16="http://schemas.microsoft.com/office/drawing/2014/main" xmlns=""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872;p35">
              <a:extLst>
                <a:ext uri="{FF2B5EF4-FFF2-40B4-BE49-F238E27FC236}">
                  <a16:creationId xmlns:a16="http://schemas.microsoft.com/office/drawing/2014/main" xmlns=""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873;p35">
              <a:extLst>
                <a:ext uri="{FF2B5EF4-FFF2-40B4-BE49-F238E27FC236}">
                  <a16:creationId xmlns:a16="http://schemas.microsoft.com/office/drawing/2014/main" xmlns=""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874;p35">
              <a:extLst>
                <a:ext uri="{FF2B5EF4-FFF2-40B4-BE49-F238E27FC236}">
                  <a16:creationId xmlns:a16="http://schemas.microsoft.com/office/drawing/2014/main" xmlns=""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875;p35">
              <a:extLst>
                <a:ext uri="{FF2B5EF4-FFF2-40B4-BE49-F238E27FC236}">
                  <a16:creationId xmlns:a16="http://schemas.microsoft.com/office/drawing/2014/main" xmlns=""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876;p35">
              <a:extLst>
                <a:ext uri="{FF2B5EF4-FFF2-40B4-BE49-F238E27FC236}">
                  <a16:creationId xmlns:a16="http://schemas.microsoft.com/office/drawing/2014/main" xmlns=""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877;p35">
              <a:extLst>
                <a:ext uri="{FF2B5EF4-FFF2-40B4-BE49-F238E27FC236}">
                  <a16:creationId xmlns:a16="http://schemas.microsoft.com/office/drawing/2014/main" xmlns=""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878;p35">
              <a:extLst>
                <a:ext uri="{FF2B5EF4-FFF2-40B4-BE49-F238E27FC236}">
                  <a16:creationId xmlns:a16="http://schemas.microsoft.com/office/drawing/2014/main" xmlns=""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4" name="Google Shape;879;p35">
              <a:extLst>
                <a:ext uri="{FF2B5EF4-FFF2-40B4-BE49-F238E27FC236}">
                  <a16:creationId xmlns:a16="http://schemas.microsoft.com/office/drawing/2014/main" xmlns=""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5" name="Google Shape;880;p35">
              <a:extLst>
                <a:ext uri="{FF2B5EF4-FFF2-40B4-BE49-F238E27FC236}">
                  <a16:creationId xmlns:a16="http://schemas.microsoft.com/office/drawing/2014/main" xmlns=""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6" name="Google Shape;881;p35">
              <a:extLst>
                <a:ext uri="{FF2B5EF4-FFF2-40B4-BE49-F238E27FC236}">
                  <a16:creationId xmlns:a16="http://schemas.microsoft.com/office/drawing/2014/main" xmlns=""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7" name="Google Shape;882;p35">
              <a:extLst>
                <a:ext uri="{FF2B5EF4-FFF2-40B4-BE49-F238E27FC236}">
                  <a16:creationId xmlns:a16="http://schemas.microsoft.com/office/drawing/2014/main" xmlns=""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8" name="Google Shape;883;p35">
              <a:extLst>
                <a:ext uri="{FF2B5EF4-FFF2-40B4-BE49-F238E27FC236}">
                  <a16:creationId xmlns:a16="http://schemas.microsoft.com/office/drawing/2014/main" xmlns=""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9" name="Google Shape;884;p35">
              <a:extLst>
                <a:ext uri="{FF2B5EF4-FFF2-40B4-BE49-F238E27FC236}">
                  <a16:creationId xmlns:a16="http://schemas.microsoft.com/office/drawing/2014/main" xmlns=""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0" name="Google Shape;885;p35">
              <a:extLst>
                <a:ext uri="{FF2B5EF4-FFF2-40B4-BE49-F238E27FC236}">
                  <a16:creationId xmlns:a16="http://schemas.microsoft.com/office/drawing/2014/main" xmlns=""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1" name="Google Shape;886;p35">
              <a:extLst>
                <a:ext uri="{FF2B5EF4-FFF2-40B4-BE49-F238E27FC236}">
                  <a16:creationId xmlns:a16="http://schemas.microsoft.com/office/drawing/2014/main" xmlns=""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2" name="Google Shape;887;p35">
              <a:extLst>
                <a:ext uri="{FF2B5EF4-FFF2-40B4-BE49-F238E27FC236}">
                  <a16:creationId xmlns:a16="http://schemas.microsoft.com/office/drawing/2014/main" xmlns=""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3" name="Google Shape;888;p35">
              <a:extLst>
                <a:ext uri="{FF2B5EF4-FFF2-40B4-BE49-F238E27FC236}">
                  <a16:creationId xmlns:a16="http://schemas.microsoft.com/office/drawing/2014/main" xmlns=""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4" name="Google Shape;889;p35">
              <a:extLst>
                <a:ext uri="{FF2B5EF4-FFF2-40B4-BE49-F238E27FC236}">
                  <a16:creationId xmlns:a16="http://schemas.microsoft.com/office/drawing/2014/main" xmlns=""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5" name="Google Shape;890;p35">
              <a:extLst>
                <a:ext uri="{FF2B5EF4-FFF2-40B4-BE49-F238E27FC236}">
                  <a16:creationId xmlns:a16="http://schemas.microsoft.com/office/drawing/2014/main" xmlns=""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6" name="Google Shape;891;p35">
              <a:extLst>
                <a:ext uri="{FF2B5EF4-FFF2-40B4-BE49-F238E27FC236}">
                  <a16:creationId xmlns:a16="http://schemas.microsoft.com/office/drawing/2014/main" xmlns=""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7" name="Google Shape;892;p35">
              <a:extLst>
                <a:ext uri="{FF2B5EF4-FFF2-40B4-BE49-F238E27FC236}">
                  <a16:creationId xmlns:a16="http://schemas.microsoft.com/office/drawing/2014/main" xmlns=""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8" name="Google Shape;893;p35">
              <a:extLst>
                <a:ext uri="{FF2B5EF4-FFF2-40B4-BE49-F238E27FC236}">
                  <a16:creationId xmlns:a16="http://schemas.microsoft.com/office/drawing/2014/main" xmlns=""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9" name="Google Shape;894;p35">
              <a:extLst>
                <a:ext uri="{FF2B5EF4-FFF2-40B4-BE49-F238E27FC236}">
                  <a16:creationId xmlns:a16="http://schemas.microsoft.com/office/drawing/2014/main" xmlns=""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0" name="Google Shape;895;p35">
              <a:extLst>
                <a:ext uri="{FF2B5EF4-FFF2-40B4-BE49-F238E27FC236}">
                  <a16:creationId xmlns:a16="http://schemas.microsoft.com/office/drawing/2014/main" xmlns=""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1" name="Google Shape;896;p35">
              <a:extLst>
                <a:ext uri="{FF2B5EF4-FFF2-40B4-BE49-F238E27FC236}">
                  <a16:creationId xmlns:a16="http://schemas.microsoft.com/office/drawing/2014/main" xmlns=""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2" name="Google Shape;897;p35">
              <a:extLst>
                <a:ext uri="{FF2B5EF4-FFF2-40B4-BE49-F238E27FC236}">
                  <a16:creationId xmlns:a16="http://schemas.microsoft.com/office/drawing/2014/main" xmlns=""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3" name="Google Shape;898;p35">
              <a:extLst>
                <a:ext uri="{FF2B5EF4-FFF2-40B4-BE49-F238E27FC236}">
                  <a16:creationId xmlns:a16="http://schemas.microsoft.com/office/drawing/2014/main" xmlns=""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4" name="Google Shape;899;p35">
              <a:extLst>
                <a:ext uri="{FF2B5EF4-FFF2-40B4-BE49-F238E27FC236}">
                  <a16:creationId xmlns:a16="http://schemas.microsoft.com/office/drawing/2014/main" xmlns=""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5" name="Google Shape;900;p35">
              <a:extLst>
                <a:ext uri="{FF2B5EF4-FFF2-40B4-BE49-F238E27FC236}">
                  <a16:creationId xmlns:a16="http://schemas.microsoft.com/office/drawing/2014/main" xmlns=""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6" name="Google Shape;901;p35">
              <a:extLst>
                <a:ext uri="{FF2B5EF4-FFF2-40B4-BE49-F238E27FC236}">
                  <a16:creationId xmlns:a16="http://schemas.microsoft.com/office/drawing/2014/main" xmlns=""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7" name="Google Shape;902;p35">
              <a:extLst>
                <a:ext uri="{FF2B5EF4-FFF2-40B4-BE49-F238E27FC236}">
                  <a16:creationId xmlns:a16="http://schemas.microsoft.com/office/drawing/2014/main" xmlns=""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8" name="Google Shape;903;p35">
              <a:extLst>
                <a:ext uri="{FF2B5EF4-FFF2-40B4-BE49-F238E27FC236}">
                  <a16:creationId xmlns:a16="http://schemas.microsoft.com/office/drawing/2014/main" xmlns=""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9" name="Google Shape;904;p35">
              <a:extLst>
                <a:ext uri="{FF2B5EF4-FFF2-40B4-BE49-F238E27FC236}">
                  <a16:creationId xmlns:a16="http://schemas.microsoft.com/office/drawing/2014/main" xmlns=""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0" name="Google Shape;905;p35">
              <a:extLst>
                <a:ext uri="{FF2B5EF4-FFF2-40B4-BE49-F238E27FC236}">
                  <a16:creationId xmlns:a16="http://schemas.microsoft.com/office/drawing/2014/main" xmlns=""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1" name="Google Shape;906;p35">
              <a:extLst>
                <a:ext uri="{FF2B5EF4-FFF2-40B4-BE49-F238E27FC236}">
                  <a16:creationId xmlns:a16="http://schemas.microsoft.com/office/drawing/2014/main" xmlns=""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2" name="Google Shape;907;p35">
              <a:extLst>
                <a:ext uri="{FF2B5EF4-FFF2-40B4-BE49-F238E27FC236}">
                  <a16:creationId xmlns:a16="http://schemas.microsoft.com/office/drawing/2014/main" xmlns=""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3" name="Google Shape;908;p35">
              <a:extLst>
                <a:ext uri="{FF2B5EF4-FFF2-40B4-BE49-F238E27FC236}">
                  <a16:creationId xmlns:a16="http://schemas.microsoft.com/office/drawing/2014/main" xmlns=""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pic>
        <p:nvPicPr>
          <p:cNvPr id="85" name="图片 13">
            <a:extLst>
              <a:ext uri="{FF2B5EF4-FFF2-40B4-BE49-F238E27FC236}">
                <a16:creationId xmlns:a16="http://schemas.microsoft.com/office/drawing/2014/main" xmlns="" id="{725F840B-FA54-4B23-86A3-657D69C779DF}"/>
              </a:ext>
            </a:extLst>
          </p:cNvPr>
          <p:cNvPicPr>
            <a:picLocks noChangeAspect="1"/>
          </p:cNvPicPr>
          <p:nvPr/>
        </p:nvPicPr>
        <p:blipFill>
          <a:blip r:embed="rId5"/>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xmlns="" id="{CB2F2AEC-2388-4247-B636-5C025ED04907}"/>
              </a:ext>
            </a:extLst>
          </p:cNvPr>
          <p:cNvPicPr>
            <a:picLocks noChangeAspect="1"/>
          </p:cNvPicPr>
          <p:nvPr/>
        </p:nvPicPr>
        <p:blipFill>
          <a:blip r:embed="rId6"/>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xmlns="" id="{E33FB8D7-4CBD-4F82-B91C-FF1FF75949FE}"/>
              </a:ext>
            </a:extLst>
          </p:cNvPr>
          <p:cNvPicPr>
            <a:picLocks noChangeAspect="1"/>
          </p:cNvPicPr>
          <p:nvPr/>
        </p:nvPicPr>
        <p:blipFill>
          <a:blip r:embed="rId7" cstate="screen"/>
          <a:stretch>
            <a:fillRect/>
          </a:stretch>
        </p:blipFill>
        <p:spPr>
          <a:xfrm>
            <a:off x="2490771" y="2876073"/>
            <a:ext cx="633413" cy="1785939"/>
          </a:xfrm>
          <a:prstGeom prst="rect">
            <a:avLst/>
          </a:prstGeom>
        </p:spPr>
      </p:pic>
      <p:pic>
        <p:nvPicPr>
          <p:cNvPr id="95" name="图片 19">
            <a:extLst>
              <a:ext uri="{FF2B5EF4-FFF2-40B4-BE49-F238E27FC236}">
                <a16:creationId xmlns:a16="http://schemas.microsoft.com/office/drawing/2014/main" xmlns="" id="{1E318C90-DFA1-4421-9F78-2230F3DB8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xmlns="" id="{9F35B82D-56B8-4FC7-A67A-328973CB6D9B}"/>
              </a:ext>
            </a:extLst>
          </p:cNvPr>
          <p:cNvSpPr txBox="1"/>
          <p:nvPr/>
        </p:nvSpPr>
        <p:spPr>
          <a:xfrm>
            <a:off x="2627518" y="1780136"/>
            <a:ext cx="8171742" cy="2400657"/>
          </a:xfrm>
          <a:prstGeom prst="rect">
            <a:avLst/>
          </a:prstGeom>
          <a:noFill/>
        </p:spPr>
        <p:txBody>
          <a:bodyPr wrap="square">
            <a:spAutoFit/>
          </a:bodyPr>
          <a:lstStyle/>
          <a:p>
            <a:pPr lvl="0" algn="just"/>
            <a:r>
              <a:rPr lang="vi-VN" sz="30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Để tạo sự gắn kết yêu thương giữa các thành viên trong gia đình, mỗi người đều có thể hành động cá nhân. Nhưng nếu các thành viên trong gia đình cùng tham gia hoạt động chung như các em đã đề xuất thì sự gắn kết ấy sẽ bền chặt hơn.</a:t>
            </a:r>
            <a:endParaRPr kumimoji="0" lang="en-US" sz="30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pic>
        <p:nvPicPr>
          <p:cNvPr id="3" name="Picture 2" descr="A group of people and a dog&#10;&#10;Description automatically generated">
            <a:extLst>
              <a:ext uri="{FF2B5EF4-FFF2-40B4-BE49-F238E27FC236}">
                <a16:creationId xmlns:a16="http://schemas.microsoft.com/office/drawing/2014/main" xmlns="" id="{D95D4309-D57D-60A7-A3C9-A345F25F4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944" y="3441843"/>
            <a:ext cx="3786025" cy="3786025"/>
          </a:xfrm>
          <a:prstGeom prst="rect">
            <a:avLst/>
          </a:prstGeom>
        </p:spPr>
      </p:pic>
    </p:spTree>
    <p:custDataLst>
      <p:tags r:id="rId2"/>
    </p:custDataLst>
    <p:extLst>
      <p:ext uri="{BB962C8B-B14F-4D97-AF65-F5344CB8AC3E}">
        <p14:creationId xmlns:p14="http://schemas.microsoft.com/office/powerpoint/2010/main" val="37964256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6"/>
                                        </p:tgtEl>
                                        <p:attrNameLst>
                                          <p:attrName>style.visibility</p:attrName>
                                        </p:attrNameLst>
                                      </p:cBhvr>
                                      <p:to>
                                        <p:strVal val="visible"/>
                                      </p:to>
                                    </p:set>
                                    <p:anim calcmode="lin" valueType="num">
                                      <p:cBhvr>
                                        <p:cTn id="14" dur="500" fill="hold"/>
                                        <p:tgtEl>
                                          <p:spTgt spid="96"/>
                                        </p:tgtEl>
                                        <p:attrNameLst>
                                          <p:attrName>ppt_w</p:attrName>
                                        </p:attrNameLst>
                                      </p:cBhvr>
                                      <p:tavLst>
                                        <p:tav tm="0">
                                          <p:val>
                                            <p:fltVal val="0"/>
                                          </p:val>
                                        </p:tav>
                                        <p:tav tm="100000">
                                          <p:val>
                                            <p:strVal val="#ppt_w"/>
                                          </p:val>
                                        </p:tav>
                                      </p:tavLst>
                                    </p:anim>
                                    <p:anim calcmode="lin" valueType="num">
                                      <p:cBhvr>
                                        <p:cTn id="15" dur="500" fill="hold"/>
                                        <p:tgtEl>
                                          <p:spTgt spid="96"/>
                                        </p:tgtEl>
                                        <p:attrNameLst>
                                          <p:attrName>ppt_h</p:attrName>
                                        </p:attrNameLst>
                                      </p:cBhvr>
                                      <p:tavLst>
                                        <p:tav tm="0">
                                          <p:val>
                                            <p:fltVal val="0"/>
                                          </p:val>
                                        </p:tav>
                                        <p:tav tm="100000">
                                          <p:val>
                                            <p:strVal val="#ppt_h"/>
                                          </p:val>
                                        </p:tav>
                                      </p:tavLst>
                                    </p:anim>
                                    <p:animEffect transition="in" filter="fade">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xmlns=""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xmlns=""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xmlns=""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xmlns="" id="{BBD3EED0-1040-4634-A15B-60C5646EC0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xmlns=""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xmlns=""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xmlns=""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xmlns=""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Vận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dụng</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xmlns=""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xmlns=""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xmlns=""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04</a:t>
              </a:r>
            </a:p>
          </p:txBody>
        </p:sp>
        <p:sp>
          <p:nvSpPr>
            <p:cNvPr id="6" name="直角三角形 5">
              <a:extLst>
                <a:ext uri="{FF2B5EF4-FFF2-40B4-BE49-F238E27FC236}">
                  <a16:creationId xmlns:a16="http://schemas.microsoft.com/office/drawing/2014/main" xmlns=""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pic>
        <p:nvPicPr>
          <p:cNvPr id="16" name="Picture 15" descr="Shape&#10;&#10;Description automatically generated with medium confidence">
            <a:extLst>
              <a:ext uri="{FF2B5EF4-FFF2-40B4-BE49-F238E27FC236}">
                <a16:creationId xmlns:a16="http://schemas.microsoft.com/office/drawing/2014/main" xmlns="" id="{3A2B18F4-30D5-4335-8D5B-C994E133C1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41400" y="-18213"/>
            <a:ext cx="1563044" cy="1563044"/>
          </a:xfrm>
          <a:prstGeom prst="rect">
            <a:avLst/>
          </a:prstGeom>
        </p:spPr>
      </p:pic>
    </p:spTree>
    <p:custDataLst>
      <p:tags r:id="rId2"/>
    </p:custDataLst>
    <p:extLst>
      <p:ext uri="{BB962C8B-B14F-4D97-AF65-F5344CB8AC3E}">
        <p14:creationId xmlns:p14="http://schemas.microsoft.com/office/powerpoint/2010/main" val="1749233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19324A08-508B-41C4-BDE6-6FE7C9A53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066" y="1988298"/>
            <a:ext cx="4648712" cy="4648712"/>
          </a:xfrm>
          <a:prstGeom prst="rect">
            <a:avLst/>
          </a:prstGeom>
        </p:spPr>
      </p:pic>
      <p:grpSp>
        <p:nvGrpSpPr>
          <p:cNvPr id="5" name="Google Shape;862;p35">
            <a:extLst>
              <a:ext uri="{FF2B5EF4-FFF2-40B4-BE49-F238E27FC236}">
                <a16:creationId xmlns:a16="http://schemas.microsoft.com/office/drawing/2014/main" xmlns="" id="{47C8E1B2-CC9D-4E0E-8868-15E75C835A10}"/>
              </a:ext>
            </a:extLst>
          </p:cNvPr>
          <p:cNvGrpSpPr/>
          <p:nvPr/>
        </p:nvGrpSpPr>
        <p:grpSpPr>
          <a:xfrm>
            <a:off x="5475778" y="1459978"/>
            <a:ext cx="6584142" cy="3904502"/>
            <a:chOff x="6530374" y="1560189"/>
            <a:chExt cx="1045566" cy="505315"/>
          </a:xfrm>
        </p:grpSpPr>
        <p:sp>
          <p:nvSpPr>
            <p:cNvPr id="6" name="Google Shape;863;p35">
              <a:extLst>
                <a:ext uri="{FF2B5EF4-FFF2-40B4-BE49-F238E27FC236}">
                  <a16:creationId xmlns:a16="http://schemas.microsoft.com/office/drawing/2014/main" xmlns="" id="{79FBFE1E-5FC2-4F5A-96F1-6EB494152952}"/>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 name="Google Shape;864;p35">
              <a:extLst>
                <a:ext uri="{FF2B5EF4-FFF2-40B4-BE49-F238E27FC236}">
                  <a16:creationId xmlns:a16="http://schemas.microsoft.com/office/drawing/2014/main" xmlns="" id="{42A4DAC4-18BA-4E5A-8DB0-C590E584B7DF}"/>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 name="Google Shape;865;p35">
              <a:extLst>
                <a:ext uri="{FF2B5EF4-FFF2-40B4-BE49-F238E27FC236}">
                  <a16:creationId xmlns:a16="http://schemas.microsoft.com/office/drawing/2014/main" xmlns="" id="{060E8F55-B59A-478E-95B2-C310817082D5}"/>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9" name="Google Shape;866;p35">
              <a:extLst>
                <a:ext uri="{FF2B5EF4-FFF2-40B4-BE49-F238E27FC236}">
                  <a16:creationId xmlns:a16="http://schemas.microsoft.com/office/drawing/2014/main" xmlns="" id="{BEBB2112-E995-4EA1-87F2-AB50A94E13EC}"/>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0" name="Google Shape;867;p35">
              <a:extLst>
                <a:ext uri="{FF2B5EF4-FFF2-40B4-BE49-F238E27FC236}">
                  <a16:creationId xmlns:a16="http://schemas.microsoft.com/office/drawing/2014/main" xmlns="" id="{C1F8BD64-2DA0-4993-8545-C04F12F84BEC}"/>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1" name="Google Shape;868;p35">
              <a:extLst>
                <a:ext uri="{FF2B5EF4-FFF2-40B4-BE49-F238E27FC236}">
                  <a16:creationId xmlns:a16="http://schemas.microsoft.com/office/drawing/2014/main" xmlns="" id="{6E5C63AC-227E-448B-85C4-E728E9632224}"/>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2" name="Google Shape;869;p35">
              <a:extLst>
                <a:ext uri="{FF2B5EF4-FFF2-40B4-BE49-F238E27FC236}">
                  <a16:creationId xmlns:a16="http://schemas.microsoft.com/office/drawing/2014/main" xmlns="" id="{05435C41-720E-4DF3-9E47-31C33A096787}"/>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3" name="Google Shape;870;p35">
              <a:extLst>
                <a:ext uri="{FF2B5EF4-FFF2-40B4-BE49-F238E27FC236}">
                  <a16:creationId xmlns:a16="http://schemas.microsoft.com/office/drawing/2014/main" xmlns="" id="{35ED09A9-08B3-4DEE-994E-81DF11ED37F9}"/>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4" name="Google Shape;871;p35">
              <a:extLst>
                <a:ext uri="{FF2B5EF4-FFF2-40B4-BE49-F238E27FC236}">
                  <a16:creationId xmlns:a16="http://schemas.microsoft.com/office/drawing/2014/main" xmlns="" id="{B88AFE96-986F-43C7-9182-2A868F10E0D2}"/>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5" name="Google Shape;872;p35">
              <a:extLst>
                <a:ext uri="{FF2B5EF4-FFF2-40B4-BE49-F238E27FC236}">
                  <a16:creationId xmlns:a16="http://schemas.microsoft.com/office/drawing/2014/main" xmlns="" id="{B405A81C-6C93-449C-A31A-A9F1A69ED26E}"/>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6" name="Google Shape;873;p35">
              <a:extLst>
                <a:ext uri="{FF2B5EF4-FFF2-40B4-BE49-F238E27FC236}">
                  <a16:creationId xmlns:a16="http://schemas.microsoft.com/office/drawing/2014/main" xmlns="" id="{C0ECDF64-EAA4-49E8-A06D-1A007F7D408C}"/>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7" name="Google Shape;874;p35">
              <a:extLst>
                <a:ext uri="{FF2B5EF4-FFF2-40B4-BE49-F238E27FC236}">
                  <a16:creationId xmlns:a16="http://schemas.microsoft.com/office/drawing/2014/main" xmlns="" id="{13D3A35E-A249-4D09-87EB-E57CF6EA3941}"/>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8" name="Google Shape;875;p35">
              <a:extLst>
                <a:ext uri="{FF2B5EF4-FFF2-40B4-BE49-F238E27FC236}">
                  <a16:creationId xmlns:a16="http://schemas.microsoft.com/office/drawing/2014/main" xmlns="" id="{EC9A5E10-64BA-46A8-B759-FA5EED6BFAB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1" name="Google Shape;876;p35">
              <a:extLst>
                <a:ext uri="{FF2B5EF4-FFF2-40B4-BE49-F238E27FC236}">
                  <a16:creationId xmlns:a16="http://schemas.microsoft.com/office/drawing/2014/main" xmlns="" id="{C41AA74B-17AE-4A94-90B6-54F33CEE4F1C}"/>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2" name="Google Shape;877;p35">
              <a:extLst>
                <a:ext uri="{FF2B5EF4-FFF2-40B4-BE49-F238E27FC236}">
                  <a16:creationId xmlns:a16="http://schemas.microsoft.com/office/drawing/2014/main" xmlns="" id="{A523F269-7EB5-42B0-9A53-285A9D016AFA}"/>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3" name="Google Shape;878;p35">
              <a:extLst>
                <a:ext uri="{FF2B5EF4-FFF2-40B4-BE49-F238E27FC236}">
                  <a16:creationId xmlns:a16="http://schemas.microsoft.com/office/drawing/2014/main" xmlns="" id="{B7456BD3-159C-4C85-BB5F-AB9CBF5B2B5D}"/>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4" name="Google Shape;879;p35">
              <a:extLst>
                <a:ext uri="{FF2B5EF4-FFF2-40B4-BE49-F238E27FC236}">
                  <a16:creationId xmlns:a16="http://schemas.microsoft.com/office/drawing/2014/main" xmlns="" id="{2A7A725D-1F73-4330-A8F2-C5B93D7C1A89}"/>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5" name="Google Shape;880;p35">
              <a:extLst>
                <a:ext uri="{FF2B5EF4-FFF2-40B4-BE49-F238E27FC236}">
                  <a16:creationId xmlns:a16="http://schemas.microsoft.com/office/drawing/2014/main" xmlns="" id="{11EBEE71-2D54-4265-919D-64EA069C16F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6" name="Google Shape;881;p35">
              <a:extLst>
                <a:ext uri="{FF2B5EF4-FFF2-40B4-BE49-F238E27FC236}">
                  <a16:creationId xmlns:a16="http://schemas.microsoft.com/office/drawing/2014/main" xmlns="" id="{52092627-7EA9-4F57-8F28-2D78FA5638BC}"/>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7" name="Google Shape;882;p35">
              <a:extLst>
                <a:ext uri="{FF2B5EF4-FFF2-40B4-BE49-F238E27FC236}">
                  <a16:creationId xmlns:a16="http://schemas.microsoft.com/office/drawing/2014/main" xmlns="" id="{1C141E07-6EAE-4E6D-A323-637B2C25C40C}"/>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8" name="Google Shape;883;p35">
              <a:extLst>
                <a:ext uri="{FF2B5EF4-FFF2-40B4-BE49-F238E27FC236}">
                  <a16:creationId xmlns:a16="http://schemas.microsoft.com/office/drawing/2014/main" xmlns="" id="{A1D554C3-F6C9-4D5F-831F-C3C1CB938CF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9" name="Google Shape;884;p35">
              <a:extLst>
                <a:ext uri="{FF2B5EF4-FFF2-40B4-BE49-F238E27FC236}">
                  <a16:creationId xmlns:a16="http://schemas.microsoft.com/office/drawing/2014/main" xmlns="" id="{F07FDE3E-FC65-4797-8905-33078570A2CD}"/>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0" name="Google Shape;885;p35">
              <a:extLst>
                <a:ext uri="{FF2B5EF4-FFF2-40B4-BE49-F238E27FC236}">
                  <a16:creationId xmlns:a16="http://schemas.microsoft.com/office/drawing/2014/main" xmlns="" id="{C7E8B91D-1D6B-4CB9-AA7D-DAF7116162C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1" name="Google Shape;886;p35">
              <a:extLst>
                <a:ext uri="{FF2B5EF4-FFF2-40B4-BE49-F238E27FC236}">
                  <a16:creationId xmlns:a16="http://schemas.microsoft.com/office/drawing/2014/main" xmlns="" id="{8C982D33-F08B-4B1B-83AF-E3DF135F4CC1}"/>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2" name="Google Shape;887;p35">
              <a:extLst>
                <a:ext uri="{FF2B5EF4-FFF2-40B4-BE49-F238E27FC236}">
                  <a16:creationId xmlns:a16="http://schemas.microsoft.com/office/drawing/2014/main" xmlns="" id="{4D3F801D-C814-421A-8E21-53CDB7A7BD9E}"/>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3" name="Google Shape;888;p35">
              <a:extLst>
                <a:ext uri="{FF2B5EF4-FFF2-40B4-BE49-F238E27FC236}">
                  <a16:creationId xmlns:a16="http://schemas.microsoft.com/office/drawing/2014/main" xmlns="" id="{E5E5E46A-F526-4D46-B85B-7EAA36A08D77}"/>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4" name="Google Shape;889;p35">
              <a:extLst>
                <a:ext uri="{FF2B5EF4-FFF2-40B4-BE49-F238E27FC236}">
                  <a16:creationId xmlns:a16="http://schemas.microsoft.com/office/drawing/2014/main" xmlns="" id="{9EF3DC51-E873-48C6-A5CC-B01CA81597E4}"/>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5" name="Google Shape;890;p35">
              <a:extLst>
                <a:ext uri="{FF2B5EF4-FFF2-40B4-BE49-F238E27FC236}">
                  <a16:creationId xmlns:a16="http://schemas.microsoft.com/office/drawing/2014/main" xmlns="" id="{3832A77A-D5DF-429A-BCB3-F857C862B96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6" name="Google Shape;891;p35">
              <a:extLst>
                <a:ext uri="{FF2B5EF4-FFF2-40B4-BE49-F238E27FC236}">
                  <a16:creationId xmlns:a16="http://schemas.microsoft.com/office/drawing/2014/main" xmlns="" id="{BF620F47-D2B6-42E3-91BC-DB7A2F2D78E7}"/>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7" name="Google Shape;892;p35">
              <a:extLst>
                <a:ext uri="{FF2B5EF4-FFF2-40B4-BE49-F238E27FC236}">
                  <a16:creationId xmlns:a16="http://schemas.microsoft.com/office/drawing/2014/main" xmlns="" id="{3153EE2F-10DD-4BDE-8126-6225B045AB19}"/>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93;p35">
              <a:extLst>
                <a:ext uri="{FF2B5EF4-FFF2-40B4-BE49-F238E27FC236}">
                  <a16:creationId xmlns:a16="http://schemas.microsoft.com/office/drawing/2014/main" xmlns="" id="{0F2F828A-4619-412B-A120-30A41A3A4A3C}"/>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94;p35">
              <a:extLst>
                <a:ext uri="{FF2B5EF4-FFF2-40B4-BE49-F238E27FC236}">
                  <a16:creationId xmlns:a16="http://schemas.microsoft.com/office/drawing/2014/main" xmlns="" id="{082303C2-2BAE-49A4-BBAA-2B767FE617B1}"/>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95;p35">
              <a:extLst>
                <a:ext uri="{FF2B5EF4-FFF2-40B4-BE49-F238E27FC236}">
                  <a16:creationId xmlns:a16="http://schemas.microsoft.com/office/drawing/2014/main" xmlns="" id="{1B10C224-1DF4-4009-8C7A-28E0EDA9ECE0}"/>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96;p35">
              <a:extLst>
                <a:ext uri="{FF2B5EF4-FFF2-40B4-BE49-F238E27FC236}">
                  <a16:creationId xmlns:a16="http://schemas.microsoft.com/office/drawing/2014/main" xmlns="" id="{AE30CAD4-5D64-4BA5-BEEC-B1A186E7941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97;p35">
              <a:extLst>
                <a:ext uri="{FF2B5EF4-FFF2-40B4-BE49-F238E27FC236}">
                  <a16:creationId xmlns:a16="http://schemas.microsoft.com/office/drawing/2014/main" xmlns="" id="{E06252B4-B5C2-4D8D-B0A9-0B733FAFFAE1}"/>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98;p35">
              <a:extLst>
                <a:ext uri="{FF2B5EF4-FFF2-40B4-BE49-F238E27FC236}">
                  <a16:creationId xmlns:a16="http://schemas.microsoft.com/office/drawing/2014/main" xmlns="" id="{037CF377-CA46-4FF8-B584-7A7D0C29BE95}"/>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99;p35">
              <a:extLst>
                <a:ext uri="{FF2B5EF4-FFF2-40B4-BE49-F238E27FC236}">
                  <a16:creationId xmlns:a16="http://schemas.microsoft.com/office/drawing/2014/main" xmlns="" id="{19DAE998-D7CA-4B91-A0E6-8EEBC48B3AD9}"/>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900;p35">
              <a:extLst>
                <a:ext uri="{FF2B5EF4-FFF2-40B4-BE49-F238E27FC236}">
                  <a16:creationId xmlns:a16="http://schemas.microsoft.com/office/drawing/2014/main" xmlns="" id="{66FC1D6D-CB0B-4798-BFC6-0518FB37B70B}"/>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901;p35">
              <a:extLst>
                <a:ext uri="{FF2B5EF4-FFF2-40B4-BE49-F238E27FC236}">
                  <a16:creationId xmlns:a16="http://schemas.microsoft.com/office/drawing/2014/main" xmlns="" id="{4F4BFDA6-5544-4942-95B4-E88BAD93D239}"/>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902;p35">
              <a:extLst>
                <a:ext uri="{FF2B5EF4-FFF2-40B4-BE49-F238E27FC236}">
                  <a16:creationId xmlns:a16="http://schemas.microsoft.com/office/drawing/2014/main" xmlns="" id="{EBF97F80-A80A-4DFC-9FA2-E2086351871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903;p35">
              <a:extLst>
                <a:ext uri="{FF2B5EF4-FFF2-40B4-BE49-F238E27FC236}">
                  <a16:creationId xmlns:a16="http://schemas.microsoft.com/office/drawing/2014/main" xmlns="" id="{5D7DF7BA-C42C-4A11-BFF4-67A0AB520CCE}"/>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904;p35">
              <a:extLst>
                <a:ext uri="{FF2B5EF4-FFF2-40B4-BE49-F238E27FC236}">
                  <a16:creationId xmlns:a16="http://schemas.microsoft.com/office/drawing/2014/main" xmlns="" id="{52290CDF-7B38-4F77-962A-43B619E63A54}"/>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905;p35">
              <a:extLst>
                <a:ext uri="{FF2B5EF4-FFF2-40B4-BE49-F238E27FC236}">
                  <a16:creationId xmlns:a16="http://schemas.microsoft.com/office/drawing/2014/main" xmlns="" id="{FFF5BE74-36F8-429A-9D24-5DB1739F2855}"/>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906;p35">
              <a:extLst>
                <a:ext uri="{FF2B5EF4-FFF2-40B4-BE49-F238E27FC236}">
                  <a16:creationId xmlns:a16="http://schemas.microsoft.com/office/drawing/2014/main" xmlns="" id="{94BE044C-98BB-4743-B380-CB249EC134FA}"/>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907;p35">
              <a:extLst>
                <a:ext uri="{FF2B5EF4-FFF2-40B4-BE49-F238E27FC236}">
                  <a16:creationId xmlns:a16="http://schemas.microsoft.com/office/drawing/2014/main" xmlns="" id="{C2C8B91A-F2CE-494D-B69F-F37B92844D6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3" name="Google Shape;908;p35">
              <a:extLst>
                <a:ext uri="{FF2B5EF4-FFF2-40B4-BE49-F238E27FC236}">
                  <a16:creationId xmlns:a16="http://schemas.microsoft.com/office/drawing/2014/main" xmlns="" id="{B13D1AB0-B47A-4C15-870D-D632B172F249}"/>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sp>
        <p:nvSpPr>
          <p:cNvPr id="54" name="TextBox 53">
            <a:extLst>
              <a:ext uri="{FF2B5EF4-FFF2-40B4-BE49-F238E27FC236}">
                <a16:creationId xmlns:a16="http://schemas.microsoft.com/office/drawing/2014/main" xmlns="" id="{06170AC3-0C02-4061-93C0-99A803155200}"/>
              </a:ext>
            </a:extLst>
          </p:cNvPr>
          <p:cNvSpPr txBox="1"/>
          <p:nvPr/>
        </p:nvSpPr>
        <p:spPr>
          <a:xfrm>
            <a:off x="5691720" y="2361541"/>
            <a:ext cx="603109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Về nhà</a:t>
            </a:r>
          </a:p>
          <a:p>
            <a:pPr lvl="0" algn="ctr"/>
            <a:r>
              <a:rPr lang="en-US"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Cùng</a:t>
            </a:r>
            <a:r>
              <a:rPr lang="en-US"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với người thân: Tham gia một số hoạt động chung của gia đình.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26355388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90BB02D-9218-4C39-AB7C-0A72D29574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 b="3809"/>
          <a:stretch/>
        </p:blipFill>
        <p:spPr>
          <a:xfrm>
            <a:off x="0" y="172859"/>
            <a:ext cx="12192000" cy="6685141"/>
          </a:xfrm>
          <a:prstGeom prst="rect">
            <a:avLst/>
          </a:prstGeom>
        </p:spPr>
      </p:pic>
      <p:pic>
        <p:nvPicPr>
          <p:cNvPr id="4" name="Graphic 3">
            <a:extLst>
              <a:ext uri="{FF2B5EF4-FFF2-40B4-BE49-F238E27FC236}">
                <a16:creationId xmlns:a16="http://schemas.microsoft.com/office/drawing/2014/main" xmlns="" id="{03F3542A-5866-2D45-032F-8BD813F7D17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802834" y="2165876"/>
            <a:ext cx="4321411" cy="6226550"/>
          </a:xfrm>
          <a:prstGeom prst="rect">
            <a:avLst/>
          </a:prstGeom>
        </p:spPr>
      </p:pic>
      <p:pic>
        <p:nvPicPr>
          <p:cNvPr id="5" name="Picture 4">
            <a:extLst>
              <a:ext uri="{FF2B5EF4-FFF2-40B4-BE49-F238E27FC236}">
                <a16:creationId xmlns:a16="http://schemas.microsoft.com/office/drawing/2014/main" xmlns="" id="{1C4C6F61-3F40-6C97-6C1D-AD75D37B41F8}"/>
              </a:ext>
            </a:extLst>
          </p:cNvPr>
          <p:cNvPicPr>
            <a:picLocks noChangeAspect="1"/>
          </p:cNvPicPr>
          <p:nvPr/>
        </p:nvPicPr>
        <p:blipFill>
          <a:blip r:embed="rId6"/>
          <a:stretch>
            <a:fillRect/>
          </a:stretch>
        </p:blipFill>
        <p:spPr>
          <a:xfrm>
            <a:off x="2549741" y="127554"/>
            <a:ext cx="6730567" cy="1859441"/>
          </a:xfrm>
          <a:prstGeom prst="rect">
            <a:avLst/>
          </a:prstGeom>
        </p:spPr>
      </p:pic>
    </p:spTree>
    <p:extLst>
      <p:ext uri="{BB962C8B-B14F-4D97-AF65-F5344CB8AC3E}">
        <p14:creationId xmlns:p14="http://schemas.microsoft.com/office/powerpoint/2010/main" val="3913034390"/>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xmlns="" id="{8B3D0045-39F7-4631-96D6-BDE8832438CD}"/>
              </a:ext>
            </a:extLst>
          </p:cNvPr>
          <p:cNvGrpSpPr/>
          <p:nvPr/>
        </p:nvGrpSpPr>
        <p:grpSpPr>
          <a:xfrm>
            <a:off x="-482600" y="554990"/>
            <a:ext cx="5969000" cy="5981700"/>
            <a:chOff x="381000" y="609600"/>
            <a:chExt cx="5969000" cy="5981700"/>
          </a:xfrm>
        </p:grpSpPr>
        <p:pic>
          <p:nvPicPr>
            <p:cNvPr id="7" name="图片 6">
              <a:extLst>
                <a:ext uri="{FF2B5EF4-FFF2-40B4-BE49-F238E27FC236}">
                  <a16:creationId xmlns:a16="http://schemas.microsoft.com/office/drawing/2014/main" xmlns="" id="{C9F0AF39-323A-4180-BA4F-E2BCBDEA4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xmlns=""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2" name="Rectangle: Rounded Corners 1">
            <a:extLst>
              <a:ext uri="{FF2B5EF4-FFF2-40B4-BE49-F238E27FC236}">
                <a16:creationId xmlns:a16="http://schemas.microsoft.com/office/drawing/2014/main" xmlns="" id="{F4E23E37-ECE2-4D09-A158-B33EB51C367C}"/>
              </a:ext>
            </a:extLst>
          </p:cNvPr>
          <p:cNvSpPr/>
          <p:nvPr/>
        </p:nvSpPr>
        <p:spPr>
          <a:xfrm>
            <a:off x="5008880" y="1463040"/>
            <a:ext cx="6593840" cy="4165600"/>
          </a:xfrm>
          <a:prstGeom prst="roundRect">
            <a:avLst/>
          </a:prstGeom>
          <a:solidFill>
            <a:schemeClr val="bg1"/>
          </a:solidFill>
          <a:ln w="762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11" name="Picture 10">
            <a:extLst>
              <a:ext uri="{FF2B5EF4-FFF2-40B4-BE49-F238E27FC236}">
                <a16:creationId xmlns:a16="http://schemas.microsoft.com/office/drawing/2014/main" xmlns="" id="{A3748CF0-55E8-44A8-B312-4168FDE155E7}"/>
              </a:ext>
            </a:extLst>
          </p:cNvPr>
          <p:cNvPicPr>
            <a:picLocks noChangeAspect="1"/>
          </p:cNvPicPr>
          <p:nvPr/>
        </p:nvPicPr>
        <p:blipFill>
          <a:blip r:embed="rId6"/>
          <a:stretch>
            <a:fillRect/>
          </a:stretch>
        </p:blipFill>
        <p:spPr>
          <a:xfrm>
            <a:off x="5486400" y="1776580"/>
            <a:ext cx="6316003" cy="859611"/>
          </a:xfrm>
          <a:prstGeom prst="rect">
            <a:avLst/>
          </a:prstGeom>
        </p:spPr>
      </p:pic>
      <p:sp>
        <p:nvSpPr>
          <p:cNvPr id="3" name="TextBox 2">
            <a:extLst>
              <a:ext uri="{FF2B5EF4-FFF2-40B4-BE49-F238E27FC236}">
                <a16:creationId xmlns:a16="http://schemas.microsoft.com/office/drawing/2014/main" xmlns="" id="{A6DDC125-E573-46B0-9952-2FFFFF17C9E2}"/>
              </a:ext>
            </a:extLst>
          </p:cNvPr>
          <p:cNvSpPr txBox="1"/>
          <p:nvPr/>
        </p:nvSpPr>
        <p:spPr>
          <a:xfrm>
            <a:off x="5386559" y="416560"/>
            <a:ext cx="59926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 panose="020F0502020204030204"/>
                <a:cs typeface="+mn-cs"/>
              </a:rPr>
              <a:t>Thứ</a:t>
            </a:r>
            <a:r>
              <a:rPr kumimoji="0" lang="en-US" sz="3200" b="0" i="0" u="none" strike="noStrike" kern="1200" cap="none" spc="0" normalizeH="0" baseline="0" noProof="0" dirty="0">
                <a:ln>
                  <a:noFill/>
                </a:ln>
                <a:solidFill>
                  <a:srgbClr val="002060"/>
                </a:solidFill>
                <a:effectLst/>
                <a:uLnTx/>
                <a:uFillTx/>
                <a:latin typeface="Arial" panose="020F0502020204030204"/>
                <a:cs typeface="+mn-cs"/>
              </a:rPr>
              <a:t>……</a:t>
            </a:r>
            <a:r>
              <a:rPr kumimoji="0" lang="en-US" sz="3200" b="0" i="0" u="none" strike="noStrike" kern="1200" cap="none" spc="0" normalizeH="0" baseline="0" noProof="0" dirty="0" err="1">
                <a:ln>
                  <a:noFill/>
                </a:ln>
                <a:solidFill>
                  <a:srgbClr val="002060"/>
                </a:solidFill>
                <a:effectLst/>
                <a:uLnTx/>
                <a:uFillTx/>
                <a:latin typeface="Arial" panose="020F0502020204030204"/>
                <a:cs typeface="+mn-cs"/>
              </a:rPr>
              <a:t>ngày</a:t>
            </a:r>
            <a:r>
              <a:rPr kumimoji="0" lang="en-US" sz="3200" b="0" i="0" u="none" strike="noStrike" kern="1200" cap="none" spc="0" normalizeH="0" baseline="0" noProof="0" dirty="0">
                <a:ln>
                  <a:noFill/>
                </a:ln>
                <a:solidFill>
                  <a:srgbClr val="002060"/>
                </a:solidFill>
                <a:effectLst/>
                <a:uLnTx/>
                <a:uFillTx/>
                <a:latin typeface="Arial" panose="020F0502020204030204"/>
                <a:cs typeface="+mn-cs"/>
              </a:rPr>
              <a:t>…..</a:t>
            </a:r>
            <a:r>
              <a:rPr kumimoji="0" lang="en-US" sz="3200" b="0" i="0" u="none" strike="noStrike" kern="1200" cap="none" spc="0" normalizeH="0" baseline="0" noProof="0" dirty="0" err="1">
                <a:ln>
                  <a:noFill/>
                </a:ln>
                <a:solidFill>
                  <a:srgbClr val="002060"/>
                </a:solidFill>
                <a:effectLst/>
                <a:uLnTx/>
                <a:uFillTx/>
                <a:latin typeface="Arial" panose="020F0502020204030204"/>
                <a:cs typeface="+mn-cs"/>
              </a:rPr>
              <a:t>tháng</a:t>
            </a:r>
            <a:r>
              <a:rPr kumimoji="0" lang="en-US" sz="3200" b="0" i="0" u="none" strike="noStrike" kern="1200" cap="none" spc="0" normalizeH="0" baseline="0" noProof="0" dirty="0">
                <a:ln>
                  <a:noFill/>
                </a:ln>
                <a:solidFill>
                  <a:srgbClr val="002060"/>
                </a:solidFill>
                <a:effectLst/>
                <a:uLnTx/>
                <a:uFillTx/>
                <a:latin typeface="Arial" panose="020F0502020204030204"/>
                <a:cs typeface="+mn-cs"/>
              </a:rPr>
              <a:t>……</a:t>
            </a:r>
            <a:r>
              <a:rPr kumimoji="0" lang="en-US" sz="3200" b="0" i="0" u="none" strike="noStrike" kern="1200" cap="none" spc="0" normalizeH="0" baseline="0" noProof="0" dirty="0" err="1">
                <a:ln>
                  <a:noFill/>
                </a:ln>
                <a:solidFill>
                  <a:srgbClr val="002060"/>
                </a:solidFill>
                <a:effectLst/>
                <a:uLnTx/>
                <a:uFillTx/>
                <a:latin typeface="Arial" panose="020F0502020204030204"/>
                <a:cs typeface="+mn-cs"/>
              </a:rPr>
              <a:t>năm</a:t>
            </a:r>
            <a:endParaRPr kumimoji="0" lang="en-US" sz="3200" b="0" i="0" u="none" strike="noStrike" kern="1200" cap="none" spc="0" normalizeH="0" baseline="0" noProof="0" dirty="0">
              <a:ln>
                <a:noFill/>
              </a:ln>
              <a:solidFill>
                <a:srgbClr val="002060"/>
              </a:solidFill>
              <a:effectLst/>
              <a:uLnTx/>
              <a:uFillTx/>
              <a:latin typeface="Arial" panose="020F0502020204030204"/>
              <a:cs typeface="+mn-cs"/>
            </a:endParaRPr>
          </a:p>
        </p:txBody>
      </p:sp>
      <p:pic>
        <p:nvPicPr>
          <p:cNvPr id="8" name="Picture 7">
            <a:extLst>
              <a:ext uri="{FF2B5EF4-FFF2-40B4-BE49-F238E27FC236}">
                <a16:creationId xmlns:a16="http://schemas.microsoft.com/office/drawing/2014/main" xmlns="" id="{CB099B8E-2E04-2AB3-93B7-9C43BE47510C}"/>
              </a:ext>
            </a:extLst>
          </p:cNvPr>
          <p:cNvPicPr>
            <a:picLocks noChangeAspect="1"/>
          </p:cNvPicPr>
          <p:nvPr/>
        </p:nvPicPr>
        <p:blipFill>
          <a:blip r:embed="rId7"/>
          <a:stretch>
            <a:fillRect/>
          </a:stretch>
        </p:blipFill>
        <p:spPr>
          <a:xfrm>
            <a:off x="6952370" y="2204791"/>
            <a:ext cx="2706859" cy="1286367"/>
          </a:xfrm>
          <a:prstGeom prst="rect">
            <a:avLst/>
          </a:prstGeom>
        </p:spPr>
      </p:pic>
      <p:pic>
        <p:nvPicPr>
          <p:cNvPr id="13" name="Picture 12">
            <a:extLst>
              <a:ext uri="{FF2B5EF4-FFF2-40B4-BE49-F238E27FC236}">
                <a16:creationId xmlns:a16="http://schemas.microsoft.com/office/drawing/2014/main" xmlns="" id="{40C09913-320F-35E7-CCE9-B21C166479B6}"/>
              </a:ext>
            </a:extLst>
          </p:cNvPr>
          <p:cNvPicPr>
            <a:picLocks noChangeAspect="1"/>
          </p:cNvPicPr>
          <p:nvPr/>
        </p:nvPicPr>
        <p:blipFill>
          <a:blip r:embed="rId8"/>
          <a:stretch>
            <a:fillRect/>
          </a:stretch>
        </p:blipFill>
        <p:spPr>
          <a:xfrm>
            <a:off x="5502904" y="3020066"/>
            <a:ext cx="5986791" cy="2780017"/>
          </a:xfrm>
          <a:prstGeom prst="rect">
            <a:avLst/>
          </a:prstGeom>
        </p:spPr>
      </p:pic>
    </p:spTree>
    <p:extLst>
      <p:ext uri="{BB962C8B-B14F-4D97-AF65-F5344CB8AC3E}">
        <p14:creationId xmlns:p14="http://schemas.microsoft.com/office/powerpoint/2010/main" val="31370403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xmlns=""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xmlns=""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xmlns=""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xmlns=""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xmlns=""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xmlns=""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xmlns=""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xmlns=""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a16="http://schemas.microsoft.com/office/drawing/2014/main" xmlns=""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xmlns=""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a16="http://schemas.microsoft.com/office/drawing/2014/main" xmlns=""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a16="http://schemas.microsoft.com/office/drawing/2014/main" xmlns=""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p>
        </p:txBody>
      </p:sp>
      <p:sp>
        <p:nvSpPr>
          <p:cNvPr id="18" name="TextBox 17">
            <a:extLst>
              <a:ext uri="{FF2B5EF4-FFF2-40B4-BE49-F238E27FC236}">
                <a16:creationId xmlns:a16="http://schemas.microsoft.com/office/drawing/2014/main" xmlns=""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a16="http://schemas.microsoft.com/office/drawing/2014/main" xmlns="" id="{426C3D0D-79CD-6D9E-477F-CF34D777344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xmlns=""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a16="http://schemas.microsoft.com/office/drawing/2014/main" xmlns=""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a16="http://schemas.microsoft.com/office/drawing/2014/main" xmlns=""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a16="http://schemas.microsoft.com/office/drawing/2014/main" xmlns=""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xmlns=""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a16="http://schemas.microsoft.com/office/drawing/2014/main" xmlns=""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a16="http://schemas.microsoft.com/office/drawing/2014/main" xmlns="" id="{A99D90CB-789B-5C3F-AD81-5EFC51139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a16="http://schemas.microsoft.com/office/drawing/2014/main" xmlns="" id="{D7A89081-6D21-2CFD-0746-6BBA4A0716C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a16="http://schemas.microsoft.com/office/drawing/2014/main" xmlns="" id="{EFD3BF71-1003-DA25-84B3-FD9C3EBAAEE0}"/>
              </a:ext>
            </a:extLst>
          </p:cNvPr>
          <p:cNvPicPr>
            <a:picLocks noChangeAspect="1"/>
          </p:cNvPicPr>
          <p:nvPr/>
        </p:nvPicPr>
        <p:blipFill rotWithShape="1">
          <a:blip r:embed="rId5"/>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a16="http://schemas.microsoft.com/office/drawing/2014/main" xmlns="" id="{64CF37A8-0BAC-E290-6BFA-A804E8A755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a16="http://schemas.microsoft.com/office/drawing/2014/main" xmlns="" id="{2C904738-0B5D-EDB8-193C-4D29822DCA07}"/>
              </a:ext>
            </a:extLst>
          </p:cNvPr>
          <p:cNvPicPr>
            <a:picLocks noChangeAspect="1"/>
          </p:cNvPicPr>
          <p:nvPr/>
        </p:nvPicPr>
        <p:blipFill>
          <a:blip r:embed="rId8"/>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0F69F1E0-6477-332E-206F-B3F9FB1D4683}"/>
              </a:ext>
            </a:extLst>
          </p:cNvPr>
          <p:cNvPicPr>
            <a:picLocks noChangeAspect="1"/>
          </p:cNvPicPr>
          <p:nvPr/>
        </p:nvPicPr>
        <p:blipFill>
          <a:blip r:embed="rId3"/>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a16="http://schemas.microsoft.com/office/drawing/2014/main" xmlns="" id="{843D725B-DF8F-49F6-51E5-194B10F262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a16="http://schemas.microsoft.com/office/drawing/2014/main" xmlns="" id="{9D6ECE7F-4AA3-D66A-54E7-F46E7FF508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68FD6F6-0C7F-9720-D057-022416C438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a16="http://schemas.microsoft.com/office/drawing/2014/main" xmlns="" id="{093E8979-BB87-A653-498B-955DFECAF640}"/>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a16="http://schemas.microsoft.com/office/drawing/2014/main" xmlns="" id="{B06708D7-9172-C31E-F77C-74C2924716F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a16="http://schemas.microsoft.com/office/drawing/2014/main" xmlns=""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a16="http://schemas.microsoft.com/office/drawing/2014/main" xmlns=""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a16="http://schemas.microsoft.com/office/drawing/2014/main" xmlns="" id="{7E2E0838-DD2A-525E-3A92-6253BDFC0D77}"/>
              </a:ext>
            </a:extLst>
          </p:cNvPr>
          <p:cNvPicPr>
            <a:picLocks noChangeAspect="1"/>
          </p:cNvPicPr>
          <p:nvPr/>
        </p:nvPicPr>
        <p:blipFill>
          <a:blip r:embed="rId13"/>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 18</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5" name="Rectangle: Rounded Corners 144">
            <a:extLst>
              <a:ext uri="{FF2B5EF4-FFF2-40B4-BE49-F238E27FC236}">
                <a16:creationId xmlns:a16="http://schemas.microsoft.com/office/drawing/2014/main" xmlns=""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a16="http://schemas.microsoft.com/office/drawing/2014/main" xmlns="" id="{3E23A4E0-241D-7CF6-9061-DDB54DB433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a16="http://schemas.microsoft.com/office/drawing/2014/main" xmlns=""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a16="http://schemas.microsoft.com/office/drawing/2014/main" xmlns="" id="{742A8B64-2ABD-2B7A-435C-65366FB5F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a16="http://schemas.microsoft.com/office/drawing/2014/main" xmlns="" id="{AA7C25D2-1053-0DBA-F2DE-6BF641BB99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a16="http://schemas.microsoft.com/office/drawing/2014/main" xmlns="" id="{04BB4347-F1E6-F154-37D3-C267AC1BA2F2}"/>
              </a:ext>
            </a:extLst>
          </p:cNvPr>
          <p:cNvPicPr>
            <a:picLocks noChangeAspect="1"/>
          </p:cNvPicPr>
          <p:nvPr/>
        </p:nvPicPr>
        <p:blipFill>
          <a:blip r:embed="rId7"/>
          <a:stretch>
            <a:fillRect/>
          </a:stretch>
        </p:blipFill>
        <p:spPr>
          <a:xfrm>
            <a:off x="9954665" y="2249002"/>
            <a:ext cx="2145127" cy="1446617"/>
          </a:xfrm>
          <a:prstGeom prst="rect">
            <a:avLst/>
          </a:prstGeom>
        </p:spPr>
      </p:pic>
      <p:pic>
        <p:nvPicPr>
          <p:cNvPr id="7" name="Picture 6">
            <a:extLst>
              <a:ext uri="{FF2B5EF4-FFF2-40B4-BE49-F238E27FC236}">
                <a16:creationId xmlns:a16="http://schemas.microsoft.com/office/drawing/2014/main" xmlns="" id="{FDC94D19-C7CD-01E3-9780-497816338E05}"/>
              </a:ext>
            </a:extLst>
          </p:cNvPr>
          <p:cNvPicPr>
            <a:picLocks noChangeAspect="1"/>
          </p:cNvPicPr>
          <p:nvPr/>
        </p:nvPicPr>
        <p:blipFill>
          <a:blip r:embed="rId8"/>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ECEEF0-77E3-F99E-10C0-2C13A8A3D77A}"/>
              </a:ext>
            </a:extLst>
          </p:cNvPr>
          <p:cNvPicPr>
            <a:picLocks noChangeAspect="1"/>
          </p:cNvPicPr>
          <p:nvPr/>
        </p:nvPicPr>
        <p:blipFill>
          <a:blip r:embed="rId3"/>
          <a:stretch>
            <a:fillRect/>
          </a:stretch>
        </p:blipFill>
        <p:spPr>
          <a:xfrm>
            <a:off x="1283821" y="2628546"/>
            <a:ext cx="10364098" cy="1457070"/>
          </a:xfrm>
          <a:prstGeom prst="rect">
            <a:avLst/>
          </a:prstGeom>
        </p:spPr>
      </p:pic>
      <p:sp>
        <p:nvSpPr>
          <p:cNvPr id="5" name="TextBox 4">
            <a:extLst>
              <a:ext uri="{FF2B5EF4-FFF2-40B4-BE49-F238E27FC236}">
                <a16:creationId xmlns:a16="http://schemas.microsoft.com/office/drawing/2014/main" xmlns="" id="{C36CE4A1-1F50-7036-33FA-F0E1CB5DA698}"/>
              </a:ext>
            </a:extLst>
          </p:cNvPr>
          <p:cNvSpPr txBox="1"/>
          <p:nvPr/>
        </p:nvSpPr>
        <p:spPr>
          <a:xfrm>
            <a:off x="226031" y="1428108"/>
            <a:ext cx="3647326" cy="584775"/>
          </a:xfrm>
          <a:prstGeom prst="rect">
            <a:avLst/>
          </a:prstGeom>
          <a:noFill/>
        </p:spPr>
        <p:txBody>
          <a:bodyPr wrap="square" rtlCol="0">
            <a:spAutoFit/>
          </a:bodyPr>
          <a:lstStyle/>
          <a:p>
            <a:r>
              <a:rPr lang="en-US" sz="3200" b="1" dirty="0" err="1">
                <a:latin typeface="Calibri" panose="020F0502020204030204" pitchFamily="34" charset="0"/>
                <a:cs typeface="Calibri" panose="020F0502020204030204" pitchFamily="34" charset="0"/>
              </a:rPr>
              <a:t>Chủ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đề</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tuần</a:t>
            </a:r>
            <a:r>
              <a:rPr lang="en-US" sz="3200" b="1" dirty="0">
                <a:latin typeface="Calibri" panose="020F0502020204030204" pitchFamily="34" charset="0"/>
                <a:cs typeface="Calibri" panose="020F0502020204030204" pitchFamily="34" charset="0"/>
              </a:rPr>
              <a:t> 18:</a:t>
            </a:r>
          </a:p>
        </p:txBody>
      </p:sp>
    </p:spTree>
    <p:extLst>
      <p:ext uri="{BB962C8B-B14F-4D97-AF65-F5344CB8AC3E}">
        <p14:creationId xmlns:p14="http://schemas.microsoft.com/office/powerpoint/2010/main" val="23232286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A31BDEF7-41B5-4AFF-9624-E7CE5FAF9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xmlns=""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xmlns="" id="{51C96358-DC33-434D-AEE2-6DB413B1DB63}"/>
              </a:ext>
            </a:extLst>
          </p:cNvPr>
          <p:cNvPicPr>
            <a:picLocks noChangeAspect="1"/>
          </p:cNvPicPr>
          <p:nvPr/>
        </p:nvPicPr>
        <p:blipFill rotWithShape="1">
          <a:blip r:embed="rId6">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xmlns=""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xmlns="" id="{BBD3EED0-1040-4634-A15B-60C5646EC0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xmlns="" id="{ED507411-6504-4989-A38C-5A2AF3EFFC9E}"/>
                </a:ext>
              </a:extLst>
            </p:cNvPr>
            <p:cNvPicPr>
              <a:picLocks noChangeAspect="1"/>
            </p:cNvPicPr>
            <p:nvPr/>
          </p:nvPicPr>
          <p:blipFill rotWithShape="1">
            <a:blip r:embed="rId8">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xmlns="" id="{F93C2710-1E4B-4AE5-A836-5834CA91FDE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031" r="27777"/>
          <a:stretch/>
        </p:blipFill>
        <p:spPr>
          <a:xfrm rot="5400000">
            <a:off x="6609203" y="-1072438"/>
            <a:ext cx="2631193" cy="8534400"/>
          </a:xfrm>
          <a:prstGeom prst="rect">
            <a:avLst/>
          </a:prstGeom>
        </p:spPr>
      </p:pic>
      <p:sp>
        <p:nvSpPr>
          <p:cNvPr id="2" name="TextBox 1">
            <a:extLst>
              <a:ext uri="{FF2B5EF4-FFF2-40B4-BE49-F238E27FC236}">
                <a16:creationId xmlns:a16="http://schemas.microsoft.com/office/drawing/2014/main" xmlns="" id="{4C7C2300-C2AE-4824-8F4D-67B02736B056}"/>
              </a:ext>
            </a:extLst>
          </p:cNvPr>
          <p:cNvSpPr txBox="1"/>
          <p:nvPr/>
        </p:nvSpPr>
        <p:spPr>
          <a:xfrm>
            <a:off x="3761369" y="2048698"/>
            <a:ext cx="7868977" cy="1754326"/>
          </a:xfrm>
          <a:prstGeom prst="rect">
            <a:avLst/>
          </a:prstGeom>
          <a:noFill/>
        </p:spPr>
        <p:txBody>
          <a:bodyPr wrap="square" rtlCol="0">
            <a:spAutoFit/>
          </a:bodyPr>
          <a:lstStyle/>
          <a:p>
            <a:pPr lvl="0" algn="ct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3: Chia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sẻ</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thu</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hoạch</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sau</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trải</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nghiệm</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6762850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D38BE5C-6C46-4C36-B3F0-89B0454CADF4}"/>
              </a:ext>
            </a:extLst>
          </p:cNvPr>
          <p:cNvGrpSpPr>
            <a:grpSpLocks/>
          </p:cNvGrpSpPr>
          <p:nvPr/>
        </p:nvGrpSpPr>
        <p:grpSpPr bwMode="auto">
          <a:xfrm>
            <a:off x="179388" y="98424"/>
            <a:ext cx="12012612" cy="1149350"/>
            <a:chOff x="179923" y="140541"/>
            <a:chExt cx="12011523" cy="952733"/>
          </a:xfrm>
        </p:grpSpPr>
        <p:sp>
          <p:nvSpPr>
            <p:cNvPr id="6" name="Rectangle: Rounded Corners 28">
              <a:extLst>
                <a:ext uri="{FF2B5EF4-FFF2-40B4-BE49-F238E27FC236}">
                  <a16:creationId xmlns:a16="http://schemas.microsoft.com/office/drawing/2014/main" xmlns="" id="{4F45B26C-72F9-46B1-8CB6-A5B4F8A7889E}"/>
                </a:ext>
              </a:extLst>
            </p:cNvPr>
            <p:cNvSpPr/>
            <p:nvPr/>
          </p:nvSpPr>
          <p:spPr>
            <a:xfrm>
              <a:off x="1029158" y="145806"/>
              <a:ext cx="11162288" cy="94746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T</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rưng bày theo nhóm các sản phẩm thu hoạch về hoạt động chung của gia đình: tranh, ảnh chụp, bài viết, thơ ca,...</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29">
              <a:extLst>
                <a:ext uri="{FF2B5EF4-FFF2-40B4-BE49-F238E27FC236}">
                  <a16:creationId xmlns:a16="http://schemas.microsoft.com/office/drawing/2014/main" xmlns="" id="{BE87E78A-ABDA-4E15-BF16-40B217D6C5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923" y="140541"/>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descr="Những ý tưởng vẽ tranh ngày Tết lớp 4 cực đơn giản cho bạn nhỏ - Kiến Thức  Cho Người lao Động Việt Nam">
            <a:extLst>
              <a:ext uri="{FF2B5EF4-FFF2-40B4-BE49-F238E27FC236}">
                <a16:creationId xmlns:a16="http://schemas.microsoft.com/office/drawing/2014/main" xmlns="" id="{734E5E3C-2446-9587-68FA-686D9EB72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7020">
            <a:off x="700783" y="2076129"/>
            <a:ext cx="5715000" cy="3219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Tranh vẽ về gia đình đẹp nhất.">
            <a:extLst>
              <a:ext uri="{FF2B5EF4-FFF2-40B4-BE49-F238E27FC236}">
                <a16:creationId xmlns:a16="http://schemas.microsoft.com/office/drawing/2014/main" xmlns="" id="{C31A663F-E00D-F728-9A8C-C0B60E0D0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54654">
            <a:off x="6739081" y="2928134"/>
            <a:ext cx="4982448" cy="3432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44372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barn(inVertical)">
                                      <p:cBhvr>
                                        <p:cTn id="14" dur="500"/>
                                        <p:tgtEl>
                                          <p:spTgt spid="1028"/>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xmlns=""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xmlns=""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xmlns=""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xmlns="" id="{BBD3EED0-1040-4634-A15B-60C5646EC0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xmlns=""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xmlns=""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xmlns=""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xmlns=""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Khởi</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động</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xmlns=""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xmlns=""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xmlns=""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01</a:t>
              </a:r>
            </a:p>
          </p:txBody>
        </p:sp>
        <p:sp>
          <p:nvSpPr>
            <p:cNvPr id="6" name="直角三角形 5">
              <a:extLst>
                <a:ext uri="{FF2B5EF4-FFF2-40B4-BE49-F238E27FC236}">
                  <a16:creationId xmlns:a16="http://schemas.microsoft.com/office/drawing/2014/main" xmlns=""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Tree>
    <p:custDataLst>
      <p:tags r:id="rId2"/>
    </p:custDataLst>
    <p:extLst>
      <p:ext uri="{BB962C8B-B14F-4D97-AF65-F5344CB8AC3E}">
        <p14:creationId xmlns:p14="http://schemas.microsoft.com/office/powerpoint/2010/main" val="21383847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A31BDEF7-41B5-4AFF-9624-E7CE5FAF9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xmlns=""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xmlns="" id="{51C96358-DC33-434D-AEE2-6DB413B1DB63}"/>
              </a:ext>
            </a:extLst>
          </p:cNvPr>
          <p:cNvPicPr>
            <a:picLocks noChangeAspect="1"/>
          </p:cNvPicPr>
          <p:nvPr/>
        </p:nvPicPr>
        <p:blipFill rotWithShape="1">
          <a:blip r:embed="rId6">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xmlns=""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xmlns="" id="{BBD3EED0-1040-4634-A15B-60C5646EC0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xmlns="" id="{ED507411-6504-4989-A38C-5A2AF3EFFC9E}"/>
                </a:ext>
              </a:extLst>
            </p:cNvPr>
            <p:cNvPicPr>
              <a:picLocks noChangeAspect="1"/>
            </p:cNvPicPr>
            <p:nvPr/>
          </p:nvPicPr>
          <p:blipFill rotWithShape="1">
            <a:blip r:embed="rId8">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xmlns="" id="{F93C2710-1E4B-4AE5-A836-5834CA91FDE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031" r="27777"/>
          <a:stretch/>
        </p:blipFill>
        <p:spPr>
          <a:xfrm rot="5400000">
            <a:off x="6609203" y="-1072438"/>
            <a:ext cx="2631193" cy="8534400"/>
          </a:xfrm>
          <a:prstGeom prst="rect">
            <a:avLst/>
          </a:prstGeom>
        </p:spPr>
      </p:pic>
      <p:sp>
        <p:nvSpPr>
          <p:cNvPr id="2" name="TextBox 1">
            <a:extLst>
              <a:ext uri="{FF2B5EF4-FFF2-40B4-BE49-F238E27FC236}">
                <a16:creationId xmlns:a16="http://schemas.microsoft.com/office/drawing/2014/main" xmlns="" id="{4C7C2300-C2AE-4824-8F4D-67B02736B056}"/>
              </a:ext>
            </a:extLst>
          </p:cNvPr>
          <p:cNvSpPr txBox="1"/>
          <p:nvPr/>
        </p:nvSpPr>
        <p:spPr>
          <a:xfrm>
            <a:off x="3761369" y="1956231"/>
            <a:ext cx="8430631" cy="2585323"/>
          </a:xfrm>
          <a:prstGeom prst="rect">
            <a:avLst/>
          </a:prstGeom>
          <a:noFill/>
        </p:spPr>
        <p:txBody>
          <a:bodyPr wrap="square" rtlCol="0">
            <a:spAutoFit/>
          </a:bodyPr>
          <a:lstStyle/>
          <a:p>
            <a:pPr lvl="0" algn="ct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a:t>
            </a:r>
            <a:r>
              <a:rPr lang="vi-VN"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4: Lập kế hoạch cho “Ngày cuối tuần yêu thương” của gia đình</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1225737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1722F68-E6A3-83DF-D76E-DE1B67A00982}"/>
              </a:ext>
            </a:extLst>
          </p:cNvPr>
          <p:cNvGrpSpPr/>
          <p:nvPr/>
        </p:nvGrpSpPr>
        <p:grpSpPr>
          <a:xfrm>
            <a:off x="-217254" y="4232953"/>
            <a:ext cx="4984463" cy="2727904"/>
            <a:chOff x="892354" y="3758439"/>
            <a:chExt cx="4278451" cy="2175001"/>
          </a:xfrm>
        </p:grpSpPr>
        <p:pic>
          <p:nvPicPr>
            <p:cNvPr id="3" name="Picture 9">
              <a:extLst>
                <a:ext uri="{FF2B5EF4-FFF2-40B4-BE49-F238E27FC236}">
                  <a16:creationId xmlns:a16="http://schemas.microsoft.com/office/drawing/2014/main" xmlns="" id="{1122B5F7-54DB-A585-F8FE-4B5198098B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E1CC2802-B7A1-881B-50B2-78C3FE9190D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
        <p:nvSpPr>
          <p:cNvPr id="8" name="Rectangle: Rounded Corners 28">
            <a:extLst>
              <a:ext uri="{FF2B5EF4-FFF2-40B4-BE49-F238E27FC236}">
                <a16:creationId xmlns:a16="http://schemas.microsoft.com/office/drawing/2014/main" xmlns="" id="{26E63CB1-8049-E22A-4A17-06E3C9F4F563}"/>
              </a:ext>
            </a:extLst>
          </p:cNvPr>
          <p:cNvSpPr/>
          <p:nvPr/>
        </p:nvSpPr>
        <p:spPr bwMode="auto">
          <a:xfrm>
            <a:off x="155396" y="166420"/>
            <a:ext cx="11163300" cy="114299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Thảo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luận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hỗ</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trợ</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nhau</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lựa</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chọn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một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động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chung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tổ</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chức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gia</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cuối</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tuần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tạo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sự</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gắn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kết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0" name="Picture 9">
            <a:extLst>
              <a:ext uri="{FF2B5EF4-FFF2-40B4-BE49-F238E27FC236}">
                <a16:creationId xmlns:a16="http://schemas.microsoft.com/office/drawing/2014/main" xmlns="" id="{215CDA34-3A6A-B3F8-75E6-487D8BB75619}"/>
              </a:ext>
            </a:extLst>
          </p:cNvPr>
          <p:cNvPicPr>
            <a:picLocks noChangeAspect="1"/>
          </p:cNvPicPr>
          <p:nvPr/>
        </p:nvPicPr>
        <p:blipFill>
          <a:blip r:embed="rId3"/>
          <a:stretch>
            <a:fillRect/>
          </a:stretch>
        </p:blipFill>
        <p:spPr>
          <a:xfrm>
            <a:off x="2924709" y="1940264"/>
            <a:ext cx="7743459" cy="2189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99199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8">
            <a:extLst>
              <a:ext uri="{FF2B5EF4-FFF2-40B4-BE49-F238E27FC236}">
                <a16:creationId xmlns:a16="http://schemas.microsoft.com/office/drawing/2014/main" xmlns="" id="{68AE71D8-EA7C-4120-4200-AC868F2B3D7B}"/>
              </a:ext>
            </a:extLst>
          </p:cNvPr>
          <p:cNvSpPr/>
          <p:nvPr/>
        </p:nvSpPr>
        <p:spPr bwMode="auto">
          <a:xfrm>
            <a:off x="3453400" y="0"/>
            <a:ext cx="5598132" cy="114299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Gợi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mẫu</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kịch</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3" name="Table 2">
            <a:extLst>
              <a:ext uri="{FF2B5EF4-FFF2-40B4-BE49-F238E27FC236}">
                <a16:creationId xmlns:a16="http://schemas.microsoft.com/office/drawing/2014/main" xmlns="" id="{876909E1-F165-9800-3E1C-3788D8EC963A}"/>
              </a:ext>
            </a:extLst>
          </p:cNvPr>
          <p:cNvGraphicFramePr>
            <a:graphicFrameLocks noGrp="1"/>
          </p:cNvGraphicFramePr>
          <p:nvPr>
            <p:extLst>
              <p:ext uri="{D42A27DB-BD31-4B8C-83A1-F6EECF244321}">
                <p14:modId xmlns:p14="http://schemas.microsoft.com/office/powerpoint/2010/main" val="1585890491"/>
              </p:ext>
            </p:extLst>
          </p:nvPr>
        </p:nvGraphicFramePr>
        <p:xfrm>
          <a:off x="1818526" y="1232899"/>
          <a:ext cx="8455632" cy="5429885"/>
        </p:xfrm>
        <a:graphic>
          <a:graphicData uri="http://schemas.openxmlformats.org/drawingml/2006/table">
            <a:tbl>
              <a:tblPr firstRow="1" firstCol="1" bandRow="1">
                <a:tableStyleId>{5C22544A-7EE6-4342-B048-85BDC9FD1C3A}</a:tableStyleId>
              </a:tblPr>
              <a:tblGrid>
                <a:gridCol w="8455632">
                  <a:extLst>
                    <a:ext uri="{9D8B030D-6E8A-4147-A177-3AD203B41FA5}">
                      <a16:colId xmlns:a16="http://schemas.microsoft.com/office/drawing/2014/main" xmlns="" val="777415801"/>
                    </a:ext>
                  </a:extLst>
                </a:gridCol>
              </a:tblGrid>
              <a:tr h="5054886">
                <a:tc>
                  <a:txBody>
                    <a:bodyPr/>
                    <a:lstStyle/>
                    <a:p>
                      <a:pPr marL="0" marR="0" algn="ctr">
                        <a:lnSpc>
                          <a:spcPct val="15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KỊCH BẢN “NGÀY CUỐI TUẦN YÊU THƯƠNG”</a:t>
                      </a:r>
                    </a:p>
                    <a:p>
                      <a:pPr marL="0" marR="0" algn="just">
                        <a:lnSpc>
                          <a:spcPct val="15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Kỉ</a:t>
                      </a:r>
                      <a:r>
                        <a:rPr lang="vi-VN" sz="2000" b="0" dirty="0">
                          <a:solidFill>
                            <a:srgbClr val="002060"/>
                          </a:solidFill>
                          <a:effectLst/>
                          <a:latin typeface="Cambria" panose="02040503050406030204" pitchFamily="18" charset="0"/>
                          <a:ea typeface="Cambria" panose="02040503050406030204" pitchFamily="18" charset="0"/>
                        </a:rPr>
                        <a:t> niệm ngày cưới của ông bà.</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Ngày thực hiện: </a:t>
                      </a:r>
                      <a:r>
                        <a:rPr lang="vi-VN" sz="2000" b="0" dirty="0">
                          <a:solidFill>
                            <a:srgbClr val="002060"/>
                          </a:solidFill>
                          <a:effectLst/>
                          <a:latin typeface="Cambria" panose="02040503050406030204" pitchFamily="18" charset="0"/>
                          <a:ea typeface="Cambria" panose="02040503050406030204" pitchFamily="18" charset="0"/>
                        </a:rPr>
                        <a:t>Tối thứ Bảy, ngày </a:t>
                      </a:r>
                      <a:r>
                        <a:rPr lang="en-US" sz="2000" b="0" dirty="0">
                          <a:solidFill>
                            <a:srgbClr val="002060"/>
                          </a:solidFill>
                          <a:effectLst/>
                          <a:latin typeface="Cambria" panose="02040503050406030204" pitchFamily="18" charset="0"/>
                          <a:ea typeface="Cambria" panose="02040503050406030204" pitchFamily="18" charset="0"/>
                        </a:rPr>
                        <a:t>20</a:t>
                      </a:r>
                      <a:r>
                        <a:rPr lang="vi-VN" sz="2000" b="0" dirty="0">
                          <a:solidFill>
                            <a:srgbClr val="002060"/>
                          </a:solidFill>
                          <a:effectLst/>
                          <a:latin typeface="Cambria" panose="02040503050406030204" pitchFamily="18" charset="0"/>
                          <a:ea typeface="Cambria" panose="02040503050406030204" pitchFamily="18" charset="0"/>
                        </a:rPr>
                        <a:t> tháng </a:t>
                      </a:r>
                      <a:r>
                        <a:rPr lang="en-US" sz="2000" b="0" dirty="0">
                          <a:solidFill>
                            <a:srgbClr val="002060"/>
                          </a:solidFill>
                          <a:effectLst/>
                          <a:latin typeface="Cambria" panose="02040503050406030204" pitchFamily="18" charset="0"/>
                          <a:ea typeface="Cambria" panose="02040503050406030204" pitchFamily="18" charset="0"/>
                        </a:rPr>
                        <a:t>11</a:t>
                      </a:r>
                      <a:r>
                        <a:rPr lang="vi-VN" sz="2000" b="0" dirty="0">
                          <a:solidFill>
                            <a:srgbClr val="002060"/>
                          </a:solidFill>
                          <a:effectLst/>
                          <a:latin typeface="Cambria" panose="02040503050406030204" pitchFamily="18" charset="0"/>
                          <a:ea typeface="Cambria" panose="02040503050406030204" pitchFamily="18" charset="0"/>
                        </a:rPr>
                        <a:t> năm 2023.</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Địa điểm thực hiện: </a:t>
                      </a:r>
                      <a:r>
                        <a:rPr lang="vi-VN" sz="2000" b="0" dirty="0">
                          <a:solidFill>
                            <a:srgbClr val="002060"/>
                          </a:solidFill>
                          <a:effectLst/>
                          <a:latin typeface="Cambria" panose="02040503050406030204" pitchFamily="18" charset="0"/>
                          <a:ea typeface="Cambria" panose="02040503050406030204" pitchFamily="18" charset="0"/>
                        </a:rPr>
                        <a:t>Nhà ông bà</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Người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tham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gia</a:t>
                      </a:r>
                      <a:r>
                        <a:rPr lang="en-US" sz="200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Các</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thành</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viên</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trong</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gia</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đình</a:t>
                      </a:r>
                      <a:r>
                        <a:rPr lang="en-US" sz="2000" b="0" dirty="0">
                          <a:solidFill>
                            <a:srgbClr val="002060"/>
                          </a:solidFill>
                          <a:effectLst/>
                          <a:latin typeface="Cambria" panose="02040503050406030204" pitchFamily="18" charset="0"/>
                          <a:ea typeface="Cambria" panose="02040503050406030204" pitchFamily="18" charset="0"/>
                        </a:rPr>
                        <a:t>.</a:t>
                      </a:r>
                    </a:p>
                    <a:p>
                      <a:pPr marL="0" marR="0" algn="just">
                        <a:lnSpc>
                          <a:spcPct val="15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Công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việc</a:t>
                      </a:r>
                      <a:r>
                        <a:rPr lang="en-US" sz="2000" dirty="0">
                          <a:solidFill>
                            <a:srgbClr val="002060"/>
                          </a:solidFill>
                          <a:effectLst/>
                          <a:latin typeface="Cambria" panose="02040503050406030204" pitchFamily="18" charset="0"/>
                          <a:ea typeface="Cambria" panose="02040503050406030204" pitchFamily="18" charset="0"/>
                        </a:rPr>
                        <a:t> </a:t>
                      </a:r>
                    </a:p>
                    <a:p>
                      <a:pPr marL="0" marR="0" algn="just">
                        <a:lnSpc>
                          <a:spcPct val="15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1. </a:t>
                      </a:r>
                      <a:r>
                        <a:rPr lang="en-US" sz="2000" dirty="0" err="1">
                          <a:solidFill>
                            <a:srgbClr val="002060"/>
                          </a:solidFill>
                          <a:effectLst/>
                          <a:latin typeface="Cambria" panose="02040503050406030204" pitchFamily="18" charset="0"/>
                          <a:ea typeface="Cambria" panose="02040503050406030204" pitchFamily="18" charset="0"/>
                        </a:rPr>
                        <a:t>Chuẩn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bị</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đồ</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ăn</a:t>
                      </a:r>
                      <a:r>
                        <a:rPr lang="vi-VN" sz="2000" dirty="0">
                          <a:solidFill>
                            <a:srgbClr val="002060"/>
                          </a:solidFill>
                          <a:effectLst/>
                          <a:latin typeface="Cambria" panose="02040503050406030204" pitchFamily="18" charset="0"/>
                          <a:ea typeface="Cambria" panose="02040503050406030204" pitchFamily="18" charset="0"/>
                        </a:rPr>
                        <a:t>: </a:t>
                      </a:r>
                      <a:r>
                        <a:rPr lang="vi-VN" sz="2000" b="0" dirty="0">
                          <a:solidFill>
                            <a:srgbClr val="002060"/>
                          </a:solidFill>
                          <a:effectLst/>
                          <a:latin typeface="Cambria" panose="02040503050406030204" pitchFamily="18" charset="0"/>
                          <a:ea typeface="Cambria" panose="02040503050406030204" pitchFamily="18" charset="0"/>
                        </a:rPr>
                        <a:t>Mẹ, chị gái.</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2. </a:t>
                      </a:r>
                      <a:r>
                        <a:rPr lang="en-US" sz="2000" dirty="0" err="1">
                          <a:solidFill>
                            <a:srgbClr val="002060"/>
                          </a:solidFill>
                          <a:effectLst/>
                          <a:latin typeface="Cambria" panose="02040503050406030204" pitchFamily="18" charset="0"/>
                          <a:ea typeface="Cambria" panose="02040503050406030204" pitchFamily="18" charset="0"/>
                        </a:rPr>
                        <a:t>Làm</a:t>
                      </a:r>
                      <a:r>
                        <a:rPr lang="en-US" sz="2000" dirty="0">
                          <a:solidFill>
                            <a:srgbClr val="002060"/>
                          </a:solidFill>
                          <a:effectLst/>
                          <a:latin typeface="Cambria" panose="02040503050406030204" pitchFamily="18" charset="0"/>
                          <a:ea typeface="Cambria" panose="02040503050406030204" pitchFamily="18" charset="0"/>
                        </a:rPr>
                        <a:t> an-bum </a:t>
                      </a:r>
                      <a:r>
                        <a:rPr lang="en-US" sz="2000" dirty="0" err="1">
                          <a:solidFill>
                            <a:srgbClr val="002060"/>
                          </a:solidFill>
                          <a:effectLst/>
                          <a:latin typeface="Cambria" panose="02040503050406030204" pitchFamily="18" charset="0"/>
                          <a:ea typeface="Cambria" panose="02040503050406030204" pitchFamily="18" charset="0"/>
                        </a:rPr>
                        <a:t>ảnh</a:t>
                      </a:r>
                      <a:r>
                        <a:rPr lang="vi-VN" sz="2000" dirty="0">
                          <a:solidFill>
                            <a:srgbClr val="002060"/>
                          </a:solidFill>
                          <a:effectLst/>
                          <a:latin typeface="Cambria" panose="02040503050406030204" pitchFamily="18" charset="0"/>
                          <a:ea typeface="Cambria" panose="02040503050406030204" pitchFamily="18" charset="0"/>
                        </a:rPr>
                        <a:t>: </a:t>
                      </a:r>
                      <a:r>
                        <a:rPr lang="vi-VN" sz="2000" b="0" dirty="0">
                          <a:solidFill>
                            <a:srgbClr val="002060"/>
                          </a:solidFill>
                          <a:effectLst/>
                          <a:latin typeface="Cambria" panose="02040503050406030204" pitchFamily="18" charset="0"/>
                          <a:ea typeface="Cambria" panose="02040503050406030204" pitchFamily="18" charset="0"/>
                        </a:rPr>
                        <a:t>Em, bố.</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3. Làm bánh kem: </a:t>
                      </a:r>
                      <a:r>
                        <a:rPr lang="vi-VN" sz="2000" b="0" dirty="0">
                          <a:solidFill>
                            <a:srgbClr val="002060"/>
                          </a:solidFill>
                          <a:effectLst/>
                          <a:latin typeface="Cambria" panose="02040503050406030204" pitchFamily="18" charset="0"/>
                          <a:ea typeface="Cambria" panose="02040503050406030204" pitchFamily="18" charset="0"/>
                        </a:rPr>
                        <a:t>Bố, mẹ.</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4. Vẽ chân dung ông bà: </a:t>
                      </a:r>
                      <a:r>
                        <a:rPr lang="vi-VN" sz="2000" b="0" dirty="0">
                          <a:solidFill>
                            <a:srgbClr val="002060"/>
                          </a:solidFill>
                          <a:effectLst/>
                          <a:latin typeface="Cambria" panose="02040503050406030204" pitchFamily="18" charset="0"/>
                          <a:ea typeface="Cambria" panose="02040503050406030204" pitchFamily="18" charset="0"/>
                        </a:rPr>
                        <a:t>Em, chị gái.</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5. Mua hoa: </a:t>
                      </a:r>
                      <a:r>
                        <a:rPr lang="vi-VN" sz="2000" b="0" dirty="0">
                          <a:solidFill>
                            <a:srgbClr val="002060"/>
                          </a:solidFill>
                          <a:effectLst/>
                          <a:latin typeface="Cambria" panose="02040503050406030204" pitchFamily="18" charset="0"/>
                          <a:ea typeface="Cambria" panose="02040503050406030204" pitchFamily="18" charset="0"/>
                        </a:rPr>
                        <a:t>Bố.</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6. Trang trí nhà</a:t>
                      </a:r>
                      <a:r>
                        <a:rPr lang="vi-VN" sz="2000" b="0" dirty="0">
                          <a:solidFill>
                            <a:srgbClr val="002060"/>
                          </a:solidFill>
                          <a:effectLst/>
                          <a:latin typeface="Cambria" panose="02040503050406030204" pitchFamily="18" charset="0"/>
                          <a:ea typeface="Cambria" panose="02040503050406030204" pitchFamily="18" charset="0"/>
                        </a:rPr>
                        <a:t>: Em, chị gái. </a:t>
                      </a:r>
                      <a:endParaRPr lang="en-US" sz="20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xmlns="" val="1073679332"/>
                  </a:ext>
                </a:extLst>
              </a:tr>
            </a:tbl>
          </a:graphicData>
        </a:graphic>
      </p:graphicFrame>
    </p:spTree>
    <p:extLst>
      <p:ext uri="{BB962C8B-B14F-4D97-AF65-F5344CB8AC3E}">
        <p14:creationId xmlns:p14="http://schemas.microsoft.com/office/powerpoint/2010/main" val="19196884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99D572-FEF6-211A-3CED-DDE925C446C0}"/>
              </a:ext>
            </a:extLst>
          </p:cNvPr>
          <p:cNvSpPr/>
          <p:nvPr/>
        </p:nvSpPr>
        <p:spPr>
          <a:xfrm>
            <a:off x="3317204" y="1079643"/>
            <a:ext cx="7414260" cy="231082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7030A0"/>
                </a:solidFill>
                <a:latin typeface="Calibri" panose="020F0502020204030204" pitchFamily="34" charset="0"/>
                <a:cs typeface="Calibri" panose="020F0502020204030204" pitchFamily="34" charset="0"/>
              </a:rPr>
              <a:t>Vì sao chúng ta phải lập kế hoạch chi tiết cho các công việc chung của cả gia đình?</a:t>
            </a:r>
            <a:endParaRPr kumimoji="0" lang="en-US" sz="4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3" name="Graphic 2">
            <a:extLst>
              <a:ext uri="{FF2B5EF4-FFF2-40B4-BE49-F238E27FC236}">
                <a16:creationId xmlns:a16="http://schemas.microsoft.com/office/drawing/2014/main" xmlns="" id="{41DF5AD6-095E-151B-83A6-E100B236AAB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46935" y="14469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69134802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8" fill="hold" nodeType="withEffect" p14:presetBounceEnd="65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65000">
                                          <p:cBhvr additive="base">
                                            <p:cTn id="10"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0-#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7" name="图片 6" descr="6f86b8e1ad79e21eb6177f02b8627981"/>
          <p:cNvPicPr>
            <a:picLocks noChangeAspect="1"/>
          </p:cNvPicPr>
          <p:nvPr/>
        </p:nvPicPr>
        <p:blipFill>
          <a:blip r:embed="rId4"/>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xmlns="" id="{654ACD1C-E30E-18A8-FF7B-9A2C7F9F6248}"/>
              </a:ext>
            </a:extLst>
          </p:cNvPr>
          <p:cNvPicPr>
            <a:picLocks noChangeAspect="1"/>
          </p:cNvPicPr>
          <p:nvPr/>
        </p:nvPicPr>
        <p:blipFill>
          <a:blip r:embed="rId5"/>
          <a:stretch>
            <a:fillRect/>
          </a:stretch>
        </p:blipFill>
        <p:spPr>
          <a:xfrm flipH="1">
            <a:off x="170738" y="3064336"/>
            <a:ext cx="2632075" cy="3941445"/>
          </a:xfrm>
          <a:prstGeom prst="rect">
            <a:avLst/>
          </a:prstGeom>
        </p:spPr>
      </p:pic>
      <p:sp>
        <p:nvSpPr>
          <p:cNvPr id="8" name="Rectangle: Rounded Corners 7">
            <a:extLst>
              <a:ext uri="{FF2B5EF4-FFF2-40B4-BE49-F238E27FC236}">
                <a16:creationId xmlns:a16="http://schemas.microsoft.com/office/drawing/2014/main" xmlns="" id="{E3137C6E-3307-A1A1-F0C5-8B717540EDF8}"/>
              </a:ext>
            </a:extLst>
          </p:cNvPr>
          <p:cNvSpPr/>
          <p:nvPr/>
        </p:nvSpPr>
        <p:spPr>
          <a:xfrm>
            <a:off x="965771" y="1801372"/>
            <a:ext cx="10272071"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err="1">
                <a:solidFill>
                  <a:prstClr val="black"/>
                </a:solidFill>
                <a:latin typeface="Cambria" panose="02040503050406030204" pitchFamily="18" charset="0"/>
                <a:ea typeface="Cambria" panose="02040503050406030204" pitchFamily="18" charset="0"/>
                <a:cs typeface="Arial" panose="020B0604020202020204" pitchFamily="34" charset="0"/>
              </a:rPr>
              <a:t>Cùng</a:t>
            </a: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i="1" dirty="0" err="1">
                <a:solidFill>
                  <a:prstClr val="black"/>
                </a:solidFill>
                <a:latin typeface="Cambria" panose="02040503050406030204" pitchFamily="18" charset="0"/>
                <a:ea typeface="Cambria" panose="02040503050406030204" pitchFamily="18" charset="0"/>
                <a:cs typeface="Arial" panose="020B0604020202020204" pitchFamily="34" charset="0"/>
              </a:rPr>
              <a:t>người</a:t>
            </a: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i="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i="1" dirty="0">
                <a:solidFill>
                  <a:prstClr val="black"/>
                </a:solidFill>
                <a:latin typeface="Cambria" panose="02040503050406030204" pitchFamily="18" charset="0"/>
                <a:ea typeface="Cambria" panose="02040503050406030204" pitchFamily="18" charset="0"/>
                <a:cs typeface="Arial" panose="020B0604020202020204" pitchFamily="34" charset="0"/>
              </a:rPr>
              <a:t>thực hiện</a:t>
            </a: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i="1" dirty="0">
                <a:solidFill>
                  <a:prstClr val="black"/>
                </a:solidFill>
                <a:latin typeface="Cambria" panose="02040503050406030204" pitchFamily="18" charset="0"/>
                <a:ea typeface="Cambria" panose="02040503050406030204" pitchFamily="18" charset="0"/>
                <a:cs typeface="Arial" panose="020B0604020202020204" pitchFamily="34" charset="0"/>
              </a:rPr>
              <a:t>Ngày cuối tuần yêu thương” cùng với các thành viên trong gia đình.</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9" name="Group 8">
            <a:extLst>
              <a:ext uri="{FF2B5EF4-FFF2-40B4-BE49-F238E27FC236}">
                <a16:creationId xmlns:a16="http://schemas.microsoft.com/office/drawing/2014/main" xmlns=""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a16="http://schemas.microsoft.com/office/drawing/2014/main" xmlns="" id="{055FFC0E-4F61-6FD9-8311-92C5CDF83928}"/>
                </a:ext>
              </a:extLst>
            </p:cNvPr>
            <p:cNvPicPr>
              <a:picLocks noChangeAspect="1"/>
            </p:cNvPicPr>
            <p:nvPr/>
          </p:nvPicPr>
          <p:blipFill>
            <a:blip r:embed="rId6">
              <a:extLst>
                <a:ext uri="{BEBA8EAE-BF5A-486C-A8C5-ECC9F3942E4B}">
                  <a14:imgProps xmlns:a14="http://schemas.microsoft.com/office/drawing/2010/main">
                    <a14:imgLayer r:embed="rId7">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a16="http://schemas.microsoft.com/office/drawing/2014/main" xmlns="" id="{AF2ED0BA-A6C9-ED75-9CD3-18500E74FFBD}"/>
                </a:ext>
              </a:extLst>
            </p:cNvPr>
            <p:cNvSpPr txBox="1"/>
            <p:nvPr/>
          </p:nvSpPr>
          <p:spPr>
            <a:xfrm>
              <a:off x="4012694" y="114256"/>
              <a:ext cx="4166611" cy="1333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xmlns="" id="{063E34BB-2ABD-3B9A-79FA-7CB21FFF90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7" presetID="22" presetClass="entr" presetSubtype="8"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552C6FA-AE4E-CA12-D68C-011CFF4A9FE1}"/>
              </a:ext>
            </a:extLst>
          </p:cNvPr>
          <p:cNvSpPr txBox="1"/>
          <p:nvPr/>
        </p:nvSpPr>
        <p:spPr>
          <a:xfrm>
            <a:off x="2301412" y="82193"/>
            <a:ext cx="8147407" cy="7241983"/>
          </a:xfrm>
          <a:prstGeom prst="rect">
            <a:avLst/>
          </a:prstGeom>
          <a:noFill/>
        </p:spPr>
        <p:txBody>
          <a:bodyPr wrap="square" rtlCol="0">
            <a:spAutoFit/>
          </a:bodyPr>
          <a:lstStyle/>
          <a:p>
            <a:pPr marL="0" marR="0" algn="ctr">
              <a:lnSpc>
                <a:spcPct val="120000"/>
              </a:lnSpc>
              <a:spcBef>
                <a:spcPts val="0"/>
              </a:spcBef>
              <a:spcAft>
                <a:spcPts val="0"/>
              </a:spcAft>
            </a:pPr>
            <a:r>
              <a:rPr lang="en-US" sz="2300" b="1" dirty="0" err="1">
                <a:effectLst/>
                <a:latin typeface="Cambria" panose="02040503050406030204" pitchFamily="18" charset="0"/>
                <a:ea typeface="Cambria" panose="02040503050406030204" pitchFamily="18" charset="0"/>
              </a:rPr>
              <a:t>Bài</a:t>
            </a:r>
            <a:r>
              <a:rPr lang="en-US" sz="2300" b="1" dirty="0">
                <a:effectLst/>
                <a:latin typeface="Cambria" panose="02040503050406030204" pitchFamily="18" charset="0"/>
                <a:ea typeface="Cambria" panose="02040503050406030204" pitchFamily="18" charset="0"/>
              </a:rPr>
              <a:t> </a:t>
            </a:r>
            <a:r>
              <a:rPr lang="en-US" sz="2300" b="1" dirty="0" err="1">
                <a:effectLst/>
                <a:latin typeface="Cambria" panose="02040503050406030204" pitchFamily="18" charset="0"/>
                <a:ea typeface="Cambria" panose="02040503050406030204" pitchFamily="18" charset="0"/>
              </a:rPr>
              <a:t>thơ</a:t>
            </a:r>
            <a:r>
              <a:rPr lang="en-US" sz="2300" b="1" dirty="0">
                <a:effectLst/>
                <a:latin typeface="Cambria" panose="02040503050406030204" pitchFamily="18" charset="0"/>
                <a:ea typeface="Cambria" panose="02040503050406030204" pitchFamily="18" charset="0"/>
              </a:rPr>
              <a:t>: NGÀY CUỐI TUẦN YÊU THƯƠNG</a:t>
            </a: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Suốt</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tuần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luôn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bận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rộn</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Làm</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việc</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và</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học</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hành</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Cả</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nhà</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mong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có</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được</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Một</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ngày</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cuối</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tuần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xanh</a:t>
            </a:r>
            <a:r>
              <a:rPr lang="en-US" sz="2300" dirty="0">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300" dirty="0">
                <a:effectLst/>
                <a:latin typeface="Cambria" panose="02040503050406030204" pitchFamily="18" charset="0"/>
                <a:ea typeface="Cambria" panose="02040503050406030204" pitchFamily="18" charset="0"/>
              </a:rPr>
              <a:t> </a:t>
            </a: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Nào</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cùng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nhau</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làm</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bếp</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Cùng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nhau</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dọn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vệ</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sinh</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Cùng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trang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hoàng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thật</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đẹp</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a:effectLst/>
                <a:latin typeface="Cambria" panose="02040503050406030204" pitchFamily="18" charset="0"/>
                <a:ea typeface="Cambria" panose="02040503050406030204" pitchFamily="18" charset="0"/>
              </a:rPr>
              <a:t>Cho </a:t>
            </a:r>
            <a:r>
              <a:rPr lang="en-US" sz="2300" dirty="0" err="1">
                <a:effectLst/>
                <a:latin typeface="Cambria" panose="02040503050406030204" pitchFamily="18" charset="0"/>
                <a:ea typeface="Cambria" panose="02040503050406030204" pitchFamily="18" charset="0"/>
              </a:rPr>
              <a:t>nhà</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mình</a:t>
            </a:r>
            <a:r>
              <a:rPr lang="en-US" sz="2300" dirty="0">
                <a:effectLst/>
                <a:latin typeface="Cambria" panose="02040503050406030204" pitchFamily="18" charset="0"/>
                <a:ea typeface="Cambria" panose="02040503050406030204" pitchFamily="18" charset="0"/>
              </a:rPr>
              <a:t> lung </a:t>
            </a:r>
            <a:r>
              <a:rPr lang="en-US" sz="2300" dirty="0" err="1">
                <a:effectLst/>
                <a:latin typeface="Cambria" panose="02040503050406030204" pitchFamily="18" charset="0"/>
                <a:ea typeface="Cambria" panose="02040503050406030204" pitchFamily="18" charset="0"/>
              </a:rPr>
              <a:t>linh</a:t>
            </a:r>
            <a:r>
              <a:rPr lang="en-US" sz="2300" dirty="0">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300" dirty="0">
                <a:effectLst/>
                <a:latin typeface="Cambria" panose="02040503050406030204" pitchFamily="18" charset="0"/>
                <a:ea typeface="Cambria" panose="02040503050406030204" pitchFamily="18" charset="0"/>
              </a:rPr>
              <a:t> </a:t>
            </a: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Cùng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đọc</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chơi</a:t>
            </a:r>
            <a:r>
              <a:rPr lang="en-US" sz="2300" dirty="0">
                <a:effectLst/>
                <a:latin typeface="Cambria" panose="02040503050406030204" pitchFamily="18" charset="0"/>
                <a:ea typeface="Cambria" panose="02040503050406030204" pitchFamily="18" charset="0"/>
              </a:rPr>
              <a:t>, ca </a:t>
            </a:r>
            <a:r>
              <a:rPr lang="en-US" sz="2300" dirty="0" err="1">
                <a:effectLst/>
                <a:latin typeface="Cambria" panose="02040503050406030204" pitchFamily="18" charset="0"/>
                <a:ea typeface="Cambria" panose="02040503050406030204" pitchFamily="18" charset="0"/>
              </a:rPr>
              <a:t>hát</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a:effectLst/>
                <a:latin typeface="Cambria" panose="02040503050406030204" pitchFamily="18" charset="0"/>
                <a:ea typeface="Cambria" panose="02040503050406030204" pitchFamily="18" charset="0"/>
              </a:rPr>
              <a:t>Rong </a:t>
            </a:r>
            <a:r>
              <a:rPr lang="en-US" sz="2300" dirty="0" err="1">
                <a:effectLst/>
                <a:latin typeface="Cambria" panose="02040503050406030204" pitchFamily="18" charset="0"/>
                <a:ea typeface="Cambria" panose="02040503050406030204" pitchFamily="18" charset="0"/>
              </a:rPr>
              <a:t>ruổi</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khắp</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muôn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nơi</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Ngày</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cuối</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tuần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mong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đợi</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Rỗn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rã</a:t>
            </a:r>
            <a:r>
              <a:rPr lang="en-US" sz="2300" dirty="0">
                <a:effectLst/>
                <a:latin typeface="Cambria" panose="02040503050406030204" pitchFamily="18" charset="0"/>
                <a:ea typeface="Cambria" panose="02040503050406030204" pitchFamily="18" charset="0"/>
              </a:rPr>
              <a:t> bao </a:t>
            </a:r>
            <a:r>
              <a:rPr lang="en-US" sz="2300" dirty="0" err="1">
                <a:effectLst/>
                <a:latin typeface="Cambria" panose="02040503050406030204" pitchFamily="18" charset="0"/>
                <a:ea typeface="Cambria" panose="02040503050406030204" pitchFamily="18" charset="0"/>
              </a:rPr>
              <a:t>tiếng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cười</a:t>
            </a:r>
            <a:r>
              <a:rPr lang="en-US" sz="2300" dirty="0">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300" dirty="0">
                <a:effectLst/>
                <a:latin typeface="Cambria" panose="02040503050406030204" pitchFamily="18" charset="0"/>
                <a:ea typeface="Cambria" panose="02040503050406030204" pitchFamily="18" charset="0"/>
              </a:rPr>
              <a:t>          ( </a:t>
            </a:r>
            <a:r>
              <a:rPr lang="en-US" sz="2300" dirty="0" err="1">
                <a:effectLst/>
                <a:latin typeface="Cambria" panose="02040503050406030204" pitchFamily="18" charset="0"/>
                <a:ea typeface="Cambria" panose="02040503050406030204" pitchFamily="18" charset="0"/>
              </a:rPr>
              <a:t>Thuỵ</a:t>
            </a:r>
            <a:r>
              <a:rPr lang="en-US" sz="2300" dirty="0">
                <a:effectLst/>
                <a:latin typeface="Cambria" panose="02040503050406030204" pitchFamily="18" charset="0"/>
                <a:ea typeface="Cambria" panose="02040503050406030204" pitchFamily="18" charset="0"/>
              </a:rPr>
              <a:t> Anh)</a:t>
            </a:r>
          </a:p>
          <a:p>
            <a:endParaRPr lang="en-US" sz="2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644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xmlns="" id="{8B3D0045-39F7-4631-96D6-BDE8832438CD}"/>
              </a:ext>
            </a:extLst>
          </p:cNvPr>
          <p:cNvGrpSpPr/>
          <p:nvPr/>
        </p:nvGrpSpPr>
        <p:grpSpPr>
          <a:xfrm>
            <a:off x="-482600" y="554990"/>
            <a:ext cx="5969000" cy="5981700"/>
            <a:chOff x="381000" y="609600"/>
            <a:chExt cx="5969000" cy="5981700"/>
          </a:xfrm>
        </p:grpSpPr>
        <p:pic>
          <p:nvPicPr>
            <p:cNvPr id="7" name="图片 6">
              <a:extLst>
                <a:ext uri="{FF2B5EF4-FFF2-40B4-BE49-F238E27FC236}">
                  <a16:creationId xmlns:a16="http://schemas.microsoft.com/office/drawing/2014/main" xmlns="" id="{C9F0AF39-323A-4180-BA4F-E2BCBDEA4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xmlns=""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2" name="Rectangle: Rounded Corners 1">
            <a:extLst>
              <a:ext uri="{FF2B5EF4-FFF2-40B4-BE49-F238E27FC236}">
                <a16:creationId xmlns:a16="http://schemas.microsoft.com/office/drawing/2014/main" xmlns="" id="{F4E23E37-ECE2-4D09-A158-B33EB51C367C}"/>
              </a:ext>
            </a:extLst>
          </p:cNvPr>
          <p:cNvSpPr/>
          <p:nvPr/>
        </p:nvSpPr>
        <p:spPr>
          <a:xfrm>
            <a:off x="5008880" y="1463040"/>
            <a:ext cx="6593840" cy="4165600"/>
          </a:xfrm>
          <a:prstGeom prst="roundRect">
            <a:avLst/>
          </a:prstGeom>
          <a:solidFill>
            <a:schemeClr val="bg1"/>
          </a:solidFill>
          <a:ln w="762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8" name="Picture 7">
            <a:extLst>
              <a:ext uri="{FF2B5EF4-FFF2-40B4-BE49-F238E27FC236}">
                <a16:creationId xmlns:a16="http://schemas.microsoft.com/office/drawing/2014/main" xmlns="" id="{C67AE327-DB8C-4F41-9EB4-2FC7F4C81087}"/>
              </a:ext>
            </a:extLst>
          </p:cNvPr>
          <p:cNvPicPr>
            <a:picLocks noChangeAspect="1"/>
          </p:cNvPicPr>
          <p:nvPr/>
        </p:nvPicPr>
        <p:blipFill>
          <a:blip r:embed="rId6"/>
          <a:stretch>
            <a:fillRect/>
          </a:stretch>
        </p:blipFill>
        <p:spPr>
          <a:xfrm>
            <a:off x="5266680" y="2276756"/>
            <a:ext cx="6078239" cy="2304488"/>
          </a:xfrm>
          <a:prstGeom prst="rect">
            <a:avLst/>
          </a:prstGeom>
        </p:spPr>
      </p:pic>
    </p:spTree>
    <p:extLst>
      <p:ext uri="{BB962C8B-B14F-4D97-AF65-F5344CB8AC3E}">
        <p14:creationId xmlns:p14="http://schemas.microsoft.com/office/powerpoint/2010/main" val="20414833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carrying a baby&#10;&#10;Description automatically generated">
            <a:extLst>
              <a:ext uri="{FF2B5EF4-FFF2-40B4-BE49-F238E27FC236}">
                <a16:creationId xmlns:a16="http://schemas.microsoft.com/office/drawing/2014/main" xmlns="" id="{6EED88DB-D4B0-7396-69D2-9D01CEF9CB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7225" y="1419224"/>
            <a:ext cx="5210175" cy="5343525"/>
          </a:xfrm>
          <a:prstGeom prst="rect">
            <a:avLst/>
          </a:prstGeom>
        </p:spPr>
      </p:pic>
      <p:sp>
        <p:nvSpPr>
          <p:cNvPr id="4" name="Rectangle: Rounded Corners 3">
            <a:extLst>
              <a:ext uri="{FF2B5EF4-FFF2-40B4-BE49-F238E27FC236}">
                <a16:creationId xmlns:a16="http://schemas.microsoft.com/office/drawing/2014/main" xmlns="" id="{08BB2E61-DB01-81D0-B9F4-1682798EB120}"/>
              </a:ext>
            </a:extLst>
          </p:cNvPr>
          <p:cNvSpPr/>
          <p:nvPr/>
        </p:nvSpPr>
        <p:spPr>
          <a:xfrm>
            <a:off x="3328668" y="635096"/>
            <a:ext cx="7796532" cy="1603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solidFill>
                  <a:srgbClr val="002060"/>
                </a:solidFill>
                <a:latin typeface="Calibri"/>
              </a:rPr>
              <a:t>Vì</a:t>
            </a:r>
            <a:r>
              <a:rPr lang="en-US" sz="4400" b="1" dirty="0">
                <a:solidFill>
                  <a:srgbClr val="002060"/>
                </a:solidFill>
                <a:latin typeface="Calibri"/>
              </a:rPr>
              <a:t> </a:t>
            </a:r>
            <a:r>
              <a:rPr lang="en-US" sz="4400" b="1" dirty="0" err="1">
                <a:solidFill>
                  <a:srgbClr val="002060"/>
                </a:solidFill>
                <a:latin typeface="Calibri"/>
              </a:rPr>
              <a:t>sao</a:t>
            </a:r>
            <a:r>
              <a:rPr lang="en-US" sz="4400" b="1" dirty="0">
                <a:solidFill>
                  <a:srgbClr val="002060"/>
                </a:solidFill>
                <a:latin typeface="Calibri"/>
              </a:rPr>
              <a:t> </a:t>
            </a:r>
            <a:r>
              <a:rPr lang="en-US" sz="4400" b="1" dirty="0" err="1">
                <a:solidFill>
                  <a:srgbClr val="002060"/>
                </a:solidFill>
                <a:latin typeface="Calibri"/>
              </a:rPr>
              <a:t>bạn</a:t>
            </a:r>
            <a:r>
              <a:rPr lang="en-US" sz="4400" b="1" dirty="0">
                <a:solidFill>
                  <a:srgbClr val="002060"/>
                </a:solidFill>
                <a:latin typeface="Calibri"/>
              </a:rPr>
              <a:t> nhỏ </a:t>
            </a:r>
            <a:r>
              <a:rPr lang="en-US" sz="4400" b="1" dirty="0" err="1">
                <a:solidFill>
                  <a:srgbClr val="002060"/>
                </a:solidFill>
                <a:latin typeface="Calibri"/>
              </a:rPr>
              <a:t>trong</a:t>
            </a:r>
            <a:r>
              <a:rPr lang="en-US" sz="4400" b="1" dirty="0">
                <a:solidFill>
                  <a:srgbClr val="002060"/>
                </a:solidFill>
                <a:latin typeface="Calibri"/>
              </a:rPr>
              <a:t> </a:t>
            </a:r>
            <a:r>
              <a:rPr lang="en-US" sz="4400" b="1" dirty="0" err="1">
                <a:solidFill>
                  <a:srgbClr val="002060"/>
                </a:solidFill>
                <a:latin typeface="Calibri"/>
              </a:rPr>
              <a:t>bài</a:t>
            </a:r>
            <a:r>
              <a:rPr lang="en-US" sz="4400" b="1" dirty="0">
                <a:solidFill>
                  <a:srgbClr val="002060"/>
                </a:solidFill>
                <a:latin typeface="Calibri"/>
              </a:rPr>
              <a:t> </a:t>
            </a:r>
            <a:r>
              <a:rPr lang="en-US" sz="4400" b="1" dirty="0" err="1">
                <a:solidFill>
                  <a:srgbClr val="002060"/>
                </a:solidFill>
                <a:latin typeface="Calibri"/>
              </a:rPr>
              <a:t>hát</a:t>
            </a:r>
            <a:r>
              <a:rPr lang="en-US" sz="4400" b="1" dirty="0">
                <a:solidFill>
                  <a:srgbClr val="002060"/>
                </a:solidFill>
                <a:latin typeface="Calibri"/>
              </a:rPr>
              <a:t> </a:t>
            </a:r>
            <a:r>
              <a:rPr lang="en-US" sz="4400" b="1" dirty="0" err="1">
                <a:solidFill>
                  <a:srgbClr val="002060"/>
                </a:solidFill>
                <a:latin typeface="Calibri"/>
              </a:rPr>
              <a:t>lại</a:t>
            </a:r>
            <a:r>
              <a:rPr lang="en-US" sz="4400" b="1" dirty="0">
                <a:solidFill>
                  <a:srgbClr val="002060"/>
                </a:solidFill>
                <a:latin typeface="Calibri"/>
              </a:rPr>
              <a:t> </a:t>
            </a:r>
            <a:r>
              <a:rPr lang="en-US" sz="4400" b="1" dirty="0" err="1">
                <a:solidFill>
                  <a:srgbClr val="002060"/>
                </a:solidFill>
                <a:latin typeface="Calibri"/>
              </a:rPr>
              <a:t>thích</a:t>
            </a:r>
            <a:r>
              <a:rPr lang="en-US" sz="4400" b="1" dirty="0">
                <a:solidFill>
                  <a:srgbClr val="002060"/>
                </a:solidFill>
                <a:latin typeface="Calibri"/>
              </a:rPr>
              <a:t> </a:t>
            </a:r>
            <a:r>
              <a:rPr lang="en-US" sz="4400" b="1" dirty="0" err="1">
                <a:solidFill>
                  <a:srgbClr val="002060"/>
                </a:solidFill>
                <a:latin typeface="Calibri"/>
              </a:rPr>
              <a:t>đi</a:t>
            </a:r>
            <a:r>
              <a:rPr lang="en-US" sz="4400" b="1" dirty="0">
                <a:solidFill>
                  <a:srgbClr val="002060"/>
                </a:solidFill>
                <a:latin typeface="Calibri"/>
              </a:rPr>
              <a:t> </a:t>
            </a:r>
            <a:r>
              <a:rPr lang="en-US" sz="4400" b="1" dirty="0" err="1">
                <a:solidFill>
                  <a:srgbClr val="002060"/>
                </a:solidFill>
                <a:latin typeface="Calibri"/>
              </a:rPr>
              <a:t>cùng</a:t>
            </a:r>
            <a:r>
              <a:rPr lang="en-US" sz="4400" b="1" dirty="0">
                <a:solidFill>
                  <a:srgbClr val="002060"/>
                </a:solidFill>
                <a:latin typeface="Calibri"/>
              </a:rPr>
              <a:t> </a:t>
            </a:r>
            <a:r>
              <a:rPr lang="en-US" sz="4400" b="1" dirty="0" err="1">
                <a:solidFill>
                  <a:srgbClr val="002060"/>
                </a:solidFill>
                <a:latin typeface="Calibri"/>
              </a:rPr>
              <a:t>bố</a:t>
            </a:r>
            <a:r>
              <a:rPr lang="en-US" sz="4400" b="1" dirty="0">
                <a:solidFill>
                  <a:srgbClr val="002060"/>
                </a:solidFill>
                <a:latin typeface="Calibri"/>
              </a:rPr>
              <a:t>? </a:t>
            </a:r>
            <a:endParaRPr lang="en-US" sz="4000" dirty="0">
              <a:solidFill>
                <a:srgbClr val="002060"/>
              </a:solidFill>
              <a:latin typeface="Calibri"/>
            </a:endParaRPr>
          </a:p>
        </p:txBody>
      </p:sp>
      <p:sp>
        <p:nvSpPr>
          <p:cNvPr id="5" name="Rectangle: Rounded Corners 4">
            <a:extLst>
              <a:ext uri="{FF2B5EF4-FFF2-40B4-BE49-F238E27FC236}">
                <a16:creationId xmlns:a16="http://schemas.microsoft.com/office/drawing/2014/main" xmlns="" id="{62599AC1-FF9C-696D-80EE-B71A0234D08A}"/>
              </a:ext>
            </a:extLst>
          </p:cNvPr>
          <p:cNvSpPr/>
          <p:nvPr/>
        </p:nvSpPr>
        <p:spPr>
          <a:xfrm>
            <a:off x="3862068" y="2778222"/>
            <a:ext cx="7796532" cy="1269904"/>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002060"/>
                </a:solidFill>
                <a:latin typeface="Calibri"/>
              </a:rPr>
              <a:t>Em thường làm những hoạt động nào cùng người thân trong gia đình? </a:t>
            </a:r>
            <a:endParaRPr lang="en-US" sz="3200" dirty="0">
              <a:solidFill>
                <a:srgbClr val="002060"/>
              </a:solidFill>
              <a:latin typeface="Calibri"/>
            </a:endParaRPr>
          </a:p>
        </p:txBody>
      </p:sp>
      <p:sp>
        <p:nvSpPr>
          <p:cNvPr id="6" name="Rectangle: Rounded Corners 5">
            <a:extLst>
              <a:ext uri="{FF2B5EF4-FFF2-40B4-BE49-F238E27FC236}">
                <a16:creationId xmlns:a16="http://schemas.microsoft.com/office/drawing/2014/main" xmlns="" id="{D5EE4D3B-23E9-A3EB-ADBD-5CDF53879046}"/>
              </a:ext>
            </a:extLst>
          </p:cNvPr>
          <p:cNvSpPr/>
          <p:nvPr/>
        </p:nvSpPr>
        <p:spPr>
          <a:xfrm>
            <a:off x="3957318" y="4445097"/>
            <a:ext cx="7796532" cy="1269904"/>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002060"/>
                </a:solidFill>
                <a:latin typeface="Calibri"/>
              </a:rPr>
              <a:t>Những hoạt động đó thường diễn ra vào thời gian nào trong tuần?</a:t>
            </a:r>
            <a:endParaRPr lang="en-US" sz="3200" dirty="0">
              <a:solidFill>
                <a:srgbClr val="002060"/>
              </a:solidFill>
              <a:latin typeface="Calibri"/>
            </a:endParaRPr>
          </a:p>
        </p:txBody>
      </p:sp>
    </p:spTree>
    <p:custDataLst>
      <p:tags r:id="rId2"/>
    </p:custDataLst>
    <p:extLst>
      <p:ext uri="{BB962C8B-B14F-4D97-AF65-F5344CB8AC3E}">
        <p14:creationId xmlns:p14="http://schemas.microsoft.com/office/powerpoint/2010/main" val="21361607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xmlns=""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57" name="图片 56">
            <a:extLst>
              <a:ext uri="{FF2B5EF4-FFF2-40B4-BE49-F238E27FC236}">
                <a16:creationId xmlns:a16="http://schemas.microsoft.com/office/drawing/2014/main" xmlns=""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xmlns=""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xmlns="" id="{BBD3EED0-1040-4634-A15B-60C5646EC0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xmlns=""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xmlns=""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xmlns=""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2" name="iṡ1ïḋé">
              <a:extLst>
                <a:ext uri="{FF2B5EF4-FFF2-40B4-BE49-F238E27FC236}">
                  <a16:creationId xmlns:a16="http://schemas.microsoft.com/office/drawing/2014/main" xmlns=""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0"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Khám</a:t>
              </a:r>
              <a:r>
                <a:rPr kumimoji="0" lang="en-US" altLang="zh-CN" sz="9000" b="0"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 </a:t>
              </a:r>
              <a:r>
                <a:rPr kumimoji="0" lang="en-US" altLang="zh-CN" sz="9000" b="0"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phá</a:t>
              </a:r>
              <a:endParaRPr kumimoji="0" lang="en-US" altLang="zh-CN" sz="9000" b="0"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endParaRPr>
            </a:p>
          </p:txBody>
        </p:sp>
      </p:grpSp>
      <p:grpSp>
        <p:nvGrpSpPr>
          <p:cNvPr id="8" name="组合 7">
            <a:extLst>
              <a:ext uri="{FF2B5EF4-FFF2-40B4-BE49-F238E27FC236}">
                <a16:creationId xmlns:a16="http://schemas.microsoft.com/office/drawing/2014/main" xmlns=""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xmlns=""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3" name="iṡ1ïḋé">
              <a:extLst>
                <a:ext uri="{FF2B5EF4-FFF2-40B4-BE49-F238E27FC236}">
                  <a16:creationId xmlns:a16="http://schemas.microsoft.com/office/drawing/2014/main" xmlns=""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mn-cs"/>
                </a:rPr>
                <a:t>02</a:t>
              </a:r>
            </a:p>
          </p:txBody>
        </p:sp>
        <p:sp>
          <p:nvSpPr>
            <p:cNvPr id="6" name="直角三角形 5">
              <a:extLst>
                <a:ext uri="{FF2B5EF4-FFF2-40B4-BE49-F238E27FC236}">
                  <a16:creationId xmlns:a16="http://schemas.microsoft.com/office/drawing/2014/main" xmlns=""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grpSp>
    </p:spTree>
    <p:custDataLst>
      <p:tags r:id="rId2"/>
    </p:custDataLst>
    <p:extLst>
      <p:ext uri="{BB962C8B-B14F-4D97-AF65-F5344CB8AC3E}">
        <p14:creationId xmlns:p14="http://schemas.microsoft.com/office/powerpoint/2010/main" val="833812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A31BDEF7-41B5-4AFF-9624-E7CE5FAF9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xmlns=""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xmlns="" id="{51C96358-DC33-434D-AEE2-6DB413B1DB63}"/>
              </a:ext>
            </a:extLst>
          </p:cNvPr>
          <p:cNvPicPr>
            <a:picLocks noChangeAspect="1"/>
          </p:cNvPicPr>
          <p:nvPr/>
        </p:nvPicPr>
        <p:blipFill rotWithShape="1">
          <a:blip r:embed="rId6">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xmlns=""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xmlns="" id="{BBD3EED0-1040-4634-A15B-60C5646EC0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xmlns="" id="{ED507411-6504-4989-A38C-5A2AF3EFFC9E}"/>
                </a:ext>
              </a:extLst>
            </p:cNvPr>
            <p:cNvPicPr>
              <a:picLocks noChangeAspect="1"/>
            </p:cNvPicPr>
            <p:nvPr/>
          </p:nvPicPr>
          <p:blipFill rotWithShape="1">
            <a:blip r:embed="rId8">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xmlns="" id="{F93C2710-1E4B-4AE5-A836-5834CA91FDE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031" r="27777"/>
          <a:stretch/>
        </p:blipFill>
        <p:spPr>
          <a:xfrm rot="5400000">
            <a:off x="6609203" y="-1072438"/>
            <a:ext cx="2631193" cy="8534400"/>
          </a:xfrm>
          <a:prstGeom prst="rect">
            <a:avLst/>
          </a:prstGeom>
        </p:spPr>
      </p:pic>
      <p:sp>
        <p:nvSpPr>
          <p:cNvPr id="2" name="TextBox 1">
            <a:extLst>
              <a:ext uri="{FF2B5EF4-FFF2-40B4-BE49-F238E27FC236}">
                <a16:creationId xmlns:a16="http://schemas.microsoft.com/office/drawing/2014/main" xmlns="" id="{4C7C2300-C2AE-4824-8F4D-67B02736B056}"/>
              </a:ext>
            </a:extLst>
          </p:cNvPr>
          <p:cNvSpPr txBox="1"/>
          <p:nvPr/>
        </p:nvSpPr>
        <p:spPr>
          <a:xfrm>
            <a:off x="3566160" y="2028150"/>
            <a:ext cx="8625840" cy="2031325"/>
          </a:xfrm>
          <a:prstGeom prst="rect">
            <a:avLst/>
          </a:prstGeom>
          <a:noFill/>
        </p:spPr>
        <p:txBody>
          <a:bodyPr wrap="square" rtlCol="0">
            <a:spAutoFit/>
          </a:bodyPr>
          <a:lstStyle/>
          <a:p>
            <a:pPr lvl="0" algn="ctr"/>
            <a:r>
              <a:rPr lang="en-US" sz="4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a:t>
            </a:r>
            <a:r>
              <a:rPr lang="vi-VN" sz="4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1:Chia sẻ những trải nghiệm gắn kết yêu thương giữa các thành viên trong gia đình em </a:t>
            </a:r>
            <a:endParaRPr kumimoji="0" lang="en-US" sz="4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3857197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xmlns=""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xmlns=""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xmlns="" id="{41082CF5-476D-4124-B18F-8156F376925A}"/>
                </a:ext>
              </a:extLst>
            </p:cNvPr>
            <p:cNvSpPr txBox="1"/>
            <p:nvPr/>
          </p:nvSpPr>
          <p:spPr>
            <a:xfrm>
              <a:off x="688593" y="482981"/>
              <a:ext cx="115034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002060"/>
                  </a:solidFill>
                  <a:effectLst/>
                  <a:latin typeface="+mj-lt"/>
                  <a:ea typeface="Times New Roman" panose="02020603050405020304" pitchFamily="18" charset="0"/>
                </a:rPr>
                <a:t>Chia sẻ những trải nghiệm gắn kết yêu thương giữa các thành viên trong gia đình em </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sp>
        <p:nvSpPr>
          <p:cNvPr id="8" name="Hình chữ nhật: Góc Tròn 4">
            <a:extLst>
              <a:ext uri="{FF2B5EF4-FFF2-40B4-BE49-F238E27FC236}">
                <a16:creationId xmlns:a16="http://schemas.microsoft.com/office/drawing/2014/main" xmlns="" id="{2917D0F2-7B21-7E54-8DBB-A53E6E9FC851}"/>
              </a:ext>
            </a:extLst>
          </p:cNvPr>
          <p:cNvSpPr/>
          <p:nvPr/>
        </p:nvSpPr>
        <p:spPr>
          <a:xfrm>
            <a:off x="6303012" y="2057689"/>
            <a:ext cx="5451071" cy="1476621"/>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Kể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cùng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nhau</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Hình chữ nhật: Góc Tròn 4">
            <a:extLst>
              <a:ext uri="{FF2B5EF4-FFF2-40B4-BE49-F238E27FC236}">
                <a16:creationId xmlns:a16="http://schemas.microsoft.com/office/drawing/2014/main" xmlns="" id="{EEC2B1A4-0D96-5AA5-BD24-E71857FC0D92}"/>
              </a:ext>
            </a:extLst>
          </p:cNvPr>
          <p:cNvSpPr/>
          <p:nvPr/>
        </p:nvSpPr>
        <p:spPr>
          <a:xfrm>
            <a:off x="5568594" y="4143343"/>
            <a:ext cx="6339602" cy="1990329"/>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rgbClr val="002060"/>
                </a:solidFill>
                <a:latin typeface="Calibri" panose="020F0502020204030204" pitchFamily="34" charset="0"/>
                <a:cs typeface="Calibri" panose="020F0502020204030204" pitchFamily="34" charset="0"/>
              </a:rPr>
              <a:t>Chia sẻ cảm xúc của em sau khi tham gia các hoạt động đó cùng người thân.</a:t>
            </a:r>
            <a:endParaRPr lang="en-US" sz="4000" b="1" dirty="0">
              <a:solidFill>
                <a:srgbClr val="002060"/>
              </a:solidFill>
              <a:latin typeface="Calibri" panose="020F0502020204030204" pitchFamily="34" charset="0"/>
              <a:cs typeface="Calibri" panose="020F0502020204030204" pitchFamily="34" charset="0"/>
            </a:endParaRPr>
          </a:p>
        </p:txBody>
      </p:sp>
      <p:pic>
        <p:nvPicPr>
          <p:cNvPr id="11" name="Picture 10" descr="A family with two children&#10;&#10;Description automatically generated">
            <a:extLst>
              <a:ext uri="{FF2B5EF4-FFF2-40B4-BE49-F238E27FC236}">
                <a16:creationId xmlns:a16="http://schemas.microsoft.com/office/drawing/2014/main" xmlns="" id="{141AD9E4-3FDF-87DB-F10E-340460B0D3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168" y="2112328"/>
            <a:ext cx="4572009" cy="3742952"/>
          </a:xfrm>
          <a:prstGeom prst="rect">
            <a:avLst/>
          </a:prstGeom>
        </p:spPr>
      </p:pic>
    </p:spTree>
    <p:custDataLst>
      <p:tags r:id="rId2"/>
    </p:custDataLst>
    <p:extLst>
      <p:ext uri="{BB962C8B-B14F-4D97-AF65-F5344CB8AC3E}">
        <p14:creationId xmlns:p14="http://schemas.microsoft.com/office/powerpoint/2010/main" val="6032847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682876" y="2269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8142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xmlns=""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xmlns=""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xmlns="" id="{41082CF5-476D-4124-B18F-8156F376925A}"/>
                </a:ext>
              </a:extLst>
            </p:cNvPr>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xmlns="" id="{8C89588D-B6D2-4EE6-8958-23DA2E74A7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5" name="Picture 4">
            <a:extLst>
              <a:ext uri="{FF2B5EF4-FFF2-40B4-BE49-F238E27FC236}">
                <a16:creationId xmlns:a16="http://schemas.microsoft.com/office/drawing/2014/main" xmlns="" id="{633AA6E9-F390-4F8C-94FD-C0CBE3B934E4}"/>
              </a:ext>
            </a:extLst>
          </p:cNvPr>
          <p:cNvPicPr>
            <a:picLocks noChangeAspect="1"/>
          </p:cNvPicPr>
          <p:nvPr/>
        </p:nvPicPr>
        <p:blipFill>
          <a:blip r:embed="rId6"/>
          <a:stretch>
            <a:fillRect/>
          </a:stretch>
        </p:blipFill>
        <p:spPr>
          <a:xfrm>
            <a:off x="0" y="2275887"/>
            <a:ext cx="5635821" cy="3590657"/>
          </a:xfrm>
          <a:prstGeom prst="rect">
            <a:avLst/>
          </a:prstGeom>
        </p:spPr>
      </p:pic>
      <p:pic>
        <p:nvPicPr>
          <p:cNvPr id="10" name="Picture 9">
            <a:extLst>
              <a:ext uri="{FF2B5EF4-FFF2-40B4-BE49-F238E27FC236}">
                <a16:creationId xmlns:a16="http://schemas.microsoft.com/office/drawing/2014/main" xmlns="" id="{DD7EB5B3-80B6-9C3A-C386-9AC40893277A}"/>
              </a:ext>
            </a:extLst>
          </p:cNvPr>
          <p:cNvPicPr>
            <a:picLocks noChangeAspect="1"/>
          </p:cNvPicPr>
          <p:nvPr/>
        </p:nvPicPr>
        <p:blipFill>
          <a:blip r:embed="rId7"/>
          <a:stretch>
            <a:fillRect/>
          </a:stretch>
        </p:blipFill>
        <p:spPr>
          <a:xfrm>
            <a:off x="6026382" y="2303177"/>
            <a:ext cx="5878359" cy="3553093"/>
          </a:xfrm>
          <a:prstGeom prst="rect">
            <a:avLst/>
          </a:prstGeom>
        </p:spPr>
      </p:pic>
    </p:spTree>
    <p:custDataLst>
      <p:tags r:id="rId2"/>
    </p:custDataLst>
    <p:extLst>
      <p:ext uri="{BB962C8B-B14F-4D97-AF65-F5344CB8AC3E}">
        <p14:creationId xmlns:p14="http://schemas.microsoft.com/office/powerpoint/2010/main" val="37683863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495094;"/>
</p:tagLst>
</file>

<file path=ppt/tags/tag10.xml><?xml version="1.0" encoding="utf-8"?>
<p:tagLst xmlns:a="http://schemas.openxmlformats.org/drawingml/2006/main" xmlns:r="http://schemas.openxmlformats.org/officeDocument/2006/relationships" xmlns:p="http://schemas.openxmlformats.org/presentationml/2006/main">
  <p:tag name="ISLIDE.DIAGRAM" val="#495094;"/>
</p:tagLst>
</file>

<file path=ppt/tags/tag11.xml><?xml version="1.0" encoding="utf-8"?>
<p:tagLst xmlns:a="http://schemas.openxmlformats.org/drawingml/2006/main" xmlns:r="http://schemas.openxmlformats.org/officeDocument/2006/relationships" xmlns:p="http://schemas.openxmlformats.org/presentationml/2006/main">
  <p:tag name="ISLIDE.DIAGRAM" val="#495094;"/>
</p:tagLst>
</file>

<file path=ppt/tags/tag12.xml><?xml version="1.0" encoding="utf-8"?>
<p:tagLst xmlns:a="http://schemas.openxmlformats.org/drawingml/2006/main" xmlns:r="http://schemas.openxmlformats.org/officeDocument/2006/relationships" xmlns:p="http://schemas.openxmlformats.org/presentationml/2006/main">
  <p:tag name="ISLIDE.DIAGRAM" val="#495094;"/>
</p:tagLst>
</file>

<file path=ppt/tags/tag13.xml><?xml version="1.0" encoding="utf-8"?>
<p:tagLst xmlns:a="http://schemas.openxmlformats.org/drawingml/2006/main" xmlns:r="http://schemas.openxmlformats.org/officeDocument/2006/relationships" xmlns:p="http://schemas.openxmlformats.org/presentationml/2006/main">
  <p:tag name="ISLIDE.DIAGRAM" val="#495094;"/>
</p:tagLst>
</file>

<file path=ppt/tags/tag14.xml><?xml version="1.0" encoding="utf-8"?>
<p:tagLst xmlns:a="http://schemas.openxmlformats.org/drawingml/2006/main" xmlns:r="http://schemas.openxmlformats.org/officeDocument/2006/relationships" xmlns:p="http://schemas.openxmlformats.org/presentationml/2006/main">
  <p:tag name="ISLIDE.DIAGRAM" val="#495094;"/>
</p:tagLst>
</file>

<file path=ppt/tags/tag15.xml><?xml version="1.0" encoding="utf-8"?>
<p:tagLst xmlns:a="http://schemas.openxmlformats.org/drawingml/2006/main" xmlns:r="http://schemas.openxmlformats.org/officeDocument/2006/relationships" xmlns:p="http://schemas.openxmlformats.org/presentationml/2006/main">
  <p:tag name="ISLIDE.DIAGRAM" val="#495094;"/>
</p:tagLst>
</file>

<file path=ppt/tags/tag16.xml><?xml version="1.0" encoding="utf-8"?>
<p:tagLst xmlns:a="http://schemas.openxmlformats.org/drawingml/2006/main" xmlns:r="http://schemas.openxmlformats.org/officeDocument/2006/relationships" xmlns:p="http://schemas.openxmlformats.org/presentationml/2006/main">
  <p:tag name="ISLIDE.DIAGRAM" val="#495094;"/>
</p:tagLst>
</file>

<file path=ppt/tags/tag2.xml><?xml version="1.0" encoding="utf-8"?>
<p:tagLst xmlns:a="http://schemas.openxmlformats.org/drawingml/2006/main" xmlns:r="http://schemas.openxmlformats.org/officeDocument/2006/relationships" xmlns:p="http://schemas.openxmlformats.org/presentationml/2006/main">
  <p:tag name="ISLIDE.DIAGRAM" val="#495094;"/>
</p:tagLst>
</file>

<file path=ppt/tags/tag3.xml><?xml version="1.0" encoding="utf-8"?>
<p:tagLst xmlns:a="http://schemas.openxmlformats.org/drawingml/2006/main" xmlns:r="http://schemas.openxmlformats.org/officeDocument/2006/relationships" xmlns:p="http://schemas.openxmlformats.org/presentationml/2006/main">
  <p:tag name="ISLIDE.DIAGRAM" val="#495094;"/>
</p:tagLst>
</file>

<file path=ppt/tags/tag4.xml><?xml version="1.0" encoding="utf-8"?>
<p:tagLst xmlns:a="http://schemas.openxmlformats.org/drawingml/2006/main" xmlns:r="http://schemas.openxmlformats.org/officeDocument/2006/relationships" xmlns:p="http://schemas.openxmlformats.org/presentationml/2006/main">
  <p:tag name="ISLIDE.DIAGRAM" val="#495094;"/>
</p:tagLst>
</file>

<file path=ppt/tags/tag5.xml><?xml version="1.0" encoding="utf-8"?>
<p:tagLst xmlns:a="http://schemas.openxmlformats.org/drawingml/2006/main" xmlns:r="http://schemas.openxmlformats.org/officeDocument/2006/relationships" xmlns:p="http://schemas.openxmlformats.org/presentationml/2006/main">
  <p:tag name="ISLIDE.DIAGRAM" val="#495094;"/>
</p:tagLst>
</file>

<file path=ppt/tags/tag6.xml><?xml version="1.0" encoding="utf-8"?>
<p:tagLst xmlns:a="http://schemas.openxmlformats.org/drawingml/2006/main" xmlns:r="http://schemas.openxmlformats.org/officeDocument/2006/relationships" xmlns:p="http://schemas.openxmlformats.org/presentationml/2006/main">
  <p:tag name="ISLIDE.DIAGRAM" val="#495094;"/>
</p:tagLst>
</file>

<file path=ppt/tags/tag7.xml><?xml version="1.0" encoding="utf-8"?>
<p:tagLst xmlns:a="http://schemas.openxmlformats.org/drawingml/2006/main" xmlns:r="http://schemas.openxmlformats.org/officeDocument/2006/relationships" xmlns:p="http://schemas.openxmlformats.org/presentationml/2006/main">
  <p:tag name="ISLIDE.DIAGRAM" val="#495094;"/>
</p:tagLst>
</file>

<file path=ppt/tags/tag8.xml><?xml version="1.0" encoding="utf-8"?>
<p:tagLst xmlns:a="http://schemas.openxmlformats.org/drawingml/2006/main" xmlns:r="http://schemas.openxmlformats.org/officeDocument/2006/relationships" xmlns:p="http://schemas.openxmlformats.org/presentationml/2006/main">
  <p:tag name="ISLIDE.DIAGRAM" val="#495094;"/>
</p:tagLst>
</file>

<file path=ppt/tags/tag9.xml><?xml version="1.0" encoding="utf-8"?>
<p:tagLst xmlns:a="http://schemas.openxmlformats.org/drawingml/2006/main" xmlns:r="http://schemas.openxmlformats.org/officeDocument/2006/relationships" xmlns:p="http://schemas.openxmlformats.org/presentationml/2006/main">
  <p:tag name="ISLIDE.DIAGRAM" val="#495094;"/>
</p:tagLst>
</file>

<file path=ppt/theme/theme1.xml><?xml version="1.0" encoding="utf-8"?>
<a:theme xmlns:a="http://schemas.openxmlformats.org/drawingml/2006/main" name="Office 主题​​">
  <a:themeElements>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fontScheme name="mtpyxcgs">
      <a:majorFont>
        <a:latin typeface="Arial"/>
        <a:ea typeface="思源黑体 CN Normal"/>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5.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6.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7.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8.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81</TotalTime>
  <Words>765</Words>
  <Application>Microsoft Office PowerPoint</Application>
  <PresentationFormat>Custom</PresentationFormat>
  <Paragraphs>113</Paragraphs>
  <Slides>36</Slides>
  <Notes>17</Notes>
  <HiddenSlides>0</HiddenSlides>
  <MMClips>0</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Office 主题​​</vt:lpstr>
      <vt:lpstr>1_Simple Light</vt:lpstr>
      <vt:lpstr>2_Office Theme</vt:lpstr>
      <vt:lpstr>1_Office 主题​​</vt:lpstr>
      <vt:lpstr>3_Office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33</cp:revision>
  <dcterms:created xsi:type="dcterms:W3CDTF">2023-09-21T07:59:47Z</dcterms:created>
  <dcterms:modified xsi:type="dcterms:W3CDTF">2025-12-21T09:08:30Z</dcterms:modified>
</cp:coreProperties>
</file>