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260" r:id="rId3"/>
    <p:sldId id="259" r:id="rId4"/>
    <p:sldId id="257" r:id="rId5"/>
    <p:sldId id="258" r:id="rId6"/>
    <p:sldId id="261" r:id="rId7"/>
    <p:sldId id="262" r:id="rId8"/>
    <p:sldId id="282" r:id="rId9"/>
    <p:sldId id="283" r:id="rId10"/>
    <p:sldId id="284" r:id="rId11"/>
    <p:sldId id="263" r:id="rId12"/>
    <p:sldId id="285" r:id="rId13"/>
    <p:sldId id="286" r:id="rId14"/>
    <p:sldId id="287" r:id="rId15"/>
    <p:sldId id="288" r:id="rId16"/>
    <p:sldId id="289" r:id="rId17"/>
    <p:sldId id="278" r:id="rId18"/>
    <p:sldId id="29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73" autoAdjust="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1DC0-D6B1-4B92-95E3-0C42086FC50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B7402-5DE1-4796-BA84-09923E71E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0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B7402-5DE1-4796-BA84-09923E71E5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66E991-4FB0-4A7C-B057-5CB7A0E7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4634CA6-ACF5-4A46-84AB-EB3839276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CA4727-D19C-432C-8B7D-E035EF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3EC16A-DBB6-4CF8-A73C-13D47AF6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8CE7BD2-39C5-4D39-96A7-89649E4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AE0897-99EA-48D5-AC7F-F31A12A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D0BCCD-2109-4707-81AD-1FA7AAAE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45BF41F-7B73-4AF5-847B-30CECBB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5F0C28-8E9F-40AD-A7D1-A94E8F2E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2696C-5E61-49AF-980C-09A54A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3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FFB8111-E541-409E-8BE6-90CECE2A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EF25715-B464-47FB-8459-E7D59828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BD1219-F89C-4766-BA14-18AA389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C04474-EB96-437F-8E7D-F99AC17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6E0AAD-5616-4EF1-B97D-5CC3119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7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00C4B2-D87D-48D8-BF5D-E688CC3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29EA05A-6886-4D2C-A551-32A39162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F31F2B-99B2-4573-B712-D712C5C9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CB9BA1-BE4F-4B3B-8C90-492440F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E83A62-232E-4DF5-86BC-2B94F4C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2873E9-F35F-4AE7-8B46-4B8915D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69A94F2-63DD-4B79-96C7-11571A19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1B7830-0581-4E1C-848E-E7167D4B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A1FB43-C6D4-4D62-9DBC-D3BA32B8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1CBE3D-5554-441F-9FB4-EE708A73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C5B6A2-917F-49E0-981F-C7DBE5D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C9B62A8-103C-4E3C-81EA-3C71E6EB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9DF2C74-01E0-4B29-B518-85D967A9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2E6CB9B-9FA6-4B13-A3CB-B2A405C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3D9EB5-26A9-47B1-AB68-407ADB8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5B463BE-FF63-4815-9568-2946E09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3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89A18A-D575-4843-8DAB-3B4E92AF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690675-08FC-42E0-9611-D0892F7B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DC4E955-8954-4FAE-B549-5AAC272A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A281C32-2DB0-4F38-8F3A-E5F4D9A7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F38422C-3470-40A8-A04E-EFE2DE2C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98DB03E-2559-4868-A397-3EE21D6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9F9DFE-F36D-4052-88B8-06AA10C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A11ED4-78CB-463E-A985-D0A9325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F93A4B-87E4-4DF1-A90B-54E06989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8EE1771-4ADE-4873-A7F6-CB6880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C3861CA-5F35-4A75-AD59-A5691E2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F81C113-F98F-4F70-8BF3-7670B05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E7992B-B679-4767-BDCF-FBA1FB08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DB3AA0-289E-45EF-86B0-C835DEA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65FE0D-9BFF-4C5C-AB56-48229D42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1B58790-8458-4121-BFF2-C7D46E47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378FA11-D0A4-4D16-8928-F6ADEA7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696502-57D1-4725-9581-E92D675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CF2A23-A6F2-4AD7-AE66-3DE8910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D4701CC-736C-497A-8660-6A9A073C4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2C2654-CB9D-4F79-8E67-F0104547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43B96-AD2A-40E1-9E3A-43A3F408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D657725-EA30-4C23-AAFA-7E77F7D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32DF74D-07B0-4227-BE4D-C1B1E785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D32453-8574-4DF3-B006-C823244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0BE3DD8-1913-40D7-AE4F-F24A70FE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04D89B-F083-41A0-A43E-EFF85FD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40E-6E44-4F7C-A89A-ACA9AD20325B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B44324-2F42-4B3F-8FA2-CE2AD816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E98FD9-5C41-4559-B930-BF1B9CCA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BA5F42A-DB00-1D34-08AA-9016FE84EE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49" y="1905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210" y="874643"/>
            <a:ext cx="755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TRƯỜNG TIỂU HỌC ĐA PHÚC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332" y="4646329"/>
            <a:ext cx="573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Trinh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1952762" y="1192277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xmlns="" id="{7B711836-487C-58FD-9A53-ED9BEFEDB9AD}"/>
              </a:ext>
            </a:extLst>
          </p:cNvPr>
          <p:cNvSpPr txBox="1"/>
          <p:nvPr/>
        </p:nvSpPr>
        <p:spPr>
          <a:xfrm>
            <a:off x="2305050" y="1968491"/>
            <a:ext cx="84105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2: Tìm hiểu các dụng cụ, vật liệu gieo hạt hoa, cây cảnh trong chậu 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胡晓波男神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6" name="Picture 5" descr="A cartoon of a child planting seeds&#10;&#10;Description automatically generated">
            <a:extLst>
              <a:ext uri="{FF2B5EF4-FFF2-40B4-BE49-F238E27FC236}">
                <a16:creationId xmlns:a16="http://schemas.microsoft.com/office/drawing/2014/main" xmlns="" id="{04CFC1BF-6EC5-20BA-FEC3-6D6F3ABCD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81325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1DBBDF-AFEF-4494-6628-7DE563B848C3}"/>
              </a:ext>
            </a:extLst>
          </p:cNvPr>
          <p:cNvGrpSpPr/>
          <p:nvPr/>
        </p:nvGrpSpPr>
        <p:grpSpPr>
          <a:xfrm>
            <a:off x="3106199" y="1076325"/>
            <a:ext cx="8828626" cy="1914526"/>
            <a:chOff x="5021107" y="2041109"/>
            <a:chExt cx="4500578" cy="2908932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61B032F9-BC66-B3D6-7BAE-33516965DE90}"/>
                </a:ext>
              </a:extLst>
            </p:cNvPr>
            <p:cNvSpPr/>
            <p:nvPr/>
          </p:nvSpPr>
          <p:spPr>
            <a:xfrm>
              <a:off x="5021107" y="2041109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3B2528A-C51D-C443-679E-2DD1D70B12A1}"/>
                </a:ext>
              </a:extLst>
            </p:cNvPr>
            <p:cNvSpPr/>
            <p:nvPr/>
          </p:nvSpPr>
          <p:spPr>
            <a:xfrm>
              <a:off x="5366977" y="2637706"/>
              <a:ext cx="4015399" cy="1636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A6F554-2984-DF35-D88D-F100DD8A7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2714625"/>
            <a:ext cx="3918325" cy="31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E6EAD7F-EEA9-586D-4F76-148C1B5CC478}"/>
              </a:ext>
            </a:extLst>
          </p:cNvPr>
          <p:cNvGrpSpPr/>
          <p:nvPr/>
        </p:nvGrpSpPr>
        <p:grpSpPr>
          <a:xfrm>
            <a:off x="295275" y="276500"/>
            <a:ext cx="11787603" cy="818875"/>
            <a:chOff x="1352803" y="182825"/>
            <a:chExt cx="9017024" cy="818875"/>
          </a:xfrm>
          <a:solidFill>
            <a:srgbClr val="FFFF0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B03EF8D-F676-33B8-FB29-2EA7B07BA65C}"/>
                </a:ext>
              </a:extLst>
            </p:cNvPr>
            <p:cNvSpPr/>
            <p:nvPr/>
          </p:nvSpPr>
          <p:spPr>
            <a:xfrm>
              <a:off x="1375484" y="182825"/>
              <a:ext cx="8994343" cy="818875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61C7C4B-1EFD-B6F9-B8F2-F881A35B1C22}"/>
                </a:ext>
              </a:extLst>
            </p:cNvPr>
            <p:cNvSpPr txBox="1"/>
            <p:nvPr/>
          </p:nvSpPr>
          <p:spPr>
            <a:xfrm>
              <a:off x="1352803" y="292181"/>
              <a:ext cx="8940201" cy="5386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thiết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9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38E709-FAB1-8396-256C-3B8F45295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1" y="1547869"/>
            <a:ext cx="3719513" cy="3319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692DC3-E06C-F992-ED55-D2C40E12806E}"/>
              </a:ext>
            </a:extLst>
          </p:cNvPr>
          <p:cNvSpPr txBox="1"/>
          <p:nvPr/>
        </p:nvSpPr>
        <p:spPr>
          <a:xfrm>
            <a:off x="1419225" y="4972050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op 4 loại đất trồng rau sạch tại nhà không thể bỏ qua">
            <a:extLst>
              <a:ext uri="{FF2B5EF4-FFF2-40B4-BE49-F238E27FC236}">
                <a16:creationId xmlns:a16="http://schemas.microsoft.com/office/drawing/2014/main" xmlns="" id="{BB3FCD2C-EE22-660E-776F-21E57A69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628774"/>
            <a:ext cx="3898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4A89CD-A950-64CE-FAD9-93C663B31FEE}"/>
              </a:ext>
            </a:extLst>
          </p:cNvPr>
          <p:cNvSpPr txBox="1"/>
          <p:nvPr/>
        </p:nvSpPr>
        <p:spPr>
          <a:xfrm>
            <a:off x="7315200" y="48291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97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0" name="Picture 2" descr="Bao bì túi đựng hạt giống A.B">
            <a:extLst>
              <a:ext uri="{FF2B5EF4-FFF2-40B4-BE49-F238E27FC236}">
                <a16:creationId xmlns:a16="http://schemas.microsoft.com/office/drawing/2014/main" xmlns="" id="{DE6E63FF-9BCA-F0D5-9196-D87CB117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478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12408B-5B9D-C9F0-E50D-019F21420CD3}"/>
              </a:ext>
            </a:extLst>
          </p:cNvPr>
          <p:cNvSpPr txBox="1"/>
          <p:nvPr/>
        </p:nvSpPr>
        <p:spPr>
          <a:xfrm>
            <a:off x="1314450" y="44100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Bình xịt tưới cây 2 lít">
            <a:extLst>
              <a:ext uri="{FF2B5EF4-FFF2-40B4-BE49-F238E27FC236}">
                <a16:creationId xmlns:a16="http://schemas.microsoft.com/office/drawing/2014/main" xmlns="" id="{352DDA6C-8AE5-3C1F-5929-2BD92635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819149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A3E79-1672-EEC2-4DEB-DFA8592C6DE9}"/>
              </a:ext>
            </a:extLst>
          </p:cNvPr>
          <p:cNvSpPr txBox="1"/>
          <p:nvPr/>
        </p:nvSpPr>
        <p:spPr>
          <a:xfrm>
            <a:off x="6962775" y="442912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5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485775" y="228600"/>
            <a:ext cx="11296650" cy="6419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4" name="Picture 2" descr="Xẻng làm vườn mini 325mm Kseibi 143325 - Siêu thị Dụng Cụ Vàng">
            <a:extLst>
              <a:ext uri="{FF2B5EF4-FFF2-40B4-BE49-F238E27FC236}">
                <a16:creationId xmlns:a16="http://schemas.microsoft.com/office/drawing/2014/main" xmlns="" id="{0AF07515-F7BA-02DB-A00D-70E9D425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123949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B1F69E-FC7D-6B47-0161-1890814036D8}"/>
              </a:ext>
            </a:extLst>
          </p:cNvPr>
          <p:cNvSpPr txBox="1"/>
          <p:nvPr/>
        </p:nvSpPr>
        <p:spPr>
          <a:xfrm>
            <a:off x="1057275" y="44481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 descr="Găng tay làm vườn - Thế Giới Cây Và Hoa">
            <a:extLst>
              <a:ext uri="{FF2B5EF4-FFF2-40B4-BE49-F238E27FC236}">
                <a16:creationId xmlns:a16="http://schemas.microsoft.com/office/drawing/2014/main" xmlns="" id="{0D5EC313-27FD-7E48-0B7D-4786640D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49" y="1304924"/>
            <a:ext cx="354330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F03F1F-8B93-DD2E-22B5-72A13AC3B80B}"/>
              </a:ext>
            </a:extLst>
          </p:cNvPr>
          <p:cNvSpPr txBox="1"/>
          <p:nvPr/>
        </p:nvSpPr>
        <p:spPr>
          <a:xfrm>
            <a:off x="5810250" y="4476750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Găng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3429B2-1ED2-C898-D720-EF7D2C9C1E26}"/>
              </a:ext>
            </a:extLst>
          </p:cNvPr>
          <p:cNvGrpSpPr/>
          <p:nvPr/>
        </p:nvGrpSpPr>
        <p:grpSpPr>
          <a:xfrm>
            <a:off x="483557" y="124100"/>
            <a:ext cx="11289343" cy="1233485"/>
            <a:chOff x="1375484" y="182825"/>
            <a:chExt cx="8994343" cy="12334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Sắp xếp các ảnh trong Hình 1 theo đúng thứ tự các bước gieo hạt.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F46650-FA18-004A-128B-3A478180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1" y="1437271"/>
            <a:ext cx="5781674" cy="4992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360CB3-1978-5035-6D4E-5BC43C36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25" y="4028570"/>
            <a:ext cx="3250305" cy="26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3429B2-1ED2-C898-D720-EF7D2C9C1E26}"/>
              </a:ext>
            </a:extLst>
          </p:cNvPr>
          <p:cNvGrpSpPr/>
          <p:nvPr/>
        </p:nvGrpSpPr>
        <p:grpSpPr>
          <a:xfrm>
            <a:off x="2314575" y="133625"/>
            <a:ext cx="7419975" cy="733150"/>
            <a:chOff x="1375484" y="182825"/>
            <a:chExt cx="8994343" cy="1209400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 tự các bước gieo hạt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0FC05A-69DF-670F-50E8-4A5691716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209675"/>
            <a:ext cx="4953000" cy="2541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A23860-FCA1-ED38-1357-7F9AA6D15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1166812"/>
            <a:ext cx="2171700" cy="2460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5FEC88-0BC4-F6FF-75B1-132E4FFA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087" y="3757612"/>
            <a:ext cx="2386013" cy="2673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E69C91-5ED3-9EDF-255E-2C586EA2A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949" y="3795712"/>
            <a:ext cx="2278425" cy="26336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2448A01-E423-0626-7BF0-3740E8B26797}"/>
              </a:ext>
            </a:extLst>
          </p:cNvPr>
          <p:cNvSpPr/>
          <p:nvPr/>
        </p:nvSpPr>
        <p:spPr>
          <a:xfrm>
            <a:off x="609600" y="1418896"/>
            <a:ext cx="1597572" cy="213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245283-F6A4-C514-0692-CD645FC958DB}"/>
              </a:ext>
            </a:extLst>
          </p:cNvPr>
          <p:cNvSpPr/>
          <p:nvPr/>
        </p:nvSpPr>
        <p:spPr>
          <a:xfrm>
            <a:off x="10205545" y="1271751"/>
            <a:ext cx="1597572" cy="213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Cho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chậu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10102C6-3F77-93B1-0FB4-D815AA3EB40E}"/>
              </a:ext>
            </a:extLst>
          </p:cNvPr>
          <p:cNvSpPr/>
          <p:nvPr/>
        </p:nvSpPr>
        <p:spPr>
          <a:xfrm>
            <a:off x="1135118" y="4361794"/>
            <a:ext cx="2039006" cy="1555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93E9A9F-E780-67E2-CDB6-1F8C430DD10A}"/>
              </a:ext>
            </a:extLst>
          </p:cNvPr>
          <p:cNvSpPr/>
          <p:nvPr/>
        </p:nvSpPr>
        <p:spPr>
          <a:xfrm>
            <a:off x="9238594" y="4130567"/>
            <a:ext cx="2039006" cy="1555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 w="412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B64C322-3417-48B7-8494-7F1ECBF2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-668685" y="3006666"/>
            <a:ext cx="2992233" cy="3712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68A175-1B5F-A1EB-E5D5-DFC6B855F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16" y="2164731"/>
            <a:ext cx="848636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2ED2E7-8D71-8FF8-93DB-4ADAE279208D}"/>
              </a:ext>
            </a:extLst>
          </p:cNvPr>
          <p:cNvGrpSpPr/>
          <p:nvPr/>
        </p:nvGrpSpPr>
        <p:grpSpPr>
          <a:xfrm>
            <a:off x="3077624" y="1190625"/>
            <a:ext cx="8466676" cy="19145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xmlns="" id="{1B7640CA-361F-8C61-82B1-405DB67E671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9478081-524D-5D71-E776-7F6BBC6545FB}"/>
                </a:ext>
              </a:extLst>
            </p:cNvPr>
            <p:cNvSpPr/>
            <p:nvPr/>
          </p:nvSpPr>
          <p:spPr>
            <a:xfrm>
              <a:off x="5366977" y="2825845"/>
              <a:ext cx="4094556" cy="1876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Chia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sẻ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bước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gieo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hạt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hoa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chậu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mà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gia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DAB7C4F9-0CB6-0918-F227-B1C1FFC3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D6504-D8B4-4793-8E39-B98B2BA32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2271307" y="3145419"/>
            <a:ext cx="2992233" cy="37125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68757C-EAB1-4200-94B4-1C9F504579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38076" r="38992"/>
          <a:stretch/>
        </p:blipFill>
        <p:spPr>
          <a:xfrm>
            <a:off x="9308275" y="5067703"/>
            <a:ext cx="1398765" cy="14932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01BC5BD-FB04-4CC7-977F-61FF7A803E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38076" r="81764" b="20465"/>
          <a:stretch/>
        </p:blipFill>
        <p:spPr>
          <a:xfrm flipH="1">
            <a:off x="6540515" y="3860801"/>
            <a:ext cx="1589466" cy="22606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F7AF96-556B-40A4-ADB9-88C6C6D6A3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6" t="44397" r="3472" b="24956"/>
          <a:stretch/>
        </p:blipFill>
        <p:spPr>
          <a:xfrm flipH="1">
            <a:off x="6791518" y="3746500"/>
            <a:ext cx="2676925" cy="2814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D86532-8C2C-F234-C2B4-FF4B6CF0D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93" y="750468"/>
            <a:ext cx="709026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F52154E-A8CA-44B7-8E24-92E462EAB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3255476"/>
            <a:ext cx="5557820" cy="3126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7D75EB-3E45-685F-338A-BCB79303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937" y="1195022"/>
            <a:ext cx="662692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2ED2E7-8D71-8FF8-93DB-4ADAE279208D}"/>
              </a:ext>
            </a:extLst>
          </p:cNvPr>
          <p:cNvGrpSpPr/>
          <p:nvPr/>
        </p:nvGrpSpPr>
        <p:grpSpPr>
          <a:xfrm>
            <a:off x="3077624" y="1190625"/>
            <a:ext cx="7422884" cy="19145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xmlns="" id="{1B7640CA-361F-8C61-82B1-405DB67E671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9478081-524D-5D71-E776-7F6BBC6545FB}"/>
                </a:ext>
              </a:extLst>
            </p:cNvPr>
            <p:cNvSpPr/>
            <p:nvPr/>
          </p:nvSpPr>
          <p:spPr>
            <a:xfrm>
              <a:off x="5366977" y="2825846"/>
              <a:ext cx="4094556" cy="182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gieo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hạt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chậu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bao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chưa</a:t>
              </a:r>
              <a:r>
                <a:rPr lang="en-US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 </a:t>
              </a:r>
              <a:endParaRPr lang="en-US" sz="6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DAB7C4F9-0CB6-0918-F227-B1C1FFC3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13CF743-EBF0-75F9-A95C-B0E39EC5CBA8}"/>
              </a:ext>
            </a:extLst>
          </p:cNvPr>
          <p:cNvGrpSpPr/>
          <p:nvPr/>
        </p:nvGrpSpPr>
        <p:grpSpPr>
          <a:xfrm>
            <a:off x="3915824" y="3295650"/>
            <a:ext cx="7422884" cy="1914525"/>
            <a:chOff x="5003782" y="2214777"/>
            <a:chExt cx="4500578" cy="2908932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xmlns="" id="{C7A7A712-CB0F-70B8-F31D-1A177225B4BE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2ABA4A9-DB49-2F45-4C60-F0EF9D2BF021}"/>
                </a:ext>
              </a:extLst>
            </p:cNvPr>
            <p:cNvSpPr/>
            <p:nvPr/>
          </p:nvSpPr>
          <p:spPr>
            <a:xfrm>
              <a:off x="5366977" y="2825845"/>
              <a:ext cx="4094556" cy="1659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kĩ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thuật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gieo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hạt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hoa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cây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chậu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như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thế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đúng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nhất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1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9D6504-D8B4-4793-8E39-B98B2BA32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2528482" y="3478794"/>
            <a:ext cx="2992233" cy="3712581"/>
          </a:xfrm>
          <a:prstGeom prst="rect">
            <a:avLst/>
          </a:prstGeom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xmlns="" id="{A2ECAC42-7259-0B33-3EAC-65FBE36255A7}"/>
              </a:ext>
            </a:extLst>
          </p:cNvPr>
          <p:cNvSpPr/>
          <p:nvPr/>
        </p:nvSpPr>
        <p:spPr>
          <a:xfrm>
            <a:off x="1428750" y="1309369"/>
            <a:ext cx="9315449" cy="3110231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1">
            <a:extLst>
              <a:ext uri="{FF2B5EF4-FFF2-40B4-BE49-F238E27FC236}">
                <a16:creationId xmlns:a16="http://schemas.microsoft.com/office/drawing/2014/main" xmlns="" id="{CC71F661-3A77-4C93-031E-3F77E4E94D4B}"/>
              </a:ext>
            </a:extLst>
          </p:cNvPr>
          <p:cNvSpPr txBox="1"/>
          <p:nvPr/>
        </p:nvSpPr>
        <p:spPr>
          <a:xfrm>
            <a:off x="2420727" y="605469"/>
            <a:ext cx="679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7030A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D73465-0CFA-271A-186A-3976DED48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05" y="1423354"/>
            <a:ext cx="3090940" cy="1420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4434CA-308B-15C5-DFB0-7DB2DCEA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831" y="2382685"/>
            <a:ext cx="8364437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 w="412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B64C322-3417-48B7-8494-7F1ECBF2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>
            <a:off x="-649635" y="3906975"/>
            <a:ext cx="2573685" cy="3193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D52389-5277-4108-C913-9791CF2B082E}"/>
              </a:ext>
            </a:extLst>
          </p:cNvPr>
          <p:cNvSpPr txBox="1"/>
          <p:nvPr/>
        </p:nvSpPr>
        <p:spPr>
          <a:xfrm>
            <a:off x="1924050" y="2194233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Tóm tắt được nội dung các bước gieo hạt hoa, cây cảnh trong chậu hoa.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0F37BFB-7E54-0B18-AF5C-5EFF50A66238}"/>
              </a:ext>
            </a:extLst>
          </p:cNvPr>
          <p:cNvGrpSpPr/>
          <p:nvPr/>
        </p:nvGrpSpPr>
        <p:grpSpPr>
          <a:xfrm>
            <a:off x="1000399" y="2172731"/>
            <a:ext cx="695051" cy="722870"/>
            <a:chOff x="1025582" y="2434694"/>
            <a:chExt cx="691740" cy="616714"/>
          </a:xfrm>
        </p:grpSpPr>
        <p:sp>
          <p:nvSpPr>
            <p:cNvPr id="5" name="타원 64">
              <a:extLst>
                <a:ext uri="{FF2B5EF4-FFF2-40B4-BE49-F238E27FC236}">
                  <a16:creationId xmlns:a16="http://schemas.microsoft.com/office/drawing/2014/main" xmlns="" id="{F1272DA5-0C61-E35B-B451-FE1F063C7084}"/>
                </a:ext>
              </a:extLst>
            </p:cNvPr>
            <p:cNvSpPr/>
            <p:nvPr/>
          </p:nvSpPr>
          <p:spPr>
            <a:xfrm>
              <a:off x="1025582" y="2434694"/>
              <a:ext cx="691740" cy="616714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pic>
          <p:nvPicPr>
            <p:cNvPr id="7" name="그래픽 499">
              <a:extLst>
                <a:ext uri="{FF2B5EF4-FFF2-40B4-BE49-F238E27FC236}">
                  <a16:creationId xmlns:a16="http://schemas.microsoft.com/office/drawing/2014/main" xmlns="" id="{F77AA847-232A-6560-7510-8A42DBF31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6275" y="2527459"/>
              <a:ext cx="337784" cy="38809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0D1F64-9993-2C6B-60BD-E259E1015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58" y="793088"/>
            <a:ext cx="9248434" cy="1609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F4C391-248D-6600-081E-483006A63282}"/>
              </a:ext>
            </a:extLst>
          </p:cNvPr>
          <p:cNvSpPr txBox="1"/>
          <p:nvPr/>
        </p:nvSpPr>
        <p:spPr>
          <a:xfrm>
            <a:off x="1885950" y="3403908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Sử dụng được một số dụng cụ cần thiết để gieo hạt hoa, cây cảnh trong chậu.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1168F5-EF64-53F7-8A53-42ADA525E2E3}"/>
              </a:ext>
            </a:extLst>
          </p:cNvPr>
          <p:cNvGrpSpPr/>
          <p:nvPr/>
        </p:nvGrpSpPr>
        <p:grpSpPr>
          <a:xfrm>
            <a:off x="962299" y="3382406"/>
            <a:ext cx="695051" cy="722870"/>
            <a:chOff x="1025582" y="2434694"/>
            <a:chExt cx="691740" cy="616714"/>
          </a:xfrm>
        </p:grpSpPr>
        <p:sp>
          <p:nvSpPr>
            <p:cNvPr id="12" name="타원 64">
              <a:extLst>
                <a:ext uri="{FF2B5EF4-FFF2-40B4-BE49-F238E27FC236}">
                  <a16:creationId xmlns:a16="http://schemas.microsoft.com/office/drawing/2014/main" xmlns="" id="{5E27110B-D5E1-E083-E93D-70B615F83CEB}"/>
                </a:ext>
              </a:extLst>
            </p:cNvPr>
            <p:cNvSpPr/>
            <p:nvPr/>
          </p:nvSpPr>
          <p:spPr>
            <a:xfrm>
              <a:off x="1025582" y="2434694"/>
              <a:ext cx="691740" cy="616714"/>
            </a:xfrm>
            <a:prstGeom prst="ellipse">
              <a:avLst/>
            </a:prstGeom>
            <a:solidFill>
              <a:srgbClr val="F2665B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pic>
          <p:nvPicPr>
            <p:cNvPr id="13" name="그래픽 499">
              <a:extLst>
                <a:ext uri="{FF2B5EF4-FFF2-40B4-BE49-F238E27FC236}">
                  <a16:creationId xmlns:a16="http://schemas.microsoft.com/office/drawing/2014/main" xmlns="" id="{600FE9E1-3F5C-C6AE-A51E-A613DC0FF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6275" y="2527459"/>
              <a:ext cx="337784" cy="388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5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FAE450A-47E0-4376-8D5B-6914FB2036D1}"/>
              </a:ext>
            </a:extLst>
          </p:cNvPr>
          <p:cNvSpPr/>
          <p:nvPr/>
        </p:nvSpPr>
        <p:spPr>
          <a:xfrm>
            <a:off x="698500" y="476250"/>
            <a:ext cx="10833100" cy="5905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41275"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B64C322-3417-48B7-8494-7F1ECBF2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76976" r="40033"/>
          <a:stretch/>
        </p:blipFill>
        <p:spPr>
          <a:xfrm flipH="1">
            <a:off x="7403197" y="510014"/>
            <a:ext cx="5116294" cy="6347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7A19D6-1B6D-79CF-A5BC-E68FD3D61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68" y="1623647"/>
            <a:ext cx="629771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1952762" y="1192277"/>
            <a:ext cx="9185383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xmlns="" id="{7B711836-487C-58FD-9A53-ED9BEFEDB9AD}"/>
              </a:ext>
            </a:extLst>
          </p:cNvPr>
          <p:cNvSpPr txBox="1"/>
          <p:nvPr/>
        </p:nvSpPr>
        <p:spPr>
          <a:xfrm>
            <a:off x="2305050" y="1968491"/>
            <a:ext cx="84105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Các bước gieo hạt hoa, cây cảnh trong chậu</a:t>
            </a:r>
            <a:endParaRPr kumimoji="0" lang="zh-CN" alt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胡晓波男神体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3429B2-1ED2-C898-D720-EF7D2C9C1E26}"/>
              </a:ext>
            </a:extLst>
          </p:cNvPr>
          <p:cNvGrpSpPr/>
          <p:nvPr/>
        </p:nvGrpSpPr>
        <p:grpSpPr>
          <a:xfrm>
            <a:off x="483557" y="124100"/>
            <a:ext cx="11289343" cy="1233485"/>
            <a:chOff x="1375484" y="182825"/>
            <a:chExt cx="8994343" cy="12334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1209400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hãy sử dụng thẻ gợi ý dưới đây để sắp xếp đúng thứ tự các bước gieo hạt hoa, cây cảnh trong chậu.</a:t>
              </a:r>
              <a:endPara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B98E50-9FB2-683D-6BAA-E6303FBB6483}"/>
              </a:ext>
            </a:extLst>
          </p:cNvPr>
          <p:cNvGrpSpPr/>
          <p:nvPr/>
        </p:nvGrpSpPr>
        <p:grpSpPr>
          <a:xfrm>
            <a:off x="756459" y="1790700"/>
            <a:ext cx="10778316" cy="742950"/>
            <a:chOff x="4144021" y="1484380"/>
            <a:chExt cx="10778316" cy="48402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C0D8AC0-6F9A-9946-616C-37DD5ACBD94E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</p:grpSpPr>
          <p:sp>
            <p:nvSpPr>
              <p:cNvPr id="14" name="Rectangle: Diagonal Corners Rounded 4">
                <a:extLst>
                  <a:ext uri="{FF2B5EF4-FFF2-40B4-BE49-F238E27FC236}">
                    <a16:creationId xmlns:a16="http://schemas.microsoft.com/office/drawing/2014/main" xmlns="" id="{E77CE802-D080-5FA3-7F4D-864C052FC45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30">
                <a:extLst>
                  <a:ext uri="{FF2B5EF4-FFF2-40B4-BE49-F238E27FC236}">
                    <a16:creationId xmlns:a16="http://schemas.microsoft.com/office/drawing/2014/main" xmlns="" id="{BA16F7DE-E732-2CFC-F093-87932BDEEFB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rgbClr val="FF99FF"/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9D65173-1F69-26E3-6F71-4F2B51C057B6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miệng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 cm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5 cm.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6D85533-92F3-5F92-6B16-FAB9FD78BD3D}"/>
              </a:ext>
            </a:extLst>
          </p:cNvPr>
          <p:cNvGrpSpPr/>
          <p:nvPr/>
        </p:nvGrpSpPr>
        <p:grpSpPr>
          <a:xfrm>
            <a:off x="661209" y="2837375"/>
            <a:ext cx="10778316" cy="1058349"/>
            <a:chOff x="4144021" y="1477376"/>
            <a:chExt cx="10778316" cy="689500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71D4BE6-FDFF-9992-D9EC-9CD686DADC6F}"/>
                </a:ext>
              </a:extLst>
            </p:cNvPr>
            <p:cNvGrpSpPr/>
            <p:nvPr/>
          </p:nvGrpSpPr>
          <p:grpSpPr>
            <a:xfrm>
              <a:off x="4144021" y="1484373"/>
              <a:ext cx="10778316" cy="6888005"/>
              <a:chOff x="4436414" y="1551557"/>
              <a:chExt cx="10426263" cy="6158738"/>
            </a:xfrm>
          </p:grpSpPr>
          <p:sp>
            <p:nvSpPr>
              <p:cNvPr id="23" name="Rectangle: Diagonal Corners Rounded 4">
                <a:extLst>
                  <a:ext uri="{FF2B5EF4-FFF2-40B4-BE49-F238E27FC236}">
                    <a16:creationId xmlns:a16="http://schemas.microsoft.com/office/drawing/2014/main" xmlns="" id="{1E37F519-FE7D-77C0-5ECA-E598DF12455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Diagonal Corners Rounded 30">
                <a:extLst>
                  <a:ext uri="{FF2B5EF4-FFF2-40B4-BE49-F238E27FC236}">
                    <a16:creationId xmlns:a16="http://schemas.microsoft.com/office/drawing/2014/main" xmlns="" id="{D30F6238-E931-F927-0B55-04CF7AFF2CD7}"/>
                  </a:ext>
                </a:extLst>
              </p:cNvPr>
              <p:cNvSpPr/>
              <p:nvPr/>
            </p:nvSpPr>
            <p:spPr>
              <a:xfrm flipH="1">
                <a:off x="4436414" y="1551557"/>
                <a:ext cx="10426263" cy="615873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2CD3413-CD71-8935-8E31-3FDF4F1CE8C3}"/>
                </a:ext>
              </a:extLst>
            </p:cNvPr>
            <p:cNvSpPr txBox="1"/>
            <p:nvPr/>
          </p:nvSpPr>
          <p:spPr>
            <a:xfrm>
              <a:off x="4397213" y="1477376"/>
              <a:ext cx="10210800" cy="64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Tưới nhẹ nước (dạng phun sương) lên bề mặt giá thể. Mỗi ngày tưới một đến hai làn vào sáng sớm hoặc chiều mát.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52F9E6C-BF39-4ED6-9AC3-0B722C938A22}"/>
              </a:ext>
            </a:extLst>
          </p:cNvPr>
          <p:cNvGrpSpPr/>
          <p:nvPr/>
        </p:nvGrpSpPr>
        <p:grpSpPr>
          <a:xfrm>
            <a:off x="775509" y="4086225"/>
            <a:ext cx="10778316" cy="742950"/>
            <a:chOff x="4144021" y="1484380"/>
            <a:chExt cx="10778316" cy="4840220"/>
          </a:xfrm>
          <a:solidFill>
            <a:srgbClr val="FFCCCC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13635C4-8FF7-EC7D-7B07-5B373A4D3952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xmlns="" id="{267C05E4-8D1B-80DD-94AB-86FBD555B90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xmlns="" id="{DCFEF748-5FC8-5345-EC40-49FAFFB0C80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D528F57-CE76-E2AE-A189-2AD678DE994F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1348C3A-F19D-6A09-DCE8-E73B0A5D463F}"/>
              </a:ext>
            </a:extLst>
          </p:cNvPr>
          <p:cNvGrpSpPr/>
          <p:nvPr/>
        </p:nvGrpSpPr>
        <p:grpSpPr>
          <a:xfrm>
            <a:off x="718359" y="5219700"/>
            <a:ext cx="10778316" cy="742950"/>
            <a:chOff x="4144021" y="1484380"/>
            <a:chExt cx="10778316" cy="48402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CB02AAF-ED2D-A746-F422-9E29ACBBAD57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33" name="Rectangle: Diagonal Corners Rounded 4">
                <a:extLst>
                  <a:ext uri="{FF2B5EF4-FFF2-40B4-BE49-F238E27FC236}">
                    <a16:creationId xmlns:a16="http://schemas.microsoft.com/office/drawing/2014/main" xmlns="" id="{EAAC7E3A-E46B-2AC5-DA78-B7AC8AC2BF76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Diagonal Corners Rounded 30">
                <a:extLst>
                  <a:ext uri="{FF2B5EF4-FFF2-40B4-BE49-F238E27FC236}">
                    <a16:creationId xmlns:a16="http://schemas.microsoft.com/office/drawing/2014/main" xmlns="" id="{F5CF482C-8B50-B019-3AFC-18A451AAB125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8BCAD04-B339-1A87-72D7-6B6AE9AFD27B}"/>
                </a:ext>
              </a:extLst>
            </p:cNvPr>
            <p:cNvSpPr txBox="1"/>
            <p:nvPr/>
          </p:nvSpPr>
          <p:spPr>
            <a:xfrm>
              <a:off x="4263862" y="1911755"/>
              <a:ext cx="10639425" cy="3520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 hạt giống đã được xử lí vào chậu. Sau khi gieo cần lấp giá thể kín hạt.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0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04B6D7-57B2-4C6F-92BA-25363FE12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矩形: 圆角 1">
            <a:extLst>
              <a:ext uri="{FF2B5EF4-FFF2-40B4-BE49-F238E27FC236}">
                <a16:creationId xmlns:a16="http://schemas.microsoft.com/office/drawing/2014/main" xmlns="" id="{F6F982F0-C5CC-933A-5BB4-8ADA8AE61823}"/>
              </a:ext>
            </a:extLst>
          </p:cNvPr>
          <p:cNvSpPr/>
          <p:nvPr/>
        </p:nvSpPr>
        <p:spPr>
          <a:xfrm>
            <a:off x="409575" y="352425"/>
            <a:ext cx="11439525" cy="632460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Hoạt động 1: Các bước gieo hạt hoa, cây cảnh trong chậu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3429B2-1ED2-C898-D720-EF7D2C9C1E26}"/>
              </a:ext>
            </a:extLst>
          </p:cNvPr>
          <p:cNvGrpSpPr/>
          <p:nvPr/>
        </p:nvGrpSpPr>
        <p:grpSpPr>
          <a:xfrm>
            <a:off x="483557" y="276500"/>
            <a:ext cx="11289343" cy="818875"/>
            <a:chOff x="1375484" y="182825"/>
            <a:chExt cx="8994343" cy="818875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0856C19-85CF-EFF7-EBEF-67FDD27A09C9}"/>
                </a:ext>
              </a:extLst>
            </p:cNvPr>
            <p:cNvSpPr/>
            <p:nvPr/>
          </p:nvSpPr>
          <p:spPr>
            <a:xfrm>
              <a:off x="1375484" y="182825"/>
              <a:ext cx="8994343" cy="818875"/>
            </a:xfrm>
            <a:prstGeom prst="roundRect">
              <a:avLst/>
            </a:prstGeom>
            <a:grp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4769D6-103A-5004-9D36-3CD86B9BCD04}"/>
                </a:ext>
              </a:extLst>
            </p:cNvPr>
            <p:cNvSpPr txBox="1"/>
            <p:nvPr/>
          </p:nvSpPr>
          <p:spPr>
            <a:xfrm>
              <a:off x="1474223" y="215981"/>
              <a:ext cx="865276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hứ tự các bước gieo hạt hoa, cây cảnh trong chậu.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8770B8-4D9F-12F5-26FE-65143B5FB95F}"/>
              </a:ext>
            </a:extLst>
          </p:cNvPr>
          <p:cNvGrpSpPr/>
          <p:nvPr/>
        </p:nvGrpSpPr>
        <p:grpSpPr>
          <a:xfrm>
            <a:off x="708834" y="1552575"/>
            <a:ext cx="10778316" cy="742950"/>
            <a:chOff x="4144021" y="1484380"/>
            <a:chExt cx="10778316" cy="4840220"/>
          </a:xfrm>
          <a:solidFill>
            <a:srgbClr val="FFCCCC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D7FAD9D-9204-257E-828E-C5D4E711D6E3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xmlns="" id="{60AF497C-1155-149A-F232-0CA0105E942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xmlns="" id="{302F0E86-2F8D-8AA5-B3BD-D011A609F5F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F1B6BBC-79C4-AD02-83F5-F1B2C7F4466D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liệu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cụ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hạt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49FB7BB-E546-FEC1-7B00-65D72398D1E0}"/>
              </a:ext>
            </a:extLst>
          </p:cNvPr>
          <p:cNvGrpSpPr/>
          <p:nvPr/>
        </p:nvGrpSpPr>
        <p:grpSpPr>
          <a:xfrm>
            <a:off x="832659" y="3752850"/>
            <a:ext cx="10778316" cy="742950"/>
            <a:chOff x="4144021" y="1484380"/>
            <a:chExt cx="10778316" cy="48402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F3124B1-E0D7-8CE9-3020-481F9DD2FBE6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</p:grpSpPr>
          <p:sp>
            <p:nvSpPr>
              <p:cNvPr id="35" name="Rectangle: Diagonal Corners Rounded 4">
                <a:extLst>
                  <a:ext uri="{FF2B5EF4-FFF2-40B4-BE49-F238E27FC236}">
                    <a16:creationId xmlns:a16="http://schemas.microsoft.com/office/drawing/2014/main" xmlns="" id="{FE37F952-5E1E-E20F-EC92-CEB51080FE6A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: Diagonal Corners Rounded 30">
                <a:extLst>
                  <a:ext uri="{FF2B5EF4-FFF2-40B4-BE49-F238E27FC236}">
                    <a16:creationId xmlns:a16="http://schemas.microsoft.com/office/drawing/2014/main" xmlns="" id="{A9FEF38B-460B-4240-7984-97E43B7937D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rgbClr val="FF99FF"/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12BBA9-CD48-44CB-FB12-B834B714BAE3}"/>
                </a:ext>
              </a:extLst>
            </p:cNvPr>
            <p:cNvSpPr txBox="1"/>
            <p:nvPr/>
          </p:nvSpPr>
          <p:spPr>
            <a:xfrm>
              <a:off x="4368638" y="2222026"/>
              <a:ext cx="10210800" cy="34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miệng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chậu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 cm </a:t>
              </a:r>
              <a:r>
                <a:rPr lang="en-US" sz="2500" b="1" i="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5 cm.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BBF1993-2854-7A75-090A-EF31948784BC}"/>
              </a:ext>
            </a:extLst>
          </p:cNvPr>
          <p:cNvGrpSpPr/>
          <p:nvPr/>
        </p:nvGrpSpPr>
        <p:grpSpPr>
          <a:xfrm>
            <a:off x="832659" y="2609850"/>
            <a:ext cx="10778316" cy="742950"/>
            <a:chOff x="4144021" y="1484380"/>
            <a:chExt cx="10778316" cy="48402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3FEF663-A831-FE4E-03E8-C06D9D5EEAF9}"/>
                </a:ext>
              </a:extLst>
            </p:cNvPr>
            <p:cNvGrpSpPr/>
            <p:nvPr/>
          </p:nvGrpSpPr>
          <p:grpSpPr>
            <a:xfrm>
              <a:off x="4144021" y="1484380"/>
              <a:ext cx="10778316" cy="4840220"/>
              <a:chOff x="4436414" y="1551563"/>
              <a:chExt cx="10426263" cy="4327762"/>
            </a:xfrm>
            <a:grpFill/>
          </p:grpSpPr>
          <p:sp>
            <p:nvSpPr>
              <p:cNvPr id="40" name="Rectangle: Diagonal Corners Rounded 4">
                <a:extLst>
                  <a:ext uri="{FF2B5EF4-FFF2-40B4-BE49-F238E27FC236}">
                    <a16:creationId xmlns:a16="http://schemas.microsoft.com/office/drawing/2014/main" xmlns="" id="{EB26CB86-B750-7A16-FA8F-99EF1CB8351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: Diagonal Corners Rounded 30">
                <a:extLst>
                  <a:ext uri="{FF2B5EF4-FFF2-40B4-BE49-F238E27FC236}">
                    <a16:creationId xmlns:a16="http://schemas.microsoft.com/office/drawing/2014/main" xmlns="" id="{2F480BA8-F38B-FC2A-E4CF-9269E7312CB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1042626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grp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342B30C-8DDF-ABA5-9FF5-EAFDE315489B}"/>
                </a:ext>
              </a:extLst>
            </p:cNvPr>
            <p:cNvSpPr txBox="1"/>
            <p:nvPr/>
          </p:nvSpPr>
          <p:spPr>
            <a:xfrm>
              <a:off x="4263862" y="1911755"/>
              <a:ext cx="10639425" cy="3520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600" b="1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Gieo hạt giống đã được xử lí vào chậu. Sau khi gieo cần lấp giá thể kín hạt.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24E859A-7314-8D09-8CCA-293C1049867C}"/>
              </a:ext>
            </a:extLst>
          </p:cNvPr>
          <p:cNvGrpSpPr/>
          <p:nvPr/>
        </p:nvGrpSpPr>
        <p:grpSpPr>
          <a:xfrm>
            <a:off x="785034" y="4856675"/>
            <a:ext cx="10778316" cy="1058349"/>
            <a:chOff x="4144021" y="1477376"/>
            <a:chExt cx="10778316" cy="689500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14AB5CA2-53B1-65A7-AE44-DC3B68B87654}"/>
                </a:ext>
              </a:extLst>
            </p:cNvPr>
            <p:cNvGrpSpPr/>
            <p:nvPr/>
          </p:nvGrpSpPr>
          <p:grpSpPr>
            <a:xfrm>
              <a:off x="4144021" y="1484373"/>
              <a:ext cx="10778316" cy="6888005"/>
              <a:chOff x="4436414" y="1551557"/>
              <a:chExt cx="10426263" cy="6158738"/>
            </a:xfrm>
          </p:grpSpPr>
          <p:sp>
            <p:nvSpPr>
              <p:cNvPr id="45" name="Rectangle: Diagonal Corners Rounded 4">
                <a:extLst>
                  <a:ext uri="{FF2B5EF4-FFF2-40B4-BE49-F238E27FC236}">
                    <a16:creationId xmlns:a16="http://schemas.microsoft.com/office/drawing/2014/main" xmlns="" id="{8CB32A50-4A18-92E2-9AE4-D4A97A028DF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: Diagonal Corners Rounded 30">
                <a:extLst>
                  <a:ext uri="{FF2B5EF4-FFF2-40B4-BE49-F238E27FC236}">
                    <a16:creationId xmlns:a16="http://schemas.microsoft.com/office/drawing/2014/main" xmlns="" id="{8B3F76A1-501F-E6E4-F8AA-463F1D0A367A}"/>
                  </a:ext>
                </a:extLst>
              </p:cNvPr>
              <p:cNvSpPr/>
              <p:nvPr/>
            </p:nvSpPr>
            <p:spPr>
              <a:xfrm flipH="1">
                <a:off x="4436414" y="1551557"/>
                <a:ext cx="10426263" cy="615873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A4EF8A6-478C-F898-D73F-70358BF0DCEF}"/>
                </a:ext>
              </a:extLst>
            </p:cNvPr>
            <p:cNvSpPr txBox="1"/>
            <p:nvPr/>
          </p:nvSpPr>
          <p:spPr>
            <a:xfrm>
              <a:off x="4397213" y="1477376"/>
              <a:ext cx="10210800" cy="64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500" b="1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Tưới nhẹ nước (dạng phun sương) lên bề mặt giá thể. Mỗi ngày tưới một đến hai làn vào sáng sớm hoặc chiều mát.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735</Words>
  <Application>Microsoft Office PowerPoint</Application>
  <PresentationFormat>Custom</PresentationFormat>
  <Paragraphs>61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HongLuu</cp:lastModifiedBy>
  <cp:revision>36</cp:revision>
  <dcterms:created xsi:type="dcterms:W3CDTF">2023-08-27T09:36:55Z</dcterms:created>
  <dcterms:modified xsi:type="dcterms:W3CDTF">2025-12-21T08:46:04Z</dcterms:modified>
</cp:coreProperties>
</file>