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5.xml" ContentType="application/vnd.openxmlformats-officedocument.presentationml.notesSlide+xml"/>
  <Override PartName="/ppt/tags/tag69.xml" ContentType="application/vnd.openxmlformats-officedocument.presentationml.tags+xml"/>
  <Override PartName="/ppt/notesSlides/notesSlide6.xml" ContentType="application/vnd.openxmlformats-officedocument.presentationml.notesSlide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notesSlides/notesSlide11.xml" ContentType="application/vnd.openxmlformats-officedocument.presentationml.notesSlide+xml"/>
  <Override PartName="/ppt/tags/tag75.xml" ContentType="application/vnd.openxmlformats-officedocument.presentationml.tags+xml"/>
  <Override PartName="/ppt/notesSlides/notesSlide12.xml" ContentType="application/vnd.openxmlformats-officedocument.presentationml.notesSlide+xml"/>
  <Override PartName="/ppt/tags/tag76.xml" ContentType="application/vnd.openxmlformats-officedocument.presentationml.tags+xml"/>
  <Override PartName="/ppt/notesSlides/notesSlide13.xml" ContentType="application/vnd.openxmlformats-officedocument.presentationml.notesSlide+xml"/>
  <Override PartName="/ppt/tags/tag77.xml" ContentType="application/vnd.openxmlformats-officedocument.presentationml.tags+xml"/>
  <Override PartName="/ppt/notesSlides/notesSlide14.xml" ContentType="application/vnd.openxmlformats-officedocument.presentationml.notesSlide+xml"/>
  <Override PartName="/ppt/tags/tag78.xml" ContentType="application/vnd.openxmlformats-officedocument.presentationml.tags+xml"/>
  <Override PartName="/ppt/notesSlides/notesSlide1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6.xml" ContentType="application/vnd.openxmlformats-officedocument.presentationml.notesSlide+xml"/>
  <Override PartName="/ppt/tags/tag81.xml" ContentType="application/vnd.openxmlformats-officedocument.presentationml.tags+xml"/>
  <Override PartName="/ppt/notesSlides/notesSlide17.xml" ContentType="application/vnd.openxmlformats-officedocument.presentationml.notesSlide+xml"/>
  <Override PartName="/ppt/tags/tag82.xml" ContentType="application/vnd.openxmlformats-officedocument.presentationml.tags+xml"/>
  <Override PartName="/ppt/notesSlides/notesSlide18.xml" ContentType="application/vnd.openxmlformats-officedocument.presentationml.notesSlide+xml"/>
  <Override PartName="/ppt/tags/tag83.xml" ContentType="application/vnd.openxmlformats-officedocument.presentationml.tags+xml"/>
  <Override PartName="/ppt/notesSlides/notesSlide19.xml" ContentType="application/vnd.openxmlformats-officedocument.presentationml.notesSlide+xml"/>
  <Override PartName="/ppt/tags/tag84.xml" ContentType="application/vnd.openxmlformats-officedocument.presentationml.tags+xml"/>
  <Override PartName="/ppt/notesSlides/notesSlide20.xml" ContentType="application/vnd.openxmlformats-officedocument.presentationml.notesSlide+xml"/>
  <Override PartName="/ppt/tags/tag85.xml" ContentType="application/vnd.openxmlformats-officedocument.presentationml.tags+xml"/>
  <Override PartName="/ppt/notesSlides/notesSlide21.xml" ContentType="application/vnd.openxmlformats-officedocument.presentationml.notesSlide+xml"/>
  <Override PartName="/ppt/tags/tag86.xml" ContentType="application/vnd.openxmlformats-officedocument.presentationml.tags+xml"/>
  <Override PartName="/ppt/notesSlides/notesSlide22.xml" ContentType="application/vnd.openxmlformats-officedocument.presentationml.notesSlide+xml"/>
  <Override PartName="/ppt/tags/tag8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346" r:id="rId4"/>
    <p:sldId id="297" r:id="rId5"/>
    <p:sldId id="298" r:id="rId6"/>
    <p:sldId id="296" r:id="rId7"/>
    <p:sldId id="345" r:id="rId8"/>
    <p:sldId id="328" r:id="rId9"/>
    <p:sldId id="303" r:id="rId10"/>
    <p:sldId id="300" r:id="rId11"/>
    <p:sldId id="299" r:id="rId12"/>
    <p:sldId id="329" r:id="rId13"/>
    <p:sldId id="301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257" r:id="rId29"/>
    <p:sldId id="258" r:id="rId30"/>
    <p:sldId id="259" r:id="rId31"/>
    <p:sldId id="260" r:id="rId32"/>
    <p:sldId id="261" r:id="rId33"/>
    <p:sldId id="32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7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3344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0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6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2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1968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93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496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496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114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4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07D4B11-550E-673F-2210-4A322C15D52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6463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E3FEB36-C53E-AEDF-8A8C-BCDD7FB1C6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20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23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30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31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slide" Target="slide30.xml"/><Relationship Id="rId5" Type="http://schemas.openxmlformats.org/officeDocument/2006/relationships/image" Target="../media/image38.png"/><Relationship Id="rId10" Type="http://schemas.openxmlformats.org/officeDocument/2006/relationships/slide" Target="slide28.xml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210" y="874643"/>
            <a:ext cx="755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TRƯỜNG TIỂU HỌC ĐA PHÚC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332" y="4646329"/>
            <a:ext cx="573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xmlns="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xmlns="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xmlns="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54BBB8-4A4C-3AF3-8674-5AA9890C0DA2}"/>
              </a:ext>
            </a:extLst>
          </p:cNvPr>
          <p:cNvSpPr txBox="1"/>
          <p:nvPr/>
        </p:nvSpPr>
        <p:spPr>
          <a:xfrm>
            <a:off x="3344141" y="1005321"/>
            <a:ext cx="580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B26B0B-BFDD-0992-98C0-FD10B952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550" y="1585686"/>
            <a:ext cx="3486308" cy="79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01C57A-9C26-CDA8-F627-014BE01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92" y="2317524"/>
            <a:ext cx="10333616" cy="228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xmlns="" id="{06904224-B440-276C-9932-A096C9FCE7D1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3C48A30-54FC-2704-2EFE-3492EDB65174}"/>
              </a:ext>
            </a:extLst>
          </p:cNvPr>
          <p:cNvSpPr txBox="1"/>
          <p:nvPr/>
        </p:nvSpPr>
        <p:spPr>
          <a:xfrm>
            <a:off x="1946957" y="223052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hiểu được vì sao cần cung cấp đủ ánh sáng và nước cho hoa, cây cảnh.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4F18F43-630E-7F31-F674-18EAB25F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93B9489-F1CA-D03A-6705-8D030106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3474805"/>
            <a:ext cx="742107" cy="727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1F2792D-D7F5-0B02-14A6-DEED6620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43CF374-CD96-A72D-F390-1562DAC3887C}"/>
              </a:ext>
            </a:extLst>
          </p:cNvPr>
          <p:cNvSpPr txBox="1"/>
          <p:nvPr/>
        </p:nvSpPr>
        <p:spPr>
          <a:xfrm>
            <a:off x="1916134" y="3340133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 công việc chủ yếu để đảm bảo đủ ánh sáng, nước cho một số loại hoa và cây cảnh phổ biến.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25618A9-FD2C-EFF1-733F-F8E24619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4563866"/>
            <a:ext cx="742107" cy="7271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A5D54E5-3AB6-7453-AEB7-102543D27603}"/>
              </a:ext>
            </a:extLst>
          </p:cNvPr>
          <p:cNvSpPr txBox="1"/>
          <p:nvPr/>
        </p:nvSpPr>
        <p:spPr>
          <a:xfrm>
            <a:off x="1926408" y="4634677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 sóc được một số loại hoa và cây cảnh trong chậu.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06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955</Words>
  <Application>Microsoft Office PowerPoint</Application>
  <PresentationFormat>Custom</PresentationFormat>
  <Paragraphs>283</Paragraphs>
  <Slides>31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44</cp:revision>
  <dcterms:created xsi:type="dcterms:W3CDTF">2023-09-20T09:28:44Z</dcterms:created>
  <dcterms:modified xsi:type="dcterms:W3CDTF">2025-12-21T08:48:23Z</dcterms:modified>
</cp:coreProperties>
</file>