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1" r:id="rId3"/>
    <p:sldMasterId id="2147483656" r:id="rId4"/>
    <p:sldMasterId id="2147483668" r:id="rId5"/>
  </p:sldMasterIdLst>
  <p:notesMasterIdLst>
    <p:notesMasterId r:id="rId7"/>
  </p:notesMasterIdLst>
  <p:sldIdLst>
    <p:sldId id="257" r:id="rId6"/>
    <p:sldId id="8340" r:id="rId8"/>
    <p:sldId id="8333" r:id="rId9"/>
    <p:sldId id="8356" r:id="rId10"/>
    <p:sldId id="8339" r:id="rId11"/>
    <p:sldId id="8341" r:id="rId12"/>
    <p:sldId id="8347" r:id="rId13"/>
    <p:sldId id="8348" r:id="rId14"/>
    <p:sldId id="8349" r:id="rId15"/>
    <p:sldId id="8350" r:id="rId16"/>
    <p:sldId id="8357" r:id="rId17"/>
    <p:sldId id="8358" r:id="rId18"/>
    <p:sldId id="518" r:id="rId19"/>
    <p:sldId id="519" r:id="rId20"/>
    <p:sldId id="521" r:id="rId21"/>
    <p:sldId id="513" r:id="rId22"/>
    <p:sldId id="8342" r:id="rId23"/>
    <p:sldId id="8344" r:id="rId24"/>
    <p:sldId id="8353" r:id="rId25"/>
    <p:sldId id="8345" r:id="rId26"/>
    <p:sldId id="503" r:id="rId27"/>
    <p:sldId id="309" r:id="rId28"/>
    <p:sldId id="8359" r:id="rId29"/>
    <p:sldId id="833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notesMaster" Target="notesMasters/notesMaster1.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CA1895-B470-4869-B539-B12B583835C0}"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FEE9A6-D4CB-418C-9A30-098E4511DF45}"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13659D5-1263-49DE-97F1-D16BDA4D4DF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 name="图片 16"/>
          <p:cNvPicPr>
            <a:picLocks noChangeAspect="1"/>
          </p:cNvPicPr>
          <p:nvPr userDrawn="1"/>
        </p:nvPicPr>
        <p:blipFill rotWithShape="1">
          <a:blip r:embed="rId2" cstate="hqprint">
            <a:extLst>
              <a:ext uri="{28A0092B-C50C-407E-A947-70E740481C1C}">
                <a14:useLocalDpi xmlns:a14="http://schemas.microsoft.com/office/drawing/2010/main" val="0"/>
              </a:ext>
            </a:extLst>
          </a:blip>
          <a:srcRect l="9180" t="42223" r="9317" b="44628"/>
          <a:stretch>
            <a:fillRect/>
          </a:stretch>
        </p:blipFill>
        <p:spPr>
          <a:xfrm>
            <a:off x="3615330" y="431680"/>
            <a:ext cx="4961337" cy="9017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4C7C60CF-5E31-4BA3-AFCB-24C11D0CB2D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961E70-7209-40C6-8D15-0055700FC07D}"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4C7C60CF-5E31-4BA3-AFCB-24C11D0CB2DF}"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961E70-7209-40C6-8D15-0055700FC07D}"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4C7C60CF-5E31-4BA3-AFCB-24C11D0CB2DF}"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961E70-7209-40C6-8D15-0055700FC07D}"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7C60CF-5E31-4BA3-AFCB-24C11D0CB2DF}"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961E70-7209-40C6-8D15-0055700FC07D}"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4C7C60CF-5E31-4BA3-AFCB-24C11D0CB2D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961E70-7209-40C6-8D15-0055700FC07D}"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4C7C60CF-5E31-4BA3-AFCB-24C11D0CB2D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961E70-7209-40C6-8D15-0055700FC07D}"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C7C60CF-5E31-4BA3-AFCB-24C11D0CB2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961E70-7209-40C6-8D15-0055700FC07D}"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C7C60CF-5E31-4BA3-AFCB-24C11D0CB2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961E70-7209-40C6-8D15-0055700FC07D}"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rush"/>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rush"/>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rush"/>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rush"/>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rush"/>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rush"/>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rush"/>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07号-萌趣欢乐体" panose="00000500000000000000" pitchFamily="2" charset="-122"/>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rush"/>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07号-萌趣欢乐体" panose="00000500000000000000" pitchFamily="2" charset="-122"/>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rush"/>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07号-萌趣欢乐体" panose="00000500000000000000" pitchFamily="2" charset="-122"/>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rush"/>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07号-萌趣欢乐体" panose="00000500000000000000" pitchFamily="2" charset="-122"/>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rush"/>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rush"/>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a:fillRect/>
          </a:stretch>
        </p:blipFill>
        <p:spPr>
          <a:xfrm>
            <a:off x="2" y="0"/>
            <a:ext cx="12191999" cy="6858000"/>
          </a:xfrm>
          <a:prstGeom prst="rect">
            <a:avLst/>
          </a:prstGeom>
        </p:spPr>
      </p:pic>
    </p:spTree>
  </p:cSld>
  <p:clrMapOvr>
    <a:masterClrMapping/>
  </p:clrMapOvr>
  <p:transition spd="slow" advTm="3000">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rush"/>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rush"/>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a:fillRect/>
          </a:stretch>
        </p:blipFill>
        <p:spPr>
          <a:xfrm>
            <a:off x="2" y="0"/>
            <a:ext cx="12191999" cy="6858000"/>
          </a:xfrm>
          <a:prstGeom prst="rect">
            <a:avLst/>
          </a:prstGeom>
        </p:spPr>
      </p:pic>
    </p:spTree>
  </p:cSld>
  <p:clrMapOvr>
    <a:masterClrMapping/>
  </p:clrMapOvr>
  <p:transition spd="slow" advTm="3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a:fillRect/>
          </a:stretch>
        </p:blipFill>
        <p:spPr>
          <a:xfrm>
            <a:off x="2" y="0"/>
            <a:ext cx="12191999" cy="6858000"/>
          </a:xfrm>
          <a:prstGeom prst="rect">
            <a:avLst/>
          </a:prstGeom>
        </p:spPr>
      </p:pic>
    </p:spTree>
  </p:cSld>
  <p:clrMapOvr>
    <a:masterClrMapping/>
  </p:clrMapOvr>
  <p:transition spd="slow" advTm="3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a:fillRect/>
          </a:stretch>
        </p:blipFill>
        <p:spPr>
          <a:xfrm>
            <a:off x="2" y="0"/>
            <a:ext cx="12191999" cy="6858000"/>
          </a:xfrm>
          <a:prstGeom prst="rect">
            <a:avLst/>
          </a:prstGeom>
        </p:spPr>
      </p:pic>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t="55220" r="78499"/>
          <a:stretch>
            <a:fillRect/>
          </a:stretch>
        </p:blipFill>
        <p:spPr>
          <a:xfrm>
            <a:off x="0" y="5780455"/>
            <a:ext cx="1197795" cy="1077547"/>
          </a:xfrm>
          <a:prstGeom prst="rect">
            <a:avLst/>
          </a:prstGeom>
        </p:spPr>
      </p:pic>
      <p:pic>
        <p:nvPicPr>
          <p:cNvPr id="7" name="图片 6"/>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a:fillRect/>
          </a:stretch>
        </p:blipFill>
        <p:spPr>
          <a:xfrm>
            <a:off x="1209453" y="5883592"/>
            <a:ext cx="2490267" cy="987825"/>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a:fillRect/>
          </a:stretch>
        </p:blipFill>
        <p:spPr>
          <a:xfrm>
            <a:off x="3592525" y="5862952"/>
            <a:ext cx="2490267" cy="987825"/>
          </a:xfrm>
          <a:prstGeom prst="rect">
            <a:avLst/>
          </a:prstGeom>
        </p:spPr>
      </p:pic>
      <p:pic>
        <p:nvPicPr>
          <p:cNvPr id="9" name="图片 8"/>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a:fillRect/>
          </a:stretch>
        </p:blipFill>
        <p:spPr>
          <a:xfrm>
            <a:off x="6109209" y="5862952"/>
            <a:ext cx="2490267" cy="987825"/>
          </a:xfrm>
          <a:prstGeom prst="rect">
            <a:avLst/>
          </a:prstGeom>
        </p:spPr>
      </p:pic>
      <p:pic>
        <p:nvPicPr>
          <p:cNvPr id="10" name="图片 9"/>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22796" b="-666"/>
          <a:stretch>
            <a:fillRect/>
          </a:stretch>
        </p:blipFill>
        <p:spPr>
          <a:xfrm>
            <a:off x="8492285" y="5846917"/>
            <a:ext cx="3672889" cy="1024499"/>
          </a:xfrm>
          <a:prstGeom prst="rect">
            <a:avLst/>
          </a:prstGeom>
        </p:spPr>
      </p:pic>
      <p:pic>
        <p:nvPicPr>
          <p:cNvPr id="11" name="图片 10"/>
          <p:cNvPicPr>
            <a:picLocks noChangeAspect="1"/>
          </p:cNvPicPr>
          <p:nvPr userDrawn="1"/>
        </p:nvPicPr>
        <p:blipFill rotWithShape="1">
          <a:blip r:embed="rId5" cstate="print">
            <a:extLst>
              <a:ext uri="{28A0092B-C50C-407E-A947-70E740481C1C}">
                <a14:useLocalDpi xmlns:a14="http://schemas.microsoft.com/office/drawing/2010/main" val="0"/>
              </a:ext>
            </a:extLst>
          </a:blip>
          <a:srcRect l="10057" t="35821" r="77721" b="22172"/>
          <a:stretch>
            <a:fillRect/>
          </a:stretch>
        </p:blipFill>
        <p:spPr>
          <a:xfrm>
            <a:off x="478752" y="2168121"/>
            <a:ext cx="900019" cy="1336104"/>
          </a:xfrm>
          <a:prstGeom prst="rect">
            <a:avLst/>
          </a:prstGeom>
        </p:spPr>
      </p:pic>
      <p:pic>
        <p:nvPicPr>
          <p:cNvPr id="13" name="图片 12"/>
          <p:cNvPicPr>
            <a:picLocks noChangeAspect="1"/>
          </p:cNvPicPr>
          <p:nvPr userDrawn="1"/>
        </p:nvPicPr>
        <p:blipFill rotWithShape="1">
          <a:blip r:embed="rId6" cstate="print">
            <a:extLst>
              <a:ext uri="{28A0092B-C50C-407E-A947-70E740481C1C}">
                <a14:useLocalDpi xmlns:a14="http://schemas.microsoft.com/office/drawing/2010/main" val="0"/>
              </a:ext>
            </a:extLst>
          </a:blip>
          <a:srcRect l="52281" t="53696" r="31567" b="21621"/>
          <a:stretch>
            <a:fillRect/>
          </a:stretch>
        </p:blipFill>
        <p:spPr>
          <a:xfrm>
            <a:off x="10874209" y="942204"/>
            <a:ext cx="1203407" cy="794309"/>
          </a:xfrm>
          <a:prstGeom prst="rect">
            <a:avLst/>
          </a:prstGeom>
        </p:spPr>
      </p:pic>
    </p:spTree>
  </p:cSld>
  <p:clrMapOvr>
    <a:masterClrMapping/>
  </p:clrMapOvr>
  <p:transition spd="slow"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4C7C60CF-5E31-4BA3-AFCB-24C11D0CB2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961E70-7209-40C6-8D15-0055700FC07D}"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C7C60CF-5E31-4BA3-AFCB-24C11D0CB2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961E70-7209-40C6-8D15-0055700FC07D}"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4C7C60CF-5E31-4BA3-AFCB-24C11D0CB2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961E70-7209-40C6-8D15-0055700FC07D}"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image" Target="../media/image4.jpe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6" Type="http://schemas.openxmlformats.org/officeDocument/2006/relationships/theme" Target="../theme/theme2.xml"/><Relationship Id="rId5" Type="http://schemas.openxmlformats.org/officeDocument/2006/relationships/image" Target="../media/image10.png"/><Relationship Id="rId4" Type="http://schemas.openxmlformats.org/officeDocument/2006/relationships/slideLayout" Target="../slideLayouts/slideLayout6.xml"/><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15.xml"/><Relationship Id="rId8" Type="http://schemas.openxmlformats.org/officeDocument/2006/relationships/slideLayout" Target="../slideLayouts/slideLayout14.xml"/><Relationship Id="rId7" Type="http://schemas.openxmlformats.org/officeDocument/2006/relationships/slideLayout" Target="../slideLayouts/slideLayout13.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3" Type="http://schemas.openxmlformats.org/officeDocument/2006/relationships/slideLayout" Target="../slideLayouts/slideLayout9.xml"/><Relationship Id="rId2" Type="http://schemas.openxmlformats.org/officeDocument/2006/relationships/slideLayout" Target="../slideLayouts/slideLayout8.xml"/><Relationship Id="rId12" Type="http://schemas.openxmlformats.org/officeDocument/2006/relationships/theme" Target="../theme/theme3.xml"/><Relationship Id="rId11" Type="http://schemas.openxmlformats.org/officeDocument/2006/relationships/slideLayout" Target="../slideLayouts/slideLayout17.xml"/><Relationship Id="rId10" Type="http://schemas.openxmlformats.org/officeDocument/2006/relationships/slideLayout" Target="../slideLayouts/slideLayout16.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26.xml"/><Relationship Id="rId8" Type="http://schemas.openxmlformats.org/officeDocument/2006/relationships/slideLayout" Target="../slideLayouts/slideLayout25.xml"/><Relationship Id="rId7" Type="http://schemas.openxmlformats.org/officeDocument/2006/relationships/slideLayout" Target="../slideLayouts/slideLayout24.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3" Type="http://schemas.openxmlformats.org/officeDocument/2006/relationships/slideLayout" Target="../slideLayouts/slideLayout20.xml"/><Relationship Id="rId2" Type="http://schemas.openxmlformats.org/officeDocument/2006/relationships/slideLayout" Target="../slideLayouts/slideLayout19.xml"/><Relationship Id="rId15" Type="http://schemas.openxmlformats.org/officeDocument/2006/relationships/theme" Target="../theme/theme4.xml"/><Relationship Id="rId14" Type="http://schemas.openxmlformats.org/officeDocument/2006/relationships/slideLayout" Target="../slideLayouts/slideLayout31.xml"/><Relationship Id="rId13" Type="http://schemas.openxmlformats.org/officeDocument/2006/relationships/slideLayout" Target="../slideLayouts/slideLayout30.xml"/><Relationship Id="rId12" Type="http://schemas.openxmlformats.org/officeDocument/2006/relationships/slideLayout" Target="../slideLayouts/slideLayout29.xml"/><Relationship Id="rId11" Type="http://schemas.openxmlformats.org/officeDocument/2006/relationships/slideLayout" Target="../slideLayouts/slideLayout28.xml"/><Relationship Id="rId10" Type="http://schemas.openxmlformats.org/officeDocument/2006/relationships/slideLayout" Target="../slideLayouts/slideLayout27.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图片 11"/>
          <p:cNvPicPr>
            <a:picLocks noChangeAspect="1"/>
          </p:cNvPicPr>
          <p:nvPr userDrawn="1"/>
        </p:nvPicPr>
        <p:blipFill rotWithShape="1">
          <a:blip r:embed="rId3" cstate="hqprint">
            <a:extLst>
              <a:ext uri="{28A0092B-C50C-407E-A947-70E740481C1C}">
                <a14:useLocalDpi xmlns:a14="http://schemas.microsoft.com/office/drawing/2010/main" val="0"/>
              </a:ext>
            </a:extLst>
          </a:blip>
          <a:srcRect l="13756"/>
          <a:stretch>
            <a:fillRect/>
          </a:stretch>
        </p:blipFill>
        <p:spPr>
          <a:xfrm rot="5400000">
            <a:off x="2662325" y="-2671675"/>
            <a:ext cx="6867351" cy="12192002"/>
          </a:xfrm>
          <a:prstGeom prst="rect">
            <a:avLst/>
          </a:prstGeom>
        </p:spPr>
      </p:pic>
      <p:grpSp>
        <p:nvGrpSpPr>
          <p:cNvPr id="16" name="组合 15"/>
          <p:cNvGrpSpPr/>
          <p:nvPr userDrawn="1"/>
        </p:nvGrpSpPr>
        <p:grpSpPr>
          <a:xfrm>
            <a:off x="-280886" y="190492"/>
            <a:ext cx="11990288" cy="6273807"/>
            <a:chOff x="-395186" y="190492"/>
            <a:chExt cx="11990288" cy="6273807"/>
          </a:xfrm>
        </p:grpSpPr>
        <p:sp>
          <p:nvSpPr>
            <p:cNvPr id="8" name="圆角矩形 7"/>
            <p:cNvSpPr/>
            <p:nvPr userDrawn="1"/>
          </p:nvSpPr>
          <p:spPr>
            <a:xfrm>
              <a:off x="482600" y="352754"/>
              <a:ext cx="11112502" cy="6111545"/>
            </a:xfrm>
            <a:prstGeom prst="roundRect">
              <a:avLst>
                <a:gd name="adj" fmla="val 6688"/>
              </a:avLst>
            </a:prstGeom>
            <a:solidFill>
              <a:schemeClr val="bg1"/>
            </a:solidFill>
            <a:ln w="50800">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4" cstate="hqprint">
              <a:extLst>
                <a:ext uri="{28A0092B-C50C-407E-A947-70E740481C1C}">
                  <a14:useLocalDpi xmlns:a14="http://schemas.microsoft.com/office/drawing/2010/main" val="0"/>
                </a:ext>
              </a:extLst>
            </a:blip>
            <a:srcRect l="4725" t="23606" r="24555" b="60748"/>
            <a:stretch>
              <a:fillRect/>
            </a:stretch>
          </p:blipFill>
          <p:spPr>
            <a:xfrm rot="17028993">
              <a:off x="-2406090" y="2201396"/>
              <a:ext cx="6019710" cy="1997901"/>
            </a:xfrm>
            <a:prstGeom prst="rect">
              <a:avLst/>
            </a:prstGeom>
          </p:spPr>
        </p:pic>
      </p:grpSp>
      <p:pic>
        <p:nvPicPr>
          <p:cNvPr id="3" name="Picture 2" descr="A pink background with white leaves and black text&#10;&#10;Description automatically generated"/>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52651" y="485774"/>
            <a:ext cx="1857375" cy="185737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17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800" kern="1200">
          <a:solidFill>
            <a:schemeClr val="tx1">
              <a:lumMod val="75000"/>
              <a:lumOff val="25000"/>
            </a:schemeClr>
          </a:solidFill>
          <a:latin typeface="+mn-lt"/>
          <a:ea typeface="+mn-ea"/>
          <a:cs typeface="+mn-cs"/>
        </a:defRPr>
      </a:lvl2pPr>
      <a:lvl3pPr marL="56705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3pPr>
      <a:lvl4pPr marL="74993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4pPr>
      <a:lvl5pPr marL="93281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11292620" y="6475015"/>
            <a:ext cx="807080" cy="379656"/>
          </a:xfrm>
          <a:prstGeom prst="rect">
            <a:avLst/>
          </a:prstGeom>
          <a:noFill/>
        </p:spPr>
        <p:txBody>
          <a:bodyPr wrap="none" rtlCol="0">
            <a:spAutoFit/>
          </a:bodyPr>
          <a:lstStyle/>
          <a:p>
            <a:r>
              <a:rPr lang="en-US" sz="1865">
                <a:solidFill>
                  <a:schemeClr val="bg1">
                    <a:lumMod val="95000"/>
                  </a:schemeClr>
                </a:solidFill>
                <a:latin typeface="UVN Bai Sau" panose="04030605020802020C03" pitchFamily="82" charset="0"/>
              </a:rPr>
              <a:t>KTUTS</a:t>
            </a:r>
            <a:endParaRPr lang="en-US" sz="1865">
              <a:solidFill>
                <a:schemeClr val="bg1">
                  <a:lumMod val="95000"/>
                </a:schemeClr>
              </a:solidFill>
              <a:latin typeface="UVN Bai Sau" panose="04030605020802020C03" pitchFamily="82" charset="0"/>
            </a:endParaRPr>
          </a:p>
        </p:txBody>
      </p:sp>
      <p:pic>
        <p:nvPicPr>
          <p:cNvPr id="4" name="Picture 3" descr="A picture containing diagram&#10;&#10;Description automatically generated"/>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385386" y="8037512"/>
            <a:ext cx="1079679" cy="932723"/>
          </a:xfrm>
          <a:prstGeom prst="rect">
            <a:avLst/>
          </a:prstGeom>
        </p:spPr>
      </p:pic>
      <p:sp>
        <p:nvSpPr>
          <p:cNvPr id="5" name="TextBox 4"/>
          <p:cNvSpPr txBox="1"/>
          <p:nvPr userDrawn="1"/>
        </p:nvSpPr>
        <p:spPr>
          <a:xfrm>
            <a:off x="19712" y="1"/>
            <a:ext cx="983090" cy="461665"/>
          </a:xfrm>
          <a:prstGeom prst="rect">
            <a:avLst/>
          </a:prstGeom>
          <a:noFill/>
        </p:spPr>
        <p:txBody>
          <a:bodyPr wrap="none" rtlCol="0">
            <a:spAutoFit/>
          </a:bodyPr>
          <a:lstStyle/>
          <a:p>
            <a:r>
              <a:rPr lang="en-US" sz="2400">
                <a:solidFill>
                  <a:schemeClr val="bg1">
                    <a:lumMod val="95000"/>
                  </a:schemeClr>
                </a:solidFill>
                <a:latin typeface="UVN Bai Sau" panose="04030605020802020C03" pitchFamily="82" charset="0"/>
              </a:rPr>
              <a:t>KTUTS</a:t>
            </a:r>
            <a:endParaRPr lang="en-US" sz="2400">
              <a:solidFill>
                <a:schemeClr val="bg1">
                  <a:lumMod val="95000"/>
                </a:schemeClr>
              </a:solidFill>
              <a:latin typeface="UVN Bai Sau" panose="04030605020802020C03" pitchFamily="82" charset="0"/>
            </a:endParaRPr>
          </a:p>
        </p:txBody>
      </p:sp>
      <p:sp>
        <p:nvSpPr>
          <p:cNvPr id="6" name="TextBox 5"/>
          <p:cNvSpPr txBox="1"/>
          <p:nvPr userDrawn="1"/>
        </p:nvSpPr>
        <p:spPr>
          <a:xfrm>
            <a:off x="36480" y="6361028"/>
            <a:ext cx="983090" cy="461665"/>
          </a:xfrm>
          <a:prstGeom prst="rect">
            <a:avLst/>
          </a:prstGeom>
          <a:noFill/>
        </p:spPr>
        <p:txBody>
          <a:bodyPr wrap="none" rtlCol="0">
            <a:spAutoFit/>
          </a:bodyPr>
          <a:lstStyle/>
          <a:p>
            <a:r>
              <a:rPr lang="en-US" sz="2400">
                <a:solidFill>
                  <a:schemeClr val="bg1">
                    <a:lumMod val="85000"/>
                  </a:schemeClr>
                </a:solidFill>
                <a:latin typeface="UVN Bai Sau" panose="04030605020802020C03" pitchFamily="82" charset="0"/>
              </a:rPr>
              <a:t>KTUTS</a:t>
            </a:r>
            <a:endParaRPr lang="en-US" sz="2400">
              <a:solidFill>
                <a:schemeClr val="bg1">
                  <a:lumMod val="85000"/>
                </a:schemeClr>
              </a:solidFill>
              <a:latin typeface="UVN Bai Sau" panose="04030605020802020C03" pitchFamily="82" charset="0"/>
            </a:endParaRPr>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Lst>
  <p:transition spd="slow" advTm="3000">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zh-CN"/>
      </a:defPPr>
      <a:lvl1pPr marL="0" algn="l" defTabSz="914400" rtl="0" eaLnBrk="1" latinLnBrk="0" hangingPunct="1">
        <a:defRPr sz="1865" kern="1200">
          <a:solidFill>
            <a:schemeClr val="tx1"/>
          </a:solidFill>
          <a:latin typeface="+mn-lt"/>
          <a:ea typeface="+mn-ea"/>
          <a:cs typeface="+mn-cs"/>
        </a:defRPr>
      </a:lvl1pPr>
      <a:lvl2pPr marL="457200" algn="l" defTabSz="914400" rtl="0" eaLnBrk="1" latinLnBrk="0" hangingPunct="1">
        <a:defRPr sz="1865" kern="1200">
          <a:solidFill>
            <a:schemeClr val="tx1"/>
          </a:solidFill>
          <a:latin typeface="+mn-lt"/>
          <a:ea typeface="+mn-ea"/>
          <a:cs typeface="+mn-cs"/>
        </a:defRPr>
      </a:lvl2pPr>
      <a:lvl3pPr marL="914400" algn="l" defTabSz="914400" rtl="0" eaLnBrk="1" latinLnBrk="0" hangingPunct="1">
        <a:defRPr sz="1865" kern="1200">
          <a:solidFill>
            <a:schemeClr val="tx1"/>
          </a:solidFill>
          <a:latin typeface="+mn-lt"/>
          <a:ea typeface="+mn-ea"/>
          <a:cs typeface="+mn-cs"/>
        </a:defRPr>
      </a:lvl3pPr>
      <a:lvl4pPr marL="1371600" algn="l" defTabSz="914400" rtl="0" eaLnBrk="1" latinLnBrk="0" hangingPunct="1">
        <a:defRPr sz="1865" kern="1200">
          <a:solidFill>
            <a:schemeClr val="tx1"/>
          </a:solidFill>
          <a:latin typeface="+mn-lt"/>
          <a:ea typeface="+mn-ea"/>
          <a:cs typeface="+mn-cs"/>
        </a:defRPr>
      </a:lvl4pPr>
      <a:lvl5pPr marL="1828800" algn="l" defTabSz="914400" rtl="0" eaLnBrk="1" latinLnBrk="0" hangingPunct="1">
        <a:defRPr sz="1865" kern="1200">
          <a:solidFill>
            <a:schemeClr val="tx1"/>
          </a:solidFill>
          <a:latin typeface="+mn-lt"/>
          <a:ea typeface="+mn-ea"/>
          <a:cs typeface="+mn-cs"/>
        </a:defRPr>
      </a:lvl5pPr>
      <a:lvl6pPr marL="2286000" algn="l" defTabSz="914400" rtl="0" eaLnBrk="1" latinLnBrk="0" hangingPunct="1">
        <a:defRPr sz="1865" kern="1200">
          <a:solidFill>
            <a:schemeClr val="tx1"/>
          </a:solidFill>
          <a:latin typeface="+mn-lt"/>
          <a:ea typeface="+mn-ea"/>
          <a:cs typeface="+mn-cs"/>
        </a:defRPr>
      </a:lvl6pPr>
      <a:lvl7pPr marL="2743200" algn="l" defTabSz="914400" rtl="0" eaLnBrk="1" latinLnBrk="0" hangingPunct="1">
        <a:defRPr sz="1865" kern="1200">
          <a:solidFill>
            <a:schemeClr val="tx1"/>
          </a:solidFill>
          <a:latin typeface="+mn-lt"/>
          <a:ea typeface="+mn-ea"/>
          <a:cs typeface="+mn-cs"/>
        </a:defRPr>
      </a:lvl7pPr>
      <a:lvl8pPr marL="3200400" algn="l" defTabSz="914400" rtl="0" eaLnBrk="1" latinLnBrk="0" hangingPunct="1">
        <a:defRPr sz="1865" kern="1200">
          <a:solidFill>
            <a:schemeClr val="tx1"/>
          </a:solidFill>
          <a:latin typeface="+mn-lt"/>
          <a:ea typeface="+mn-ea"/>
          <a:cs typeface="+mn-cs"/>
        </a:defRPr>
      </a:lvl8pPr>
      <a:lvl9pPr marL="3657600" algn="l" defTabSz="914400" rtl="0" eaLnBrk="1" latinLnBrk="0" hangingPunct="1">
        <a:defRPr sz="186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7C60CF-5E31-4BA3-AFCB-24C11D0CB2DF}"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961E70-7209-40C6-8D15-0055700FC07D}"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Lst>
  <mc:AlternateContent xmlns:mc="http://schemas.openxmlformats.org/markup-compatibility/2006">
    <mc:Choice xmlns:p15="http://schemas.microsoft.com/office/powerpoint/2012/main" Requires="p15">
      <p:transition xmlns:p14="http://schemas.microsoft.com/office/powerpoint/2010/main" spd="slow" Requires="p14" p14:dur="2000">
        <p15:prstTrans prst="crush"/>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8.png"/><Relationship Id="rId7" Type="http://schemas.openxmlformats.org/officeDocument/2006/relationships/image" Target="../media/image17.png"/><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3.png"/><Relationship Id="rId10" Type="http://schemas.openxmlformats.org/officeDocument/2006/relationships/notesSlide" Target="../notesSlides/notesSlide1.xml"/><Relationship Id="rId1" Type="http://schemas.openxmlformats.org/officeDocument/2006/relationships/image" Target="../media/image12.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image" Target="../media/image42.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3.jpeg"/><Relationship Id="rId2" Type="http://schemas.openxmlformats.org/officeDocument/2006/relationships/image" Target="../media/image46.jpeg"/><Relationship Id="rId1" Type="http://schemas.openxmlformats.org/officeDocument/2006/relationships/image" Target="../media/image45.jpe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6.xml"/><Relationship Id="rId5" Type="http://schemas.microsoft.com/office/2007/relationships/hdphoto" Target="../media/image51.wdp"/><Relationship Id="rId4" Type="http://schemas.openxmlformats.org/officeDocument/2006/relationships/image" Target="../media/image50.png"/><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47.jpeg"/></Relationships>
</file>

<file path=ppt/slides/_rels/slide14.xml.rels><?xml version="1.0" encoding="UTF-8" standalone="yes"?>
<Relationships xmlns="http://schemas.openxmlformats.org/package/2006/relationships"><Relationship Id="rId9" Type="http://schemas.microsoft.com/office/2007/relationships/hdphoto" Target="../media/image59.wdp"/><Relationship Id="rId8" Type="http://schemas.openxmlformats.org/officeDocument/2006/relationships/image" Target="../media/image58.png"/><Relationship Id="rId7" Type="http://schemas.microsoft.com/office/2007/relationships/hdphoto" Target="../media/image57.wdp"/><Relationship Id="rId6" Type="http://schemas.openxmlformats.org/officeDocument/2006/relationships/image" Target="../media/image56.png"/><Relationship Id="rId5" Type="http://schemas.openxmlformats.org/officeDocument/2006/relationships/image" Target="../media/image49.jpeg"/><Relationship Id="rId4" Type="http://schemas.microsoft.com/office/2007/relationships/hdphoto" Target="../media/image55.wdp"/><Relationship Id="rId3" Type="http://schemas.openxmlformats.org/officeDocument/2006/relationships/image" Target="../media/image54.png"/><Relationship Id="rId2" Type="http://schemas.microsoft.com/office/2007/relationships/hdphoto" Target="../media/image53.wdp"/><Relationship Id="rId13" Type="http://schemas.openxmlformats.org/officeDocument/2006/relationships/notesSlide" Target="../notesSlides/notesSlide5.xml"/><Relationship Id="rId12" Type="http://schemas.openxmlformats.org/officeDocument/2006/relationships/slideLayout" Target="../slideLayouts/slideLayout6.xml"/><Relationship Id="rId11" Type="http://schemas.microsoft.com/office/2007/relationships/hdphoto" Target="../media/image61.wdp"/><Relationship Id="rId10" Type="http://schemas.openxmlformats.org/officeDocument/2006/relationships/image" Target="../media/image60.png"/><Relationship Id="rId1"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6.xml"/><Relationship Id="rId6" Type="http://schemas.microsoft.com/office/2007/relationships/hdphoto" Target="../media/image67.wdp"/><Relationship Id="rId5" Type="http://schemas.openxmlformats.org/officeDocument/2006/relationships/image" Target="../media/image66.png"/><Relationship Id="rId4" Type="http://schemas.microsoft.com/office/2007/relationships/hdphoto" Target="../media/image65.wdp"/><Relationship Id="rId3" Type="http://schemas.openxmlformats.org/officeDocument/2006/relationships/image" Target="../media/image64.png"/><Relationship Id="rId2" Type="http://schemas.microsoft.com/office/2007/relationships/hdphoto" Target="../media/image63.wdp"/><Relationship Id="rId1" Type="http://schemas.openxmlformats.org/officeDocument/2006/relationships/image" Target="../media/image62.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4.xml"/><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png"/></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71.png"/><Relationship Id="rId7" Type="http://schemas.openxmlformats.org/officeDocument/2006/relationships/image" Target="../media/image21.png"/><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 Id="rId3" Type="http://schemas.openxmlformats.org/officeDocument/2006/relationships/image" Target="../media/image14.png"/><Relationship Id="rId2" Type="http://schemas.openxmlformats.org/officeDocument/2006/relationships/image" Target="../media/image20.png"/><Relationship Id="rId10" Type="http://schemas.openxmlformats.org/officeDocument/2006/relationships/notesSlide" Target="../notesSlides/notesSlide8.xml"/><Relationship Id="rId1" Type="http://schemas.openxmlformats.org/officeDocument/2006/relationships/image" Target="../media/image12.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image" Target="../media/image73.png"/><Relationship Id="rId1" Type="http://schemas.openxmlformats.org/officeDocument/2006/relationships/image" Target="../media/image7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5.png"/><Relationship Id="rId1" Type="http://schemas.openxmlformats.org/officeDocument/2006/relationships/image" Target="../media/image74.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76.pn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image" Target="../media/image81.png"/><Relationship Id="rId4" Type="http://schemas.openxmlformats.org/officeDocument/2006/relationships/image" Target="../media/image80.png"/><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24.xml"/><Relationship Id="rId5" Type="http://schemas.openxmlformats.org/officeDocument/2006/relationships/image" Target="../media/image85.png"/><Relationship Id="rId4" Type="http://schemas.openxmlformats.org/officeDocument/2006/relationships/image" Target="../media/image84.png"/><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11.pn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24.xml"/><Relationship Id="rId5" Type="http://schemas.openxmlformats.org/officeDocument/2006/relationships/image" Target="../media/image85.png"/><Relationship Id="rId4" Type="http://schemas.openxmlformats.org/officeDocument/2006/relationships/image" Target="../media/image84.png"/><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11.png"/></Relationships>
</file>

<file path=ppt/slides/_rels/slide24.xml.rels><?xml version="1.0" encoding="UTF-8" standalone="yes"?>
<Relationships xmlns="http://schemas.openxmlformats.org/package/2006/relationships"><Relationship Id="rId9" Type="http://schemas.openxmlformats.org/officeDocument/2006/relationships/notesSlide" Target="../notesSlides/notesSlide11.xml"/><Relationship Id="rId8" Type="http://schemas.openxmlformats.org/officeDocument/2006/relationships/slideLayout" Target="../slideLayouts/slideLayout1.xml"/><Relationship Id="rId7" Type="http://schemas.openxmlformats.org/officeDocument/2006/relationships/image" Target="../media/image86.png"/><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image" Target="../media/image12.png"/></Relationships>
</file>

<file path=ppt/slides/_rels/slide3.xml.rels><?xml version="1.0" encoding="UTF-8" standalone="yes"?>
<Relationships xmlns="http://schemas.openxmlformats.org/package/2006/relationships"><Relationship Id="rId9" Type="http://schemas.openxmlformats.org/officeDocument/2006/relationships/image" Target="../media/image23.png"/><Relationship Id="rId8" Type="http://schemas.openxmlformats.org/officeDocument/2006/relationships/image" Target="../media/image22.png"/><Relationship Id="rId7" Type="http://schemas.openxmlformats.org/officeDocument/2006/relationships/image" Target="../media/image21.png"/><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 Id="rId3" Type="http://schemas.openxmlformats.org/officeDocument/2006/relationships/image" Target="../media/image14.png"/><Relationship Id="rId2" Type="http://schemas.openxmlformats.org/officeDocument/2006/relationships/image" Target="../media/image20.png"/><Relationship Id="rId11" Type="http://schemas.openxmlformats.org/officeDocument/2006/relationships/notesSlide" Target="../notesSlides/notesSlide2.xml"/><Relationship Id="rId10" Type="http://schemas.openxmlformats.org/officeDocument/2006/relationships/slideLayout" Target="../slideLayouts/slideLayout1.xml"/><Relationship Id="rId1" Type="http://schemas.openxmlformats.org/officeDocument/2006/relationships/image" Target="../media/image12.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26.wdp"/><Relationship Id="rId2" Type="http://schemas.openxmlformats.org/officeDocument/2006/relationships/image" Target="../media/image25.png"/><Relationship Id="rId1"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28.wdp"/><Relationship Id="rId1" Type="http://schemas.openxmlformats.org/officeDocument/2006/relationships/image" Target="../media/image27.png"/></Relationships>
</file>

<file path=ppt/slides/_rels/slide6.xml.rels><?xml version="1.0" encoding="UTF-8" standalone="yes"?>
<Relationships xmlns="http://schemas.openxmlformats.org/package/2006/relationships"><Relationship Id="rId9" Type="http://schemas.openxmlformats.org/officeDocument/2006/relationships/image" Target="../media/image30.png"/><Relationship Id="rId8" Type="http://schemas.openxmlformats.org/officeDocument/2006/relationships/image" Target="../media/image29.png"/><Relationship Id="rId7" Type="http://schemas.openxmlformats.org/officeDocument/2006/relationships/image" Target="../media/image21.png"/><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 Id="rId3" Type="http://schemas.openxmlformats.org/officeDocument/2006/relationships/image" Target="../media/image14.png"/><Relationship Id="rId2" Type="http://schemas.openxmlformats.org/officeDocument/2006/relationships/image" Target="../media/image20.png"/><Relationship Id="rId12" Type="http://schemas.openxmlformats.org/officeDocument/2006/relationships/notesSlide" Target="../notesSlides/notesSlide3.xml"/><Relationship Id="rId11" Type="http://schemas.openxmlformats.org/officeDocument/2006/relationships/slideLayout" Target="../slideLayouts/slideLayout1.xml"/><Relationship Id="rId10" Type="http://schemas.openxmlformats.org/officeDocument/2006/relationships/image" Target="../media/image23.png"/><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8.png"/><Relationship Id="rId2" Type="http://schemas.microsoft.com/office/2007/relationships/media" Target="../media/media1.mp4"/><Relationship Id="rId1"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hqprint">
            <a:extLst>
              <a:ext uri="{28A0092B-C50C-407E-A947-70E740481C1C}">
                <a14:useLocalDpi xmlns:a14="http://schemas.microsoft.com/office/drawing/2010/main" val="0"/>
              </a:ext>
            </a:extLst>
          </a:blip>
          <a:srcRect l="15238"/>
          <a:stretch>
            <a:fillRect/>
          </a:stretch>
        </p:blipFill>
        <p:spPr>
          <a:xfrm rot="5400000">
            <a:off x="2651601" y="-2682400"/>
            <a:ext cx="6888800" cy="12192002"/>
          </a:xfrm>
          <a:prstGeom prst="rect">
            <a:avLst/>
          </a:prstGeom>
        </p:spPr>
      </p:pic>
      <p:grpSp>
        <p:nvGrpSpPr>
          <p:cNvPr id="9" name="组合 8"/>
          <p:cNvGrpSpPr/>
          <p:nvPr/>
        </p:nvGrpSpPr>
        <p:grpSpPr>
          <a:xfrm rot="20698210">
            <a:off x="1263839" y="-896350"/>
            <a:ext cx="9852975" cy="8528394"/>
            <a:chOff x="1218520" y="-303389"/>
            <a:chExt cx="9754962" cy="8512059"/>
          </a:xfrm>
        </p:grpSpPr>
        <p:pic>
          <p:nvPicPr>
            <p:cNvPr id="4" name="图片 3"/>
            <p:cNvPicPr>
              <a:picLocks noChangeAspect="1"/>
            </p:cNvPicPr>
            <p:nvPr/>
          </p:nvPicPr>
          <p:blipFill rotWithShape="1">
            <a:blip r:embed="rId2" cstate="hqprint">
              <a:extLst>
                <a:ext uri="{28A0092B-C50C-407E-A947-70E740481C1C}">
                  <a14:useLocalDpi xmlns:a14="http://schemas.microsoft.com/office/drawing/2010/main" val="0"/>
                </a:ext>
              </a:extLst>
            </a:blip>
            <a:srcRect t="23606"/>
            <a:stretch>
              <a:fillRect/>
            </a:stretch>
          </p:blipFill>
          <p:spPr>
            <a:xfrm rot="17958201">
              <a:off x="1839971" y="-924840"/>
              <a:ext cx="8512059" cy="9754962"/>
            </a:xfrm>
            <a:prstGeom prst="rect">
              <a:avLst/>
            </a:prstGeom>
          </p:spPr>
        </p:pic>
        <p:pic>
          <p:nvPicPr>
            <p:cNvPr id="5" name="图片 4"/>
            <p:cNvPicPr>
              <a:picLocks noChangeAspect="1"/>
            </p:cNvPicPr>
            <p:nvPr/>
          </p:nvPicPr>
          <p:blipFill rotWithShape="1">
            <a:blip r:embed="rId3" cstate="hqprint">
              <a:extLst>
                <a:ext uri="{28A0092B-C50C-407E-A947-70E740481C1C}">
                  <a14:useLocalDpi xmlns:a14="http://schemas.microsoft.com/office/drawing/2010/main" val="0"/>
                </a:ext>
              </a:extLst>
            </a:blip>
            <a:srcRect l="27297"/>
            <a:stretch>
              <a:fillRect/>
            </a:stretch>
          </p:blipFill>
          <p:spPr>
            <a:xfrm rot="1779046">
              <a:off x="2803292" y="4691199"/>
              <a:ext cx="6030323" cy="3090122"/>
            </a:xfrm>
            <a:prstGeom prst="rect">
              <a:avLst/>
            </a:prstGeom>
          </p:spPr>
        </p:pic>
      </p:grpSp>
      <p:pic>
        <p:nvPicPr>
          <p:cNvPr id="37" name="图片 36"/>
          <p:cNvPicPr>
            <a:picLocks noChangeAspect="1"/>
          </p:cNvPicPr>
          <p:nvPr/>
        </p:nvPicPr>
        <p:blipFill rotWithShape="1">
          <a:blip r:embed="rId4" cstate="hqprint">
            <a:extLst>
              <a:ext uri="{28A0092B-C50C-407E-A947-70E740481C1C}">
                <a14:useLocalDpi xmlns:a14="http://schemas.microsoft.com/office/drawing/2010/main" val="0"/>
              </a:ext>
            </a:extLst>
          </a:blip>
          <a:srcRect l="3904" t="52269" r="80968" b="7544"/>
          <a:stretch>
            <a:fillRect/>
          </a:stretch>
        </p:blipFill>
        <p:spPr>
          <a:xfrm rot="1779046">
            <a:off x="79699" y="20320"/>
            <a:ext cx="1521622" cy="1505946"/>
          </a:xfrm>
          <a:prstGeom prst="rect">
            <a:avLst/>
          </a:prstGeom>
        </p:spPr>
      </p:pic>
      <p:pic>
        <p:nvPicPr>
          <p:cNvPr id="39" name="图片 38"/>
          <p:cNvPicPr>
            <a:picLocks noChangeAspect="1"/>
          </p:cNvPicPr>
          <p:nvPr/>
        </p:nvPicPr>
        <p:blipFill rotWithShape="1">
          <a:blip r:embed="rId2" cstate="hqprint">
            <a:extLst>
              <a:ext uri="{28A0092B-C50C-407E-A947-70E740481C1C}">
                <a14:useLocalDpi xmlns:a14="http://schemas.microsoft.com/office/drawing/2010/main" val="0"/>
              </a:ext>
            </a:extLst>
          </a:blip>
          <a:srcRect l="-3" t="-173" r="81050" b="75288"/>
          <a:stretch>
            <a:fillRect/>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5" cstate="hqprint">
            <a:extLst>
              <a:ext uri="{28A0092B-C50C-407E-A947-70E740481C1C}">
                <a14:useLocalDpi xmlns:a14="http://schemas.microsoft.com/office/drawing/2010/main" val="0"/>
              </a:ext>
            </a:extLst>
          </a:blip>
          <a:srcRect l="27280" t="226" r="51052" b="74889"/>
          <a:stretch>
            <a:fillRect/>
          </a:stretch>
        </p:blipFill>
        <p:spPr>
          <a:xfrm rot="17958201">
            <a:off x="585751" y="5142314"/>
            <a:ext cx="1181243" cy="2035002"/>
          </a:xfrm>
          <a:prstGeom prst="rect">
            <a:avLst/>
          </a:prstGeom>
        </p:spPr>
      </p:pic>
      <p:pic>
        <p:nvPicPr>
          <p:cNvPr id="44" name="图片 43"/>
          <p:cNvPicPr>
            <a:picLocks noChangeAspect="1"/>
          </p:cNvPicPr>
          <p:nvPr/>
        </p:nvPicPr>
        <p:blipFill rotWithShape="1">
          <a:blip r:embed="rId6" cstate="hqprint">
            <a:extLst>
              <a:ext uri="{28A0092B-C50C-407E-A947-70E740481C1C}">
                <a14:useLocalDpi xmlns:a14="http://schemas.microsoft.com/office/drawing/2010/main" val="0"/>
              </a:ext>
            </a:extLst>
          </a:blip>
          <a:srcRect l="50135" t="1768" r="3446" b="80544"/>
          <a:stretch>
            <a:fillRect/>
          </a:stretch>
        </p:blipFill>
        <p:spPr>
          <a:xfrm rot="817189">
            <a:off x="9229210" y="-149964"/>
            <a:ext cx="2911284" cy="1664098"/>
          </a:xfrm>
          <a:prstGeom prst="rect">
            <a:avLst/>
          </a:prstGeom>
        </p:spPr>
      </p:pic>
      <p:pic>
        <p:nvPicPr>
          <p:cNvPr id="6" name="Picture 5"/>
          <p:cNvPicPr>
            <a:picLocks noChangeAspect="1"/>
          </p:cNvPicPr>
          <p:nvPr/>
        </p:nvPicPr>
        <p:blipFill>
          <a:blip r:embed="rId7"/>
          <a:stretch>
            <a:fillRect/>
          </a:stretch>
        </p:blipFill>
        <p:spPr>
          <a:xfrm>
            <a:off x="2723459" y="2006247"/>
            <a:ext cx="7145131" cy="2274005"/>
          </a:xfrm>
          <a:prstGeom prst="rect">
            <a:avLst/>
          </a:prstGeom>
        </p:spPr>
      </p:pic>
      <p:pic>
        <p:nvPicPr>
          <p:cNvPr id="7" name="Picture 6"/>
          <p:cNvPicPr>
            <a:picLocks noChangeAspect="1"/>
          </p:cNvPicPr>
          <p:nvPr/>
        </p:nvPicPr>
        <p:blipFill>
          <a:blip r:embed="rId8"/>
          <a:stretch>
            <a:fillRect/>
          </a:stretch>
        </p:blipFill>
        <p:spPr>
          <a:xfrm>
            <a:off x="4399998" y="695653"/>
            <a:ext cx="3581952" cy="112385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112846" y="2759025"/>
            <a:ext cx="3343735" cy="334373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87462" y="259770"/>
            <a:ext cx="3265241" cy="3265241"/>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2727" r="16365"/>
          <a:stretch>
            <a:fillRect/>
          </a:stretch>
        </p:blipFill>
        <p:spPr>
          <a:xfrm>
            <a:off x="239349" y="302433"/>
            <a:ext cx="4642616" cy="412845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cxnSp>
        <p:nvCxnSpPr>
          <p:cNvPr id="8" name="Straight Connector 7"/>
          <p:cNvCxnSpPr/>
          <p:nvPr/>
        </p:nvCxnSpPr>
        <p:spPr>
          <a:xfrm>
            <a:off x="1295467" y="86585"/>
            <a:ext cx="1265191" cy="22800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4" idx="0"/>
          </p:cNvCxnSpPr>
          <p:nvPr/>
        </p:nvCxnSpPr>
        <p:spPr>
          <a:xfrm>
            <a:off x="2560658" y="302434"/>
            <a:ext cx="1" cy="20487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6806771" y="3138287"/>
            <a:ext cx="1111864" cy="33630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6267906" y="3145817"/>
            <a:ext cx="544359" cy="17233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7430244" y="2534314"/>
            <a:ext cx="3909603" cy="320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732666" y="644692"/>
            <a:ext cx="3598332" cy="18925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5248276" y="190500"/>
            <a:ext cx="2228849" cy="810224"/>
            <a:chOff x="4652806" y="2406903"/>
            <a:chExt cx="2490519" cy="1064578"/>
          </a:xfrm>
        </p:grpSpPr>
        <p:sp>
          <p:nvSpPr>
            <p:cNvPr id="15" name="Rectangle: Rounded Corners 14"/>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p:cNvSpPr txBox="1"/>
            <p:nvPr/>
          </p:nvSpPr>
          <p:spPr>
            <a:xfrm>
              <a:off x="4674302" y="2481757"/>
              <a:ext cx="2447527" cy="3665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Góc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nhọn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par>
                          <p:cTn id="11" fill="hold">
                            <p:stCondLst>
                              <p:cond delay="500"/>
                            </p:stCondLst>
                            <p:childTnLst>
                              <p:par>
                                <p:cTn id="12" presetID="22" presetClass="emph" presetSubtype="0" repeatCount="5000" fill="hold" nodeType="afterEffect">
                                  <p:stCondLst>
                                    <p:cond delay="0"/>
                                  </p:stCondLst>
                                  <p:childTnLst>
                                    <p:animClr clrSpc="hsl" dir="cw">
                                      <p:cBhvr override="childStyle">
                                        <p:cTn id="13" dur="500" fill="hold"/>
                                        <p:tgtEl>
                                          <p:spTgt spid="8"/>
                                        </p:tgtEl>
                                        <p:attrNameLst>
                                          <p:attrName>style.color</p:attrName>
                                        </p:attrNameLst>
                                      </p:cBhvr>
                                      <p:by>
                                        <p:hsl h="-7200000" s="0" l="0"/>
                                      </p:by>
                                    </p:animClr>
                                    <p:animClr clrSpc="hsl" dir="cw">
                                      <p:cBhvr>
                                        <p:cTn id="14" dur="500" fill="hold"/>
                                        <p:tgtEl>
                                          <p:spTgt spid="8"/>
                                        </p:tgtEl>
                                        <p:attrNameLst>
                                          <p:attrName>fillcolor</p:attrName>
                                        </p:attrNameLst>
                                      </p:cBhvr>
                                      <p:by>
                                        <p:hsl h="-7200000" s="0" l="0"/>
                                      </p:by>
                                    </p:animClr>
                                    <p:animClr clrSpc="hsl" dir="cw">
                                      <p:cBhvr>
                                        <p:cTn id="15" dur="500" fill="hold"/>
                                        <p:tgtEl>
                                          <p:spTgt spid="8"/>
                                        </p:tgtEl>
                                        <p:attrNameLst>
                                          <p:attrName>stroke.color</p:attrName>
                                        </p:attrNameLst>
                                      </p:cBhvr>
                                      <p:by>
                                        <p:hsl h="-7200000" s="0" l="0"/>
                                      </p:by>
                                    </p:animClr>
                                    <p:set>
                                      <p:cBhvr>
                                        <p:cTn id="16" dur="500" fill="hold"/>
                                        <p:tgtEl>
                                          <p:spTgt spid="8"/>
                                        </p:tgtEl>
                                        <p:attrNameLst>
                                          <p:attrName>fill.type</p:attrName>
                                        </p:attrNameLst>
                                      </p:cBhvr>
                                      <p:to>
                                        <p:strVal val="solid"/>
                                      </p:to>
                                    </p:set>
                                  </p:childTnLst>
                                </p:cTn>
                              </p:par>
                              <p:par>
                                <p:cTn id="17" presetID="22" presetClass="emph" presetSubtype="0" repeatCount="5000" fill="hold" nodeType="with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right)">
                                      <p:cBhvr>
                                        <p:cTn id="26" dur="500"/>
                                        <p:tgtEl>
                                          <p:spTgt spid="13"/>
                                        </p:tgtEl>
                                      </p:cBhvr>
                                    </p:animEffect>
                                  </p:childTnLst>
                                </p:cTn>
                              </p:par>
                              <p:par>
                                <p:cTn id="27" presetID="22" presetClass="entr" presetSubtype="2"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right)">
                                      <p:cBhvr>
                                        <p:cTn id="29" dur="500"/>
                                        <p:tgtEl>
                                          <p:spTgt spid="12"/>
                                        </p:tgtEl>
                                      </p:cBhvr>
                                    </p:animEffect>
                                  </p:childTnLst>
                                </p:cTn>
                              </p:par>
                            </p:childTnLst>
                          </p:cTn>
                        </p:par>
                        <p:par>
                          <p:cTn id="30" fill="hold">
                            <p:stCondLst>
                              <p:cond delay="500"/>
                            </p:stCondLst>
                            <p:childTnLst>
                              <p:par>
                                <p:cTn id="31" presetID="22" presetClass="emph" presetSubtype="0" repeatCount="5000" fill="hold" nodeType="afterEffect">
                                  <p:stCondLst>
                                    <p:cond delay="0"/>
                                  </p:stCondLst>
                                  <p:childTnLst>
                                    <p:animClr clrSpc="hsl" dir="cw">
                                      <p:cBhvr override="childStyle">
                                        <p:cTn id="32" dur="500" fill="hold"/>
                                        <p:tgtEl>
                                          <p:spTgt spid="12"/>
                                        </p:tgtEl>
                                        <p:attrNameLst>
                                          <p:attrName>style.color</p:attrName>
                                        </p:attrNameLst>
                                      </p:cBhvr>
                                      <p:by>
                                        <p:hsl h="-7200000" s="0" l="0"/>
                                      </p:by>
                                    </p:animClr>
                                    <p:animClr clrSpc="hsl" dir="cw">
                                      <p:cBhvr>
                                        <p:cTn id="33" dur="500" fill="hold"/>
                                        <p:tgtEl>
                                          <p:spTgt spid="12"/>
                                        </p:tgtEl>
                                        <p:attrNameLst>
                                          <p:attrName>fillcolor</p:attrName>
                                        </p:attrNameLst>
                                      </p:cBhvr>
                                      <p:by>
                                        <p:hsl h="-7200000" s="0" l="0"/>
                                      </p:by>
                                    </p:animClr>
                                    <p:animClr clrSpc="hsl" dir="cw">
                                      <p:cBhvr>
                                        <p:cTn id="34" dur="500" fill="hold"/>
                                        <p:tgtEl>
                                          <p:spTgt spid="12"/>
                                        </p:tgtEl>
                                        <p:attrNameLst>
                                          <p:attrName>stroke.color</p:attrName>
                                        </p:attrNameLst>
                                      </p:cBhvr>
                                      <p:by>
                                        <p:hsl h="-7200000" s="0" l="0"/>
                                      </p:by>
                                    </p:animClr>
                                    <p:set>
                                      <p:cBhvr>
                                        <p:cTn id="35" dur="500" fill="hold"/>
                                        <p:tgtEl>
                                          <p:spTgt spid="12"/>
                                        </p:tgtEl>
                                        <p:attrNameLst>
                                          <p:attrName>fill.type</p:attrName>
                                        </p:attrNameLst>
                                      </p:cBhvr>
                                      <p:to>
                                        <p:strVal val="solid"/>
                                      </p:to>
                                    </p:set>
                                  </p:childTnLst>
                                </p:cTn>
                              </p:par>
                              <p:par>
                                <p:cTn id="36" presetID="22" presetClass="emph" presetSubtype="0" repeatCount="5000" fill="hold" nodeType="withEffect">
                                  <p:stCondLst>
                                    <p:cond delay="0"/>
                                  </p:stCondLst>
                                  <p:childTnLst>
                                    <p:animClr clrSpc="hsl" dir="cw">
                                      <p:cBhvr override="childStyle">
                                        <p:cTn id="37" dur="500" fill="hold"/>
                                        <p:tgtEl>
                                          <p:spTgt spid="13"/>
                                        </p:tgtEl>
                                        <p:attrNameLst>
                                          <p:attrName>style.color</p:attrName>
                                        </p:attrNameLst>
                                      </p:cBhvr>
                                      <p:by>
                                        <p:hsl h="-7200000" s="0" l="0"/>
                                      </p:by>
                                    </p:animClr>
                                    <p:animClr clrSpc="hsl" dir="cw">
                                      <p:cBhvr>
                                        <p:cTn id="38" dur="500" fill="hold"/>
                                        <p:tgtEl>
                                          <p:spTgt spid="13"/>
                                        </p:tgtEl>
                                        <p:attrNameLst>
                                          <p:attrName>fillcolor</p:attrName>
                                        </p:attrNameLst>
                                      </p:cBhvr>
                                      <p:by>
                                        <p:hsl h="-7200000" s="0" l="0"/>
                                      </p:by>
                                    </p:animClr>
                                    <p:animClr clrSpc="hsl" dir="cw">
                                      <p:cBhvr>
                                        <p:cTn id="39" dur="500" fill="hold"/>
                                        <p:tgtEl>
                                          <p:spTgt spid="13"/>
                                        </p:tgtEl>
                                        <p:attrNameLst>
                                          <p:attrName>stroke.color</p:attrName>
                                        </p:attrNameLst>
                                      </p:cBhvr>
                                      <p:by>
                                        <p:hsl h="-7200000" s="0" l="0"/>
                                      </p:by>
                                    </p:animClr>
                                    <p:set>
                                      <p:cBhvr>
                                        <p:cTn id="40" dur="500" fill="hold"/>
                                        <p:tgtEl>
                                          <p:spTgt spid="13"/>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up)">
                                      <p:cBhvr>
                                        <p:cTn id="45" dur="500"/>
                                        <p:tgtEl>
                                          <p:spTgt spid="10"/>
                                        </p:tgtEl>
                                      </p:cBhvr>
                                    </p:animEffect>
                                  </p:childTnLst>
                                </p:cTn>
                              </p:par>
                              <p:par>
                                <p:cTn id="46" presetID="22" presetClass="entr" presetSubtype="1"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up)">
                                      <p:cBhvr>
                                        <p:cTn id="48" dur="500"/>
                                        <p:tgtEl>
                                          <p:spTgt spid="11"/>
                                        </p:tgtEl>
                                      </p:cBhvr>
                                    </p:animEffect>
                                  </p:childTnLst>
                                </p:cTn>
                              </p:par>
                            </p:childTnLst>
                          </p:cTn>
                        </p:par>
                        <p:par>
                          <p:cTn id="49" fill="hold">
                            <p:stCondLst>
                              <p:cond delay="500"/>
                            </p:stCondLst>
                            <p:childTnLst>
                              <p:par>
                                <p:cTn id="50" presetID="22" presetClass="emph" presetSubtype="0" repeatCount="5000" fill="hold" nodeType="afterEffect">
                                  <p:stCondLst>
                                    <p:cond delay="0"/>
                                  </p:stCondLst>
                                  <p:childTnLst>
                                    <p:animClr clrSpc="hsl" dir="cw">
                                      <p:cBhvr override="childStyle">
                                        <p:cTn id="51" dur="500" fill="hold"/>
                                        <p:tgtEl>
                                          <p:spTgt spid="11"/>
                                        </p:tgtEl>
                                        <p:attrNameLst>
                                          <p:attrName>style.color</p:attrName>
                                        </p:attrNameLst>
                                      </p:cBhvr>
                                      <p:by>
                                        <p:hsl h="-7200000" s="0" l="0"/>
                                      </p:by>
                                    </p:animClr>
                                    <p:animClr clrSpc="hsl" dir="cw">
                                      <p:cBhvr>
                                        <p:cTn id="52" dur="500" fill="hold"/>
                                        <p:tgtEl>
                                          <p:spTgt spid="11"/>
                                        </p:tgtEl>
                                        <p:attrNameLst>
                                          <p:attrName>fillcolor</p:attrName>
                                        </p:attrNameLst>
                                      </p:cBhvr>
                                      <p:by>
                                        <p:hsl h="-7200000" s="0" l="0"/>
                                      </p:by>
                                    </p:animClr>
                                    <p:animClr clrSpc="hsl" dir="cw">
                                      <p:cBhvr>
                                        <p:cTn id="53" dur="500" fill="hold"/>
                                        <p:tgtEl>
                                          <p:spTgt spid="11"/>
                                        </p:tgtEl>
                                        <p:attrNameLst>
                                          <p:attrName>stroke.color</p:attrName>
                                        </p:attrNameLst>
                                      </p:cBhvr>
                                      <p:by>
                                        <p:hsl h="-7200000" s="0" l="0"/>
                                      </p:by>
                                    </p:animClr>
                                    <p:set>
                                      <p:cBhvr>
                                        <p:cTn id="54" dur="500" fill="hold"/>
                                        <p:tgtEl>
                                          <p:spTgt spid="11"/>
                                        </p:tgtEl>
                                        <p:attrNameLst>
                                          <p:attrName>fill.type</p:attrName>
                                        </p:attrNameLst>
                                      </p:cBhvr>
                                      <p:to>
                                        <p:strVal val="solid"/>
                                      </p:to>
                                    </p:set>
                                  </p:childTnLst>
                                </p:cTn>
                              </p:par>
                              <p:par>
                                <p:cTn id="55" presetID="22" presetClass="emph" presetSubtype="0" repeatCount="5000" fill="hold" nodeType="withEffect">
                                  <p:stCondLst>
                                    <p:cond delay="0"/>
                                  </p:stCondLst>
                                  <p:childTnLst>
                                    <p:animClr clrSpc="hsl" dir="cw">
                                      <p:cBhvr override="childStyle">
                                        <p:cTn id="56" dur="500" fill="hold"/>
                                        <p:tgtEl>
                                          <p:spTgt spid="10"/>
                                        </p:tgtEl>
                                        <p:attrNameLst>
                                          <p:attrName>style.color</p:attrName>
                                        </p:attrNameLst>
                                      </p:cBhvr>
                                      <p:by>
                                        <p:hsl h="-7200000" s="0" l="0"/>
                                      </p:by>
                                    </p:animClr>
                                    <p:animClr clrSpc="hsl" dir="cw">
                                      <p:cBhvr>
                                        <p:cTn id="57" dur="500" fill="hold"/>
                                        <p:tgtEl>
                                          <p:spTgt spid="10"/>
                                        </p:tgtEl>
                                        <p:attrNameLst>
                                          <p:attrName>fillcolor</p:attrName>
                                        </p:attrNameLst>
                                      </p:cBhvr>
                                      <p:by>
                                        <p:hsl h="-7200000" s="0" l="0"/>
                                      </p:by>
                                    </p:animClr>
                                    <p:animClr clrSpc="hsl" dir="cw">
                                      <p:cBhvr>
                                        <p:cTn id="58" dur="500" fill="hold"/>
                                        <p:tgtEl>
                                          <p:spTgt spid="10"/>
                                        </p:tgtEl>
                                        <p:attrNameLst>
                                          <p:attrName>stroke.color</p:attrName>
                                        </p:attrNameLst>
                                      </p:cBhvr>
                                      <p:by>
                                        <p:hsl h="-7200000" s="0" l="0"/>
                                      </p:by>
                                    </p:animClr>
                                    <p:set>
                                      <p:cBhvr>
                                        <p:cTn id="59" dur="5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78737" y="1816807"/>
            <a:ext cx="4254668" cy="425466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0234" y="230449"/>
            <a:ext cx="3517860" cy="397958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8087" y="2499577"/>
            <a:ext cx="3264363" cy="321282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cxnSp>
        <p:nvCxnSpPr>
          <p:cNvPr id="17" name="Straight Connector 16"/>
          <p:cNvCxnSpPr/>
          <p:nvPr/>
        </p:nvCxnSpPr>
        <p:spPr>
          <a:xfrm>
            <a:off x="2399156" y="3939755"/>
            <a:ext cx="1368121" cy="24655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403919" y="1028734"/>
            <a:ext cx="0" cy="29500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7098983" y="2818998"/>
            <a:ext cx="1491323" cy="26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6284776" y="230448"/>
            <a:ext cx="824885" cy="25885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942485" y="1604798"/>
            <a:ext cx="1230211" cy="22653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8626245" y="3833302"/>
            <a:ext cx="1554025" cy="257202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5400676" y="5467350"/>
            <a:ext cx="2228849" cy="810224"/>
            <a:chOff x="4652806" y="2406903"/>
            <a:chExt cx="2490519" cy="1064578"/>
          </a:xfrm>
        </p:grpSpPr>
        <p:sp>
          <p:nvSpPr>
            <p:cNvPr id="24" name="Rectangle: Rounded Corners 23"/>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4674301" y="2481758"/>
              <a:ext cx="2447527" cy="8492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Góc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tù</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par>
                          <p:cTn id="11" fill="hold">
                            <p:stCondLst>
                              <p:cond delay="500"/>
                            </p:stCondLst>
                            <p:childTnLst>
                              <p:par>
                                <p:cTn id="12" presetID="22" presetClass="emph" presetSubtype="0" repeatCount="5000" fill="hold" nodeType="afterEffect">
                                  <p:stCondLst>
                                    <p:cond delay="0"/>
                                  </p:stCondLst>
                                  <p:childTnLst>
                                    <p:animClr clrSpc="hsl" dir="cw">
                                      <p:cBhvr override="childStyle">
                                        <p:cTn id="13" dur="500" fill="hold"/>
                                        <p:tgtEl>
                                          <p:spTgt spid="17"/>
                                        </p:tgtEl>
                                        <p:attrNameLst>
                                          <p:attrName>style.color</p:attrName>
                                        </p:attrNameLst>
                                      </p:cBhvr>
                                      <p:by>
                                        <p:hsl h="-7200000" s="0" l="0"/>
                                      </p:by>
                                    </p:animClr>
                                    <p:animClr clrSpc="hsl" dir="cw">
                                      <p:cBhvr>
                                        <p:cTn id="14" dur="500" fill="hold"/>
                                        <p:tgtEl>
                                          <p:spTgt spid="17"/>
                                        </p:tgtEl>
                                        <p:attrNameLst>
                                          <p:attrName>fillcolor</p:attrName>
                                        </p:attrNameLst>
                                      </p:cBhvr>
                                      <p:by>
                                        <p:hsl h="-7200000" s="0" l="0"/>
                                      </p:by>
                                    </p:animClr>
                                    <p:animClr clrSpc="hsl" dir="cw">
                                      <p:cBhvr>
                                        <p:cTn id="15" dur="500" fill="hold"/>
                                        <p:tgtEl>
                                          <p:spTgt spid="17"/>
                                        </p:tgtEl>
                                        <p:attrNameLst>
                                          <p:attrName>stroke.color</p:attrName>
                                        </p:attrNameLst>
                                      </p:cBhvr>
                                      <p:by>
                                        <p:hsl h="-7200000" s="0" l="0"/>
                                      </p:by>
                                    </p:animClr>
                                    <p:set>
                                      <p:cBhvr>
                                        <p:cTn id="16" dur="500" fill="hold"/>
                                        <p:tgtEl>
                                          <p:spTgt spid="17"/>
                                        </p:tgtEl>
                                        <p:attrNameLst>
                                          <p:attrName>fill.type</p:attrName>
                                        </p:attrNameLst>
                                      </p:cBhvr>
                                      <p:to>
                                        <p:strVal val="solid"/>
                                      </p:to>
                                    </p:set>
                                  </p:childTnLst>
                                </p:cTn>
                              </p:par>
                              <p:par>
                                <p:cTn id="17" presetID="22" presetClass="emph" presetSubtype="0" repeatCount="5000" fill="hold" nodeType="withEffect">
                                  <p:stCondLst>
                                    <p:cond delay="0"/>
                                  </p:stCondLst>
                                  <p:childTnLst>
                                    <p:animClr clrSpc="hsl" dir="cw">
                                      <p:cBhvr override="childStyle">
                                        <p:cTn id="18" dur="500" fill="hold"/>
                                        <p:tgtEl>
                                          <p:spTgt spid="18"/>
                                        </p:tgtEl>
                                        <p:attrNameLst>
                                          <p:attrName>style.color</p:attrName>
                                        </p:attrNameLst>
                                      </p:cBhvr>
                                      <p:by>
                                        <p:hsl h="-7200000" s="0" l="0"/>
                                      </p:by>
                                    </p:animClr>
                                    <p:animClr clrSpc="hsl" dir="cw">
                                      <p:cBhvr>
                                        <p:cTn id="19" dur="500" fill="hold"/>
                                        <p:tgtEl>
                                          <p:spTgt spid="18"/>
                                        </p:tgtEl>
                                        <p:attrNameLst>
                                          <p:attrName>fillcolor</p:attrName>
                                        </p:attrNameLst>
                                      </p:cBhvr>
                                      <p:by>
                                        <p:hsl h="-7200000" s="0" l="0"/>
                                      </p:by>
                                    </p:animClr>
                                    <p:animClr clrSpc="hsl" dir="cw">
                                      <p:cBhvr>
                                        <p:cTn id="20" dur="500" fill="hold"/>
                                        <p:tgtEl>
                                          <p:spTgt spid="18"/>
                                        </p:tgtEl>
                                        <p:attrNameLst>
                                          <p:attrName>stroke.color</p:attrName>
                                        </p:attrNameLst>
                                      </p:cBhvr>
                                      <p:by>
                                        <p:hsl h="-7200000" s="0" l="0"/>
                                      </p:by>
                                    </p:animClr>
                                    <p:set>
                                      <p:cBhvr>
                                        <p:cTn id="21" dur="500" fill="hold"/>
                                        <p:tgtEl>
                                          <p:spTgt spid="18"/>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up)">
                                      <p:cBhvr>
                                        <p:cTn id="26" dur="500"/>
                                        <p:tgtEl>
                                          <p:spTgt spid="22"/>
                                        </p:tgtEl>
                                      </p:cBhvr>
                                    </p:animEffect>
                                  </p:childTnLst>
                                </p:cTn>
                              </p:par>
                              <p:par>
                                <p:cTn id="27" presetID="22" presetClass="entr" presetSubtype="4"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par>
                          <p:cTn id="30" fill="hold">
                            <p:stCondLst>
                              <p:cond delay="500"/>
                            </p:stCondLst>
                            <p:childTnLst>
                              <p:par>
                                <p:cTn id="31" presetID="22" presetClass="emph" presetSubtype="0" repeatCount="5000" fill="hold" nodeType="afterEffect">
                                  <p:stCondLst>
                                    <p:cond delay="0"/>
                                  </p:stCondLst>
                                  <p:childTnLst>
                                    <p:animClr clrSpc="hsl" dir="cw">
                                      <p:cBhvr override="childStyle">
                                        <p:cTn id="32" dur="500" fill="hold"/>
                                        <p:tgtEl>
                                          <p:spTgt spid="21"/>
                                        </p:tgtEl>
                                        <p:attrNameLst>
                                          <p:attrName>style.color</p:attrName>
                                        </p:attrNameLst>
                                      </p:cBhvr>
                                      <p:by>
                                        <p:hsl h="-7200000" s="0" l="0"/>
                                      </p:by>
                                    </p:animClr>
                                    <p:animClr clrSpc="hsl" dir="cw">
                                      <p:cBhvr>
                                        <p:cTn id="33" dur="500" fill="hold"/>
                                        <p:tgtEl>
                                          <p:spTgt spid="21"/>
                                        </p:tgtEl>
                                        <p:attrNameLst>
                                          <p:attrName>fillcolor</p:attrName>
                                        </p:attrNameLst>
                                      </p:cBhvr>
                                      <p:by>
                                        <p:hsl h="-7200000" s="0" l="0"/>
                                      </p:by>
                                    </p:animClr>
                                    <p:animClr clrSpc="hsl" dir="cw">
                                      <p:cBhvr>
                                        <p:cTn id="34" dur="500" fill="hold"/>
                                        <p:tgtEl>
                                          <p:spTgt spid="21"/>
                                        </p:tgtEl>
                                        <p:attrNameLst>
                                          <p:attrName>stroke.color</p:attrName>
                                        </p:attrNameLst>
                                      </p:cBhvr>
                                      <p:by>
                                        <p:hsl h="-7200000" s="0" l="0"/>
                                      </p:by>
                                    </p:animClr>
                                    <p:set>
                                      <p:cBhvr>
                                        <p:cTn id="35" dur="500" fill="hold"/>
                                        <p:tgtEl>
                                          <p:spTgt spid="21"/>
                                        </p:tgtEl>
                                        <p:attrNameLst>
                                          <p:attrName>fill.type</p:attrName>
                                        </p:attrNameLst>
                                      </p:cBhvr>
                                      <p:to>
                                        <p:strVal val="solid"/>
                                      </p:to>
                                    </p:set>
                                  </p:childTnLst>
                                </p:cTn>
                              </p:par>
                              <p:par>
                                <p:cTn id="36" presetID="22" presetClass="emph" presetSubtype="0" repeatCount="5000" fill="hold" nodeType="withEffect">
                                  <p:stCondLst>
                                    <p:cond delay="0"/>
                                  </p:stCondLst>
                                  <p:childTnLst>
                                    <p:animClr clrSpc="hsl" dir="cw">
                                      <p:cBhvr override="childStyle">
                                        <p:cTn id="37" dur="500" fill="hold"/>
                                        <p:tgtEl>
                                          <p:spTgt spid="22"/>
                                        </p:tgtEl>
                                        <p:attrNameLst>
                                          <p:attrName>style.color</p:attrName>
                                        </p:attrNameLst>
                                      </p:cBhvr>
                                      <p:by>
                                        <p:hsl h="-7200000" s="0" l="0"/>
                                      </p:by>
                                    </p:animClr>
                                    <p:animClr clrSpc="hsl" dir="cw">
                                      <p:cBhvr>
                                        <p:cTn id="38" dur="500" fill="hold"/>
                                        <p:tgtEl>
                                          <p:spTgt spid="22"/>
                                        </p:tgtEl>
                                        <p:attrNameLst>
                                          <p:attrName>fillcolor</p:attrName>
                                        </p:attrNameLst>
                                      </p:cBhvr>
                                      <p:by>
                                        <p:hsl h="-7200000" s="0" l="0"/>
                                      </p:by>
                                    </p:animClr>
                                    <p:animClr clrSpc="hsl" dir="cw">
                                      <p:cBhvr>
                                        <p:cTn id="39" dur="500" fill="hold"/>
                                        <p:tgtEl>
                                          <p:spTgt spid="22"/>
                                        </p:tgtEl>
                                        <p:attrNameLst>
                                          <p:attrName>stroke.color</p:attrName>
                                        </p:attrNameLst>
                                      </p:cBhvr>
                                      <p:by>
                                        <p:hsl h="-7200000" s="0" l="0"/>
                                      </p:by>
                                    </p:animClr>
                                    <p:set>
                                      <p:cBhvr>
                                        <p:cTn id="40" dur="500" fill="hold"/>
                                        <p:tgtEl>
                                          <p:spTgt spid="22"/>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par>
                                <p:cTn id="46" presetID="22" presetClass="entr" presetSubtype="4"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down)">
                                      <p:cBhvr>
                                        <p:cTn id="48" dur="500"/>
                                        <p:tgtEl>
                                          <p:spTgt spid="20"/>
                                        </p:tgtEl>
                                      </p:cBhvr>
                                    </p:animEffect>
                                  </p:childTnLst>
                                </p:cTn>
                              </p:par>
                            </p:childTnLst>
                          </p:cTn>
                        </p:par>
                        <p:par>
                          <p:cTn id="49" fill="hold">
                            <p:stCondLst>
                              <p:cond delay="500"/>
                            </p:stCondLst>
                            <p:childTnLst>
                              <p:par>
                                <p:cTn id="50" presetID="22" presetClass="emph" presetSubtype="0" repeatCount="5000" fill="hold" nodeType="afterEffect">
                                  <p:stCondLst>
                                    <p:cond delay="0"/>
                                  </p:stCondLst>
                                  <p:childTnLst>
                                    <p:animClr clrSpc="hsl" dir="cw">
                                      <p:cBhvr override="childStyle">
                                        <p:cTn id="51" dur="500" fill="hold"/>
                                        <p:tgtEl>
                                          <p:spTgt spid="20"/>
                                        </p:tgtEl>
                                        <p:attrNameLst>
                                          <p:attrName>style.color</p:attrName>
                                        </p:attrNameLst>
                                      </p:cBhvr>
                                      <p:by>
                                        <p:hsl h="-7200000" s="0" l="0"/>
                                      </p:by>
                                    </p:animClr>
                                    <p:animClr clrSpc="hsl" dir="cw">
                                      <p:cBhvr>
                                        <p:cTn id="52" dur="500" fill="hold"/>
                                        <p:tgtEl>
                                          <p:spTgt spid="20"/>
                                        </p:tgtEl>
                                        <p:attrNameLst>
                                          <p:attrName>fillcolor</p:attrName>
                                        </p:attrNameLst>
                                      </p:cBhvr>
                                      <p:by>
                                        <p:hsl h="-7200000" s="0" l="0"/>
                                      </p:by>
                                    </p:animClr>
                                    <p:animClr clrSpc="hsl" dir="cw">
                                      <p:cBhvr>
                                        <p:cTn id="53" dur="500" fill="hold"/>
                                        <p:tgtEl>
                                          <p:spTgt spid="20"/>
                                        </p:tgtEl>
                                        <p:attrNameLst>
                                          <p:attrName>stroke.color</p:attrName>
                                        </p:attrNameLst>
                                      </p:cBhvr>
                                      <p:by>
                                        <p:hsl h="-7200000" s="0" l="0"/>
                                      </p:by>
                                    </p:animClr>
                                    <p:set>
                                      <p:cBhvr>
                                        <p:cTn id="54" dur="500" fill="hold"/>
                                        <p:tgtEl>
                                          <p:spTgt spid="20"/>
                                        </p:tgtEl>
                                        <p:attrNameLst>
                                          <p:attrName>fill.type</p:attrName>
                                        </p:attrNameLst>
                                      </p:cBhvr>
                                      <p:to>
                                        <p:strVal val="solid"/>
                                      </p:to>
                                    </p:set>
                                  </p:childTnLst>
                                </p:cTn>
                              </p:par>
                              <p:par>
                                <p:cTn id="55" presetID="22" presetClass="emph" presetSubtype="0" repeatCount="5000" fill="hold" nodeType="withEffect">
                                  <p:stCondLst>
                                    <p:cond delay="0"/>
                                  </p:stCondLst>
                                  <p:childTnLst>
                                    <p:animClr clrSpc="hsl" dir="cw">
                                      <p:cBhvr override="childStyle">
                                        <p:cTn id="56" dur="500" fill="hold"/>
                                        <p:tgtEl>
                                          <p:spTgt spid="19"/>
                                        </p:tgtEl>
                                        <p:attrNameLst>
                                          <p:attrName>style.color</p:attrName>
                                        </p:attrNameLst>
                                      </p:cBhvr>
                                      <p:by>
                                        <p:hsl h="-7200000" s="0" l="0"/>
                                      </p:by>
                                    </p:animClr>
                                    <p:animClr clrSpc="hsl" dir="cw">
                                      <p:cBhvr>
                                        <p:cTn id="57" dur="500" fill="hold"/>
                                        <p:tgtEl>
                                          <p:spTgt spid="19"/>
                                        </p:tgtEl>
                                        <p:attrNameLst>
                                          <p:attrName>fillcolor</p:attrName>
                                        </p:attrNameLst>
                                      </p:cBhvr>
                                      <p:by>
                                        <p:hsl h="-7200000" s="0" l="0"/>
                                      </p:by>
                                    </p:animClr>
                                    <p:animClr clrSpc="hsl" dir="cw">
                                      <p:cBhvr>
                                        <p:cTn id="58" dur="500" fill="hold"/>
                                        <p:tgtEl>
                                          <p:spTgt spid="19"/>
                                        </p:tgtEl>
                                        <p:attrNameLst>
                                          <p:attrName>stroke.color</p:attrName>
                                        </p:attrNameLst>
                                      </p:cBhvr>
                                      <p:by>
                                        <p:hsl h="-7200000" s="0" l="0"/>
                                      </p:by>
                                    </p:animClr>
                                    <p:set>
                                      <p:cBhvr>
                                        <p:cTn id="59" dur="500" fill="hold"/>
                                        <p:tgtEl>
                                          <p:spTgt spid="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5400676" y="5467350"/>
            <a:ext cx="2228849" cy="810224"/>
            <a:chOff x="4652806" y="2406903"/>
            <a:chExt cx="2490519" cy="1064578"/>
          </a:xfrm>
        </p:grpSpPr>
        <p:sp>
          <p:nvSpPr>
            <p:cNvPr id="24" name="Rectangle: Rounded Corners 23"/>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4674301" y="2481758"/>
              <a:ext cx="2447527" cy="8492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Góc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bẹt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pic>
        <p:nvPicPr>
          <p:cNvPr id="2" name="Picture 4" descr="Những điều cần lưu ý khi thiết kế cửa sổ | Báo Dân trí"/>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27194" r="27793" b="9144"/>
          <a:stretch>
            <a:fillRect/>
          </a:stretch>
        </p:blipFill>
        <p:spPr bwMode="auto">
          <a:xfrm>
            <a:off x="8718809" y="1811765"/>
            <a:ext cx="2764243" cy="292921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descr="Phần câu hỏi bài 2 trang 97 Vở bài tập toán 6 tập 2 | Vở bài tập Toán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7434" y="1691557"/>
            <a:ext cx="3496359" cy="34693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0234" y="230449"/>
            <a:ext cx="3517860" cy="397958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cxnSp>
        <p:nvCxnSpPr>
          <p:cNvPr id="8" name="Straight Connector 7"/>
          <p:cNvCxnSpPr/>
          <p:nvPr/>
        </p:nvCxnSpPr>
        <p:spPr>
          <a:xfrm>
            <a:off x="2774128" y="3387987"/>
            <a:ext cx="39481" cy="24655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783229" y="476199"/>
            <a:ext cx="0" cy="29500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7098983" y="2818998"/>
            <a:ext cx="1491323" cy="26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5615947" y="2818997"/>
            <a:ext cx="14937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0100931" y="4005064"/>
            <a:ext cx="2091069"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8298094" y="4005064"/>
            <a:ext cx="18006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par>
                          <p:cTn id="11" fill="hold">
                            <p:stCondLst>
                              <p:cond delay="500"/>
                            </p:stCondLst>
                            <p:childTnLst>
                              <p:par>
                                <p:cTn id="12" presetID="22" presetClass="emph" presetSubtype="0" repeatCount="5000" fill="hold" nodeType="afterEffect">
                                  <p:stCondLst>
                                    <p:cond delay="0"/>
                                  </p:stCondLst>
                                  <p:childTnLst>
                                    <p:animClr clrSpc="hsl" dir="cw">
                                      <p:cBhvr override="childStyle">
                                        <p:cTn id="13" dur="500" fill="hold"/>
                                        <p:tgtEl>
                                          <p:spTgt spid="8"/>
                                        </p:tgtEl>
                                        <p:attrNameLst>
                                          <p:attrName>style.color</p:attrName>
                                        </p:attrNameLst>
                                      </p:cBhvr>
                                      <p:by>
                                        <p:hsl h="-7200000" s="0" l="0"/>
                                      </p:by>
                                    </p:animClr>
                                    <p:animClr clrSpc="hsl" dir="cw">
                                      <p:cBhvr>
                                        <p:cTn id="14" dur="500" fill="hold"/>
                                        <p:tgtEl>
                                          <p:spTgt spid="8"/>
                                        </p:tgtEl>
                                        <p:attrNameLst>
                                          <p:attrName>fillcolor</p:attrName>
                                        </p:attrNameLst>
                                      </p:cBhvr>
                                      <p:by>
                                        <p:hsl h="-7200000" s="0" l="0"/>
                                      </p:by>
                                    </p:animClr>
                                    <p:animClr clrSpc="hsl" dir="cw">
                                      <p:cBhvr>
                                        <p:cTn id="15" dur="500" fill="hold"/>
                                        <p:tgtEl>
                                          <p:spTgt spid="8"/>
                                        </p:tgtEl>
                                        <p:attrNameLst>
                                          <p:attrName>stroke.color</p:attrName>
                                        </p:attrNameLst>
                                      </p:cBhvr>
                                      <p:by>
                                        <p:hsl h="-7200000" s="0" l="0"/>
                                      </p:by>
                                    </p:animClr>
                                    <p:set>
                                      <p:cBhvr>
                                        <p:cTn id="16" dur="500" fill="hold"/>
                                        <p:tgtEl>
                                          <p:spTgt spid="8"/>
                                        </p:tgtEl>
                                        <p:attrNameLst>
                                          <p:attrName>fill.type</p:attrName>
                                        </p:attrNameLst>
                                      </p:cBhvr>
                                      <p:to>
                                        <p:strVal val="solid"/>
                                      </p:to>
                                    </p:set>
                                  </p:childTnLst>
                                </p:cTn>
                              </p:par>
                              <p:par>
                                <p:cTn id="17" presetID="22" presetClass="emph" presetSubtype="0" repeatCount="5000" fill="hold" nodeType="with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par>
                                <p:cTn id="27" presetID="2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par>
                          <p:cTn id="30" fill="hold">
                            <p:stCondLst>
                              <p:cond delay="500"/>
                            </p:stCondLst>
                            <p:childTnLst>
                              <p:par>
                                <p:cTn id="31" presetID="22" presetClass="emph" presetSubtype="0" repeatCount="5000" fill="hold" nodeType="afterEffect">
                                  <p:stCondLst>
                                    <p:cond delay="0"/>
                                  </p:stCondLst>
                                  <p:childTnLst>
                                    <p:animClr clrSpc="hsl" dir="cw">
                                      <p:cBhvr override="childStyle">
                                        <p:cTn id="32" dur="500" fill="hold"/>
                                        <p:tgtEl>
                                          <p:spTgt spid="12"/>
                                        </p:tgtEl>
                                        <p:attrNameLst>
                                          <p:attrName>style.color</p:attrName>
                                        </p:attrNameLst>
                                      </p:cBhvr>
                                      <p:by>
                                        <p:hsl h="-7200000" s="0" l="0"/>
                                      </p:by>
                                    </p:animClr>
                                    <p:animClr clrSpc="hsl" dir="cw">
                                      <p:cBhvr>
                                        <p:cTn id="33" dur="500" fill="hold"/>
                                        <p:tgtEl>
                                          <p:spTgt spid="12"/>
                                        </p:tgtEl>
                                        <p:attrNameLst>
                                          <p:attrName>fillcolor</p:attrName>
                                        </p:attrNameLst>
                                      </p:cBhvr>
                                      <p:by>
                                        <p:hsl h="-7200000" s="0" l="0"/>
                                      </p:by>
                                    </p:animClr>
                                    <p:animClr clrSpc="hsl" dir="cw">
                                      <p:cBhvr>
                                        <p:cTn id="34" dur="500" fill="hold"/>
                                        <p:tgtEl>
                                          <p:spTgt spid="12"/>
                                        </p:tgtEl>
                                        <p:attrNameLst>
                                          <p:attrName>stroke.color</p:attrName>
                                        </p:attrNameLst>
                                      </p:cBhvr>
                                      <p:by>
                                        <p:hsl h="-7200000" s="0" l="0"/>
                                      </p:by>
                                    </p:animClr>
                                    <p:set>
                                      <p:cBhvr>
                                        <p:cTn id="35" dur="500" fill="hold"/>
                                        <p:tgtEl>
                                          <p:spTgt spid="12"/>
                                        </p:tgtEl>
                                        <p:attrNameLst>
                                          <p:attrName>fill.type</p:attrName>
                                        </p:attrNameLst>
                                      </p:cBhvr>
                                      <p:to>
                                        <p:strVal val="solid"/>
                                      </p:to>
                                    </p:set>
                                  </p:childTnLst>
                                </p:cTn>
                              </p:par>
                              <p:par>
                                <p:cTn id="36" presetID="22" presetClass="emph" presetSubtype="0" repeatCount="5000" fill="hold" nodeType="withEffect">
                                  <p:stCondLst>
                                    <p:cond delay="0"/>
                                  </p:stCondLst>
                                  <p:childTnLst>
                                    <p:animClr clrSpc="hsl" dir="cw">
                                      <p:cBhvr override="childStyle">
                                        <p:cTn id="37" dur="500" fill="hold"/>
                                        <p:tgtEl>
                                          <p:spTgt spid="13"/>
                                        </p:tgtEl>
                                        <p:attrNameLst>
                                          <p:attrName>style.color</p:attrName>
                                        </p:attrNameLst>
                                      </p:cBhvr>
                                      <p:by>
                                        <p:hsl h="-7200000" s="0" l="0"/>
                                      </p:by>
                                    </p:animClr>
                                    <p:animClr clrSpc="hsl" dir="cw">
                                      <p:cBhvr>
                                        <p:cTn id="38" dur="500" fill="hold"/>
                                        <p:tgtEl>
                                          <p:spTgt spid="13"/>
                                        </p:tgtEl>
                                        <p:attrNameLst>
                                          <p:attrName>fillcolor</p:attrName>
                                        </p:attrNameLst>
                                      </p:cBhvr>
                                      <p:by>
                                        <p:hsl h="-7200000" s="0" l="0"/>
                                      </p:by>
                                    </p:animClr>
                                    <p:animClr clrSpc="hsl" dir="cw">
                                      <p:cBhvr>
                                        <p:cTn id="39" dur="500" fill="hold"/>
                                        <p:tgtEl>
                                          <p:spTgt spid="13"/>
                                        </p:tgtEl>
                                        <p:attrNameLst>
                                          <p:attrName>stroke.color</p:attrName>
                                        </p:attrNameLst>
                                      </p:cBhvr>
                                      <p:by>
                                        <p:hsl h="-7200000" s="0" l="0"/>
                                      </p:by>
                                    </p:animClr>
                                    <p:set>
                                      <p:cBhvr>
                                        <p:cTn id="40" dur="500" fill="hold"/>
                                        <p:tgtEl>
                                          <p:spTgt spid="13"/>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par>
                                <p:cTn id="46" presetID="22" presetClass="entr" presetSubtype="4"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down)">
                                      <p:cBhvr>
                                        <p:cTn id="48" dur="500"/>
                                        <p:tgtEl>
                                          <p:spTgt spid="11"/>
                                        </p:tgtEl>
                                      </p:cBhvr>
                                    </p:animEffect>
                                  </p:childTnLst>
                                </p:cTn>
                              </p:par>
                            </p:childTnLst>
                          </p:cTn>
                        </p:par>
                        <p:par>
                          <p:cTn id="49" fill="hold">
                            <p:stCondLst>
                              <p:cond delay="500"/>
                            </p:stCondLst>
                            <p:childTnLst>
                              <p:par>
                                <p:cTn id="50" presetID="22" presetClass="emph" presetSubtype="0" repeatCount="5000" fill="hold" nodeType="afterEffect">
                                  <p:stCondLst>
                                    <p:cond delay="0"/>
                                  </p:stCondLst>
                                  <p:childTnLst>
                                    <p:animClr clrSpc="hsl" dir="cw">
                                      <p:cBhvr override="childStyle">
                                        <p:cTn id="51" dur="500" fill="hold"/>
                                        <p:tgtEl>
                                          <p:spTgt spid="11"/>
                                        </p:tgtEl>
                                        <p:attrNameLst>
                                          <p:attrName>style.color</p:attrName>
                                        </p:attrNameLst>
                                      </p:cBhvr>
                                      <p:by>
                                        <p:hsl h="-7200000" s="0" l="0"/>
                                      </p:by>
                                    </p:animClr>
                                    <p:animClr clrSpc="hsl" dir="cw">
                                      <p:cBhvr>
                                        <p:cTn id="52" dur="500" fill="hold"/>
                                        <p:tgtEl>
                                          <p:spTgt spid="11"/>
                                        </p:tgtEl>
                                        <p:attrNameLst>
                                          <p:attrName>fillcolor</p:attrName>
                                        </p:attrNameLst>
                                      </p:cBhvr>
                                      <p:by>
                                        <p:hsl h="-7200000" s="0" l="0"/>
                                      </p:by>
                                    </p:animClr>
                                    <p:animClr clrSpc="hsl" dir="cw">
                                      <p:cBhvr>
                                        <p:cTn id="53" dur="500" fill="hold"/>
                                        <p:tgtEl>
                                          <p:spTgt spid="11"/>
                                        </p:tgtEl>
                                        <p:attrNameLst>
                                          <p:attrName>stroke.color</p:attrName>
                                        </p:attrNameLst>
                                      </p:cBhvr>
                                      <p:by>
                                        <p:hsl h="-7200000" s="0" l="0"/>
                                      </p:by>
                                    </p:animClr>
                                    <p:set>
                                      <p:cBhvr>
                                        <p:cTn id="54" dur="500" fill="hold"/>
                                        <p:tgtEl>
                                          <p:spTgt spid="11"/>
                                        </p:tgtEl>
                                        <p:attrNameLst>
                                          <p:attrName>fill.type</p:attrName>
                                        </p:attrNameLst>
                                      </p:cBhvr>
                                      <p:to>
                                        <p:strVal val="solid"/>
                                      </p:to>
                                    </p:set>
                                  </p:childTnLst>
                                </p:cTn>
                              </p:par>
                              <p:par>
                                <p:cTn id="55" presetID="22" presetClass="emph" presetSubtype="0" repeatCount="5000" fill="hold" nodeType="withEffect">
                                  <p:stCondLst>
                                    <p:cond delay="0"/>
                                  </p:stCondLst>
                                  <p:childTnLst>
                                    <p:animClr clrSpc="hsl" dir="cw">
                                      <p:cBhvr override="childStyle">
                                        <p:cTn id="56" dur="500" fill="hold"/>
                                        <p:tgtEl>
                                          <p:spTgt spid="10"/>
                                        </p:tgtEl>
                                        <p:attrNameLst>
                                          <p:attrName>style.color</p:attrName>
                                        </p:attrNameLst>
                                      </p:cBhvr>
                                      <p:by>
                                        <p:hsl h="-7200000" s="0" l="0"/>
                                      </p:by>
                                    </p:animClr>
                                    <p:animClr clrSpc="hsl" dir="cw">
                                      <p:cBhvr>
                                        <p:cTn id="57" dur="500" fill="hold"/>
                                        <p:tgtEl>
                                          <p:spTgt spid="10"/>
                                        </p:tgtEl>
                                        <p:attrNameLst>
                                          <p:attrName>fillcolor</p:attrName>
                                        </p:attrNameLst>
                                      </p:cBhvr>
                                      <p:by>
                                        <p:hsl h="-7200000" s="0" l="0"/>
                                      </p:by>
                                    </p:animClr>
                                    <p:animClr clrSpc="hsl" dir="cw">
                                      <p:cBhvr>
                                        <p:cTn id="58" dur="500" fill="hold"/>
                                        <p:tgtEl>
                                          <p:spTgt spid="10"/>
                                        </p:tgtEl>
                                        <p:attrNameLst>
                                          <p:attrName>stroke.color</p:attrName>
                                        </p:attrNameLst>
                                      </p:cBhvr>
                                      <p:by>
                                        <p:hsl h="-7200000" s="0" l="0"/>
                                      </p:by>
                                    </p:animClr>
                                    <p:set>
                                      <p:cBhvr>
                                        <p:cTn id="59" dur="5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8"/>
          <p:cNvSpPr/>
          <p:nvPr/>
        </p:nvSpPr>
        <p:spPr>
          <a:xfrm>
            <a:off x="839114" y="4041949"/>
            <a:ext cx="10943556" cy="1323437"/>
          </a:xfrm>
          <a:prstGeom prst="rect">
            <a:avLst/>
          </a:prstGeom>
          <a:noFill/>
        </p:spPr>
        <p:txBody>
          <a:bodyPr wrap="square" lIns="91439" tIns="45719" rIns="91439" bIns="45719" rtlCol="0">
            <a:spAutoFit/>
          </a:bodyPr>
          <a:lstStyle/>
          <a:p>
            <a:pPr algn="ctr" defTabSz="914400"/>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Hãy</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đứng</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lên</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và</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tạo</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nhọn</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tù</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bẹt</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bằng</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tay</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chân</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thân</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mình</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của</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các</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em</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nhé</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a:t>
            </a:r>
            <a:endParaRPr lang="zh-CN" altLang="en-US"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pic>
        <p:nvPicPr>
          <p:cNvPr id="1026" name="Picture 2" descr="Biểu tượng chữ V: Chụp ảnh giơ ngón tay chữ V có thể bị mất thông tin vân  tay | VTV.VN"/>
          <p:cNvPicPr>
            <a:picLocks noChangeAspect="1" noChangeArrowheads="1"/>
          </p:cNvPicPr>
          <p:nvPr/>
        </p:nvPicPr>
        <p:blipFill rotWithShape="1">
          <a:blip r:embed="rId1">
            <a:extLst>
              <a:ext uri="{28A0092B-C50C-407E-A947-70E740481C1C}">
                <a14:useLocalDpi xmlns:a14="http://schemas.microsoft.com/office/drawing/2010/main" val="0"/>
              </a:ext>
            </a:extLst>
          </a:blip>
          <a:srcRect l="13493" t="7246" r="15195"/>
          <a:stretch>
            <a:fillRect/>
          </a:stretch>
        </p:blipFill>
        <p:spPr bwMode="auto">
          <a:xfrm rot="5400000">
            <a:off x="1308131" y="1283629"/>
            <a:ext cx="2777071" cy="2226336"/>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15 bài tập thể dục buổi sáng giúp bạn bật tung năng lượng ngày mới -  BlogAnChoi"/>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619" b="53019"/>
          <a:stretch>
            <a:fillRect/>
          </a:stretch>
        </p:blipFill>
        <p:spPr bwMode="auto">
          <a:xfrm>
            <a:off x="7248128" y="1207213"/>
            <a:ext cx="3139232" cy="2578121"/>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Bộ tranh: về bài tập thể dục - Lớp 1 -"/>
          <p:cNvPicPr>
            <a:picLocks noChangeAspect="1" noChangeArrowheads="1"/>
          </p:cNvPicPr>
          <p:nvPr/>
        </p:nvPicPr>
        <p:blipFill rotWithShape="1">
          <a:blip r:embed="rId3">
            <a:extLst>
              <a:ext uri="{28A0092B-C50C-407E-A947-70E740481C1C}">
                <a14:useLocalDpi xmlns:a14="http://schemas.microsoft.com/office/drawing/2010/main" val="0"/>
              </a:ext>
            </a:extLst>
          </a:blip>
          <a:srcRect l="35415" t="13693" r="35627" b="58876"/>
          <a:stretch>
            <a:fillRect/>
          </a:stretch>
        </p:blipFill>
        <p:spPr bwMode="auto">
          <a:xfrm>
            <a:off x="-3025013" y="3002165"/>
            <a:ext cx="2417129" cy="332092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70767" y1="36306" x2="73642" y2="57962"/>
                      </a14:backgroundRemoval>
                    </a14:imgEffect>
                  </a14:imgLayer>
                </a14:imgProps>
              </a:ext>
              <a:ext uri="{28A0092B-C50C-407E-A947-70E740481C1C}">
                <a14:useLocalDpi xmlns:a14="http://schemas.microsoft.com/office/drawing/2010/main" val="0"/>
              </a:ext>
            </a:extLst>
          </a:blip>
          <a:stretch>
            <a:fillRect/>
          </a:stretch>
        </p:blipFill>
        <p:spPr>
          <a:xfrm>
            <a:off x="4175787" y="1700483"/>
            <a:ext cx="2770948" cy="2084851"/>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fltVal val="0"/>
                                          </p:val>
                                        </p:tav>
                                        <p:tav tm="100000">
                                          <p:val>
                                            <p:strVal val="#ppt_w"/>
                                          </p:val>
                                        </p:tav>
                                      </p:tavLst>
                                    </p:anim>
                                    <p:anim calcmode="lin" valueType="num">
                                      <p:cBhvr>
                                        <p:cTn id="19" dur="1000" fill="hold"/>
                                        <p:tgtEl>
                                          <p:spTgt spid="10"/>
                                        </p:tgtEl>
                                        <p:attrNameLst>
                                          <p:attrName>ppt_h</p:attrName>
                                        </p:attrNameLst>
                                      </p:cBhvr>
                                      <p:tavLst>
                                        <p:tav tm="0">
                                          <p:val>
                                            <p:fltVal val="0"/>
                                          </p:val>
                                        </p:tav>
                                        <p:tav tm="100000">
                                          <p:val>
                                            <p:strVal val="#ppt_h"/>
                                          </p:val>
                                        </p:tav>
                                      </p:tavLst>
                                    </p:anim>
                                    <p:anim calcmode="lin" valueType="num">
                                      <p:cBhvr>
                                        <p:cTn id="20" dur="1000" fill="hold"/>
                                        <p:tgtEl>
                                          <p:spTgt spid="10"/>
                                        </p:tgtEl>
                                        <p:attrNameLst>
                                          <p:attrName>style.rotation</p:attrName>
                                        </p:attrNameLst>
                                      </p:cBhvr>
                                      <p:tavLst>
                                        <p:tav tm="0">
                                          <p:val>
                                            <p:fltVal val="90"/>
                                          </p:val>
                                        </p:tav>
                                        <p:tav tm="100000">
                                          <p:val>
                                            <p:fltVal val="0"/>
                                          </p:val>
                                        </p:tav>
                                      </p:tavLst>
                                    </p:anim>
                                    <p:animEffect transition="in" filter="fade">
                                      <p:cBhvr>
                                        <p:cTn id="21" dur="1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barn(inVertical)">
                                      <p:cBhvr>
                                        <p:cTn id="2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10000" b="90000" l="10000" r="90000">
                        <a14:foregroundMark x1="44728" y1="26765" x2="57029" y2="33235"/>
                        <a14:foregroundMark x1="61821" y1="28382" x2="65655" y2="32206"/>
                      </a14:backgroundRemoval>
                    </a14:imgEffect>
                  </a14:imgLayer>
                </a14:imgProps>
              </a:ext>
              <a:ext uri="{28A0092B-C50C-407E-A947-70E740481C1C}">
                <a14:useLocalDpi xmlns:a14="http://schemas.microsoft.com/office/drawing/2010/main" val="0"/>
              </a:ext>
            </a:extLst>
          </a:blip>
          <a:srcRect l="14445" t="12809" r="16459" b="6431"/>
          <a:stretch>
            <a:fillRect/>
          </a:stretch>
        </p:blipFill>
        <p:spPr>
          <a:xfrm>
            <a:off x="3943812" y="267862"/>
            <a:ext cx="1771049" cy="224858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7" name="Picture 16"/>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70767" y1="36306" x2="73642" y2="57962"/>
                      </a14:backgroundRemoval>
                    </a14:imgEffect>
                  </a14:imgLayer>
                </a14:imgProps>
              </a:ext>
              <a:ext uri="{28A0092B-C50C-407E-A947-70E740481C1C}">
                <a14:useLocalDpi xmlns:a14="http://schemas.microsoft.com/office/drawing/2010/main" val="0"/>
              </a:ext>
            </a:extLst>
          </a:blip>
          <a:stretch>
            <a:fillRect/>
          </a:stretch>
        </p:blipFill>
        <p:spPr>
          <a:xfrm>
            <a:off x="8976320" y="1779498"/>
            <a:ext cx="2592981" cy="195094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8" name="Picture 6" descr="Bộ tranh: về bài tập thể dục - Lớp 1 -"/>
          <p:cNvPicPr>
            <a:picLocks noChangeAspect="1" noChangeArrowheads="1"/>
          </p:cNvPicPr>
          <p:nvPr/>
        </p:nvPicPr>
        <p:blipFill rotWithShape="1">
          <a:blip r:embed="rId5">
            <a:extLst>
              <a:ext uri="{28A0092B-C50C-407E-A947-70E740481C1C}">
                <a14:useLocalDpi xmlns:a14="http://schemas.microsoft.com/office/drawing/2010/main" val="0"/>
              </a:ext>
            </a:extLst>
          </a:blip>
          <a:srcRect l="35415" t="13693" r="35627" b="58876"/>
          <a:stretch>
            <a:fillRect/>
          </a:stretch>
        </p:blipFill>
        <p:spPr bwMode="auto">
          <a:xfrm>
            <a:off x="1295467" y="356659"/>
            <a:ext cx="2026829" cy="2784691"/>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矩形 8"/>
          <p:cNvSpPr/>
          <p:nvPr/>
        </p:nvSpPr>
        <p:spPr>
          <a:xfrm>
            <a:off x="899326" y="5081069"/>
            <a:ext cx="10943556" cy="1241235"/>
          </a:xfrm>
          <a:prstGeom prst="rect">
            <a:avLst/>
          </a:prstGeom>
          <a:noFill/>
        </p:spPr>
        <p:txBody>
          <a:bodyPr wrap="square" lIns="91439" tIns="45719" rIns="91439" bIns="45719" rtlCol="0">
            <a:spAutoFit/>
          </a:bodyPr>
          <a:lstStyle/>
          <a:p>
            <a:pPr algn="ctr" defTabSz="914400"/>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Hãy</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đứng</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lên</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và</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tạo</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nhọn</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tù</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bẹt</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bằng</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tay</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chân</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thân</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mình</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của</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các</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em</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nhé</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a:t>
            </a:r>
            <a:endParaRPr lang="zh-CN" altLang="en-US"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pic>
        <p:nvPicPr>
          <p:cNvPr id="11" name="Picture 10"/>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61661" y1="33682" x2="78754" y2="46234"/>
                        <a14:foregroundMark x1="79553" y1="39121" x2="60383" y2="41841"/>
                      </a14:backgroundRemoval>
                    </a14:imgEffect>
                  </a14:imgLayer>
                </a14:imgProps>
              </a:ext>
              <a:ext uri="{28A0092B-C50C-407E-A947-70E740481C1C}">
                <a14:useLocalDpi xmlns:a14="http://schemas.microsoft.com/office/drawing/2010/main" val="0"/>
              </a:ext>
            </a:extLst>
          </a:blip>
          <a:stretch>
            <a:fillRect/>
          </a:stretch>
        </p:blipFill>
        <p:spPr>
          <a:xfrm>
            <a:off x="6371103" y="465310"/>
            <a:ext cx="2427632" cy="185368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46006" y1="25561" x2="51757" y2="47323"/>
                        <a14:foregroundMark x1="64537" y1="39724" x2="50958" y2="49050"/>
                      </a14:backgroundRemoval>
                    </a14:imgEffect>
                  </a14:imgLayer>
                </a14:imgProps>
              </a:ext>
              <a:ext uri="{28A0092B-C50C-407E-A947-70E740481C1C}">
                <a14:useLocalDpi xmlns:a14="http://schemas.microsoft.com/office/drawing/2010/main" val="0"/>
              </a:ext>
            </a:extLst>
          </a:blip>
          <a:stretch>
            <a:fillRect/>
          </a:stretch>
        </p:blipFill>
        <p:spPr>
          <a:xfrm>
            <a:off x="6315537" y="2784308"/>
            <a:ext cx="2483199" cy="229676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2050" name="Picture 2" descr="Hình ảnh Vẽ Tay Cô Gái Yoga Mockup Vẽ Tay Phim Hoạt Hình Cô Gái Yoga Yoga,  Hành động Yoga, Chuyển động, Vẽ Tay Thể Dục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35812" b="64306" l="4873" r="43854"/>
                    </a14:imgEffect>
                  </a14:imgLayer>
                </a14:imgProps>
              </a:ext>
              <a:ext uri="{28A0092B-C50C-407E-A947-70E740481C1C}">
                <a14:useLocalDpi xmlns:a14="http://schemas.microsoft.com/office/drawing/2010/main" val="0"/>
              </a:ext>
            </a:extLst>
          </a:blip>
          <a:srcRect l="-1" t="35062" r="57976" b="36592"/>
          <a:stretch>
            <a:fillRect/>
          </a:stretch>
        </p:blipFill>
        <p:spPr bwMode="auto">
          <a:xfrm>
            <a:off x="3755166" y="2824677"/>
            <a:ext cx="2148337" cy="218806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par>
                          <p:cTn id="17" fill="hold">
                            <p:stCondLst>
                              <p:cond delay="1000"/>
                            </p:stCondLst>
                            <p:childTnLst>
                              <p:par>
                                <p:cTn id="18" presetID="12" presetClass="entr" presetSubtype="4" fill="hold" grpId="0" nodeType="afterEffect">
                                  <p:stCondLst>
                                    <p:cond delay="0"/>
                                  </p:stCondLst>
                                  <p:iterate type="lt">
                                    <p:tmPct val="10000"/>
                                  </p:iterate>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p:tgtEl>
                                          <p:spTgt spid="9"/>
                                        </p:tgtEl>
                                        <p:attrNameLst>
                                          <p:attrName>ppt_y</p:attrName>
                                        </p:attrNameLst>
                                      </p:cBhvr>
                                      <p:tavLst>
                                        <p:tav tm="0">
                                          <p:val>
                                            <p:strVal val="#ppt_y+#ppt_h*1.125000"/>
                                          </p:val>
                                        </p:tav>
                                        <p:tav tm="100000">
                                          <p:val>
                                            <p:strVal val="#ppt_y"/>
                                          </p:val>
                                        </p:tav>
                                      </p:tavLst>
                                    </p:anim>
                                    <p:animEffect transition="in" filter="wipe(up)">
                                      <p:cBhvr>
                                        <p:cTn id="21" dur="500"/>
                                        <p:tgtEl>
                                          <p:spTgt spid="9"/>
                                        </p:tgtEl>
                                      </p:cBhvr>
                                    </p:animEffect>
                                  </p:childTnLst>
                                </p:cTn>
                              </p:par>
                              <p:par>
                                <p:cTn id="22" presetID="31"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childTnLst>
                          </p:cTn>
                        </p:par>
                        <p:par>
                          <p:cTn id="28" fill="hold">
                            <p:stCondLst>
                              <p:cond delay="5800"/>
                            </p:stCondLst>
                            <p:childTnLst>
                              <p:par>
                                <p:cTn id="29" presetID="31"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8"/>
          <p:cNvSpPr/>
          <p:nvPr/>
        </p:nvSpPr>
        <p:spPr>
          <a:xfrm>
            <a:off x="839114" y="4041949"/>
            <a:ext cx="10943556" cy="1446548"/>
          </a:xfrm>
          <a:prstGeom prst="rect">
            <a:avLst/>
          </a:prstGeom>
          <a:noFill/>
        </p:spPr>
        <p:txBody>
          <a:bodyPr wrap="square" lIns="91439" tIns="45719" rIns="91439" bIns="45719" rtlCol="0">
            <a:spAutoFit/>
          </a:bodyPr>
          <a:lstStyle/>
          <a:p>
            <a:pPr algn="ctr" defTabSz="914400"/>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Hãy</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đứng</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lên</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và</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tạo</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bẹt</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bằng</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tay</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chân</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thân</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mình</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của</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các</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em</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nhé</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a:t>
            </a:r>
            <a:endParaRPr lang="zh-CN" altLang="en-US"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pic>
        <p:nvPicPr>
          <p:cNvPr id="2" name="Picture 1"/>
          <p:cNvPicPr>
            <a:picLocks noChangeAspect="1"/>
          </p:cNvPicPr>
          <p:nvPr/>
        </p:nvPicPr>
        <p:blipFill>
          <a:blip r:embed="rId1">
            <a:extLst>
              <a:ext uri="{BEBA8EAE-BF5A-486C-A8C5-ECC9F3942E4B}">
                <a14:imgProps xmlns:a14="http://schemas.microsoft.com/office/drawing/2010/main">
                  <a14:imgLayer r:embed="rId2">
                    <a14:imgEffect>
                      <a14:backgroundRemoval t="10000" b="90000" l="10000" r="90000">
                        <a14:foregroundMark x1="61661" y1="33682" x2="78754" y2="46234"/>
                        <a14:foregroundMark x1="79553" y1="39121" x2="60383" y2="41841"/>
                      </a14:backgroundRemoval>
                    </a14:imgEffect>
                  </a14:imgLayer>
                </a14:imgProps>
              </a:ext>
              <a:ext uri="{28A0092B-C50C-407E-A947-70E740481C1C}">
                <a14:useLocalDpi xmlns:a14="http://schemas.microsoft.com/office/drawing/2010/main" val="0"/>
              </a:ext>
            </a:extLst>
          </a:blip>
          <a:stretch>
            <a:fillRect/>
          </a:stretch>
        </p:blipFill>
        <p:spPr>
          <a:xfrm>
            <a:off x="4175788" y="645210"/>
            <a:ext cx="4855265" cy="3707375"/>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6006" y1="25561" x2="51757" y2="47323"/>
                        <a14:foregroundMark x1="64537" y1="39724" x2="50958" y2="49050"/>
                      </a14:backgroundRemoval>
                    </a14:imgEffect>
                  </a14:imgLayer>
                </a14:imgProps>
              </a:ext>
              <a:ext uri="{28A0092B-C50C-407E-A947-70E740481C1C}">
                <a14:useLocalDpi xmlns:a14="http://schemas.microsoft.com/office/drawing/2010/main" val="0"/>
              </a:ext>
            </a:extLst>
          </a:blip>
          <a:stretch>
            <a:fillRect/>
          </a:stretch>
        </p:blipFill>
        <p:spPr>
          <a:xfrm>
            <a:off x="335361" y="54551"/>
            <a:ext cx="4674096" cy="4323165"/>
          </a:xfrm>
          <a:prstGeom prst="rect">
            <a:avLst/>
          </a:prstGeom>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27316" y1="35075" x2="44569" y2="38246"/>
                      </a14:backgroundRemoval>
                    </a14:imgEffect>
                  </a14:imgLayer>
                </a14:imgProps>
              </a:ext>
              <a:ext uri="{28A0092B-C50C-407E-A947-70E740481C1C}">
                <a14:useLocalDpi xmlns:a14="http://schemas.microsoft.com/office/drawing/2010/main" val="0"/>
              </a:ext>
            </a:extLst>
          </a:blip>
          <a:stretch>
            <a:fillRect/>
          </a:stretch>
        </p:blipFill>
        <p:spPr>
          <a:xfrm>
            <a:off x="7659587" y="-48836"/>
            <a:ext cx="5169816" cy="442655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par>
                          <p:cTn id="9" fill="hold">
                            <p:stCondLst>
                              <p:cond delay="3900"/>
                            </p:stCondLst>
                            <p:childTnLst>
                              <p:par>
                                <p:cTn id="10" presetID="31"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par>
                                <p:cTn id="16" presetID="31"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par>
                                <p:cTn id="22" presetID="31"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ppt_w</p:attrName>
                                        </p:attrNameLst>
                                      </p:cBhvr>
                                      <p:tavLst>
                                        <p:tav tm="0">
                                          <p:val>
                                            <p:fltVal val="0"/>
                                          </p:val>
                                        </p:tav>
                                        <p:tav tm="100000">
                                          <p:val>
                                            <p:strVal val="#ppt_w"/>
                                          </p:val>
                                        </p:tav>
                                      </p:tavLst>
                                    </p:anim>
                                    <p:anim calcmode="lin" valueType="num">
                                      <p:cBhvr>
                                        <p:cTn id="25" dur="1000" fill="hold"/>
                                        <p:tgtEl>
                                          <p:spTgt spid="4"/>
                                        </p:tgtEl>
                                        <p:attrNameLst>
                                          <p:attrName>ppt_h</p:attrName>
                                        </p:attrNameLst>
                                      </p:cBhvr>
                                      <p:tavLst>
                                        <p:tav tm="0">
                                          <p:val>
                                            <p:fltVal val="0"/>
                                          </p:val>
                                        </p:tav>
                                        <p:tav tm="100000">
                                          <p:val>
                                            <p:strVal val="#ppt_h"/>
                                          </p:val>
                                        </p:tav>
                                      </p:tavLst>
                                    </p:anim>
                                    <p:anim calcmode="lin" valueType="num">
                                      <p:cBhvr>
                                        <p:cTn id="26" dur="1000" fill="hold"/>
                                        <p:tgtEl>
                                          <p:spTgt spid="4"/>
                                        </p:tgtEl>
                                        <p:attrNameLst>
                                          <p:attrName>style.rotation</p:attrName>
                                        </p:attrNameLst>
                                      </p:cBhvr>
                                      <p:tavLst>
                                        <p:tav tm="0">
                                          <p:val>
                                            <p:fltVal val="90"/>
                                          </p:val>
                                        </p:tav>
                                        <p:tav tm="100000">
                                          <p:val>
                                            <p:fltVal val="0"/>
                                          </p:val>
                                        </p:tav>
                                      </p:tavLst>
                                    </p:anim>
                                    <p:animEffect transition="in" filter="fade">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3629" r="27152"/>
          <a:stretch>
            <a:fillRect/>
          </a:stretch>
        </p:blipFill>
        <p:spPr>
          <a:xfrm>
            <a:off x="-1104800" y="356659"/>
            <a:ext cx="15062416" cy="5963357"/>
          </a:xfrm>
          <a:prstGeom prst="rect">
            <a:avLst/>
          </a:prstGeom>
        </p:spPr>
      </p:pic>
      <p:sp>
        <p:nvSpPr>
          <p:cNvPr id="2" name="文本框 1"/>
          <p:cNvSpPr txBox="1"/>
          <p:nvPr/>
        </p:nvSpPr>
        <p:spPr>
          <a:xfrm>
            <a:off x="3247988" y="1059781"/>
            <a:ext cx="5856651" cy="1374733"/>
          </a:xfrm>
          <a:prstGeom prst="rect">
            <a:avLst/>
          </a:prstGeom>
          <a:noFill/>
        </p:spPr>
        <p:txBody>
          <a:bodyPr wrap="square" lIns="91439" tIns="45719" rIns="91439" bIns="45719" rtlCol="0">
            <a:spAutoFit/>
          </a:bodyPr>
          <a:lstStyle>
            <a:defPPr>
              <a:defRPr lang="zh-CN"/>
            </a:defPPr>
            <a:lvl1pPr algn="ctr">
              <a:lnSpc>
                <a:spcPts val="7500"/>
              </a:lnSpc>
              <a:defRPr sz="8000" b="1" kern="800">
                <a:ln w="25400">
                  <a:solidFill>
                    <a:srgbClr val="0083BA"/>
                  </a:solidFill>
                </a:ln>
                <a:solidFill>
                  <a:srgbClr val="67C3CA"/>
                </a:solidFill>
                <a:latin typeface="站酷快乐体2016修订版" panose="02010600030101010101" pitchFamily="2" charset="-122"/>
                <a:ea typeface="站酷快乐体2016修订版" panose="02010600030101010101" pitchFamily="2" charset="-122"/>
              </a:defRPr>
            </a:lvl1pPr>
          </a:lstStyle>
          <a:p>
            <a:pPr defTabSz="914400">
              <a:lnSpc>
                <a:spcPts val="10000"/>
              </a:lnSpc>
            </a:pPr>
            <a:r>
              <a:rPr lang="en-US" altLang="zh-CN" sz="8800" dirty="0" err="1">
                <a:ln w="25400">
                  <a:solidFill>
                    <a:prstClr val="black">
                      <a:lumMod val="65000"/>
                      <a:lumOff val="35000"/>
                    </a:prstClr>
                  </a:solidFill>
                </a:ln>
                <a:solidFill>
                  <a:srgbClr val="FFFF00"/>
                </a:solidFill>
                <a:latin typeface="Cambria" panose="02040503050406030204" pitchFamily="18" charset="0"/>
                <a:ea typeface="Cambria" panose="02040503050406030204" pitchFamily="18" charset="0"/>
                <a:cs typeface="+mn-ea"/>
                <a:sym typeface="+mn-lt"/>
              </a:rPr>
              <a:t>Kết</a:t>
            </a:r>
            <a:r>
              <a:rPr lang="en-US" altLang="zh-CN" sz="8800" dirty="0">
                <a:ln w="25400">
                  <a:solidFill>
                    <a:prstClr val="black">
                      <a:lumMod val="65000"/>
                      <a:lumOff val="35000"/>
                    </a:prstClr>
                  </a:solidFill>
                </a:ln>
                <a:solidFill>
                  <a:srgbClr val="FFFF00"/>
                </a:solidFill>
                <a:latin typeface="Cambria" panose="02040503050406030204" pitchFamily="18" charset="0"/>
                <a:ea typeface="Cambria" panose="02040503050406030204" pitchFamily="18" charset="0"/>
                <a:cs typeface="+mn-ea"/>
                <a:sym typeface="+mn-lt"/>
              </a:rPr>
              <a:t> </a:t>
            </a:r>
            <a:r>
              <a:rPr lang="en-US" altLang="zh-CN" sz="8800" dirty="0" err="1">
                <a:ln w="25400">
                  <a:solidFill>
                    <a:prstClr val="black">
                      <a:lumMod val="65000"/>
                      <a:lumOff val="35000"/>
                    </a:prstClr>
                  </a:solidFill>
                </a:ln>
                <a:solidFill>
                  <a:srgbClr val="FFFF00"/>
                </a:solidFill>
                <a:latin typeface="Cambria" panose="02040503050406030204" pitchFamily="18" charset="0"/>
                <a:ea typeface="Cambria" panose="02040503050406030204" pitchFamily="18" charset="0"/>
                <a:cs typeface="+mn-ea"/>
                <a:sym typeface="+mn-lt"/>
              </a:rPr>
              <a:t>luận</a:t>
            </a:r>
            <a:r>
              <a:rPr lang="en-US" altLang="zh-CN" sz="8800" dirty="0">
                <a:ln w="25400">
                  <a:solidFill>
                    <a:prstClr val="black">
                      <a:lumMod val="65000"/>
                      <a:lumOff val="35000"/>
                    </a:prstClr>
                  </a:solidFill>
                </a:ln>
                <a:solidFill>
                  <a:srgbClr val="FFFF00"/>
                </a:solidFill>
                <a:latin typeface="Cambria" panose="02040503050406030204" pitchFamily="18" charset="0"/>
                <a:ea typeface="Cambria" panose="02040503050406030204" pitchFamily="18" charset="0"/>
                <a:cs typeface="+mn-ea"/>
                <a:sym typeface="+mn-lt"/>
              </a:rPr>
              <a:t> </a:t>
            </a:r>
            <a:endParaRPr lang="zh-CN" altLang="en-US" sz="8800" dirty="0">
              <a:ln w="25400">
                <a:solidFill>
                  <a:prstClr val="black">
                    <a:lumMod val="65000"/>
                    <a:lumOff val="35000"/>
                  </a:prstClr>
                </a:solidFill>
              </a:ln>
              <a:solidFill>
                <a:srgbClr val="FFFF00"/>
              </a:solidFill>
              <a:latin typeface="Cambria" panose="02040503050406030204" pitchFamily="18" charset="0"/>
              <a:ea typeface="方正少儿简体" panose="03000509000000000000" pitchFamily="65" charset="-122"/>
              <a:cs typeface="+mn-ea"/>
              <a:sym typeface="+mn-lt"/>
            </a:endParaRPr>
          </a:p>
        </p:txBody>
      </p:sp>
      <p:pic>
        <p:nvPicPr>
          <p:cNvPr id="24" name="图片 23"/>
          <p:cNvPicPr>
            <a:picLocks noChangeAspect="1"/>
          </p:cNvPicPr>
          <p:nvPr/>
        </p:nvPicPr>
        <p:blipFill rotWithShape="1">
          <a:blip r:embed="rId2">
            <a:extLst>
              <a:ext uri="{28A0092B-C50C-407E-A947-70E740481C1C}">
                <a14:useLocalDpi xmlns:a14="http://schemas.microsoft.com/office/drawing/2010/main" val="0"/>
              </a:ext>
            </a:extLst>
          </a:blip>
          <a:srcRect l="17601" t="61811" r="22876" b="725"/>
          <a:stretch>
            <a:fillRect/>
          </a:stretch>
        </p:blipFill>
        <p:spPr>
          <a:xfrm>
            <a:off x="3071813" y="4471990"/>
            <a:ext cx="8859499" cy="2386012"/>
          </a:xfrm>
          <a:prstGeom prst="rect">
            <a:avLst/>
          </a:prstGeom>
        </p:spPr>
      </p:pic>
      <p:pic>
        <p:nvPicPr>
          <p:cNvPr id="25" name="图片 24"/>
          <p:cNvPicPr>
            <a:picLocks noChangeAspect="1"/>
          </p:cNvPicPr>
          <p:nvPr/>
        </p:nvPicPr>
        <p:blipFill rotWithShape="1">
          <a:blip r:embed="rId3">
            <a:extLst>
              <a:ext uri="{28A0092B-C50C-407E-A947-70E740481C1C}">
                <a14:useLocalDpi xmlns:a14="http://schemas.microsoft.com/office/drawing/2010/main" val="0"/>
              </a:ext>
            </a:extLst>
          </a:blip>
          <a:srcRect t="55220" r="78499"/>
          <a:stretch>
            <a:fillRect/>
          </a:stretch>
        </p:blipFill>
        <p:spPr>
          <a:xfrm>
            <a:off x="1" y="3901778"/>
            <a:ext cx="3286127" cy="2956225"/>
          </a:xfrm>
          <a:prstGeom prst="rect">
            <a:avLst/>
          </a:prstGeom>
        </p:spPr>
      </p:pic>
      <p:sp>
        <p:nvSpPr>
          <p:cNvPr id="22" name="矩形 8"/>
          <p:cNvSpPr/>
          <p:nvPr/>
        </p:nvSpPr>
        <p:spPr>
          <a:xfrm>
            <a:off x="1365302" y="2422202"/>
            <a:ext cx="9985276" cy="2062101"/>
          </a:xfrm>
          <a:prstGeom prst="rect">
            <a:avLst/>
          </a:prstGeom>
          <a:noFill/>
        </p:spPr>
        <p:txBody>
          <a:bodyPr wrap="square" lIns="91439" tIns="45719" rIns="91439" bIns="45719" rtlCol="0">
            <a:spAutoFit/>
          </a:bodyPr>
          <a:lstStyle/>
          <a:p>
            <a:pPr algn="ctr" defTabSz="914400"/>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nhọn</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&lt;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vuông</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&lt;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tù</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&lt;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bẹt</a:t>
            </a:r>
            <a:endParaRPr lang="zh-CN" altLang="en-US"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41" presetClass="entr" presetSubtype="0" fill="hold" grpId="0" nodeType="afterEffect">
                                  <p:stCondLst>
                                    <p:cond delay="250"/>
                                  </p:stCondLst>
                                  <p:iterate type="lt">
                                    <p:tmPct val="20000"/>
                                  </p:iterate>
                                  <p:childTnLst>
                                    <p:set>
                                      <p:cBhvr>
                                        <p:cTn id="12" dur="1" fill="hold">
                                          <p:stCondLst>
                                            <p:cond delay="0"/>
                                          </p:stCondLst>
                                        </p:cTn>
                                        <p:tgtEl>
                                          <p:spTgt spid="2"/>
                                        </p:tgtEl>
                                        <p:attrNameLst>
                                          <p:attrName>style.visibility</p:attrName>
                                        </p:attrNameLst>
                                      </p:cBhvr>
                                      <p:to>
                                        <p:strVal val="visible"/>
                                      </p:to>
                                    </p:set>
                                    <p:anim calcmode="lin" valueType="num">
                                      <p:cBhvr>
                                        <p:cTn id="13" dur="6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650" fill="hold"/>
                                        <p:tgtEl>
                                          <p:spTgt spid="2"/>
                                        </p:tgtEl>
                                        <p:attrNameLst>
                                          <p:attrName>ppt_y</p:attrName>
                                        </p:attrNameLst>
                                      </p:cBhvr>
                                      <p:tavLst>
                                        <p:tav tm="0">
                                          <p:val>
                                            <p:strVal val="#ppt_y"/>
                                          </p:val>
                                        </p:tav>
                                        <p:tav tm="100000">
                                          <p:val>
                                            <p:strVal val="#ppt_y"/>
                                          </p:val>
                                        </p:tav>
                                      </p:tavLst>
                                    </p:anim>
                                    <p:anim calcmode="lin" valueType="num">
                                      <p:cBhvr>
                                        <p:cTn id="15" dur="6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6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650" tmFilter="0,0; .5, 1; 1, 1"/>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par>
                          <p:cTn id="30" fill="hold">
                            <p:stCondLst>
                              <p:cond delay="500"/>
                            </p:stCondLst>
                            <p:childTnLst>
                              <p:par>
                                <p:cTn id="31" presetID="12" presetClass="entr" presetSubtype="4" fill="hold" grpId="0" nodeType="afterEffect">
                                  <p:stCondLst>
                                    <p:cond delay="0"/>
                                  </p:stCondLst>
                                  <p:iterate type="lt">
                                    <p:tmPct val="10000"/>
                                  </p:iterate>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p:tgtEl>
                                          <p:spTgt spid="22"/>
                                        </p:tgtEl>
                                        <p:attrNameLst>
                                          <p:attrName>ppt_y</p:attrName>
                                        </p:attrNameLst>
                                      </p:cBhvr>
                                      <p:tavLst>
                                        <p:tav tm="0">
                                          <p:val>
                                            <p:strVal val="#ppt_y+#ppt_h*1.125000"/>
                                          </p:val>
                                        </p:tav>
                                        <p:tav tm="100000">
                                          <p:val>
                                            <p:strVal val="#ppt_y"/>
                                          </p:val>
                                        </p:tav>
                                      </p:tavLst>
                                    </p:anim>
                                    <p:animEffect transition="in" filter="wipe(up)">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hqprint">
            <a:extLst>
              <a:ext uri="{28A0092B-C50C-407E-A947-70E740481C1C}">
                <a14:useLocalDpi xmlns:a14="http://schemas.microsoft.com/office/drawing/2010/main" val="0"/>
              </a:ext>
            </a:extLst>
          </a:blip>
          <a:srcRect l="15238"/>
          <a:stretch>
            <a:fillRect/>
          </a:stretch>
        </p:blipFill>
        <p:spPr>
          <a:xfrm rot="5400000">
            <a:off x="2651601" y="-2682400"/>
            <a:ext cx="6888800" cy="12192002"/>
          </a:xfrm>
          <a:prstGeom prst="rect">
            <a:avLst/>
          </a:prstGeom>
        </p:spPr>
      </p:pic>
      <p:pic>
        <p:nvPicPr>
          <p:cNvPr id="4" name="图片 3"/>
          <p:cNvPicPr>
            <a:picLocks noChangeAspect="1"/>
          </p:cNvPicPr>
          <p:nvPr/>
        </p:nvPicPr>
        <p:blipFill rotWithShape="1">
          <a:blip r:embed="rId2" cstate="hqprint">
            <a:extLst>
              <a:ext uri="{28A0092B-C50C-407E-A947-70E740481C1C}">
                <a14:useLocalDpi xmlns:a14="http://schemas.microsoft.com/office/drawing/2010/main" val="0"/>
              </a:ext>
            </a:extLst>
          </a:blip>
          <a:srcRect t="23606"/>
          <a:stretch>
            <a:fillRect/>
          </a:stretch>
        </p:blipFill>
        <p:spPr>
          <a:xfrm rot="17056411">
            <a:off x="4145043" y="56762"/>
            <a:ext cx="5514105" cy="6319257"/>
          </a:xfrm>
          <a:prstGeom prst="rect">
            <a:avLst/>
          </a:prstGeom>
        </p:spPr>
      </p:pic>
      <p:pic>
        <p:nvPicPr>
          <p:cNvPr id="37" name="图片 36"/>
          <p:cNvPicPr>
            <a:picLocks noChangeAspect="1"/>
          </p:cNvPicPr>
          <p:nvPr/>
        </p:nvPicPr>
        <p:blipFill rotWithShape="1">
          <a:blip r:embed="rId3" cstate="hqprint">
            <a:extLst>
              <a:ext uri="{28A0092B-C50C-407E-A947-70E740481C1C}">
                <a14:useLocalDpi xmlns:a14="http://schemas.microsoft.com/office/drawing/2010/main" val="0"/>
              </a:ext>
            </a:extLst>
          </a:blip>
          <a:srcRect l="3904" t="52269" r="80968" b="7544"/>
          <a:stretch>
            <a:fillRect/>
          </a:stretch>
        </p:blipFill>
        <p:spPr>
          <a:xfrm rot="1779046">
            <a:off x="972090" y="219490"/>
            <a:ext cx="1521622" cy="1505946"/>
          </a:xfrm>
          <a:prstGeom prst="rect">
            <a:avLst/>
          </a:prstGeom>
        </p:spPr>
      </p:pic>
      <p:pic>
        <p:nvPicPr>
          <p:cNvPr id="39" name="图片 38"/>
          <p:cNvPicPr>
            <a:picLocks noChangeAspect="1"/>
          </p:cNvPicPr>
          <p:nvPr/>
        </p:nvPicPr>
        <p:blipFill rotWithShape="1">
          <a:blip r:embed="rId4" cstate="hqprint">
            <a:extLst>
              <a:ext uri="{28A0092B-C50C-407E-A947-70E740481C1C}">
                <a14:useLocalDpi xmlns:a14="http://schemas.microsoft.com/office/drawing/2010/main" val="0"/>
              </a:ext>
            </a:extLst>
          </a:blip>
          <a:srcRect l="-3" t="-173" r="81050" b="75288"/>
          <a:stretch>
            <a:fillRect/>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5" cstate="hqprint">
            <a:extLst>
              <a:ext uri="{28A0092B-C50C-407E-A947-70E740481C1C}">
                <a14:useLocalDpi xmlns:a14="http://schemas.microsoft.com/office/drawing/2010/main" val="0"/>
              </a:ext>
            </a:extLst>
          </a:blip>
          <a:srcRect l="27280" t="226" r="51052" b="74889"/>
          <a:stretch>
            <a:fillRect/>
          </a:stretch>
        </p:blipFill>
        <p:spPr>
          <a:xfrm rot="17958201">
            <a:off x="10610526" y="-62753"/>
            <a:ext cx="1181243" cy="2035002"/>
          </a:xfrm>
          <a:prstGeom prst="rect">
            <a:avLst/>
          </a:prstGeom>
        </p:spPr>
      </p:pic>
      <p:pic>
        <p:nvPicPr>
          <p:cNvPr id="44" name="图片 43"/>
          <p:cNvPicPr>
            <a:picLocks noChangeAspect="1"/>
          </p:cNvPicPr>
          <p:nvPr/>
        </p:nvPicPr>
        <p:blipFill rotWithShape="1">
          <a:blip r:embed="rId6" cstate="hqprint">
            <a:extLst>
              <a:ext uri="{28A0092B-C50C-407E-A947-70E740481C1C}">
                <a14:useLocalDpi xmlns:a14="http://schemas.microsoft.com/office/drawing/2010/main" val="0"/>
              </a:ext>
            </a:extLst>
          </a:blip>
          <a:srcRect l="50135" t="1768" r="3446" b="80544"/>
          <a:stretch>
            <a:fillRect/>
          </a:stretch>
        </p:blipFill>
        <p:spPr>
          <a:xfrm rot="817189">
            <a:off x="3961719" y="-286827"/>
            <a:ext cx="2911284" cy="1664098"/>
          </a:xfrm>
          <a:prstGeom prst="rect">
            <a:avLst/>
          </a:prstGeom>
        </p:spPr>
      </p:pic>
      <p:pic>
        <p:nvPicPr>
          <p:cNvPr id="3" name="图片 2"/>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06905" y="2207606"/>
            <a:ext cx="4585224" cy="4585224"/>
          </a:xfrm>
          <a:prstGeom prst="rect">
            <a:avLst/>
          </a:prstGeom>
        </p:spPr>
      </p:pic>
      <p:pic>
        <p:nvPicPr>
          <p:cNvPr id="6" name="Picture 5"/>
          <p:cNvPicPr>
            <a:picLocks noChangeAspect="1"/>
          </p:cNvPicPr>
          <p:nvPr/>
        </p:nvPicPr>
        <p:blipFill>
          <a:blip r:embed="rId8"/>
          <a:stretch>
            <a:fillRect/>
          </a:stretch>
        </p:blipFill>
        <p:spPr>
          <a:xfrm>
            <a:off x="4811847" y="1644631"/>
            <a:ext cx="4206605" cy="335918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112651" y="173176"/>
            <a:ext cx="8974449" cy="1093649"/>
            <a:chOff x="2378637" y="880172"/>
            <a:chExt cx="7441502" cy="1167235"/>
          </a:xfrm>
        </p:grpSpPr>
        <p:sp>
          <p:nvSpPr>
            <p:cNvPr id="8" name="Rectangle: Rounded Corners 7"/>
            <p:cNvSpPr/>
            <p:nvPr/>
          </p:nvSpPr>
          <p:spPr>
            <a:xfrm>
              <a:off x="2430609" y="919598"/>
              <a:ext cx="7337559" cy="1127809"/>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TextBox 8"/>
            <p:cNvSpPr txBox="1"/>
            <p:nvPr/>
          </p:nvSpPr>
          <p:spPr>
            <a:xfrm>
              <a:off x="2378637" y="880172"/>
              <a:ext cx="7441502" cy="11496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3200" b="1" i="0" dirty="0" err="1">
                  <a:solidFill>
                    <a:srgbClr val="000000"/>
                  </a:solidFill>
                  <a:effectLst/>
                  <a:latin typeface="Cambria" panose="02040503050406030204" pitchFamily="18" charset="0"/>
                  <a:ea typeface="Cambria" panose="02040503050406030204" pitchFamily="18" charset="0"/>
                </a:rPr>
                <a:t>Tìm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nhọn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tù</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và</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bẹt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trong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sau</a:t>
              </a:r>
              <a:r>
                <a:rPr lang="en-US" sz="3200" b="1" i="0" dirty="0">
                  <a:solidFill>
                    <a:srgbClr val="000000"/>
                  </a:solidFill>
                  <a:effectLst/>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2" name="Picture 1"/>
          <p:cNvPicPr>
            <a:picLocks noChangeAspect="1"/>
          </p:cNvPicPr>
          <p:nvPr/>
        </p:nvPicPr>
        <p:blipFill>
          <a:blip r:embed="rId1"/>
          <a:stretch>
            <a:fillRect/>
          </a:stretch>
        </p:blipFill>
        <p:spPr>
          <a:xfrm>
            <a:off x="995465" y="0"/>
            <a:ext cx="1347333" cy="1603387"/>
          </a:xfrm>
          <a:prstGeom prst="rect">
            <a:avLst/>
          </a:prstGeom>
        </p:spPr>
      </p:pic>
      <p:pic>
        <p:nvPicPr>
          <p:cNvPr id="5" name="Picture 4"/>
          <p:cNvPicPr>
            <a:picLocks noChangeAspect="1"/>
          </p:cNvPicPr>
          <p:nvPr/>
        </p:nvPicPr>
        <p:blipFill>
          <a:blip r:embed="rId2"/>
          <a:stretch>
            <a:fillRect/>
          </a:stretch>
        </p:blipFill>
        <p:spPr>
          <a:xfrm>
            <a:off x="1028700" y="2133600"/>
            <a:ext cx="10306050" cy="3238500"/>
          </a:xfrm>
          <a:prstGeom prst="rect">
            <a:avLst/>
          </a:prstGeom>
        </p:spPr>
      </p:pic>
      <p:grpSp>
        <p:nvGrpSpPr>
          <p:cNvPr id="6" name="Group 5"/>
          <p:cNvGrpSpPr/>
          <p:nvPr/>
        </p:nvGrpSpPr>
        <p:grpSpPr>
          <a:xfrm>
            <a:off x="1114425" y="1456285"/>
            <a:ext cx="3040988" cy="954107"/>
            <a:chOff x="4652806" y="2394854"/>
            <a:chExt cx="2508305" cy="1088137"/>
          </a:xfrm>
        </p:grpSpPr>
        <p:sp>
          <p:nvSpPr>
            <p:cNvPr id="17" name="Rectangle: Rounded Corners 16"/>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TextBox 17"/>
            <p:cNvSpPr txBox="1"/>
            <p:nvPr/>
          </p:nvSpPr>
          <p:spPr>
            <a:xfrm>
              <a:off x="4713584" y="2394854"/>
              <a:ext cx="2447527" cy="108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nhọn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O; </a:t>
              </a:r>
              <a:r>
                <a:rPr lang="en-US" sz="2800" b="1" i="0" dirty="0" err="1">
                  <a:solidFill>
                    <a:srgbClr val="FF0000"/>
                  </a:solidFill>
                  <a:effectLst/>
                  <a:latin typeface="Cambria" panose="02040503050406030204" pitchFamily="18" charset="0"/>
                  <a:ea typeface="Cambria" panose="02040503050406030204" pitchFamily="18" charset="0"/>
                </a:rPr>
                <a:t>cạnh</a:t>
              </a:r>
              <a:r>
                <a:rPr lang="en-US" sz="2800" b="1" i="0" dirty="0">
                  <a:solidFill>
                    <a:srgbClr val="FF0000"/>
                  </a:solidFill>
                  <a:effectLst/>
                  <a:latin typeface="Cambria" panose="02040503050406030204" pitchFamily="18" charset="0"/>
                  <a:ea typeface="Cambria" panose="02040503050406030204" pitchFamily="18" charset="0"/>
                </a:rPr>
                <a:t> OM, ON</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19" name="Group 18"/>
          <p:cNvGrpSpPr/>
          <p:nvPr/>
        </p:nvGrpSpPr>
        <p:grpSpPr>
          <a:xfrm>
            <a:off x="4648200" y="1370560"/>
            <a:ext cx="3040988" cy="954107"/>
            <a:chOff x="4652806" y="2394854"/>
            <a:chExt cx="2508305" cy="1088137"/>
          </a:xfrm>
        </p:grpSpPr>
        <p:sp>
          <p:nvSpPr>
            <p:cNvPr id="20" name="Rectangle: Rounded Corners 19"/>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endParaRPr>
            </a:p>
          </p:txBody>
        </p:sp>
        <p:sp>
          <p:nvSpPr>
            <p:cNvPr id="21" name="TextBox 20"/>
            <p:cNvSpPr txBox="1"/>
            <p:nvPr/>
          </p:nvSpPr>
          <p:spPr>
            <a:xfrm>
              <a:off x="4713584" y="2394854"/>
              <a:ext cx="2447527" cy="108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tù</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B; </a:t>
              </a:r>
              <a:r>
                <a:rPr lang="en-US" sz="2800" b="1" i="0" dirty="0" err="1">
                  <a:solidFill>
                    <a:srgbClr val="FF0000"/>
                  </a:solidFill>
                  <a:effectLst/>
                  <a:latin typeface="Cambria" panose="02040503050406030204" pitchFamily="18" charset="0"/>
                  <a:ea typeface="Cambria" panose="02040503050406030204" pitchFamily="18" charset="0"/>
                </a:rPr>
                <a:t>cạnh</a:t>
              </a:r>
              <a:r>
                <a:rPr lang="en-US" sz="2800" b="1" i="0" dirty="0">
                  <a:solidFill>
                    <a:srgbClr val="FF0000"/>
                  </a:solidFill>
                  <a:effectLst/>
                  <a:latin typeface="Cambria" panose="02040503050406030204" pitchFamily="18" charset="0"/>
                  <a:ea typeface="Cambria" panose="02040503050406030204" pitchFamily="18" charset="0"/>
                </a:rPr>
                <a:t> BP, BQ</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24" name="Group 23"/>
          <p:cNvGrpSpPr/>
          <p:nvPr/>
        </p:nvGrpSpPr>
        <p:grpSpPr>
          <a:xfrm>
            <a:off x="1143000" y="5266285"/>
            <a:ext cx="3040988" cy="954107"/>
            <a:chOff x="4652806" y="2394854"/>
            <a:chExt cx="2508305" cy="1088137"/>
          </a:xfrm>
        </p:grpSpPr>
        <p:sp>
          <p:nvSpPr>
            <p:cNvPr id="25" name="Rectangle: Rounded Corners 24"/>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endParaRPr>
            </a:p>
          </p:txBody>
        </p:sp>
        <p:sp>
          <p:nvSpPr>
            <p:cNvPr id="26" name="TextBox 25"/>
            <p:cNvSpPr txBox="1"/>
            <p:nvPr/>
          </p:nvSpPr>
          <p:spPr>
            <a:xfrm>
              <a:off x="4713584" y="2394854"/>
              <a:ext cx="2447527" cy="108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bẹt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E; </a:t>
              </a:r>
              <a:r>
                <a:rPr lang="en-US" sz="2800" b="1" i="0" dirty="0" err="1">
                  <a:solidFill>
                    <a:srgbClr val="FF0000"/>
                  </a:solidFill>
                  <a:effectLst/>
                  <a:latin typeface="Cambria" panose="02040503050406030204" pitchFamily="18" charset="0"/>
                  <a:ea typeface="Cambria" panose="02040503050406030204" pitchFamily="18" charset="0"/>
                </a:rPr>
                <a:t>cạnh</a:t>
              </a:r>
              <a:r>
                <a:rPr lang="en-US" sz="2800" b="1" i="0" dirty="0">
                  <a:solidFill>
                    <a:srgbClr val="FF0000"/>
                  </a:solidFill>
                  <a:effectLst/>
                  <a:latin typeface="Cambria" panose="02040503050406030204" pitchFamily="18" charset="0"/>
                  <a:ea typeface="Cambria" panose="02040503050406030204" pitchFamily="18" charset="0"/>
                </a:rPr>
                <a:t> EX, EY</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27" name="Group 26"/>
          <p:cNvGrpSpPr/>
          <p:nvPr/>
        </p:nvGrpSpPr>
        <p:grpSpPr>
          <a:xfrm>
            <a:off x="4772025" y="5409160"/>
            <a:ext cx="3040988" cy="954107"/>
            <a:chOff x="4652806" y="2394854"/>
            <a:chExt cx="2508305" cy="1088137"/>
          </a:xfrm>
        </p:grpSpPr>
        <p:sp>
          <p:nvSpPr>
            <p:cNvPr id="28" name="Rectangle: Rounded Corners 27"/>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endParaRPr>
            </a:p>
          </p:txBody>
        </p:sp>
        <p:sp>
          <p:nvSpPr>
            <p:cNvPr id="29" name="TextBox 28"/>
            <p:cNvSpPr txBox="1"/>
            <p:nvPr/>
          </p:nvSpPr>
          <p:spPr>
            <a:xfrm>
              <a:off x="4713584" y="2394854"/>
              <a:ext cx="2447527" cy="108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nhọn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D; </a:t>
              </a:r>
              <a:r>
                <a:rPr lang="en-US" sz="2800" b="1" i="0" dirty="0" err="1">
                  <a:solidFill>
                    <a:srgbClr val="FF0000"/>
                  </a:solidFill>
                  <a:effectLst/>
                  <a:latin typeface="Cambria" panose="02040503050406030204" pitchFamily="18" charset="0"/>
                  <a:ea typeface="Cambria" panose="02040503050406030204" pitchFamily="18" charset="0"/>
                </a:rPr>
                <a:t>cạnh</a:t>
              </a:r>
              <a:r>
                <a:rPr lang="en-US" sz="2800" b="1" i="0" dirty="0">
                  <a:solidFill>
                    <a:srgbClr val="FF0000"/>
                  </a:solidFill>
                  <a:effectLst/>
                  <a:latin typeface="Cambria" panose="02040503050406030204" pitchFamily="18" charset="0"/>
                  <a:ea typeface="Cambria" panose="02040503050406030204" pitchFamily="18" charset="0"/>
                </a:rPr>
                <a:t> DV, DU</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30" name="Group 29"/>
          <p:cNvGrpSpPr/>
          <p:nvPr/>
        </p:nvGrpSpPr>
        <p:grpSpPr>
          <a:xfrm>
            <a:off x="8448675" y="5418685"/>
            <a:ext cx="3040988" cy="954107"/>
            <a:chOff x="4652806" y="2394854"/>
            <a:chExt cx="2508305" cy="1088137"/>
          </a:xfrm>
        </p:grpSpPr>
        <p:sp>
          <p:nvSpPr>
            <p:cNvPr id="31" name="Rectangle: Rounded Corners 30"/>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endParaRPr>
            </a:p>
          </p:txBody>
        </p:sp>
        <p:sp>
          <p:nvSpPr>
            <p:cNvPr id="32" name="TextBox 31"/>
            <p:cNvSpPr txBox="1"/>
            <p:nvPr/>
          </p:nvSpPr>
          <p:spPr>
            <a:xfrm>
              <a:off x="4713584" y="2394854"/>
              <a:ext cx="2447527" cy="108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tù</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A; </a:t>
              </a:r>
              <a:r>
                <a:rPr lang="en-US" sz="2800" b="1" i="0" dirty="0" err="1">
                  <a:solidFill>
                    <a:srgbClr val="FF0000"/>
                  </a:solidFill>
                  <a:effectLst/>
                  <a:latin typeface="Cambria" panose="02040503050406030204" pitchFamily="18" charset="0"/>
                  <a:ea typeface="Cambria" panose="02040503050406030204" pitchFamily="18" charset="0"/>
                </a:rPr>
                <a:t>cạnh</a:t>
              </a:r>
              <a:r>
                <a:rPr lang="en-US" sz="2800" b="1" i="0" dirty="0">
                  <a:solidFill>
                    <a:srgbClr val="FF0000"/>
                  </a:solidFill>
                  <a:effectLst/>
                  <a:latin typeface="Cambria" panose="02040503050406030204" pitchFamily="18" charset="0"/>
                  <a:ea typeface="Cambria" panose="02040503050406030204" pitchFamily="18" charset="0"/>
                </a:rPr>
                <a:t> AG, AH</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inVertical)">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barn(inVertical)">
                                      <p:cBhvr>
                                        <p:cTn id="4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200274" y="421011"/>
            <a:ext cx="9363075" cy="762966"/>
          </a:xfrm>
          <a:prstGeom prst="rect">
            <a:avLst/>
          </a:prstGeom>
          <a:noFill/>
        </p:spPr>
        <p:txBody>
          <a:bodyPr wrap="square">
            <a:spAutoFit/>
          </a:bodyPr>
          <a:lstStyle/>
          <a:p>
            <a:pPr lvl="0" algn="just">
              <a:lnSpc>
                <a:spcPct val="120000"/>
              </a:lnSpc>
            </a:pPr>
            <a:r>
              <a:rPr lang="vi-VN" sz="4000" b="1" dirty="0">
                <a:solidFill>
                  <a:srgbClr val="000000"/>
                </a:solidFill>
                <a:latin typeface="Cambria" panose="02040503050406030204" pitchFamily="18" charset="0"/>
              </a:rPr>
              <a:t>Việt có hai cái kéo như hình dưới đây.</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ndParaRPr>
          </a:p>
        </p:txBody>
      </p:sp>
      <p:pic>
        <p:nvPicPr>
          <p:cNvPr id="9" name="Picture 8"/>
          <p:cNvPicPr>
            <a:picLocks noChangeAspect="1"/>
          </p:cNvPicPr>
          <p:nvPr/>
        </p:nvPicPr>
        <p:blipFill>
          <a:blip r:embed="rId1"/>
          <a:stretch>
            <a:fillRect/>
          </a:stretch>
        </p:blipFill>
        <p:spPr>
          <a:xfrm>
            <a:off x="998744" y="159509"/>
            <a:ext cx="1347333" cy="1603387"/>
          </a:xfrm>
          <a:prstGeom prst="rect">
            <a:avLst/>
          </a:prstGeom>
        </p:spPr>
      </p:pic>
      <p:pic>
        <p:nvPicPr>
          <p:cNvPr id="3" name="Picture 2"/>
          <p:cNvPicPr>
            <a:picLocks noChangeAspect="1"/>
          </p:cNvPicPr>
          <p:nvPr/>
        </p:nvPicPr>
        <p:blipFill>
          <a:blip r:embed="rId2"/>
          <a:stretch>
            <a:fillRect/>
          </a:stretch>
        </p:blipFill>
        <p:spPr>
          <a:xfrm>
            <a:off x="2009775" y="1209675"/>
            <a:ext cx="8305800" cy="2381250"/>
          </a:xfrm>
          <a:prstGeom prst="rect">
            <a:avLst/>
          </a:prstGeom>
        </p:spPr>
      </p:pic>
      <p:sp>
        <p:nvSpPr>
          <p:cNvPr id="4" name="TextBox 3"/>
          <p:cNvSpPr txBox="1"/>
          <p:nvPr/>
        </p:nvSpPr>
        <p:spPr>
          <a:xfrm>
            <a:off x="1228724" y="4362450"/>
            <a:ext cx="10372725" cy="1077218"/>
          </a:xfrm>
          <a:prstGeom prst="rect">
            <a:avLst/>
          </a:prstGeom>
          <a:noFill/>
        </p:spPr>
        <p:txBody>
          <a:bodyPr wrap="square" rtlCol="0">
            <a:spAutoFit/>
          </a:bodyPr>
          <a:lstStyle/>
          <a:p>
            <a:pPr algn="just"/>
            <a:r>
              <a:rPr lang="vi-VN" sz="3200" b="1" i="0" dirty="0">
                <a:solidFill>
                  <a:srgbClr val="002060"/>
                </a:solidFill>
                <a:effectLst/>
                <a:latin typeface="Cambria" panose="02040503050406030204" pitchFamily="18" charset="0"/>
                <a:ea typeface="Cambria" panose="02040503050406030204" pitchFamily="18" charset="0"/>
              </a:rPr>
              <a:t>Hình cái kéo nào có hai lưỡi kéo tạo thành góc tù? Hình cái kéo nào có hai lưỡi kéo tạo thành góc nhọn?</a:t>
            </a:r>
            <a:endParaRPr lang="en-US" sz="3200" b="1" dirty="0">
              <a:solidFill>
                <a:srgbClr val="002060"/>
              </a:solidFill>
              <a:latin typeface="Cambria" panose="02040503050406030204" pitchFamily="18" charset="0"/>
              <a:ea typeface="Cambria" panose="02040503050406030204" pitchFamily="18" charset="0"/>
            </a:endParaRPr>
          </a:p>
        </p:txBody>
      </p:sp>
      <p:grpSp>
        <p:nvGrpSpPr>
          <p:cNvPr id="14" name="Group 13"/>
          <p:cNvGrpSpPr/>
          <p:nvPr/>
        </p:nvGrpSpPr>
        <p:grpSpPr>
          <a:xfrm>
            <a:off x="1895475" y="3504161"/>
            <a:ext cx="2428875" cy="667789"/>
            <a:chOff x="4652806" y="2394854"/>
            <a:chExt cx="2508305" cy="1076627"/>
          </a:xfrm>
        </p:grpSpPr>
        <p:sp>
          <p:nvSpPr>
            <p:cNvPr id="20" name="Rectangle: Rounded Corners 19"/>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TextBox 20"/>
            <p:cNvSpPr txBox="1"/>
            <p:nvPr/>
          </p:nvSpPr>
          <p:spPr>
            <a:xfrm>
              <a:off x="4713584" y="2394854"/>
              <a:ext cx="2447527" cy="10420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i="0" dirty="0" err="1">
                  <a:solidFill>
                    <a:srgbClr val="FF0000"/>
                  </a:solidFill>
                  <a:effectLst/>
                  <a:latin typeface="Cambria" panose="02040503050406030204" pitchFamily="18" charset="0"/>
                  <a:ea typeface="Cambria" panose="02040503050406030204" pitchFamily="18" charset="0"/>
                </a:rPr>
                <a:t>Góc</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nhọn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22" name="Group 21"/>
          <p:cNvGrpSpPr/>
          <p:nvPr/>
        </p:nvGrpSpPr>
        <p:grpSpPr>
          <a:xfrm>
            <a:off x="7572375" y="3532736"/>
            <a:ext cx="2428875" cy="667789"/>
            <a:chOff x="4652806" y="2394854"/>
            <a:chExt cx="2508305" cy="1076627"/>
          </a:xfrm>
        </p:grpSpPr>
        <p:sp>
          <p:nvSpPr>
            <p:cNvPr id="23" name="Rectangle: Rounded Corners 22"/>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p:cNvSpPr txBox="1"/>
            <p:nvPr/>
          </p:nvSpPr>
          <p:spPr>
            <a:xfrm>
              <a:off x="4713584" y="2394854"/>
              <a:ext cx="2447527" cy="10420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i="0" dirty="0" err="1">
                  <a:solidFill>
                    <a:srgbClr val="FF0000"/>
                  </a:solidFill>
                  <a:effectLst/>
                  <a:latin typeface="Cambria" panose="02040503050406030204" pitchFamily="18" charset="0"/>
                  <a:ea typeface="Cambria" panose="02040503050406030204" pitchFamily="18" charset="0"/>
                </a:rPr>
                <a:t>Góc</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tù</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arn(inVertic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55636" y="1876425"/>
            <a:ext cx="9489232" cy="2862322"/>
          </a:xfrm>
          <a:prstGeom prst="rect">
            <a:avLst/>
          </a:prstGeom>
          <a:noFill/>
        </p:spPr>
        <p:txBody>
          <a:bodyPr wrap="square">
            <a:spAutoFit/>
          </a:bodyPr>
          <a:lstStyle/>
          <a:p>
            <a:pPr marL="571500" lvl="0" indent="-571500" algn="just">
              <a:buFont typeface="Arial" panose="020B0604020202020204" pitchFamily="34" charset="0"/>
              <a:buChar char="•"/>
            </a:pPr>
            <a:r>
              <a:rPr lang="vi-VN" sz="3600" b="1" dirty="0">
                <a:solidFill>
                  <a:srgbClr val="000000"/>
                </a:solidFill>
                <a:latin typeface="Cambria" panose="02040503050406030204" pitchFamily="18" charset="0"/>
              </a:rPr>
              <a:t>Làm</a:t>
            </a:r>
            <a:r>
              <a:rPr lang="en-US" sz="3600" b="1" dirty="0">
                <a:solidFill>
                  <a:srgbClr val="000000"/>
                </a:solidFill>
                <a:latin typeface="Cambria" panose="02040503050406030204" pitchFamily="18" charset="0"/>
              </a:rPr>
              <a:t> </a:t>
            </a:r>
            <a:r>
              <a:rPr lang="vi-VN" sz="3600" b="1" dirty="0">
                <a:solidFill>
                  <a:srgbClr val="000000"/>
                </a:solidFill>
                <a:latin typeface="Cambria" panose="02040503050406030204" pitchFamily="18" charset="0"/>
              </a:rPr>
              <a:t>quen và nhận biết được góc nhọn, góc tù và góc bẹt.</a:t>
            </a:r>
            <a:endParaRPr lang="vi-VN" sz="3600" b="1" dirty="0">
              <a:solidFill>
                <a:srgbClr val="000000"/>
              </a:solidFill>
              <a:latin typeface="Cambria" panose="02040503050406030204" pitchFamily="18" charset="0"/>
            </a:endParaRPr>
          </a:p>
          <a:p>
            <a:pPr marL="571500" lvl="0" indent="-571500" algn="just">
              <a:buFont typeface="Arial" panose="020B0604020202020204" pitchFamily="34" charset="0"/>
              <a:buChar char="•"/>
            </a:pPr>
            <a:r>
              <a:rPr lang="vi-VN" sz="3600" b="1" dirty="0">
                <a:solidFill>
                  <a:srgbClr val="000000"/>
                </a:solidFill>
                <a:latin typeface="Cambria" panose="02040503050406030204" pitchFamily="18" charset="0"/>
              </a:rPr>
              <a:t>Giải quyết được một số bài toán, tình huống liên quan đến góc nhọn, góc tù và góc bẹt.</a:t>
            </a:r>
            <a:endParaRPr lang="vi-VN" sz="3600" b="1" dirty="0">
              <a:solidFill>
                <a:srgbClr val="000000"/>
              </a:solidFill>
              <a:latin typeface="Cambria" panose="02040503050406030204" pitchFamily="18" charset="0"/>
            </a:endParaRPr>
          </a:p>
        </p:txBody>
      </p:sp>
      <p:pic>
        <p:nvPicPr>
          <p:cNvPr id="3" name="Picture 2"/>
          <p:cNvPicPr>
            <a:picLocks noChangeAspect="1"/>
          </p:cNvPicPr>
          <p:nvPr/>
        </p:nvPicPr>
        <p:blipFill>
          <a:blip r:embed="rId1"/>
          <a:stretch>
            <a:fillRect/>
          </a:stretch>
        </p:blipFill>
        <p:spPr>
          <a:xfrm>
            <a:off x="3845728" y="592753"/>
            <a:ext cx="3907875" cy="8596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38350" y="445709"/>
            <a:ext cx="7391400" cy="1077218"/>
          </a:xfrm>
          <a:prstGeom prst="rect">
            <a:avLst/>
          </a:prstGeom>
          <a:noFill/>
        </p:spPr>
        <p:txBody>
          <a:bodyPr wrap="square">
            <a:spAutoFit/>
          </a:bodyPr>
          <a:lstStyle/>
          <a:p>
            <a:pPr lvl="0" algn="just"/>
            <a:r>
              <a:rPr lang="vi-VN" sz="3200" b="1" dirty="0">
                <a:solidFill>
                  <a:srgbClr val="000000"/>
                </a:solidFill>
                <a:latin typeface="Cambria" panose="02040503050406030204" pitchFamily="18" charset="0"/>
              </a:rPr>
              <a:t>Bạn An chọn một trong ba miếng bánh </a:t>
            </a:r>
            <a:r>
              <a:rPr lang="en-US" sz="3200" b="1" dirty="0">
                <a:solidFill>
                  <a:srgbClr val="000000"/>
                </a:solidFill>
                <a:latin typeface="Cambria" panose="02040503050406030204" pitchFamily="18" charset="0"/>
              </a:rPr>
              <a:t>                          </a:t>
            </a:r>
            <a:r>
              <a:rPr lang="vi-VN" sz="3200" b="1" dirty="0">
                <a:solidFill>
                  <a:srgbClr val="000000"/>
                </a:solidFill>
                <a:latin typeface="Cambria" panose="02040503050406030204" pitchFamily="18" charset="0"/>
              </a:rPr>
              <a:t>như hình vẽ, biết rằng:</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ndParaRPr>
          </a:p>
        </p:txBody>
      </p:sp>
      <p:sp>
        <p:nvSpPr>
          <p:cNvPr id="4" name="Oval 3"/>
          <p:cNvSpPr/>
          <p:nvPr/>
        </p:nvSpPr>
        <p:spPr>
          <a:xfrm>
            <a:off x="1000125" y="647700"/>
            <a:ext cx="819150" cy="752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3</a:t>
            </a:r>
            <a:endParaRPr lang="en-US" sz="4000" b="1" dirty="0"/>
          </a:p>
        </p:txBody>
      </p:sp>
      <p:sp>
        <p:nvSpPr>
          <p:cNvPr id="5" name="Oval 4"/>
          <p:cNvSpPr/>
          <p:nvPr/>
        </p:nvSpPr>
        <p:spPr>
          <a:xfrm>
            <a:off x="9410700" y="419100"/>
            <a:ext cx="600075" cy="61912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1</a:t>
            </a:r>
            <a:endParaRPr lang="en-US" sz="4000" b="1" dirty="0"/>
          </a:p>
        </p:txBody>
      </p:sp>
      <p:sp>
        <p:nvSpPr>
          <p:cNvPr id="6" name="Oval 5"/>
          <p:cNvSpPr/>
          <p:nvPr/>
        </p:nvSpPr>
        <p:spPr>
          <a:xfrm>
            <a:off x="10125075" y="419100"/>
            <a:ext cx="600075" cy="61912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2</a:t>
            </a:r>
            <a:endParaRPr lang="en-US" sz="4000" b="1" dirty="0"/>
          </a:p>
        </p:txBody>
      </p:sp>
      <p:sp>
        <p:nvSpPr>
          <p:cNvPr id="7" name="Oval 6"/>
          <p:cNvSpPr/>
          <p:nvPr/>
        </p:nvSpPr>
        <p:spPr>
          <a:xfrm>
            <a:off x="10820400" y="438150"/>
            <a:ext cx="600075" cy="61912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3</a:t>
            </a:r>
            <a:endParaRPr lang="en-US" sz="4000" b="1" dirty="0"/>
          </a:p>
        </p:txBody>
      </p:sp>
      <p:sp>
        <p:nvSpPr>
          <p:cNvPr id="9" name="TextBox 8"/>
          <p:cNvSpPr txBox="1"/>
          <p:nvPr/>
        </p:nvSpPr>
        <p:spPr>
          <a:xfrm>
            <a:off x="1219200" y="1771650"/>
            <a:ext cx="6543675" cy="2246769"/>
          </a:xfrm>
          <a:prstGeom prst="rect">
            <a:avLst/>
          </a:prstGeom>
          <a:noFill/>
        </p:spPr>
        <p:txBody>
          <a:bodyPr wrap="square" rtlCol="0">
            <a:spAutoFit/>
          </a:bodyPr>
          <a:lstStyle/>
          <a:p>
            <a:pPr algn="just"/>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Miếng</a:t>
            </a:r>
            <a:r>
              <a:rPr lang="en-US" sz="2800" b="1" i="0" dirty="0">
                <a:solidFill>
                  <a:srgbClr val="000000"/>
                </a:solidFill>
                <a:effectLst/>
                <a:latin typeface="Cambria" panose="02040503050406030204" pitchFamily="18" charset="0"/>
                <a:ea typeface="Cambria" panose="02040503050406030204" pitchFamily="18" charset="0"/>
              </a:rPr>
              <a:t> bánh </a:t>
            </a:r>
            <a:r>
              <a:rPr lang="en-US" sz="2800" b="1" i="0" dirty="0" err="1">
                <a:solidFill>
                  <a:srgbClr val="000000"/>
                </a:solidFill>
                <a:effectLst/>
                <a:latin typeface="Cambria" panose="02040503050406030204" pitchFamily="18" charset="0"/>
                <a:ea typeface="Cambria" panose="02040503050406030204" pitchFamily="18" charset="0"/>
              </a:rPr>
              <a:t>mà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bạn</a:t>
            </a:r>
            <a:r>
              <a:rPr lang="en-US" sz="2800" b="1" i="0" dirty="0">
                <a:solidFill>
                  <a:srgbClr val="000000"/>
                </a:solidFill>
                <a:effectLst/>
                <a:latin typeface="Cambria" panose="02040503050406030204" pitchFamily="18" charset="0"/>
                <a:ea typeface="Cambria" panose="02040503050406030204" pitchFamily="18" charset="0"/>
              </a:rPr>
              <a:t> An </a:t>
            </a:r>
            <a:r>
              <a:rPr lang="en-US" sz="2800" b="1" i="0" dirty="0" err="1">
                <a:solidFill>
                  <a:srgbClr val="000000"/>
                </a:solidFill>
                <a:effectLst/>
                <a:latin typeface="Cambria" panose="02040503050406030204" pitchFamily="18" charset="0"/>
                <a:ea typeface="Cambria" panose="02040503050406030204" pitchFamily="18" charset="0"/>
              </a:rPr>
              <a:t>chọn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không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phải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miếng</a:t>
            </a:r>
            <a:r>
              <a:rPr lang="en-US" sz="2800" b="1" i="0" dirty="0">
                <a:solidFill>
                  <a:srgbClr val="000000"/>
                </a:solidFill>
                <a:effectLst/>
                <a:latin typeface="Cambria" panose="02040503050406030204" pitchFamily="18" charset="0"/>
                <a:ea typeface="Cambria" panose="02040503050406030204" pitchFamily="18" charset="0"/>
              </a:rPr>
              <a:t> bánh </a:t>
            </a:r>
            <a:r>
              <a:rPr lang="en-US" sz="2800" b="1" i="0" dirty="0" err="1">
                <a:solidFill>
                  <a:srgbClr val="000000"/>
                </a:solidFill>
                <a:effectLst/>
                <a:latin typeface="Cambria" panose="02040503050406030204" pitchFamily="18" charset="0"/>
                <a:ea typeface="Cambria" panose="02040503050406030204" pitchFamily="18" charset="0"/>
              </a:rPr>
              <a:t>bé</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nhất</a:t>
            </a:r>
            <a:r>
              <a:rPr lang="en-US" sz="2800" b="1" i="0" dirty="0">
                <a:solidFill>
                  <a:srgbClr val="000000"/>
                </a:solidFill>
                <a:effectLst/>
                <a:latin typeface="Cambria" panose="02040503050406030204" pitchFamily="18" charset="0"/>
                <a:ea typeface="Cambria" panose="02040503050406030204" pitchFamily="18" charset="0"/>
              </a:rPr>
              <a:t>;</a:t>
            </a:r>
            <a:endParaRPr lang="en-US" sz="2800" b="1" i="0" dirty="0">
              <a:solidFill>
                <a:srgbClr val="000000"/>
              </a:solidFill>
              <a:effectLst/>
              <a:latin typeface="Cambria" panose="02040503050406030204" pitchFamily="18" charset="0"/>
              <a:ea typeface="Cambria" panose="02040503050406030204" pitchFamily="18" charset="0"/>
            </a:endParaRPr>
          </a:p>
          <a:p>
            <a:pPr algn="just"/>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Góc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đỉnh</a:t>
            </a:r>
            <a:r>
              <a:rPr lang="en-US" sz="2800" b="1" i="0" dirty="0">
                <a:solidFill>
                  <a:srgbClr val="000000"/>
                </a:solidFill>
                <a:effectLst/>
                <a:latin typeface="Cambria" panose="02040503050406030204" pitchFamily="18" charset="0"/>
                <a:ea typeface="Cambria" panose="02040503050406030204" pitchFamily="18" charset="0"/>
              </a:rPr>
              <a:t> O ở </a:t>
            </a:r>
            <a:r>
              <a:rPr lang="en-US" sz="2800" b="1" i="0" dirty="0" err="1">
                <a:solidFill>
                  <a:srgbClr val="000000"/>
                </a:solidFill>
                <a:effectLst/>
                <a:latin typeface="Cambria" panose="02040503050406030204" pitchFamily="18" charset="0"/>
                <a:ea typeface="Cambria" panose="02040503050406030204" pitchFamily="18" charset="0"/>
              </a:rPr>
              <a:t>hình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miếng</a:t>
            </a:r>
            <a:r>
              <a:rPr lang="en-US" sz="2800" b="1" i="0" dirty="0">
                <a:solidFill>
                  <a:srgbClr val="000000"/>
                </a:solidFill>
                <a:effectLst/>
                <a:latin typeface="Cambria" panose="02040503050406030204" pitchFamily="18" charset="0"/>
                <a:ea typeface="Cambria" panose="02040503050406030204" pitchFamily="18" charset="0"/>
              </a:rPr>
              <a:t> bánh </a:t>
            </a:r>
            <a:r>
              <a:rPr lang="en-US" sz="2800" b="1" i="0" dirty="0" err="1">
                <a:solidFill>
                  <a:srgbClr val="000000"/>
                </a:solidFill>
                <a:effectLst/>
                <a:latin typeface="Cambria" panose="02040503050406030204" pitchFamily="18" charset="0"/>
                <a:ea typeface="Cambria" panose="02040503050406030204" pitchFamily="18" charset="0"/>
              </a:rPr>
              <a:t>mà</a:t>
            </a:r>
            <a:r>
              <a:rPr lang="en-US" sz="2800" b="1" i="0" dirty="0">
                <a:solidFill>
                  <a:srgbClr val="000000"/>
                </a:solidFill>
                <a:effectLst/>
                <a:latin typeface="Cambria" panose="02040503050406030204" pitchFamily="18" charset="0"/>
                <a:ea typeface="Cambria" panose="02040503050406030204" pitchFamily="18" charset="0"/>
              </a:rPr>
              <a:t> An </a:t>
            </a:r>
            <a:r>
              <a:rPr lang="en-US" sz="2800" b="1" i="0" dirty="0" err="1">
                <a:solidFill>
                  <a:srgbClr val="000000"/>
                </a:solidFill>
                <a:effectLst/>
                <a:latin typeface="Cambria" panose="02040503050406030204" pitchFamily="18" charset="0"/>
                <a:ea typeface="Cambria" panose="02040503050406030204" pitchFamily="18" charset="0"/>
              </a:rPr>
              <a:t>chọn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không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phải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góc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bẹt</a:t>
            </a:r>
            <a:r>
              <a:rPr lang="en-US" sz="2800" b="1" i="0" dirty="0">
                <a:solidFill>
                  <a:srgbClr val="000000"/>
                </a:solidFill>
                <a:effectLst/>
                <a:latin typeface="Cambria" panose="02040503050406030204" pitchFamily="18" charset="0"/>
                <a:ea typeface="Cambria" panose="02040503050406030204" pitchFamily="18" charset="0"/>
              </a:rPr>
              <a:t>.</a:t>
            </a:r>
            <a:endParaRPr lang="en-US" sz="2800" b="1" i="0" dirty="0">
              <a:solidFill>
                <a:srgbClr val="000000"/>
              </a:solidFill>
              <a:effectLst/>
              <a:latin typeface="Cambria" panose="02040503050406030204" pitchFamily="18" charset="0"/>
              <a:ea typeface="Cambria" panose="02040503050406030204" pitchFamily="18" charset="0"/>
            </a:endParaRPr>
          </a:p>
          <a:p>
            <a:pPr algn="just"/>
            <a:r>
              <a:rPr lang="en-US" sz="2800" b="1" i="0" dirty="0" err="1">
                <a:solidFill>
                  <a:srgbClr val="000000"/>
                </a:solidFill>
                <a:effectLst/>
                <a:latin typeface="Cambria" panose="02040503050406030204" pitchFamily="18" charset="0"/>
                <a:ea typeface="Cambria" panose="02040503050406030204" pitchFamily="18" charset="0"/>
              </a:rPr>
              <a:t>Hãy</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tìm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miếng</a:t>
            </a:r>
            <a:r>
              <a:rPr lang="en-US" sz="2800" b="1" i="0" dirty="0">
                <a:solidFill>
                  <a:srgbClr val="000000"/>
                </a:solidFill>
                <a:effectLst/>
                <a:latin typeface="Cambria" panose="02040503050406030204" pitchFamily="18" charset="0"/>
                <a:ea typeface="Cambria" panose="02040503050406030204" pitchFamily="18" charset="0"/>
              </a:rPr>
              <a:t> bánh An </a:t>
            </a:r>
            <a:r>
              <a:rPr lang="en-US" sz="2800" b="1" i="0" dirty="0" err="1">
                <a:solidFill>
                  <a:srgbClr val="000000"/>
                </a:solidFill>
                <a:effectLst/>
                <a:latin typeface="Cambria" panose="02040503050406030204" pitchFamily="18" charset="0"/>
                <a:ea typeface="Cambria" panose="02040503050406030204" pitchFamily="18" charset="0"/>
              </a:rPr>
              <a:t>đã</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chọn</a:t>
            </a:r>
            <a:r>
              <a:rPr lang="en-US" sz="2800" b="1" i="0" dirty="0">
                <a:solidFill>
                  <a:srgbClr val="000000"/>
                </a:solidFill>
                <a:effectLst/>
                <a:latin typeface="Cambria" panose="02040503050406030204" pitchFamily="18" charset="0"/>
                <a:ea typeface="Cambria" panose="02040503050406030204" pitchFamily="18" charset="0"/>
              </a:rPr>
              <a:t>.</a:t>
            </a:r>
            <a:endParaRPr lang="en-US" sz="2800" b="1" i="0" dirty="0">
              <a:solidFill>
                <a:srgbClr val="000000"/>
              </a:solidFill>
              <a:effectLst/>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1"/>
          <a:stretch>
            <a:fillRect/>
          </a:stretch>
        </p:blipFill>
        <p:spPr>
          <a:xfrm>
            <a:off x="8086725" y="1524000"/>
            <a:ext cx="3495675" cy="2789478"/>
          </a:xfrm>
          <a:prstGeom prst="rect">
            <a:avLst/>
          </a:prstGeom>
        </p:spPr>
      </p:pic>
      <p:sp>
        <p:nvSpPr>
          <p:cNvPr id="14" name="Rectangle: Rounded Corners 13"/>
          <p:cNvSpPr/>
          <p:nvPr/>
        </p:nvSpPr>
        <p:spPr>
          <a:xfrm>
            <a:off x="7534275" y="2305050"/>
            <a:ext cx="1228725" cy="51435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Góc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nhọn</a:t>
            </a:r>
            <a:endParaRPr lang="en-US" b="1" dirty="0">
              <a:solidFill>
                <a:srgbClr val="FF0000"/>
              </a:solidFill>
              <a:latin typeface="Cambria" panose="02040503050406030204" pitchFamily="18" charset="0"/>
              <a:ea typeface="Cambria" panose="02040503050406030204" pitchFamily="18" charset="0"/>
            </a:endParaRPr>
          </a:p>
        </p:txBody>
      </p:sp>
      <p:sp>
        <p:nvSpPr>
          <p:cNvPr id="15" name="Rectangle: Rounded Corners 14"/>
          <p:cNvSpPr/>
          <p:nvPr/>
        </p:nvSpPr>
        <p:spPr>
          <a:xfrm>
            <a:off x="9848850" y="1485900"/>
            <a:ext cx="1228725" cy="51435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Góc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tù</a:t>
            </a:r>
            <a:endParaRPr lang="en-US" b="1" dirty="0">
              <a:solidFill>
                <a:srgbClr val="FF0000"/>
              </a:solidFill>
              <a:latin typeface="Cambria" panose="02040503050406030204" pitchFamily="18" charset="0"/>
              <a:ea typeface="Cambria" panose="02040503050406030204" pitchFamily="18" charset="0"/>
            </a:endParaRPr>
          </a:p>
        </p:txBody>
      </p:sp>
      <p:sp>
        <p:nvSpPr>
          <p:cNvPr id="16" name="Rectangle: Rounded Corners 15"/>
          <p:cNvSpPr/>
          <p:nvPr/>
        </p:nvSpPr>
        <p:spPr>
          <a:xfrm>
            <a:off x="8620125" y="3409950"/>
            <a:ext cx="1228725" cy="51435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Góc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bẹt</a:t>
            </a:r>
            <a:endParaRPr lang="en-US" b="1" dirty="0">
              <a:solidFill>
                <a:srgbClr val="FF0000"/>
              </a:solidFill>
              <a:latin typeface="Cambria" panose="02040503050406030204" pitchFamily="18" charset="0"/>
              <a:ea typeface="Cambria" panose="02040503050406030204" pitchFamily="18" charset="0"/>
            </a:endParaRPr>
          </a:p>
        </p:txBody>
      </p:sp>
      <p:sp>
        <p:nvSpPr>
          <p:cNvPr id="17" name="TextBox 16"/>
          <p:cNvSpPr txBox="1"/>
          <p:nvPr/>
        </p:nvSpPr>
        <p:spPr>
          <a:xfrm>
            <a:off x="1257299" y="4238625"/>
            <a:ext cx="10182225" cy="2246769"/>
          </a:xfrm>
          <a:prstGeom prst="rect">
            <a:avLst/>
          </a:prstGeom>
          <a:noFill/>
        </p:spPr>
        <p:txBody>
          <a:bodyPr wrap="square" rtlCol="0">
            <a:spAutoFit/>
          </a:bodyPr>
          <a:lstStyle/>
          <a:p>
            <a:pPr algn="just"/>
            <a:r>
              <a:rPr lang="en-US" sz="2800" b="1" i="0" dirty="0" err="1">
                <a:solidFill>
                  <a:srgbClr val="FF0000"/>
                </a:solidFill>
                <a:effectLst/>
                <a:latin typeface="Cambria" panose="02040503050406030204" pitchFamily="18" charset="0"/>
                <a:ea typeface="Cambria" panose="02040503050406030204" pitchFamily="18" charset="0"/>
              </a:rPr>
              <a:t>Vì</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An </a:t>
            </a:r>
            <a:r>
              <a:rPr lang="en-US" sz="2800" b="1" i="0" dirty="0" err="1">
                <a:solidFill>
                  <a:srgbClr val="FF0000"/>
                </a:solidFill>
                <a:effectLst/>
                <a:latin typeface="Cambria" panose="02040503050406030204" pitchFamily="18" charset="0"/>
                <a:ea typeface="Cambria" panose="02040503050406030204" pitchFamily="18" charset="0"/>
              </a:rPr>
              <a:t>chọn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không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phải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t>
            </a:r>
            <a:r>
              <a:rPr lang="en-US" sz="2800" b="1" i="0" dirty="0" err="1">
                <a:solidFill>
                  <a:srgbClr val="FF0000"/>
                </a:solidFill>
                <a:effectLst/>
                <a:latin typeface="Cambria" panose="02040503050406030204" pitchFamily="18" charset="0"/>
                <a:ea typeface="Cambria" panose="02040503050406030204" pitchFamily="18" charset="0"/>
              </a:rPr>
              <a:t>bé</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nhất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nên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t>
            </a:r>
            <a:r>
              <a:rPr lang="en-US" sz="2800" b="1" i="0" dirty="0" err="1">
                <a:solidFill>
                  <a:srgbClr val="FF0000"/>
                </a:solidFill>
                <a:effectLst/>
                <a:latin typeface="Cambria" panose="02040503050406030204" pitchFamily="18" charset="0"/>
                <a:ea typeface="Cambria" panose="02040503050406030204" pitchFamily="18" charset="0"/>
              </a:rPr>
              <a:t>đó</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không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phải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t>
            </a:r>
            <a:r>
              <a:rPr lang="en-US" sz="2800" b="1" i="0" dirty="0" err="1">
                <a:solidFill>
                  <a:srgbClr val="FF0000"/>
                </a:solidFill>
                <a:effectLst/>
                <a:latin typeface="Cambria" panose="02040503050406030204" pitchFamily="18" charset="0"/>
                <a:ea typeface="Cambria" panose="02040503050406030204" pitchFamily="18" charset="0"/>
              </a:rPr>
              <a:t>số</a:t>
            </a:r>
            <a:r>
              <a:rPr lang="en-US" sz="2800" b="1" i="0" dirty="0">
                <a:solidFill>
                  <a:srgbClr val="FF0000"/>
                </a:solidFill>
                <a:effectLst/>
                <a:latin typeface="Cambria" panose="02040503050406030204" pitchFamily="18" charset="0"/>
                <a:ea typeface="Cambria" panose="02040503050406030204" pitchFamily="18" charset="0"/>
              </a:rPr>
              <a:t> (1)</a:t>
            </a:r>
            <a:endParaRPr lang="en-US" sz="2800" b="1" i="0" dirty="0">
              <a:solidFill>
                <a:srgbClr val="FF0000"/>
              </a:solidFill>
              <a:effectLst/>
              <a:latin typeface="Cambria" panose="02040503050406030204" pitchFamily="18" charset="0"/>
              <a:ea typeface="Cambria" panose="02040503050406030204" pitchFamily="18" charset="0"/>
            </a:endParaRPr>
          </a:p>
          <a:p>
            <a:pPr algn="just"/>
            <a:r>
              <a:rPr lang="en-US" sz="2800" b="1" i="0" dirty="0">
                <a:solidFill>
                  <a:srgbClr val="FF0000"/>
                </a:solidFill>
                <a:effectLst/>
                <a:latin typeface="Cambria" panose="02040503050406030204" pitchFamily="18" charset="0"/>
                <a:ea typeface="Cambria" panose="02040503050406030204" pitchFamily="18" charset="0"/>
              </a:rPr>
              <a:t>Do </a:t>
            </a: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O ở </a:t>
            </a:r>
            <a:r>
              <a:rPr lang="en-US" sz="2800" b="1" i="0" dirty="0" err="1">
                <a:solidFill>
                  <a:srgbClr val="FF0000"/>
                </a:solidFill>
                <a:effectLst/>
                <a:latin typeface="Cambria" panose="02040503050406030204" pitchFamily="18" charset="0"/>
                <a:ea typeface="Cambria" panose="02040503050406030204" pitchFamily="18" charset="0"/>
              </a:rPr>
              <a:t>hình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t>
            </a:r>
            <a:r>
              <a:rPr lang="en-US" sz="2800" b="1" i="0" dirty="0" err="1">
                <a:solidFill>
                  <a:srgbClr val="FF0000"/>
                </a:solidFill>
                <a:effectLst/>
                <a:latin typeface="Cambria" panose="02040503050406030204" pitchFamily="18" charset="0"/>
                <a:ea typeface="Cambria" panose="02040503050406030204" pitchFamily="18" charset="0"/>
              </a:rPr>
              <a:t>mà</a:t>
            </a:r>
            <a:r>
              <a:rPr lang="en-US" sz="2800" b="1" i="0" dirty="0">
                <a:solidFill>
                  <a:srgbClr val="FF0000"/>
                </a:solidFill>
                <a:effectLst/>
                <a:latin typeface="Cambria" panose="02040503050406030204" pitchFamily="18" charset="0"/>
                <a:ea typeface="Cambria" panose="02040503050406030204" pitchFamily="18" charset="0"/>
              </a:rPr>
              <a:t> An </a:t>
            </a:r>
            <a:r>
              <a:rPr lang="en-US" sz="2800" b="1" i="0" dirty="0" err="1">
                <a:solidFill>
                  <a:srgbClr val="FF0000"/>
                </a:solidFill>
                <a:effectLst/>
                <a:latin typeface="Cambria" panose="02040503050406030204" pitchFamily="18" charset="0"/>
                <a:ea typeface="Cambria" panose="02040503050406030204" pitchFamily="18" charset="0"/>
              </a:rPr>
              <a:t>chọn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không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phải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bẹt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nên</a:t>
            </a:r>
            <a:r>
              <a:rPr lang="en-US" sz="2800" b="1" i="0" dirty="0">
                <a:solidFill>
                  <a:srgbClr val="FF0000"/>
                </a:solidFill>
                <a:effectLst/>
                <a:latin typeface="Cambria" panose="02040503050406030204" pitchFamily="18" charset="0"/>
                <a:ea typeface="Cambria" panose="02040503050406030204" pitchFamily="18" charset="0"/>
              </a:rPr>
              <a:t> An </a:t>
            </a:r>
            <a:r>
              <a:rPr lang="en-US" sz="2800" b="1" i="0" dirty="0" err="1">
                <a:solidFill>
                  <a:srgbClr val="FF0000"/>
                </a:solidFill>
                <a:effectLst/>
                <a:latin typeface="Cambria" panose="02040503050406030204" pitchFamily="18" charset="0"/>
                <a:ea typeface="Cambria" panose="02040503050406030204" pitchFamily="18" charset="0"/>
              </a:rPr>
              <a:t>không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chọn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t>
            </a:r>
            <a:r>
              <a:rPr lang="en-US" sz="2800" b="1" i="0" dirty="0" err="1">
                <a:solidFill>
                  <a:srgbClr val="FF0000"/>
                </a:solidFill>
                <a:effectLst/>
                <a:latin typeface="Cambria" panose="02040503050406030204" pitchFamily="18" charset="0"/>
                <a:ea typeface="Cambria" panose="02040503050406030204" pitchFamily="18" charset="0"/>
              </a:rPr>
              <a:t>số</a:t>
            </a:r>
            <a:r>
              <a:rPr lang="en-US" sz="2800" b="1" i="0" dirty="0">
                <a:solidFill>
                  <a:srgbClr val="FF0000"/>
                </a:solidFill>
                <a:effectLst/>
                <a:latin typeface="Cambria" panose="02040503050406030204" pitchFamily="18" charset="0"/>
                <a:ea typeface="Cambria" panose="02040503050406030204" pitchFamily="18" charset="0"/>
              </a:rPr>
              <a:t> (3)</a:t>
            </a:r>
            <a:endParaRPr lang="en-US" sz="2800" b="1" i="0" dirty="0">
              <a:solidFill>
                <a:srgbClr val="FF0000"/>
              </a:solidFill>
              <a:effectLst/>
              <a:latin typeface="Cambria" panose="02040503050406030204" pitchFamily="18" charset="0"/>
              <a:ea typeface="Cambria" panose="02040503050406030204" pitchFamily="18" charset="0"/>
            </a:endParaRPr>
          </a:p>
          <a:p>
            <a:pPr algn="just"/>
            <a:r>
              <a:rPr lang="en-US" sz="2800" b="1" dirty="0" err="1">
                <a:solidFill>
                  <a:srgbClr val="FF0000"/>
                </a:solidFill>
                <a:latin typeface="Cambria" panose="02040503050406030204" pitchFamily="18" charset="0"/>
                <a:ea typeface="Cambria" panose="02040503050406030204" pitchFamily="18" charset="0"/>
              </a:rPr>
              <a:t>Vậy</a:t>
            </a:r>
            <a:r>
              <a:rPr lang="en-US" sz="2800" b="1" dirty="0">
                <a:solidFill>
                  <a:srgbClr val="FF0000"/>
                </a:solidFill>
                <a:latin typeface="Cambria" panose="02040503050406030204" pitchFamily="18" charset="0"/>
                <a:ea typeface="Cambria" panose="02040503050406030204" pitchFamily="18" charset="0"/>
              </a:rPr>
              <a:t> An </a:t>
            </a:r>
            <a:r>
              <a:rPr lang="en-US" sz="2800" b="1" dirty="0" err="1">
                <a:solidFill>
                  <a:srgbClr val="FF0000"/>
                </a:solidFill>
                <a:latin typeface="Cambria" panose="02040503050406030204" pitchFamily="18" charset="0"/>
                <a:ea typeface="Cambria" panose="02040503050406030204" pitchFamily="18" charset="0"/>
              </a:rPr>
              <a:t>chọn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miếng</a:t>
            </a:r>
            <a:r>
              <a:rPr lang="en-US" sz="2800" b="1" dirty="0">
                <a:solidFill>
                  <a:srgbClr val="FF0000"/>
                </a:solidFill>
                <a:latin typeface="Cambria" panose="02040503050406030204" pitchFamily="18" charset="0"/>
                <a:ea typeface="Cambria" panose="02040503050406030204" pitchFamily="18" charset="0"/>
              </a:rPr>
              <a:t> bánh </a:t>
            </a:r>
            <a:r>
              <a:rPr lang="en-US" sz="2800" b="1" dirty="0" err="1">
                <a:solidFill>
                  <a:srgbClr val="FF0000"/>
                </a:solidFill>
                <a:latin typeface="Cambria" panose="02040503050406030204" pitchFamily="18" charset="0"/>
                <a:ea typeface="Cambria" panose="02040503050406030204" pitchFamily="18" charset="0"/>
              </a:rPr>
              <a:t>số</a:t>
            </a:r>
            <a:r>
              <a:rPr lang="en-US" sz="2800" b="1" dirty="0">
                <a:solidFill>
                  <a:srgbClr val="FF0000"/>
                </a:solidFill>
                <a:latin typeface="Cambria" panose="02040503050406030204" pitchFamily="18" charset="0"/>
                <a:ea typeface="Cambria" panose="02040503050406030204" pitchFamily="18" charset="0"/>
              </a:rPr>
              <a:t> (2)</a:t>
            </a:r>
            <a:endParaRPr lang="en-US" sz="2800" b="1" i="0" dirty="0">
              <a:solidFill>
                <a:srgbClr val="FF0000"/>
              </a:solidFill>
              <a:effectLst/>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animEffect transition="in" filter="barn(inVertical)">
                                      <p:cBhvr>
                                        <p:cTn id="35" dur="500"/>
                                        <p:tgtEl>
                                          <p:spTgt spid="17">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7">
                                            <p:txEl>
                                              <p:pRg st="1" end="1"/>
                                            </p:txEl>
                                          </p:spTgt>
                                        </p:tgtEl>
                                        <p:attrNameLst>
                                          <p:attrName>style.visibility</p:attrName>
                                        </p:attrNameLst>
                                      </p:cBhvr>
                                      <p:to>
                                        <p:strVal val="visible"/>
                                      </p:to>
                                    </p:set>
                                    <p:animEffect transition="in" filter="barn(inVertical)">
                                      <p:cBhvr>
                                        <p:cTn id="40" dur="500"/>
                                        <p:tgtEl>
                                          <p:spTgt spid="17">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7">
                                            <p:txEl>
                                              <p:pRg st="2" end="2"/>
                                            </p:txEl>
                                          </p:spTgt>
                                        </p:tgtEl>
                                        <p:attrNameLst>
                                          <p:attrName>style.visibility</p:attrName>
                                        </p:attrNameLst>
                                      </p:cBhvr>
                                      <p:to>
                                        <p:strVal val="visible"/>
                                      </p:to>
                                    </p:set>
                                    <p:animEffect transition="in" filter="barn(inVertical)">
                                      <p:cBhvr>
                                        <p:cTn id="45"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4"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35" name="组合 34"/>
          <p:cNvGrpSpPr/>
          <p:nvPr/>
        </p:nvGrpSpPr>
        <p:grpSpPr>
          <a:xfrm>
            <a:off x="1411605" y="2347"/>
            <a:ext cx="9368669" cy="5835722"/>
            <a:chOff x="492" y="-1523"/>
            <a:chExt cx="18217" cy="11347"/>
          </a:xfrm>
        </p:grpSpPr>
        <p:pic>
          <p:nvPicPr>
            <p:cNvPr id="5" name="图片 4" descr="44"/>
            <p:cNvPicPr>
              <a:picLocks noChangeAspect="1"/>
            </p:cNvPicPr>
            <p:nvPr/>
          </p:nvPicPr>
          <p:blipFill>
            <a:blip r:embed="rId2"/>
            <a:srcRect l="6361" t="16863" r="18978" b="17060"/>
            <a:stretch>
              <a:fillRect/>
            </a:stretch>
          </p:blipFill>
          <p:spPr>
            <a:xfrm>
              <a:off x="492" y="755"/>
              <a:ext cx="18217" cy="9069"/>
            </a:xfrm>
            <a:prstGeom prst="rect">
              <a:avLst/>
            </a:prstGeom>
          </p:spPr>
        </p:pic>
        <p:grpSp>
          <p:nvGrpSpPr>
            <p:cNvPr id="34" name="组合 33"/>
            <p:cNvGrpSpPr/>
            <p:nvPr/>
          </p:nvGrpSpPr>
          <p:grpSpPr>
            <a:xfrm>
              <a:off x="4196" y="-1523"/>
              <a:ext cx="10641" cy="2814"/>
              <a:chOff x="4196" y="-1523"/>
              <a:chExt cx="10641" cy="2814"/>
            </a:xfrm>
          </p:grpSpPr>
          <p:grpSp>
            <p:nvGrpSpPr>
              <p:cNvPr id="7" name="组合 6"/>
              <p:cNvGrpSpPr/>
              <p:nvPr/>
            </p:nvGrpSpPr>
            <p:grpSpPr>
              <a:xfrm>
                <a:off x="4196" y="-1523"/>
                <a:ext cx="577" cy="2814"/>
                <a:chOff x="2851" y="-1602"/>
                <a:chExt cx="610" cy="2975"/>
              </a:xfrm>
            </p:grpSpPr>
            <p:sp>
              <p:nvSpPr>
                <p:cNvPr id="8" name="矩形 7"/>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2" name="椭圆 21"/>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nvGrpSpPr>
              <p:cNvPr id="9" name="组合 8"/>
              <p:cNvGrpSpPr/>
              <p:nvPr/>
            </p:nvGrpSpPr>
            <p:grpSpPr>
              <a:xfrm>
                <a:off x="14260" y="-1523"/>
                <a:ext cx="577" cy="2814"/>
                <a:chOff x="2851" y="-1602"/>
                <a:chExt cx="610" cy="2975"/>
              </a:xfrm>
            </p:grpSpPr>
            <p:sp>
              <p:nvSpPr>
                <p:cNvPr id="3" name="矩形 2"/>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6" name="椭圆 25"/>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grpSp>
      <p:pic>
        <p:nvPicPr>
          <p:cNvPr id="4" name="图片 3" descr="千库网_彩色美术画笔_元素编号12899755"/>
          <p:cNvPicPr>
            <a:picLocks noChangeAspect="1"/>
          </p:cNvPicPr>
          <p:nvPr/>
        </p:nvPicPr>
        <p:blipFill>
          <a:blip r:embed="rId3"/>
          <a:srcRect l="16964" r="25281" b="4906"/>
          <a:stretch>
            <a:fillRect/>
          </a:stretch>
        </p:blipFill>
        <p:spPr>
          <a:xfrm>
            <a:off x="260985" y="3222625"/>
            <a:ext cx="2062480" cy="3397885"/>
          </a:xfrm>
          <a:prstGeom prst="rect">
            <a:avLst/>
          </a:prstGeom>
        </p:spPr>
      </p:pic>
      <p:grpSp>
        <p:nvGrpSpPr>
          <p:cNvPr id="36" name="组合 35"/>
          <p:cNvGrpSpPr/>
          <p:nvPr/>
        </p:nvGrpSpPr>
        <p:grpSpPr>
          <a:xfrm>
            <a:off x="455930" y="131445"/>
            <a:ext cx="11328400" cy="4235450"/>
            <a:chOff x="718" y="207"/>
            <a:chExt cx="17840" cy="6670"/>
          </a:xfrm>
        </p:grpSpPr>
        <p:sp>
          <p:nvSpPr>
            <p:cNvPr id="27" name="椭圆 26"/>
            <p:cNvSpPr/>
            <p:nvPr/>
          </p:nvSpPr>
          <p:spPr>
            <a:xfrm>
              <a:off x="2410" y="6567"/>
              <a:ext cx="310" cy="310"/>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8" name="椭圆 27"/>
            <p:cNvSpPr/>
            <p:nvPr/>
          </p:nvSpPr>
          <p:spPr>
            <a:xfrm>
              <a:off x="718" y="4046"/>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9" name="椭圆 28"/>
            <p:cNvSpPr/>
            <p:nvPr/>
          </p:nvSpPr>
          <p:spPr>
            <a:xfrm>
              <a:off x="18009" y="3931"/>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0" name="等腰三角形 29"/>
            <p:cNvSpPr/>
            <p:nvPr/>
          </p:nvSpPr>
          <p:spPr>
            <a:xfrm>
              <a:off x="17118" y="207"/>
              <a:ext cx="548"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2" name="等腰三角形 31"/>
            <p:cNvSpPr/>
            <p:nvPr/>
          </p:nvSpPr>
          <p:spPr>
            <a:xfrm rot="8400000">
              <a:off x="1901" y="874"/>
              <a:ext cx="571"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cxnSp>
        <p:nvCxnSpPr>
          <p:cNvPr id="33" name="直接连接符 32"/>
          <p:cNvCxnSpPr/>
          <p:nvPr/>
        </p:nvCxnSpPr>
        <p:spPr>
          <a:xfrm>
            <a:off x="2683426" y="3827934"/>
            <a:ext cx="7152005"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1763" y="2149926"/>
            <a:ext cx="4041998" cy="4237087"/>
          </a:xfrm>
          <a:prstGeom prst="rect">
            <a:avLst/>
          </a:prstGeom>
        </p:spPr>
      </p:pic>
      <p:pic>
        <p:nvPicPr>
          <p:cNvPr id="2" name="Picture 1"/>
          <p:cNvPicPr>
            <a:picLocks noChangeAspect="1"/>
          </p:cNvPicPr>
          <p:nvPr/>
        </p:nvPicPr>
        <p:blipFill>
          <a:blip r:embed="rId5"/>
          <a:stretch>
            <a:fillRect/>
          </a:stretch>
        </p:blipFill>
        <p:spPr>
          <a:xfrm>
            <a:off x="3633389" y="1882723"/>
            <a:ext cx="4791871" cy="412125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08163" y="4147655"/>
            <a:ext cx="2380088" cy="2515867"/>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65661" t="10530" r="3335" b="60062"/>
          <a:stretch>
            <a:fillRect/>
          </a:stretch>
        </p:blipFill>
        <p:spPr>
          <a:xfrm>
            <a:off x="9789588" y="-48127"/>
            <a:ext cx="2434496" cy="3464021"/>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1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4187" y="151074"/>
            <a:ext cx="1940673" cy="1940673"/>
          </a:xfrm>
          <a:prstGeom prst="rect">
            <a:avLst/>
          </a:prstGeom>
        </p:spPr>
      </p:pic>
      <p:sp>
        <p:nvSpPr>
          <p:cNvPr id="18" name="TextBox 36"/>
          <p:cNvSpPr txBox="1"/>
          <p:nvPr/>
        </p:nvSpPr>
        <p:spPr>
          <a:xfrm>
            <a:off x="5311381" y="1390093"/>
            <a:ext cx="5109997" cy="684793"/>
          </a:xfrm>
          <a:prstGeom prst="rect">
            <a:avLst/>
          </a:prstGeom>
          <a:noFill/>
        </p:spPr>
        <p:txBody>
          <a:bodyPr wrap="square" lIns="68568" tIns="34285" rIns="68568" bIns="34285"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Hình</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nào</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là</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góc</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nhọn</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a:t>
            </a:r>
            <a:endParaRPr kumimoji="0" lang="zh-CN" alt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字魂156号-萌趣苏打饼" panose="00000500000000000000" pitchFamily="2" charset="-122"/>
              <a:cs typeface="+mn-ea"/>
              <a:sym typeface="+mn-lt"/>
            </a:endParaRPr>
          </a:p>
        </p:txBody>
      </p:sp>
      <p:grpSp>
        <p:nvGrpSpPr>
          <p:cNvPr id="3" name="组合 2"/>
          <p:cNvGrpSpPr/>
          <p:nvPr/>
        </p:nvGrpSpPr>
        <p:grpSpPr>
          <a:xfrm>
            <a:off x="5311381" y="3000092"/>
            <a:ext cx="4733143" cy="814833"/>
            <a:chOff x="5352014" y="2177195"/>
            <a:chExt cx="4341323" cy="547576"/>
          </a:xfrm>
        </p:grpSpPr>
        <p:sp>
          <p:nvSpPr>
            <p:cNvPr id="4" name="椭圆 3"/>
            <p:cNvSpPr/>
            <p:nvPr/>
          </p:nvSpPr>
          <p:spPr>
            <a:xfrm>
              <a:off x="5352014" y="2177195"/>
              <a:ext cx="547576" cy="547576"/>
            </a:xfrm>
            <a:prstGeom prst="ellipse">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7" name="圆角矩形 6"/>
            <p:cNvSpPr/>
            <p:nvPr/>
          </p:nvSpPr>
          <p:spPr>
            <a:xfrm>
              <a:off x="6365103" y="2177195"/>
              <a:ext cx="3328234"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a:ln w="0"/>
                  <a:solidFill>
                    <a:prstClr val="white"/>
                  </a:solidFill>
                  <a:effectLst/>
                  <a:uLnTx/>
                  <a:uFillTx/>
                  <a:latin typeface="Cambria" panose="02040503050406030204" pitchFamily="18" charset="0"/>
                  <a:ea typeface="Cambria" panose="02040503050406030204" pitchFamily="18" charset="0"/>
                  <a:cs typeface="+mn-cs"/>
                </a:rPr>
                <a:t>OIK</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8" name="组合 7"/>
          <p:cNvGrpSpPr/>
          <p:nvPr/>
        </p:nvGrpSpPr>
        <p:grpSpPr>
          <a:xfrm>
            <a:off x="5311381" y="3873433"/>
            <a:ext cx="4733143" cy="814833"/>
            <a:chOff x="5352014" y="3050536"/>
            <a:chExt cx="4341323" cy="547576"/>
          </a:xfrm>
        </p:grpSpPr>
        <p:sp>
          <p:nvSpPr>
            <p:cNvPr id="25" name="椭圆 24"/>
            <p:cNvSpPr/>
            <p:nvPr/>
          </p:nvSpPr>
          <p:spPr>
            <a:xfrm>
              <a:off x="5352014" y="3050536"/>
              <a:ext cx="547576" cy="547576"/>
            </a:xfrm>
            <a:prstGeom prst="ellipse">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26" name="圆角矩形 25"/>
            <p:cNvSpPr/>
            <p:nvPr/>
          </p:nvSpPr>
          <p:spPr>
            <a:xfrm>
              <a:off x="6365103" y="3050536"/>
              <a:ext cx="3328234" cy="547576"/>
            </a:xfrm>
            <a:prstGeom prst="roundRect">
              <a:avLst>
                <a:gd name="adj" fmla="val 50000"/>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BAC</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10" name="组合 9"/>
          <p:cNvGrpSpPr/>
          <p:nvPr/>
        </p:nvGrpSpPr>
        <p:grpSpPr>
          <a:xfrm>
            <a:off x="5311381" y="4766160"/>
            <a:ext cx="4733143" cy="814833"/>
            <a:chOff x="5352014" y="3943263"/>
            <a:chExt cx="4341323" cy="547576"/>
          </a:xfrm>
        </p:grpSpPr>
        <p:sp>
          <p:nvSpPr>
            <p:cNvPr id="27" name="椭圆 26"/>
            <p:cNvSpPr/>
            <p:nvPr/>
          </p:nvSpPr>
          <p:spPr>
            <a:xfrm>
              <a:off x="5352014" y="3943263"/>
              <a:ext cx="547576" cy="547576"/>
            </a:xfrm>
            <a:prstGeom prst="ellipse">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28" name="圆角矩形 27"/>
            <p:cNvSpPr/>
            <p:nvPr/>
          </p:nvSpPr>
          <p:spPr>
            <a:xfrm>
              <a:off x="6365103" y="3943263"/>
              <a:ext cx="3328234"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NMP</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20" name="Group 19"/>
          <p:cNvGrpSpPr/>
          <p:nvPr/>
        </p:nvGrpSpPr>
        <p:grpSpPr>
          <a:xfrm>
            <a:off x="1491723" y="1833666"/>
            <a:ext cx="1927051" cy="1981259"/>
            <a:chOff x="1035238" y="1799751"/>
            <a:chExt cx="2481334" cy="2492715"/>
          </a:xfrm>
        </p:grpSpPr>
        <p:cxnSp>
          <p:nvCxnSpPr>
            <p:cNvPr id="21" name="Straight Connector 20"/>
            <p:cNvCxnSpPr/>
            <p:nvPr/>
          </p:nvCxnSpPr>
          <p:spPr>
            <a:xfrm flipH="1">
              <a:off x="1553847" y="1799751"/>
              <a:ext cx="0" cy="1920240"/>
            </a:xfrm>
            <a:prstGeom prst="line">
              <a:avLst/>
            </a:prstGeom>
            <a:ln w="38100"/>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a:off x="1536435" y="3701549"/>
              <a:ext cx="1920240" cy="0"/>
            </a:xfrm>
            <a:prstGeom prst="line">
              <a:avLst/>
            </a:prstGeom>
            <a:ln w="38100"/>
          </p:spPr>
          <p:style>
            <a:lnRef idx="1">
              <a:schemeClr val="dk1"/>
            </a:lnRef>
            <a:fillRef idx="0">
              <a:schemeClr val="dk1"/>
            </a:fillRef>
            <a:effectRef idx="0">
              <a:schemeClr val="dk1"/>
            </a:effectRef>
            <a:fontRef idx="minor">
              <a:schemeClr val="tx1"/>
            </a:fontRef>
          </p:style>
        </p:cxnSp>
        <p:sp>
          <p:nvSpPr>
            <p:cNvPr id="23" name="TextBox 22"/>
            <p:cNvSpPr txBox="1"/>
            <p:nvPr/>
          </p:nvSpPr>
          <p:spPr>
            <a:xfrm>
              <a:off x="1035238" y="1799751"/>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4" name="TextBox 23"/>
            <p:cNvSpPr txBox="1"/>
            <p:nvPr/>
          </p:nvSpPr>
          <p:spPr>
            <a:xfrm>
              <a:off x="1085887" y="3592081"/>
              <a:ext cx="476599" cy="6582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9" name="TextBox 28"/>
            <p:cNvSpPr txBox="1"/>
            <p:nvPr/>
          </p:nvSpPr>
          <p:spPr>
            <a:xfrm>
              <a:off x="3039973" y="3634178"/>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30" name="Group 29"/>
          <p:cNvGrpSpPr/>
          <p:nvPr/>
        </p:nvGrpSpPr>
        <p:grpSpPr>
          <a:xfrm>
            <a:off x="2840923" y="3553315"/>
            <a:ext cx="1905755" cy="2117155"/>
            <a:chOff x="1281082" y="1637866"/>
            <a:chExt cx="2453913" cy="2663692"/>
          </a:xfrm>
        </p:grpSpPr>
        <p:cxnSp>
          <p:nvCxnSpPr>
            <p:cNvPr id="31" name="Straight Connector 30"/>
            <p:cNvCxnSpPr/>
            <p:nvPr/>
          </p:nvCxnSpPr>
          <p:spPr>
            <a:xfrm flipH="1">
              <a:off x="1548108" y="2063338"/>
              <a:ext cx="1301142" cy="1645920"/>
            </a:xfrm>
            <a:prstGeom prst="line">
              <a:avLst/>
            </a:prstGeom>
            <a:ln w="38100"/>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a:off x="1536435" y="3701549"/>
              <a:ext cx="2011680" cy="0"/>
            </a:xfrm>
            <a:prstGeom prst="line">
              <a:avLst/>
            </a:prstGeom>
            <a:ln w="38100"/>
          </p:spPr>
          <p:style>
            <a:lnRef idx="1">
              <a:schemeClr val="dk1"/>
            </a:lnRef>
            <a:fillRef idx="0">
              <a:schemeClr val="dk1"/>
            </a:fillRef>
            <a:effectRef idx="0">
              <a:schemeClr val="dk1"/>
            </a:effectRef>
            <a:fontRef idx="minor">
              <a:schemeClr val="tx1"/>
            </a:fontRef>
          </p:style>
        </p:cxnSp>
        <p:sp>
          <p:nvSpPr>
            <p:cNvPr id="33" name="TextBox 32"/>
            <p:cNvSpPr txBox="1"/>
            <p:nvPr/>
          </p:nvSpPr>
          <p:spPr>
            <a:xfrm>
              <a:off x="2273454" y="1637866"/>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4" name="TextBox 33"/>
            <p:cNvSpPr txBox="1"/>
            <p:nvPr/>
          </p:nvSpPr>
          <p:spPr>
            <a:xfrm>
              <a:off x="1281082"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5" name="TextBox 34"/>
            <p:cNvSpPr txBox="1"/>
            <p:nvPr/>
          </p:nvSpPr>
          <p:spPr>
            <a:xfrm>
              <a:off x="3258396"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P</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36" name="Group 35"/>
          <p:cNvGrpSpPr/>
          <p:nvPr/>
        </p:nvGrpSpPr>
        <p:grpSpPr>
          <a:xfrm>
            <a:off x="3039792" y="811964"/>
            <a:ext cx="2298359" cy="2250071"/>
            <a:chOff x="775552" y="1470638"/>
            <a:chExt cx="2959443" cy="2830920"/>
          </a:xfrm>
        </p:grpSpPr>
        <p:cxnSp>
          <p:nvCxnSpPr>
            <p:cNvPr id="37" name="Straight Connector 36"/>
            <p:cNvCxnSpPr/>
            <p:nvPr/>
          </p:nvCxnSpPr>
          <p:spPr>
            <a:xfrm>
              <a:off x="850101" y="1994981"/>
              <a:ext cx="698008" cy="1714278"/>
            </a:xfrm>
            <a:prstGeom prst="line">
              <a:avLst/>
            </a:prstGeom>
            <a:ln w="38100"/>
          </p:spPr>
          <p:style>
            <a:lnRef idx="1">
              <a:schemeClr val="dk1"/>
            </a:lnRef>
            <a:fillRef idx="0">
              <a:schemeClr val="dk1"/>
            </a:fillRef>
            <a:effectRef idx="0">
              <a:schemeClr val="dk1"/>
            </a:effectRef>
            <a:fontRef idx="minor">
              <a:schemeClr val="tx1"/>
            </a:fontRef>
          </p:style>
        </p:cxnSp>
        <p:cxnSp>
          <p:nvCxnSpPr>
            <p:cNvPr id="38" name="Straight Connector 37"/>
            <p:cNvCxnSpPr/>
            <p:nvPr/>
          </p:nvCxnSpPr>
          <p:spPr>
            <a:xfrm>
              <a:off x="1536435" y="3701549"/>
              <a:ext cx="2011680" cy="0"/>
            </a:xfrm>
            <a:prstGeom prst="line">
              <a:avLst/>
            </a:prstGeom>
            <a:ln w="38100"/>
          </p:spPr>
          <p:style>
            <a:lnRef idx="1">
              <a:schemeClr val="dk1"/>
            </a:lnRef>
            <a:fillRef idx="0">
              <a:schemeClr val="dk1"/>
            </a:fillRef>
            <a:effectRef idx="0">
              <a:schemeClr val="dk1"/>
            </a:effectRef>
            <a:fontRef idx="minor">
              <a:schemeClr val="tx1"/>
            </a:fontRef>
          </p:style>
        </p:cxnSp>
        <p:sp>
          <p:nvSpPr>
            <p:cNvPr id="39" name="TextBox 38"/>
            <p:cNvSpPr txBox="1"/>
            <p:nvPr/>
          </p:nvSpPr>
          <p:spPr>
            <a:xfrm>
              <a:off x="775552" y="1470638"/>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0" name="TextBox 39"/>
            <p:cNvSpPr txBox="1"/>
            <p:nvPr/>
          </p:nvSpPr>
          <p:spPr>
            <a:xfrm>
              <a:off x="1281082"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I</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1" name="TextBox 40"/>
            <p:cNvSpPr txBox="1"/>
            <p:nvPr/>
          </p:nvSpPr>
          <p:spPr>
            <a:xfrm>
              <a:off x="3258396"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3000" fill="hold"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08163" y="4147655"/>
            <a:ext cx="2380088" cy="2515867"/>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65661" t="10530" r="3335" b="60062"/>
          <a:stretch>
            <a:fillRect/>
          </a:stretch>
        </p:blipFill>
        <p:spPr>
          <a:xfrm>
            <a:off x="9789588" y="-48127"/>
            <a:ext cx="2434496" cy="3464021"/>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1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4187" y="151074"/>
            <a:ext cx="1940673" cy="1940673"/>
          </a:xfrm>
          <a:prstGeom prst="rect">
            <a:avLst/>
          </a:prstGeom>
        </p:spPr>
      </p:pic>
      <p:sp>
        <p:nvSpPr>
          <p:cNvPr id="18" name="TextBox 36"/>
          <p:cNvSpPr txBox="1"/>
          <p:nvPr/>
        </p:nvSpPr>
        <p:spPr>
          <a:xfrm>
            <a:off x="5311381" y="1390093"/>
            <a:ext cx="5109997" cy="684793"/>
          </a:xfrm>
          <a:prstGeom prst="rect">
            <a:avLst/>
          </a:prstGeom>
          <a:noFill/>
        </p:spPr>
        <p:txBody>
          <a:bodyPr wrap="square" lIns="68568" tIns="34285" rIns="68568" bIns="34285"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Hình</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nào</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là</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góc</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tù</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a:t>
            </a:r>
            <a:endParaRPr kumimoji="0" lang="zh-CN" alt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字魂156号-萌趣苏打饼" panose="00000500000000000000" pitchFamily="2" charset="-122"/>
              <a:cs typeface="+mn-ea"/>
              <a:sym typeface="+mn-lt"/>
            </a:endParaRPr>
          </a:p>
        </p:txBody>
      </p:sp>
      <p:grpSp>
        <p:nvGrpSpPr>
          <p:cNvPr id="3" name="组合 2"/>
          <p:cNvGrpSpPr/>
          <p:nvPr/>
        </p:nvGrpSpPr>
        <p:grpSpPr>
          <a:xfrm>
            <a:off x="5311381" y="3000092"/>
            <a:ext cx="4733143" cy="814833"/>
            <a:chOff x="5352014" y="2177195"/>
            <a:chExt cx="4341323" cy="547576"/>
          </a:xfrm>
        </p:grpSpPr>
        <p:sp>
          <p:nvSpPr>
            <p:cNvPr id="4" name="椭圆 3"/>
            <p:cNvSpPr/>
            <p:nvPr/>
          </p:nvSpPr>
          <p:spPr>
            <a:xfrm>
              <a:off x="5352014" y="2177195"/>
              <a:ext cx="547576" cy="547576"/>
            </a:xfrm>
            <a:prstGeom prst="ellipse">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7" name="圆角矩形 6"/>
            <p:cNvSpPr/>
            <p:nvPr/>
          </p:nvSpPr>
          <p:spPr>
            <a:xfrm>
              <a:off x="6365103" y="2177195"/>
              <a:ext cx="3328234"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a:ln w="0"/>
                  <a:solidFill>
                    <a:prstClr val="white"/>
                  </a:solidFill>
                  <a:effectLst/>
                  <a:uLnTx/>
                  <a:uFillTx/>
                  <a:latin typeface="Cambria" panose="02040503050406030204" pitchFamily="18" charset="0"/>
                  <a:ea typeface="Cambria" panose="02040503050406030204" pitchFamily="18" charset="0"/>
                  <a:cs typeface="+mn-cs"/>
                </a:rPr>
                <a:t>OIK</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8" name="组合 7"/>
          <p:cNvGrpSpPr/>
          <p:nvPr/>
        </p:nvGrpSpPr>
        <p:grpSpPr>
          <a:xfrm>
            <a:off x="5311381" y="3873433"/>
            <a:ext cx="4733143" cy="814833"/>
            <a:chOff x="5352014" y="3050536"/>
            <a:chExt cx="4341323" cy="547576"/>
          </a:xfrm>
        </p:grpSpPr>
        <p:sp>
          <p:nvSpPr>
            <p:cNvPr id="25" name="椭圆 24"/>
            <p:cNvSpPr/>
            <p:nvPr/>
          </p:nvSpPr>
          <p:spPr>
            <a:xfrm>
              <a:off x="5352014" y="3050536"/>
              <a:ext cx="547576" cy="547576"/>
            </a:xfrm>
            <a:prstGeom prst="ellipse">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26" name="圆角矩形 25"/>
            <p:cNvSpPr/>
            <p:nvPr/>
          </p:nvSpPr>
          <p:spPr>
            <a:xfrm>
              <a:off x="6365103" y="3050536"/>
              <a:ext cx="3328234" cy="547576"/>
            </a:xfrm>
            <a:prstGeom prst="roundRect">
              <a:avLst>
                <a:gd name="adj" fmla="val 50000"/>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BAC</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10" name="组合 9"/>
          <p:cNvGrpSpPr/>
          <p:nvPr/>
        </p:nvGrpSpPr>
        <p:grpSpPr>
          <a:xfrm>
            <a:off x="5311381" y="4766160"/>
            <a:ext cx="4733143" cy="814833"/>
            <a:chOff x="5352014" y="3943263"/>
            <a:chExt cx="4341323" cy="547576"/>
          </a:xfrm>
        </p:grpSpPr>
        <p:sp>
          <p:nvSpPr>
            <p:cNvPr id="27" name="椭圆 26"/>
            <p:cNvSpPr/>
            <p:nvPr/>
          </p:nvSpPr>
          <p:spPr>
            <a:xfrm>
              <a:off x="5352014" y="3943263"/>
              <a:ext cx="547576" cy="547576"/>
            </a:xfrm>
            <a:prstGeom prst="ellipse">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28" name="圆角矩形 27"/>
            <p:cNvSpPr/>
            <p:nvPr/>
          </p:nvSpPr>
          <p:spPr>
            <a:xfrm>
              <a:off x="6365103" y="3943263"/>
              <a:ext cx="3328234"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NMP</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20" name="Group 19"/>
          <p:cNvGrpSpPr/>
          <p:nvPr/>
        </p:nvGrpSpPr>
        <p:grpSpPr>
          <a:xfrm>
            <a:off x="1491723" y="1833666"/>
            <a:ext cx="1927051" cy="1981259"/>
            <a:chOff x="1035238" y="1799751"/>
            <a:chExt cx="2481334" cy="2492715"/>
          </a:xfrm>
        </p:grpSpPr>
        <p:cxnSp>
          <p:nvCxnSpPr>
            <p:cNvPr id="21" name="Straight Connector 20"/>
            <p:cNvCxnSpPr/>
            <p:nvPr/>
          </p:nvCxnSpPr>
          <p:spPr>
            <a:xfrm flipH="1">
              <a:off x="1553847" y="1799751"/>
              <a:ext cx="0" cy="1920240"/>
            </a:xfrm>
            <a:prstGeom prst="line">
              <a:avLst/>
            </a:prstGeom>
            <a:ln w="38100"/>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a:off x="1536435" y="3701549"/>
              <a:ext cx="1920240" cy="0"/>
            </a:xfrm>
            <a:prstGeom prst="line">
              <a:avLst/>
            </a:prstGeom>
            <a:ln w="38100"/>
          </p:spPr>
          <p:style>
            <a:lnRef idx="1">
              <a:schemeClr val="dk1"/>
            </a:lnRef>
            <a:fillRef idx="0">
              <a:schemeClr val="dk1"/>
            </a:fillRef>
            <a:effectRef idx="0">
              <a:schemeClr val="dk1"/>
            </a:effectRef>
            <a:fontRef idx="minor">
              <a:schemeClr val="tx1"/>
            </a:fontRef>
          </p:style>
        </p:cxnSp>
        <p:sp>
          <p:nvSpPr>
            <p:cNvPr id="23" name="TextBox 22"/>
            <p:cNvSpPr txBox="1"/>
            <p:nvPr/>
          </p:nvSpPr>
          <p:spPr>
            <a:xfrm>
              <a:off x="1035238" y="1799751"/>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4" name="TextBox 23"/>
            <p:cNvSpPr txBox="1"/>
            <p:nvPr/>
          </p:nvSpPr>
          <p:spPr>
            <a:xfrm>
              <a:off x="1085887" y="3592081"/>
              <a:ext cx="476599" cy="6582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9" name="TextBox 28"/>
            <p:cNvSpPr txBox="1"/>
            <p:nvPr/>
          </p:nvSpPr>
          <p:spPr>
            <a:xfrm>
              <a:off x="3039973" y="3634178"/>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30" name="Group 29"/>
          <p:cNvGrpSpPr/>
          <p:nvPr/>
        </p:nvGrpSpPr>
        <p:grpSpPr>
          <a:xfrm>
            <a:off x="2840923" y="3553315"/>
            <a:ext cx="1905755" cy="2117155"/>
            <a:chOff x="1281082" y="1637866"/>
            <a:chExt cx="2453913" cy="2663692"/>
          </a:xfrm>
        </p:grpSpPr>
        <p:cxnSp>
          <p:nvCxnSpPr>
            <p:cNvPr id="31" name="Straight Connector 30"/>
            <p:cNvCxnSpPr/>
            <p:nvPr/>
          </p:nvCxnSpPr>
          <p:spPr>
            <a:xfrm flipH="1">
              <a:off x="1548108" y="2063338"/>
              <a:ext cx="1301142" cy="1645920"/>
            </a:xfrm>
            <a:prstGeom prst="line">
              <a:avLst/>
            </a:prstGeom>
            <a:ln w="38100"/>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a:off x="1536435" y="3701549"/>
              <a:ext cx="2011680" cy="0"/>
            </a:xfrm>
            <a:prstGeom prst="line">
              <a:avLst/>
            </a:prstGeom>
            <a:ln w="38100"/>
          </p:spPr>
          <p:style>
            <a:lnRef idx="1">
              <a:schemeClr val="dk1"/>
            </a:lnRef>
            <a:fillRef idx="0">
              <a:schemeClr val="dk1"/>
            </a:fillRef>
            <a:effectRef idx="0">
              <a:schemeClr val="dk1"/>
            </a:effectRef>
            <a:fontRef idx="minor">
              <a:schemeClr val="tx1"/>
            </a:fontRef>
          </p:style>
        </p:cxnSp>
        <p:sp>
          <p:nvSpPr>
            <p:cNvPr id="33" name="TextBox 32"/>
            <p:cNvSpPr txBox="1"/>
            <p:nvPr/>
          </p:nvSpPr>
          <p:spPr>
            <a:xfrm>
              <a:off x="2273454" y="1637866"/>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4" name="TextBox 33"/>
            <p:cNvSpPr txBox="1"/>
            <p:nvPr/>
          </p:nvSpPr>
          <p:spPr>
            <a:xfrm>
              <a:off x="1281082"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5" name="TextBox 34"/>
            <p:cNvSpPr txBox="1"/>
            <p:nvPr/>
          </p:nvSpPr>
          <p:spPr>
            <a:xfrm>
              <a:off x="3258396"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P</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36" name="Group 35"/>
          <p:cNvGrpSpPr/>
          <p:nvPr/>
        </p:nvGrpSpPr>
        <p:grpSpPr>
          <a:xfrm>
            <a:off x="3039792" y="811964"/>
            <a:ext cx="2298359" cy="2250071"/>
            <a:chOff x="775552" y="1470638"/>
            <a:chExt cx="2959443" cy="2830920"/>
          </a:xfrm>
        </p:grpSpPr>
        <p:cxnSp>
          <p:nvCxnSpPr>
            <p:cNvPr id="37" name="Straight Connector 36"/>
            <p:cNvCxnSpPr/>
            <p:nvPr/>
          </p:nvCxnSpPr>
          <p:spPr>
            <a:xfrm>
              <a:off x="850101" y="1994981"/>
              <a:ext cx="698008" cy="1714278"/>
            </a:xfrm>
            <a:prstGeom prst="line">
              <a:avLst/>
            </a:prstGeom>
            <a:ln w="38100"/>
          </p:spPr>
          <p:style>
            <a:lnRef idx="1">
              <a:schemeClr val="dk1"/>
            </a:lnRef>
            <a:fillRef idx="0">
              <a:schemeClr val="dk1"/>
            </a:fillRef>
            <a:effectRef idx="0">
              <a:schemeClr val="dk1"/>
            </a:effectRef>
            <a:fontRef idx="minor">
              <a:schemeClr val="tx1"/>
            </a:fontRef>
          </p:style>
        </p:cxnSp>
        <p:cxnSp>
          <p:nvCxnSpPr>
            <p:cNvPr id="38" name="Straight Connector 37"/>
            <p:cNvCxnSpPr/>
            <p:nvPr/>
          </p:nvCxnSpPr>
          <p:spPr>
            <a:xfrm>
              <a:off x="1536435" y="3701549"/>
              <a:ext cx="2011680" cy="0"/>
            </a:xfrm>
            <a:prstGeom prst="line">
              <a:avLst/>
            </a:prstGeom>
            <a:ln w="38100"/>
          </p:spPr>
          <p:style>
            <a:lnRef idx="1">
              <a:schemeClr val="dk1"/>
            </a:lnRef>
            <a:fillRef idx="0">
              <a:schemeClr val="dk1"/>
            </a:fillRef>
            <a:effectRef idx="0">
              <a:schemeClr val="dk1"/>
            </a:effectRef>
            <a:fontRef idx="minor">
              <a:schemeClr val="tx1"/>
            </a:fontRef>
          </p:style>
        </p:cxnSp>
        <p:sp>
          <p:nvSpPr>
            <p:cNvPr id="39" name="TextBox 38"/>
            <p:cNvSpPr txBox="1"/>
            <p:nvPr/>
          </p:nvSpPr>
          <p:spPr>
            <a:xfrm>
              <a:off x="775552" y="1470638"/>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0" name="TextBox 39"/>
            <p:cNvSpPr txBox="1"/>
            <p:nvPr/>
          </p:nvSpPr>
          <p:spPr>
            <a:xfrm>
              <a:off x="1281082"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I</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1" name="TextBox 40"/>
            <p:cNvSpPr txBox="1"/>
            <p:nvPr/>
          </p:nvSpPr>
          <p:spPr>
            <a:xfrm>
              <a:off x="3258396"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hqprint">
            <a:extLst>
              <a:ext uri="{28A0092B-C50C-407E-A947-70E740481C1C}">
                <a14:useLocalDpi xmlns:a14="http://schemas.microsoft.com/office/drawing/2010/main" val="0"/>
              </a:ext>
            </a:extLst>
          </a:blip>
          <a:srcRect l="15238"/>
          <a:stretch>
            <a:fillRect/>
          </a:stretch>
        </p:blipFill>
        <p:spPr>
          <a:xfrm rot="5400000">
            <a:off x="2651601" y="-2682400"/>
            <a:ext cx="6888800" cy="12192002"/>
          </a:xfrm>
          <a:prstGeom prst="rect">
            <a:avLst/>
          </a:prstGeom>
        </p:spPr>
      </p:pic>
      <p:grpSp>
        <p:nvGrpSpPr>
          <p:cNvPr id="9" name="组合 8"/>
          <p:cNvGrpSpPr/>
          <p:nvPr/>
        </p:nvGrpSpPr>
        <p:grpSpPr>
          <a:xfrm rot="20698210">
            <a:off x="1349149" y="-1023663"/>
            <a:ext cx="9754962" cy="8512059"/>
            <a:chOff x="1218520" y="-303389"/>
            <a:chExt cx="9754962" cy="8512059"/>
          </a:xfrm>
        </p:grpSpPr>
        <p:pic>
          <p:nvPicPr>
            <p:cNvPr id="4" name="图片 3"/>
            <p:cNvPicPr>
              <a:picLocks noChangeAspect="1"/>
            </p:cNvPicPr>
            <p:nvPr/>
          </p:nvPicPr>
          <p:blipFill rotWithShape="1">
            <a:blip r:embed="rId2" cstate="hqprint">
              <a:extLst>
                <a:ext uri="{28A0092B-C50C-407E-A947-70E740481C1C}">
                  <a14:useLocalDpi xmlns:a14="http://schemas.microsoft.com/office/drawing/2010/main" val="0"/>
                </a:ext>
              </a:extLst>
            </a:blip>
            <a:srcRect t="23606"/>
            <a:stretch>
              <a:fillRect/>
            </a:stretch>
          </p:blipFill>
          <p:spPr>
            <a:xfrm rot="17958201">
              <a:off x="1839971" y="-924840"/>
              <a:ext cx="8512059" cy="9754962"/>
            </a:xfrm>
            <a:prstGeom prst="rect">
              <a:avLst/>
            </a:prstGeom>
          </p:spPr>
        </p:pic>
        <p:pic>
          <p:nvPicPr>
            <p:cNvPr id="5" name="图片 4"/>
            <p:cNvPicPr>
              <a:picLocks noChangeAspect="1"/>
            </p:cNvPicPr>
            <p:nvPr/>
          </p:nvPicPr>
          <p:blipFill rotWithShape="1">
            <a:blip r:embed="rId3" cstate="hqprint">
              <a:extLst>
                <a:ext uri="{28A0092B-C50C-407E-A947-70E740481C1C}">
                  <a14:useLocalDpi xmlns:a14="http://schemas.microsoft.com/office/drawing/2010/main" val="0"/>
                </a:ext>
              </a:extLst>
            </a:blip>
            <a:srcRect l="27297"/>
            <a:stretch>
              <a:fillRect/>
            </a:stretch>
          </p:blipFill>
          <p:spPr>
            <a:xfrm rot="1779046">
              <a:off x="2803292" y="4691199"/>
              <a:ext cx="6030323" cy="3090122"/>
            </a:xfrm>
            <a:prstGeom prst="rect">
              <a:avLst/>
            </a:prstGeom>
          </p:spPr>
        </p:pic>
      </p:grpSp>
      <p:pic>
        <p:nvPicPr>
          <p:cNvPr id="37" name="图片 36"/>
          <p:cNvPicPr>
            <a:picLocks noChangeAspect="1"/>
          </p:cNvPicPr>
          <p:nvPr/>
        </p:nvPicPr>
        <p:blipFill rotWithShape="1">
          <a:blip r:embed="rId4" cstate="hqprint">
            <a:extLst>
              <a:ext uri="{28A0092B-C50C-407E-A947-70E740481C1C}">
                <a14:useLocalDpi xmlns:a14="http://schemas.microsoft.com/office/drawing/2010/main" val="0"/>
              </a:ext>
            </a:extLst>
          </a:blip>
          <a:srcRect l="3904" t="52269" r="80968" b="7544"/>
          <a:stretch>
            <a:fillRect/>
          </a:stretch>
        </p:blipFill>
        <p:spPr>
          <a:xfrm rot="1779046">
            <a:off x="79699" y="20320"/>
            <a:ext cx="1521622" cy="1505946"/>
          </a:xfrm>
          <a:prstGeom prst="rect">
            <a:avLst/>
          </a:prstGeom>
        </p:spPr>
      </p:pic>
      <p:pic>
        <p:nvPicPr>
          <p:cNvPr id="39" name="图片 38"/>
          <p:cNvPicPr>
            <a:picLocks noChangeAspect="1"/>
          </p:cNvPicPr>
          <p:nvPr/>
        </p:nvPicPr>
        <p:blipFill rotWithShape="1">
          <a:blip r:embed="rId2" cstate="hqprint">
            <a:extLst>
              <a:ext uri="{28A0092B-C50C-407E-A947-70E740481C1C}">
                <a14:useLocalDpi xmlns:a14="http://schemas.microsoft.com/office/drawing/2010/main" val="0"/>
              </a:ext>
            </a:extLst>
          </a:blip>
          <a:srcRect l="-3" t="-173" r="81050" b="75288"/>
          <a:stretch>
            <a:fillRect/>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5" cstate="hqprint">
            <a:extLst>
              <a:ext uri="{28A0092B-C50C-407E-A947-70E740481C1C}">
                <a14:useLocalDpi xmlns:a14="http://schemas.microsoft.com/office/drawing/2010/main" val="0"/>
              </a:ext>
            </a:extLst>
          </a:blip>
          <a:srcRect l="27280" t="226" r="51052" b="74889"/>
          <a:stretch>
            <a:fillRect/>
          </a:stretch>
        </p:blipFill>
        <p:spPr>
          <a:xfrm rot="17958201">
            <a:off x="585751" y="5142314"/>
            <a:ext cx="1181243" cy="2035002"/>
          </a:xfrm>
          <a:prstGeom prst="rect">
            <a:avLst/>
          </a:prstGeom>
        </p:spPr>
      </p:pic>
      <p:pic>
        <p:nvPicPr>
          <p:cNvPr id="44" name="图片 43"/>
          <p:cNvPicPr>
            <a:picLocks noChangeAspect="1"/>
          </p:cNvPicPr>
          <p:nvPr/>
        </p:nvPicPr>
        <p:blipFill rotWithShape="1">
          <a:blip r:embed="rId6" cstate="hqprint">
            <a:extLst>
              <a:ext uri="{28A0092B-C50C-407E-A947-70E740481C1C}">
                <a14:useLocalDpi xmlns:a14="http://schemas.microsoft.com/office/drawing/2010/main" val="0"/>
              </a:ext>
            </a:extLst>
          </a:blip>
          <a:srcRect l="50135" t="1768" r="3446" b="80544"/>
          <a:stretch>
            <a:fillRect/>
          </a:stretch>
        </p:blipFill>
        <p:spPr>
          <a:xfrm rot="817189">
            <a:off x="9229210" y="-149964"/>
            <a:ext cx="2911284" cy="1664098"/>
          </a:xfrm>
          <a:prstGeom prst="rect">
            <a:avLst/>
          </a:prstGeom>
        </p:spPr>
      </p:pic>
      <p:pic>
        <p:nvPicPr>
          <p:cNvPr id="10" name="Picture 9"/>
          <p:cNvPicPr>
            <a:picLocks noChangeAspect="1"/>
          </p:cNvPicPr>
          <p:nvPr/>
        </p:nvPicPr>
        <p:blipFill>
          <a:blip r:embed="rId7"/>
          <a:stretch>
            <a:fillRect/>
          </a:stretch>
        </p:blipFill>
        <p:spPr>
          <a:xfrm>
            <a:off x="2220081" y="1350464"/>
            <a:ext cx="8013096" cy="305260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hqprint">
            <a:extLst>
              <a:ext uri="{28A0092B-C50C-407E-A947-70E740481C1C}">
                <a14:useLocalDpi xmlns:a14="http://schemas.microsoft.com/office/drawing/2010/main" val="0"/>
              </a:ext>
            </a:extLst>
          </a:blip>
          <a:srcRect l="15238"/>
          <a:stretch>
            <a:fillRect/>
          </a:stretch>
        </p:blipFill>
        <p:spPr>
          <a:xfrm rot="5400000">
            <a:off x="2651601" y="-2682400"/>
            <a:ext cx="6888800" cy="12192002"/>
          </a:xfrm>
          <a:prstGeom prst="rect">
            <a:avLst/>
          </a:prstGeom>
        </p:spPr>
      </p:pic>
      <p:pic>
        <p:nvPicPr>
          <p:cNvPr id="4" name="图片 3"/>
          <p:cNvPicPr>
            <a:picLocks noChangeAspect="1"/>
          </p:cNvPicPr>
          <p:nvPr/>
        </p:nvPicPr>
        <p:blipFill rotWithShape="1">
          <a:blip r:embed="rId2" cstate="hqprint">
            <a:extLst>
              <a:ext uri="{28A0092B-C50C-407E-A947-70E740481C1C}">
                <a14:useLocalDpi xmlns:a14="http://schemas.microsoft.com/office/drawing/2010/main" val="0"/>
              </a:ext>
            </a:extLst>
          </a:blip>
          <a:srcRect t="23606"/>
          <a:stretch>
            <a:fillRect/>
          </a:stretch>
        </p:blipFill>
        <p:spPr>
          <a:xfrm rot="17056411">
            <a:off x="4145043" y="56762"/>
            <a:ext cx="5514105" cy="6319257"/>
          </a:xfrm>
          <a:prstGeom prst="rect">
            <a:avLst/>
          </a:prstGeom>
        </p:spPr>
      </p:pic>
      <p:pic>
        <p:nvPicPr>
          <p:cNvPr id="37" name="图片 36"/>
          <p:cNvPicPr>
            <a:picLocks noChangeAspect="1"/>
          </p:cNvPicPr>
          <p:nvPr/>
        </p:nvPicPr>
        <p:blipFill rotWithShape="1">
          <a:blip r:embed="rId3" cstate="hqprint">
            <a:extLst>
              <a:ext uri="{28A0092B-C50C-407E-A947-70E740481C1C}">
                <a14:useLocalDpi xmlns:a14="http://schemas.microsoft.com/office/drawing/2010/main" val="0"/>
              </a:ext>
            </a:extLst>
          </a:blip>
          <a:srcRect l="3904" t="52269" r="80968" b="7544"/>
          <a:stretch>
            <a:fillRect/>
          </a:stretch>
        </p:blipFill>
        <p:spPr>
          <a:xfrm rot="1779046">
            <a:off x="972090" y="219490"/>
            <a:ext cx="1521622" cy="1505946"/>
          </a:xfrm>
          <a:prstGeom prst="rect">
            <a:avLst/>
          </a:prstGeom>
        </p:spPr>
      </p:pic>
      <p:pic>
        <p:nvPicPr>
          <p:cNvPr id="39" name="图片 38"/>
          <p:cNvPicPr>
            <a:picLocks noChangeAspect="1"/>
          </p:cNvPicPr>
          <p:nvPr/>
        </p:nvPicPr>
        <p:blipFill rotWithShape="1">
          <a:blip r:embed="rId4" cstate="hqprint">
            <a:extLst>
              <a:ext uri="{28A0092B-C50C-407E-A947-70E740481C1C}">
                <a14:useLocalDpi xmlns:a14="http://schemas.microsoft.com/office/drawing/2010/main" val="0"/>
              </a:ext>
            </a:extLst>
          </a:blip>
          <a:srcRect l="-3" t="-173" r="81050" b="75288"/>
          <a:stretch>
            <a:fillRect/>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5" cstate="hqprint">
            <a:extLst>
              <a:ext uri="{28A0092B-C50C-407E-A947-70E740481C1C}">
                <a14:useLocalDpi xmlns:a14="http://schemas.microsoft.com/office/drawing/2010/main" val="0"/>
              </a:ext>
            </a:extLst>
          </a:blip>
          <a:srcRect l="27280" t="226" r="51052" b="74889"/>
          <a:stretch>
            <a:fillRect/>
          </a:stretch>
        </p:blipFill>
        <p:spPr>
          <a:xfrm rot="17958201">
            <a:off x="10610526" y="-62753"/>
            <a:ext cx="1181243" cy="2035002"/>
          </a:xfrm>
          <a:prstGeom prst="rect">
            <a:avLst/>
          </a:prstGeom>
        </p:spPr>
      </p:pic>
      <p:pic>
        <p:nvPicPr>
          <p:cNvPr id="44" name="图片 43"/>
          <p:cNvPicPr>
            <a:picLocks noChangeAspect="1"/>
          </p:cNvPicPr>
          <p:nvPr/>
        </p:nvPicPr>
        <p:blipFill rotWithShape="1">
          <a:blip r:embed="rId6" cstate="hqprint">
            <a:extLst>
              <a:ext uri="{28A0092B-C50C-407E-A947-70E740481C1C}">
                <a14:useLocalDpi xmlns:a14="http://schemas.microsoft.com/office/drawing/2010/main" val="0"/>
              </a:ext>
            </a:extLst>
          </a:blip>
          <a:srcRect l="50135" t="1768" r="3446" b="80544"/>
          <a:stretch>
            <a:fillRect/>
          </a:stretch>
        </p:blipFill>
        <p:spPr>
          <a:xfrm rot="817189">
            <a:off x="3961719" y="-286827"/>
            <a:ext cx="2911284" cy="1664098"/>
          </a:xfrm>
          <a:prstGeom prst="rect">
            <a:avLst/>
          </a:prstGeom>
        </p:spPr>
      </p:pic>
      <p:pic>
        <p:nvPicPr>
          <p:cNvPr id="3" name="图片 2"/>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06905" y="2207606"/>
            <a:ext cx="4585224" cy="4585224"/>
          </a:xfrm>
          <a:prstGeom prst="rect">
            <a:avLst/>
          </a:prstGeom>
        </p:spPr>
      </p:pic>
      <p:pic>
        <p:nvPicPr>
          <p:cNvPr id="9" name="Picture 8"/>
          <p:cNvPicPr>
            <a:picLocks noChangeAspect="1"/>
          </p:cNvPicPr>
          <p:nvPr/>
        </p:nvPicPr>
        <p:blipFill>
          <a:blip r:embed="rId8"/>
          <a:stretch>
            <a:fillRect/>
          </a:stretch>
        </p:blipFill>
        <p:spPr>
          <a:xfrm>
            <a:off x="4534420" y="1353132"/>
            <a:ext cx="5096698" cy="4151736"/>
          </a:xfrm>
          <a:prstGeom prst="rect">
            <a:avLst/>
          </a:prstGeom>
        </p:spPr>
      </p:pic>
      <p:pic>
        <p:nvPicPr>
          <p:cNvPr id="6" name="Picture 5"/>
          <p:cNvPicPr>
            <a:picLocks noChangeAspect="1"/>
          </p:cNvPicPr>
          <p:nvPr/>
        </p:nvPicPr>
        <p:blipFill>
          <a:blip r:embed="rId9"/>
          <a:stretch>
            <a:fillRect/>
          </a:stretch>
        </p:blipFill>
        <p:spPr>
          <a:xfrm>
            <a:off x="10881259" y="0"/>
            <a:ext cx="1542422" cy="5182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273348" y="1071906"/>
            <a:ext cx="7699452" cy="3744416"/>
          </a:xfrm>
          <a:prstGeom prst="rect">
            <a:avLst/>
          </a:prstGeom>
        </p:spPr>
      </p:pic>
      <p:sp>
        <p:nvSpPr>
          <p:cNvPr id="20" name="矩形 8"/>
          <p:cNvSpPr/>
          <p:nvPr/>
        </p:nvSpPr>
        <p:spPr>
          <a:xfrm>
            <a:off x="4375641" y="2418343"/>
            <a:ext cx="5577983" cy="1423465"/>
          </a:xfrm>
          <a:prstGeom prst="rect">
            <a:avLst/>
          </a:prstGeom>
          <a:noFill/>
        </p:spPr>
        <p:txBody>
          <a:bodyPr wrap="square" lIns="68579" tIns="34289" rIns="68579" bIns="34289" rtlCol="0">
            <a:spAutoFit/>
          </a:bodyPr>
          <a:lstStyle/>
          <a:p>
            <a:pPr algn="ctr" defTabSz="685800"/>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Các</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bạn</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đã</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học</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được</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góc</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gì</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từ</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năm</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lớp</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3?</a:t>
            </a:r>
            <a:endParaRPr lang="zh-CN" altLang="en-US" sz="4400" b="1" kern="800" dirty="0">
              <a:ln w="22225">
                <a:noFill/>
              </a:ln>
              <a:solidFill>
                <a:srgbClr val="002060"/>
              </a:solidFill>
              <a:latin typeface="Cambria" panose="02040503050406030204" pitchFamily="18" charset="0"/>
              <a:ea typeface="方正少儿简体" panose="03000509000000000000" pitchFamily="65" charset="-122"/>
              <a:cs typeface="+mn-ea"/>
              <a:sym typeface="+mn-lt"/>
            </a:endParaRPr>
          </a:p>
        </p:txBody>
      </p:sp>
      <p:pic>
        <p:nvPicPr>
          <p:cNvPr id="21" name="Picture 20"/>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951" b="89968" l="2913" r="28803">
                        <a14:foregroundMark x1="17476" y1="44175" x2="20550" y2="48625"/>
                        <a14:foregroundMark x1="20119" y1="45874" x2="20820" y2="46117"/>
                        <a14:foregroundMark x1="16775" y1="71845" x2="13970" y2="80987"/>
                        <a14:foregroundMark x1="20011" y1="72249" x2="20119" y2="80421"/>
                        <a14:foregroundMark x1="20442" y1="74757" x2="20928" y2="79450"/>
                        <a14:foregroundMark x1="19094" y1="75162" x2="19633" y2="75162"/>
                        <a14:foregroundMark x1="13700" y1="74272" x2="15534" y2="73786"/>
                        <a14:foregroundMark x1="14455" y1="73301" x2="13700" y2="77508"/>
                        <a14:foregroundMark x1="13430" y1="74757" x2="13053" y2="78641"/>
                        <a14:foregroundMark x1="13215" y1="77751" x2="13053" y2="80259"/>
                        <a14:foregroundMark x1="13430" y1="82120" x2="15102" y2="81634"/>
                        <a14:foregroundMark x1="19094" y1="81796" x2="22977" y2="81796"/>
                        <a14:foregroundMark x1="20442" y1="77346" x2="21575" y2="82201"/>
                        <a14:foregroundMark x1="19094" y1="76699" x2="19094" y2="80583"/>
                        <a14:foregroundMark x1="18986" y1="75162" x2="18986" y2="77913"/>
                        <a14:foregroundMark x1="15912" y1="75809" x2="16127" y2="78155"/>
                        <a14:foregroundMark x1="15264" y1="73301" x2="13700" y2="80259"/>
                        <a14:foregroundMark x1="14239" y1="75566" x2="12945" y2="80663"/>
                        <a14:foregroundMark x1="19525" y1="74434" x2="18986" y2="79207"/>
                        <a14:foregroundMark x1="18716" y1="76133" x2="18447" y2="79612"/>
                      </a14:backgroundRemoval>
                    </a14:imgEffect>
                  </a14:imgLayer>
                </a14:imgProps>
              </a:ext>
              <a:ext uri="{28A0092B-C50C-407E-A947-70E740481C1C}">
                <a14:useLocalDpi xmlns:a14="http://schemas.microsoft.com/office/drawing/2010/main" val="0"/>
              </a:ext>
            </a:extLst>
          </a:blip>
          <a:srcRect r="70533"/>
          <a:stretch>
            <a:fillRect/>
          </a:stretch>
        </p:blipFill>
        <p:spPr>
          <a:xfrm>
            <a:off x="1422325" y="1434525"/>
            <a:ext cx="2397199" cy="54234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anim calcmode="lin" valueType="num">
                                      <p:cBhvr>
                                        <p:cTn id="8" dur="2000" fill="hold"/>
                                        <p:tgtEl>
                                          <p:spTgt spid="19"/>
                                        </p:tgtEl>
                                        <p:attrNameLst>
                                          <p:attrName>ppt_w</p:attrName>
                                        </p:attrNameLst>
                                      </p:cBhvr>
                                      <p:tavLst>
                                        <p:tav tm="0" fmla="#ppt_w*sin(2.5*pi*$)">
                                          <p:val>
                                            <p:fltVal val="0"/>
                                          </p:val>
                                        </p:tav>
                                        <p:tav tm="100000">
                                          <p:val>
                                            <p:fltVal val="1"/>
                                          </p:val>
                                        </p:tav>
                                      </p:tavLst>
                                    </p:anim>
                                    <p:anim calcmode="lin" valueType="num">
                                      <p:cBhvr>
                                        <p:cTn id="9" dur="2000" fill="hold"/>
                                        <p:tgtEl>
                                          <p:spTgt spid="19"/>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2" presetClass="entr" presetSubtype="4" fill="hold" grpId="0" nodeType="afterEffect">
                                  <p:stCondLst>
                                    <p:cond delay="0"/>
                                  </p:stCondLst>
                                  <p:iterate type="lt">
                                    <p:tmPct val="10000"/>
                                  </p:iterate>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p:tgtEl>
                                          <p:spTgt spid="20"/>
                                        </p:tgtEl>
                                        <p:attrNameLst>
                                          <p:attrName>ppt_y</p:attrName>
                                        </p:attrNameLst>
                                      </p:cBhvr>
                                      <p:tavLst>
                                        <p:tav tm="0">
                                          <p:val>
                                            <p:strVal val="#ppt_y+#ppt_h*1.125000"/>
                                          </p:val>
                                        </p:tav>
                                        <p:tav tm="100000">
                                          <p:val>
                                            <p:strVal val="#ppt_y"/>
                                          </p:val>
                                        </p:tav>
                                      </p:tavLst>
                                    </p:anim>
                                    <p:animEffect transition="in" filter="wipe(up)">
                                      <p:cBhvr>
                                        <p:cTn id="14" dur="500"/>
                                        <p:tgtEl>
                                          <p:spTgt spid="20"/>
                                        </p:tgtEl>
                                      </p:cBhvr>
                                    </p:animEffect>
                                  </p:childTnLst>
                                </p:cTn>
                              </p:par>
                              <p:par>
                                <p:cTn id="15" presetID="22" presetClass="entr" presetSubtype="4"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Arc 41"/>
          <p:cNvSpPr/>
          <p:nvPr/>
        </p:nvSpPr>
        <p:spPr>
          <a:xfrm>
            <a:off x="3213840" y="1876617"/>
            <a:ext cx="672075" cy="818203"/>
          </a:xfrm>
          <a:prstGeom prst="arc">
            <a:avLst>
              <a:gd name="adj1" fmla="val 17521947"/>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200"/>
            <a:endParaRPr lang="en-US" sz="2400">
              <a:solidFill>
                <a:prstClr val="black"/>
              </a:solidFill>
              <a:latin typeface="Cambria" panose="02040503050406030204" pitchFamily="18" charset="0"/>
              <a:ea typeface="Cambria" panose="02040503050406030204" pitchFamily="18" charset="0"/>
            </a:endParaRPr>
          </a:p>
        </p:txBody>
      </p:sp>
      <p:sp>
        <p:nvSpPr>
          <p:cNvPr id="43" name="Arc 42"/>
          <p:cNvSpPr/>
          <p:nvPr/>
        </p:nvSpPr>
        <p:spPr>
          <a:xfrm rot="15444399">
            <a:off x="8271093" y="1804017"/>
            <a:ext cx="672075" cy="818203"/>
          </a:xfrm>
          <a:prstGeom prst="arc">
            <a:avLst>
              <a:gd name="adj1" fmla="val 16200000"/>
              <a:gd name="adj2" fmla="val 2005978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200"/>
            <a:endParaRPr lang="en-US" sz="2400">
              <a:solidFill>
                <a:prstClr val="black"/>
              </a:solidFill>
              <a:latin typeface="Cambria" panose="02040503050406030204" pitchFamily="18" charset="0"/>
              <a:ea typeface="Cambria" panose="02040503050406030204" pitchFamily="18" charset="0"/>
            </a:endParaRPr>
          </a:p>
        </p:txBody>
      </p:sp>
      <p:sp>
        <p:nvSpPr>
          <p:cNvPr id="44" name="Arc 43"/>
          <p:cNvSpPr/>
          <p:nvPr/>
        </p:nvSpPr>
        <p:spPr>
          <a:xfrm rot="7060823">
            <a:off x="4021713" y="571179"/>
            <a:ext cx="672075" cy="818203"/>
          </a:xfrm>
          <a:prstGeom prst="arc">
            <a:avLst>
              <a:gd name="adj1" fmla="val 14409791"/>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200"/>
            <a:endParaRPr lang="en-US" sz="2400">
              <a:solidFill>
                <a:prstClr val="black"/>
              </a:solidFill>
              <a:latin typeface="Cambria" panose="02040503050406030204" pitchFamily="18" charset="0"/>
              <a:ea typeface="Cambria" panose="02040503050406030204" pitchFamily="18" charset="0"/>
            </a:endParaRPr>
          </a:p>
        </p:txBody>
      </p:sp>
      <p:sp>
        <p:nvSpPr>
          <p:cNvPr id="45" name="Arc 44"/>
          <p:cNvSpPr/>
          <p:nvPr/>
        </p:nvSpPr>
        <p:spPr>
          <a:xfrm rot="14539177" flipH="1">
            <a:off x="7389782" y="546437"/>
            <a:ext cx="672075" cy="818203"/>
          </a:xfrm>
          <a:prstGeom prst="arc">
            <a:avLst>
              <a:gd name="adj1" fmla="val 14409791"/>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200"/>
            <a:endParaRPr lang="en-US" sz="2400">
              <a:solidFill>
                <a:prstClr val="black"/>
              </a:solidFill>
              <a:latin typeface="Cambria" panose="02040503050406030204" pitchFamily="18" charset="0"/>
              <a:ea typeface="Cambria" panose="02040503050406030204" pitchFamily="18" charset="0"/>
            </a:endParaRPr>
          </a:p>
        </p:txBody>
      </p:sp>
      <p:sp>
        <p:nvSpPr>
          <p:cNvPr id="49" name="Rectangle 48"/>
          <p:cNvSpPr/>
          <p:nvPr/>
        </p:nvSpPr>
        <p:spPr>
          <a:xfrm>
            <a:off x="6952182" y="2290117"/>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sz="2400">
              <a:solidFill>
                <a:prstClr val="white"/>
              </a:solidFill>
              <a:latin typeface="Cambria" panose="02040503050406030204" pitchFamily="18" charset="0"/>
              <a:ea typeface="Cambria" panose="02040503050406030204" pitchFamily="18" charset="0"/>
            </a:endParaRPr>
          </a:p>
        </p:txBody>
      </p:sp>
      <p:sp>
        <p:nvSpPr>
          <p:cNvPr id="50" name="Rectangle 49"/>
          <p:cNvSpPr/>
          <p:nvPr/>
        </p:nvSpPr>
        <p:spPr>
          <a:xfrm>
            <a:off x="8392342" y="2290117"/>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sz="2400">
              <a:solidFill>
                <a:prstClr val="white"/>
              </a:solidFill>
              <a:latin typeface="Cambria" panose="02040503050406030204" pitchFamily="18" charset="0"/>
              <a:ea typeface="Cambria" panose="02040503050406030204" pitchFamily="18" charset="0"/>
            </a:endParaRPr>
          </a:p>
        </p:txBody>
      </p:sp>
      <p:sp>
        <p:nvSpPr>
          <p:cNvPr id="51" name="Rectangle 50"/>
          <p:cNvSpPr/>
          <p:nvPr/>
        </p:nvSpPr>
        <p:spPr>
          <a:xfrm>
            <a:off x="8392342" y="4981841"/>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sz="2400">
              <a:solidFill>
                <a:prstClr val="white"/>
              </a:solidFill>
              <a:latin typeface="Cambria" panose="02040503050406030204" pitchFamily="18" charset="0"/>
              <a:ea typeface="Cambria" panose="02040503050406030204" pitchFamily="18" charset="0"/>
            </a:endParaRPr>
          </a:p>
        </p:txBody>
      </p:sp>
      <p:sp>
        <p:nvSpPr>
          <p:cNvPr id="52" name="Rectangle 51"/>
          <p:cNvSpPr/>
          <p:nvPr/>
        </p:nvSpPr>
        <p:spPr>
          <a:xfrm>
            <a:off x="7240214" y="2292119"/>
            <a:ext cx="384043" cy="38404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sz="2400">
              <a:solidFill>
                <a:prstClr val="white"/>
              </a:solidFill>
              <a:latin typeface="Cambria" panose="02040503050406030204" pitchFamily="18" charset="0"/>
              <a:ea typeface="Cambria" panose="02040503050406030204" pitchFamily="18" charset="0"/>
            </a:endParaRPr>
          </a:p>
        </p:txBody>
      </p:sp>
      <p:sp>
        <p:nvSpPr>
          <p:cNvPr id="53" name="Rectangle 52"/>
          <p:cNvSpPr/>
          <p:nvPr/>
        </p:nvSpPr>
        <p:spPr>
          <a:xfrm>
            <a:off x="7240214" y="4885119"/>
            <a:ext cx="384043" cy="38404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sz="2400">
              <a:solidFill>
                <a:prstClr val="white"/>
              </a:solidFill>
              <a:latin typeface="Cambria" panose="02040503050406030204" pitchFamily="18" charset="0"/>
              <a:ea typeface="Cambria" panose="02040503050406030204" pitchFamily="18" charset="0"/>
            </a:endParaRPr>
          </a:p>
        </p:txBody>
      </p:sp>
      <p:sp>
        <p:nvSpPr>
          <p:cNvPr id="54" name="Rectangle 53"/>
          <p:cNvSpPr/>
          <p:nvPr/>
        </p:nvSpPr>
        <p:spPr>
          <a:xfrm>
            <a:off x="6952182" y="4975229"/>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sz="2400">
              <a:solidFill>
                <a:prstClr val="white"/>
              </a:solidFill>
              <a:latin typeface="Cambria" panose="02040503050406030204" pitchFamily="18" charset="0"/>
              <a:ea typeface="Cambria" panose="02040503050406030204" pitchFamily="18" charset="0"/>
            </a:endParaRPr>
          </a:p>
        </p:txBody>
      </p:sp>
      <p:sp>
        <p:nvSpPr>
          <p:cNvPr id="55" name="Rectangle 54"/>
          <p:cNvSpPr/>
          <p:nvPr/>
        </p:nvSpPr>
        <p:spPr>
          <a:xfrm>
            <a:off x="3399788" y="4980417"/>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sz="2400">
              <a:solidFill>
                <a:prstClr val="white"/>
              </a:solidFill>
              <a:latin typeface="Cambria" panose="02040503050406030204" pitchFamily="18" charset="0"/>
              <a:ea typeface="Cambria" panose="02040503050406030204" pitchFamily="18" charset="0"/>
            </a:endParaRPr>
          </a:p>
        </p:txBody>
      </p:sp>
      <p:sp>
        <p:nvSpPr>
          <p:cNvPr id="56" name="Rectangle 55"/>
          <p:cNvSpPr/>
          <p:nvPr/>
        </p:nvSpPr>
        <p:spPr>
          <a:xfrm>
            <a:off x="3399788" y="2292119"/>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sz="2400">
              <a:solidFill>
                <a:prstClr val="white"/>
              </a:solidFill>
              <a:latin typeface="Cambria" panose="02040503050406030204" pitchFamily="18" charset="0"/>
              <a:ea typeface="Cambria" panose="02040503050406030204" pitchFamily="18" charset="0"/>
            </a:endParaRPr>
          </a:p>
        </p:txBody>
      </p:sp>
      <p:sp>
        <p:nvSpPr>
          <p:cNvPr id="57" name="矩形 8"/>
          <p:cNvSpPr/>
          <p:nvPr/>
        </p:nvSpPr>
        <p:spPr>
          <a:xfrm>
            <a:off x="895350" y="5331709"/>
            <a:ext cx="10566201" cy="769439"/>
          </a:xfrm>
          <a:prstGeom prst="rect">
            <a:avLst/>
          </a:prstGeom>
          <a:noFill/>
        </p:spPr>
        <p:txBody>
          <a:bodyPr wrap="square" lIns="91439" tIns="45719" rIns="91439" bIns="45719" rtlCol="0">
            <a:spAutoFit/>
          </a:bodyPr>
          <a:lstStyle/>
          <a:p>
            <a:pPr algn="ctr" defTabSz="914400"/>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Trong</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hình</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trên</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có</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bao</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nhiêu</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vuông</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a:t>
            </a:r>
            <a:endParaRPr lang="zh-CN" altLang="en-US"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sp>
        <p:nvSpPr>
          <p:cNvPr id="58" name="Rectangle 57"/>
          <p:cNvSpPr/>
          <p:nvPr/>
        </p:nvSpPr>
        <p:spPr>
          <a:xfrm>
            <a:off x="3399788" y="2292119"/>
            <a:ext cx="5280587" cy="29763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sz="2400">
              <a:solidFill>
                <a:prstClr val="white"/>
              </a:solidFill>
              <a:latin typeface="Cambria" panose="02040503050406030204" pitchFamily="18" charset="0"/>
              <a:ea typeface="Cambria" panose="02040503050406030204" pitchFamily="18" charset="0"/>
            </a:endParaRPr>
          </a:p>
        </p:txBody>
      </p:sp>
      <p:sp>
        <p:nvSpPr>
          <p:cNvPr id="59" name="Rectangle 58"/>
          <p:cNvSpPr/>
          <p:nvPr/>
        </p:nvSpPr>
        <p:spPr>
          <a:xfrm>
            <a:off x="3399788" y="2292119"/>
            <a:ext cx="3840427" cy="29763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sz="2400">
              <a:solidFill>
                <a:prstClr val="white"/>
              </a:solidFill>
              <a:latin typeface="Cambria" panose="02040503050406030204" pitchFamily="18" charset="0"/>
              <a:ea typeface="Cambria" panose="02040503050406030204" pitchFamily="18" charset="0"/>
            </a:endParaRPr>
          </a:p>
        </p:txBody>
      </p:sp>
      <p:sp>
        <p:nvSpPr>
          <p:cNvPr id="60" name="Flowchart: Manual Operation 59"/>
          <p:cNvSpPr/>
          <p:nvPr/>
        </p:nvSpPr>
        <p:spPr>
          <a:xfrm flipV="1">
            <a:off x="3404324" y="988609"/>
            <a:ext cx="5276051" cy="1248139"/>
          </a:xfrm>
          <a:prstGeom prst="flowChartManualOperation">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sz="2400">
              <a:solidFill>
                <a:prstClr val="white"/>
              </a:solidFill>
              <a:latin typeface="Cambria" panose="02040503050406030204" pitchFamily="18" charset="0"/>
              <a:ea typeface="Cambria" panose="02040503050406030204" pitchFamily="18" charset="0"/>
            </a:endParaRPr>
          </a:p>
        </p:txBody>
      </p:sp>
      <p:pic>
        <p:nvPicPr>
          <p:cNvPr id="63" name="Picture 62"/>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24294" b="47619" l="35513" r="66586"/>
                    </a14:imgEffect>
                  </a14:imgLayer>
                </a14:imgProps>
              </a:ext>
              <a:ext uri="{28A0092B-C50C-407E-A947-70E740481C1C}">
                <a14:useLocalDpi xmlns:a14="http://schemas.microsoft.com/office/drawing/2010/main" val="0"/>
              </a:ext>
            </a:extLst>
          </a:blip>
          <a:srcRect l="36000" t="24800" r="33201" b="51400"/>
          <a:stretch>
            <a:fillRect/>
          </a:stretch>
        </p:blipFill>
        <p:spPr>
          <a:xfrm>
            <a:off x="1010995" y="601888"/>
            <a:ext cx="2400940" cy="1855272"/>
          </a:xfrm>
          <a:prstGeom prst="rect">
            <a:avLst/>
          </a:prstGeom>
        </p:spPr>
      </p:pic>
      <p:sp>
        <p:nvSpPr>
          <p:cNvPr id="64" name="矩形 8"/>
          <p:cNvSpPr/>
          <p:nvPr/>
        </p:nvSpPr>
        <p:spPr>
          <a:xfrm>
            <a:off x="899701" y="5316503"/>
            <a:ext cx="10273141" cy="769439"/>
          </a:xfrm>
          <a:prstGeom prst="rect">
            <a:avLst/>
          </a:prstGeom>
          <a:noFill/>
        </p:spPr>
        <p:txBody>
          <a:bodyPr wrap="square" lIns="91439" tIns="45719" rIns="91439" bIns="45719" rtlCol="0">
            <a:spAutoFit/>
          </a:bodyPr>
          <a:lstStyle/>
          <a:p>
            <a:pPr algn="ctr" defTabSz="914400"/>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Những</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còn</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lại</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là</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gì</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a:t>
            </a:r>
            <a:endParaRPr lang="zh-CN" altLang="en-US"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anim calcmode="lin" valueType="num">
                                      <p:cBhvr>
                                        <p:cTn id="8" dur="1000" fill="hold"/>
                                        <p:tgtEl>
                                          <p:spTgt spid="63"/>
                                        </p:tgtEl>
                                        <p:attrNameLst>
                                          <p:attrName>ppt_x</p:attrName>
                                        </p:attrNameLst>
                                      </p:cBhvr>
                                      <p:tavLst>
                                        <p:tav tm="0">
                                          <p:val>
                                            <p:strVal val="#ppt_x"/>
                                          </p:val>
                                        </p:tav>
                                        <p:tav tm="100000">
                                          <p:val>
                                            <p:strVal val="#ppt_x"/>
                                          </p:val>
                                        </p:tav>
                                      </p:tavLst>
                                    </p:anim>
                                    <p:anim calcmode="lin" valueType="num">
                                      <p:cBhvr>
                                        <p:cTn id="9" dur="1000" fill="hold"/>
                                        <p:tgtEl>
                                          <p:spTgt spid="63"/>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fade">
                                      <p:cBhvr>
                                        <p:cTn id="18" dur="500"/>
                                        <p:tgtEl>
                                          <p:spTgt spid="58"/>
                                        </p:tgtEl>
                                      </p:cBhvr>
                                    </p:animEffect>
                                  </p:childTnLst>
                                </p:cTn>
                              </p:par>
                            </p:childTnLst>
                          </p:cTn>
                        </p:par>
                        <p:par>
                          <p:cTn id="19" fill="hold">
                            <p:stCondLst>
                              <p:cond delay="1000"/>
                            </p:stCondLst>
                            <p:childTnLst>
                              <p:par>
                                <p:cTn id="20" presetID="12" presetClass="entr" presetSubtype="4" fill="hold" grpId="0" nodeType="afterEffect">
                                  <p:stCondLst>
                                    <p:cond delay="0"/>
                                  </p:stCondLst>
                                  <p:iterate type="lt">
                                    <p:tmPct val="10000"/>
                                  </p:iterate>
                                  <p:childTnLst>
                                    <p:set>
                                      <p:cBhvr>
                                        <p:cTn id="21" dur="1" fill="hold">
                                          <p:stCondLst>
                                            <p:cond delay="0"/>
                                          </p:stCondLst>
                                        </p:cTn>
                                        <p:tgtEl>
                                          <p:spTgt spid="57"/>
                                        </p:tgtEl>
                                        <p:attrNameLst>
                                          <p:attrName>style.visibility</p:attrName>
                                        </p:attrNameLst>
                                      </p:cBhvr>
                                      <p:to>
                                        <p:strVal val="visible"/>
                                      </p:to>
                                    </p:set>
                                    <p:anim calcmode="lin" valueType="num">
                                      <p:cBhvr additive="base">
                                        <p:cTn id="22" dur="500"/>
                                        <p:tgtEl>
                                          <p:spTgt spid="57"/>
                                        </p:tgtEl>
                                        <p:attrNameLst>
                                          <p:attrName>ppt_y</p:attrName>
                                        </p:attrNameLst>
                                      </p:cBhvr>
                                      <p:tavLst>
                                        <p:tav tm="0">
                                          <p:val>
                                            <p:strVal val="#ppt_y+#ppt_h*1.125000"/>
                                          </p:val>
                                        </p:tav>
                                        <p:tav tm="100000">
                                          <p:val>
                                            <p:strVal val="#ppt_y"/>
                                          </p:val>
                                        </p:tav>
                                      </p:tavLst>
                                    </p:anim>
                                    <p:animEffect transition="in" filter="wipe(up)">
                                      <p:cBhvr>
                                        <p:cTn id="23" dur="500"/>
                                        <p:tgtEl>
                                          <p:spTgt spid="5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500"/>
                                        <p:tgtEl>
                                          <p:spTgt spid="56"/>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fade">
                                      <p:cBhvr>
                                        <p:cTn id="36" dur="500"/>
                                        <p:tgtEl>
                                          <p:spTgt spid="52"/>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500"/>
                                        <p:tgtEl>
                                          <p:spTgt spid="51"/>
                                        </p:tgtEl>
                                      </p:cBhvr>
                                    </p:animEffect>
                                  </p:childTnLst>
                                </p:cTn>
                              </p:par>
                            </p:childTnLst>
                          </p:cTn>
                        </p:par>
                        <p:par>
                          <p:cTn id="45" fill="hold">
                            <p:stCondLst>
                              <p:cond delay="2500"/>
                            </p:stCondLst>
                            <p:childTnLst>
                              <p:par>
                                <p:cTn id="46" presetID="10" presetClass="entr" presetSubtype="0" fill="hold" grpId="0" nodeType="after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fade">
                                      <p:cBhvr>
                                        <p:cTn id="48" dur="500"/>
                                        <p:tgtEl>
                                          <p:spTgt spid="53"/>
                                        </p:tgtEl>
                                      </p:cBhvr>
                                    </p:animEffect>
                                  </p:childTnLst>
                                </p:cTn>
                              </p:par>
                            </p:childTnLst>
                          </p:cTn>
                        </p:par>
                        <p:par>
                          <p:cTn id="49" fill="hold">
                            <p:stCondLst>
                              <p:cond delay="3000"/>
                            </p:stCondLst>
                            <p:childTnLst>
                              <p:par>
                                <p:cTn id="50" presetID="10" presetClass="entr" presetSubtype="0" fill="hold" grpId="0" nodeType="after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fade">
                                      <p:cBhvr>
                                        <p:cTn id="52" dur="500"/>
                                        <p:tgtEl>
                                          <p:spTgt spid="54"/>
                                        </p:tgtEl>
                                      </p:cBhvr>
                                    </p:animEffect>
                                  </p:childTnLst>
                                </p:cTn>
                              </p:par>
                            </p:childTnLst>
                          </p:cTn>
                        </p:par>
                        <p:par>
                          <p:cTn id="53" fill="hold">
                            <p:stCondLst>
                              <p:cond delay="3500"/>
                            </p:stCondLst>
                            <p:childTnLst>
                              <p:par>
                                <p:cTn id="54" presetID="10" presetClass="entr" presetSubtype="0" fill="hold" grpId="0" nodeType="after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fade">
                                      <p:cBhvr>
                                        <p:cTn id="56" dur="500"/>
                                        <p:tgtEl>
                                          <p:spTgt spid="5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wipe(down)">
                                      <p:cBhvr>
                                        <p:cTn id="61" dur="500"/>
                                        <p:tgtEl>
                                          <p:spTgt spid="44"/>
                                        </p:tgtEl>
                                      </p:cBhvr>
                                    </p:animEffect>
                                  </p:childTnLst>
                                </p:cTn>
                              </p:par>
                            </p:childTnLst>
                          </p:cTn>
                        </p:par>
                        <p:par>
                          <p:cTn id="62" fill="hold">
                            <p:stCondLst>
                              <p:cond delay="500"/>
                            </p:stCondLst>
                            <p:childTnLst>
                              <p:par>
                                <p:cTn id="63" presetID="22" presetClass="entr" presetSubtype="4" fill="hold" grpId="0" nodeType="after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wipe(down)">
                                      <p:cBhvr>
                                        <p:cTn id="65" dur="500"/>
                                        <p:tgtEl>
                                          <p:spTgt spid="45"/>
                                        </p:tgtEl>
                                      </p:cBhvr>
                                    </p:animEffect>
                                  </p:childTnLst>
                                </p:cTn>
                              </p:par>
                            </p:childTnLst>
                          </p:cTn>
                        </p:par>
                        <p:par>
                          <p:cTn id="66" fill="hold">
                            <p:stCondLst>
                              <p:cond delay="1000"/>
                            </p:stCondLst>
                            <p:childTnLst>
                              <p:par>
                                <p:cTn id="67" presetID="22" presetClass="entr" presetSubtype="4" fill="hold" grpId="0" nodeType="after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wipe(down)">
                                      <p:cBhvr>
                                        <p:cTn id="69" dur="500"/>
                                        <p:tgtEl>
                                          <p:spTgt spid="43"/>
                                        </p:tgtEl>
                                      </p:cBhvr>
                                    </p:animEffect>
                                  </p:childTnLst>
                                </p:cTn>
                              </p:par>
                            </p:childTnLst>
                          </p:cTn>
                        </p:par>
                        <p:par>
                          <p:cTn id="70" fill="hold">
                            <p:stCondLst>
                              <p:cond delay="1500"/>
                            </p:stCondLst>
                            <p:childTnLst>
                              <p:par>
                                <p:cTn id="71" presetID="22" presetClass="entr" presetSubtype="4" fill="hold" grpId="0" nodeType="after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wipe(down)">
                                      <p:cBhvr>
                                        <p:cTn id="73" dur="500"/>
                                        <p:tgtEl>
                                          <p:spTgt spid="42"/>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grpId="1" nodeType="clickEffect">
                                  <p:stCondLst>
                                    <p:cond delay="0"/>
                                  </p:stCondLst>
                                  <p:iterate type="lt">
                                    <p:tmAbs val="0"/>
                                  </p:iterate>
                                  <p:childTnLst>
                                    <p:set>
                                      <p:cBhvr>
                                        <p:cTn id="77" dur="1" fill="hold">
                                          <p:stCondLst>
                                            <p:cond delay="0"/>
                                          </p:stCondLst>
                                        </p:cTn>
                                        <p:tgtEl>
                                          <p:spTgt spid="57"/>
                                        </p:tgtEl>
                                        <p:attrNameLst>
                                          <p:attrName>style.visibility</p:attrName>
                                        </p:attrNameLst>
                                      </p:cBhvr>
                                      <p:to>
                                        <p:strVal val="hidden"/>
                                      </p:to>
                                    </p:set>
                                  </p:childTnLst>
                                </p:cTn>
                              </p:par>
                            </p:childTnLst>
                          </p:cTn>
                        </p:par>
                        <p:par>
                          <p:cTn id="78" fill="hold">
                            <p:stCondLst>
                              <p:cond delay="0"/>
                            </p:stCondLst>
                            <p:childTnLst>
                              <p:par>
                                <p:cTn id="79" presetID="12" presetClass="entr" presetSubtype="4" fill="hold" grpId="0" nodeType="afterEffect">
                                  <p:stCondLst>
                                    <p:cond delay="0"/>
                                  </p:stCondLst>
                                  <p:iterate type="lt">
                                    <p:tmPct val="10000"/>
                                  </p:iterate>
                                  <p:childTnLst>
                                    <p:set>
                                      <p:cBhvr>
                                        <p:cTn id="80" dur="1" fill="hold">
                                          <p:stCondLst>
                                            <p:cond delay="0"/>
                                          </p:stCondLst>
                                        </p:cTn>
                                        <p:tgtEl>
                                          <p:spTgt spid="64"/>
                                        </p:tgtEl>
                                        <p:attrNameLst>
                                          <p:attrName>style.visibility</p:attrName>
                                        </p:attrNameLst>
                                      </p:cBhvr>
                                      <p:to>
                                        <p:strVal val="visible"/>
                                      </p:to>
                                    </p:set>
                                    <p:anim calcmode="lin" valueType="num">
                                      <p:cBhvr additive="base">
                                        <p:cTn id="81" dur="500"/>
                                        <p:tgtEl>
                                          <p:spTgt spid="64"/>
                                        </p:tgtEl>
                                        <p:attrNameLst>
                                          <p:attrName>ppt_y</p:attrName>
                                        </p:attrNameLst>
                                      </p:cBhvr>
                                      <p:tavLst>
                                        <p:tav tm="0">
                                          <p:val>
                                            <p:strVal val="#ppt_y+#ppt_h*1.125000"/>
                                          </p:val>
                                        </p:tav>
                                        <p:tav tm="100000">
                                          <p:val>
                                            <p:strVal val="#ppt_y"/>
                                          </p:val>
                                        </p:tav>
                                      </p:tavLst>
                                    </p:anim>
                                    <p:animEffect transition="in" filter="wipe(up)">
                                      <p:cBhvr>
                                        <p:cTn id="8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9" grpId="0" animBg="1"/>
      <p:bldP spid="50" grpId="0" animBg="1"/>
      <p:bldP spid="51" grpId="0" animBg="1"/>
      <p:bldP spid="52" grpId="0" animBg="1"/>
      <p:bldP spid="53" grpId="0" animBg="1"/>
      <p:bldP spid="54" grpId="0" animBg="1"/>
      <p:bldP spid="55" grpId="0" animBg="1"/>
      <p:bldP spid="56" grpId="0" animBg="1"/>
      <p:bldP spid="57" grpId="0"/>
      <p:bldP spid="57" grpId="1"/>
      <p:bldP spid="58" grpId="0" animBg="1"/>
      <p:bldP spid="59" grpId="0" animBg="1"/>
      <p:bldP spid="60" grpId="0" animBg="1"/>
      <p:bldP spid="6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hqprint">
            <a:extLst>
              <a:ext uri="{28A0092B-C50C-407E-A947-70E740481C1C}">
                <a14:useLocalDpi xmlns:a14="http://schemas.microsoft.com/office/drawing/2010/main" val="0"/>
              </a:ext>
            </a:extLst>
          </a:blip>
          <a:srcRect l="15238"/>
          <a:stretch>
            <a:fillRect/>
          </a:stretch>
        </p:blipFill>
        <p:spPr>
          <a:xfrm rot="5400000">
            <a:off x="2651601" y="-2682400"/>
            <a:ext cx="6888800" cy="12192002"/>
          </a:xfrm>
          <a:prstGeom prst="rect">
            <a:avLst/>
          </a:prstGeom>
        </p:spPr>
      </p:pic>
      <p:pic>
        <p:nvPicPr>
          <p:cNvPr id="4" name="图片 3"/>
          <p:cNvPicPr>
            <a:picLocks noChangeAspect="1"/>
          </p:cNvPicPr>
          <p:nvPr/>
        </p:nvPicPr>
        <p:blipFill rotWithShape="1">
          <a:blip r:embed="rId2" cstate="hqprint">
            <a:extLst>
              <a:ext uri="{28A0092B-C50C-407E-A947-70E740481C1C}">
                <a14:useLocalDpi xmlns:a14="http://schemas.microsoft.com/office/drawing/2010/main" val="0"/>
              </a:ext>
            </a:extLst>
          </a:blip>
          <a:srcRect t="23606"/>
          <a:stretch>
            <a:fillRect/>
          </a:stretch>
        </p:blipFill>
        <p:spPr>
          <a:xfrm rot="17056411">
            <a:off x="4145043" y="56762"/>
            <a:ext cx="5514105" cy="6319257"/>
          </a:xfrm>
          <a:prstGeom prst="rect">
            <a:avLst/>
          </a:prstGeom>
        </p:spPr>
      </p:pic>
      <p:pic>
        <p:nvPicPr>
          <p:cNvPr id="37" name="图片 36"/>
          <p:cNvPicPr>
            <a:picLocks noChangeAspect="1"/>
          </p:cNvPicPr>
          <p:nvPr/>
        </p:nvPicPr>
        <p:blipFill rotWithShape="1">
          <a:blip r:embed="rId3" cstate="hqprint">
            <a:extLst>
              <a:ext uri="{28A0092B-C50C-407E-A947-70E740481C1C}">
                <a14:useLocalDpi xmlns:a14="http://schemas.microsoft.com/office/drawing/2010/main" val="0"/>
              </a:ext>
            </a:extLst>
          </a:blip>
          <a:srcRect l="3904" t="52269" r="80968" b="7544"/>
          <a:stretch>
            <a:fillRect/>
          </a:stretch>
        </p:blipFill>
        <p:spPr>
          <a:xfrm rot="1779046">
            <a:off x="972090" y="219490"/>
            <a:ext cx="1521622" cy="1505946"/>
          </a:xfrm>
          <a:prstGeom prst="rect">
            <a:avLst/>
          </a:prstGeom>
        </p:spPr>
      </p:pic>
      <p:pic>
        <p:nvPicPr>
          <p:cNvPr id="39" name="图片 38"/>
          <p:cNvPicPr>
            <a:picLocks noChangeAspect="1"/>
          </p:cNvPicPr>
          <p:nvPr/>
        </p:nvPicPr>
        <p:blipFill rotWithShape="1">
          <a:blip r:embed="rId4" cstate="hqprint">
            <a:extLst>
              <a:ext uri="{28A0092B-C50C-407E-A947-70E740481C1C}">
                <a14:useLocalDpi xmlns:a14="http://schemas.microsoft.com/office/drawing/2010/main" val="0"/>
              </a:ext>
            </a:extLst>
          </a:blip>
          <a:srcRect l="-3" t="-173" r="81050" b="75288"/>
          <a:stretch>
            <a:fillRect/>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5" cstate="hqprint">
            <a:extLst>
              <a:ext uri="{28A0092B-C50C-407E-A947-70E740481C1C}">
                <a14:useLocalDpi xmlns:a14="http://schemas.microsoft.com/office/drawing/2010/main" val="0"/>
              </a:ext>
            </a:extLst>
          </a:blip>
          <a:srcRect l="27280" t="226" r="51052" b="74889"/>
          <a:stretch>
            <a:fillRect/>
          </a:stretch>
        </p:blipFill>
        <p:spPr>
          <a:xfrm rot="17958201">
            <a:off x="10610526" y="-62753"/>
            <a:ext cx="1181243" cy="2035002"/>
          </a:xfrm>
          <a:prstGeom prst="rect">
            <a:avLst/>
          </a:prstGeom>
        </p:spPr>
      </p:pic>
      <p:pic>
        <p:nvPicPr>
          <p:cNvPr id="44" name="图片 43"/>
          <p:cNvPicPr>
            <a:picLocks noChangeAspect="1"/>
          </p:cNvPicPr>
          <p:nvPr/>
        </p:nvPicPr>
        <p:blipFill rotWithShape="1">
          <a:blip r:embed="rId6" cstate="hqprint">
            <a:extLst>
              <a:ext uri="{28A0092B-C50C-407E-A947-70E740481C1C}">
                <a14:useLocalDpi xmlns:a14="http://schemas.microsoft.com/office/drawing/2010/main" val="0"/>
              </a:ext>
            </a:extLst>
          </a:blip>
          <a:srcRect l="50135" t="1768" r="3446" b="80544"/>
          <a:stretch>
            <a:fillRect/>
          </a:stretch>
        </p:blipFill>
        <p:spPr>
          <a:xfrm rot="817189">
            <a:off x="3961719" y="-286827"/>
            <a:ext cx="2911284" cy="1664098"/>
          </a:xfrm>
          <a:prstGeom prst="rect">
            <a:avLst/>
          </a:prstGeom>
        </p:spPr>
      </p:pic>
      <p:pic>
        <p:nvPicPr>
          <p:cNvPr id="3" name="图片 2"/>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06905" y="2207606"/>
            <a:ext cx="4585224" cy="4585224"/>
          </a:xfrm>
          <a:prstGeom prst="rect">
            <a:avLst/>
          </a:prstGeom>
        </p:spPr>
      </p:pic>
      <p:pic>
        <p:nvPicPr>
          <p:cNvPr id="9" name="Picture 8"/>
          <p:cNvPicPr>
            <a:picLocks noChangeAspect="1"/>
          </p:cNvPicPr>
          <p:nvPr/>
        </p:nvPicPr>
        <p:blipFill>
          <a:blip r:embed="rId8"/>
          <a:stretch>
            <a:fillRect/>
          </a:stretch>
        </p:blipFill>
        <p:spPr>
          <a:xfrm>
            <a:off x="4626772" y="1337733"/>
            <a:ext cx="5346655" cy="4151736"/>
          </a:xfrm>
          <a:prstGeom prst="rect">
            <a:avLst/>
          </a:prstGeom>
        </p:spPr>
      </p:pic>
      <p:pic>
        <p:nvPicPr>
          <p:cNvPr id="5" name="Picture 4"/>
          <p:cNvPicPr>
            <a:picLocks noChangeAspect="1"/>
          </p:cNvPicPr>
          <p:nvPr/>
        </p:nvPicPr>
        <p:blipFill>
          <a:blip r:embed="rId9"/>
          <a:stretch>
            <a:fillRect/>
          </a:stretch>
        </p:blipFill>
        <p:spPr>
          <a:xfrm>
            <a:off x="-571321" y="6098214"/>
            <a:ext cx="2188654" cy="890093"/>
          </a:xfrm>
          <a:prstGeom prst="rect">
            <a:avLst/>
          </a:prstGeom>
        </p:spPr>
      </p:pic>
      <p:pic>
        <p:nvPicPr>
          <p:cNvPr id="6" name="Picture 5"/>
          <p:cNvPicPr>
            <a:picLocks noChangeAspect="1"/>
          </p:cNvPicPr>
          <p:nvPr/>
        </p:nvPicPr>
        <p:blipFill>
          <a:blip r:embed="rId10"/>
          <a:stretch>
            <a:fillRect/>
          </a:stretch>
        </p:blipFill>
        <p:spPr>
          <a:xfrm>
            <a:off x="10881259" y="0"/>
            <a:ext cx="1542422" cy="5182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cstate="print"/>
          <a:stretch>
            <a:fillRect/>
          </a:stretch>
        </p:blipFill>
        <p:spPr>
          <a:xfrm>
            <a:off x="914400" y="289055"/>
            <a:ext cx="2591810" cy="1295905"/>
          </a:xfrm>
          <a:prstGeom prst="rect">
            <a:avLst/>
          </a:prstGeom>
        </p:spPr>
      </p:pic>
      <p:pic>
        <p:nvPicPr>
          <p:cNvPr id="13" name="Picture 12"/>
          <p:cNvPicPr>
            <a:picLocks noChangeAspect="1"/>
          </p:cNvPicPr>
          <p:nvPr/>
        </p:nvPicPr>
        <p:blipFill>
          <a:blip r:embed="rId2"/>
          <a:stretch>
            <a:fillRect/>
          </a:stretch>
        </p:blipFill>
        <p:spPr>
          <a:xfrm>
            <a:off x="1352550" y="2005012"/>
            <a:ext cx="2800350" cy="2714625"/>
          </a:xfrm>
          <a:prstGeom prst="rect">
            <a:avLst/>
          </a:prstGeom>
        </p:spPr>
      </p:pic>
      <p:pic>
        <p:nvPicPr>
          <p:cNvPr id="16" name="Picture 15"/>
          <p:cNvPicPr>
            <a:picLocks noChangeAspect="1"/>
          </p:cNvPicPr>
          <p:nvPr/>
        </p:nvPicPr>
        <p:blipFill>
          <a:blip r:embed="rId3"/>
          <a:stretch>
            <a:fillRect/>
          </a:stretch>
        </p:blipFill>
        <p:spPr>
          <a:xfrm>
            <a:off x="5157787" y="1905000"/>
            <a:ext cx="2733675" cy="2838450"/>
          </a:xfrm>
          <a:prstGeom prst="rect">
            <a:avLst/>
          </a:prstGeom>
        </p:spPr>
      </p:pic>
      <p:pic>
        <p:nvPicPr>
          <p:cNvPr id="18" name="Picture 17"/>
          <p:cNvPicPr>
            <a:picLocks noChangeAspect="1"/>
          </p:cNvPicPr>
          <p:nvPr/>
        </p:nvPicPr>
        <p:blipFill>
          <a:blip r:embed="rId4"/>
          <a:stretch>
            <a:fillRect/>
          </a:stretch>
        </p:blipFill>
        <p:spPr>
          <a:xfrm>
            <a:off x="8582025" y="2085975"/>
            <a:ext cx="2667000" cy="26098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1"/>
          <a:stretch>
            <a:fillRect/>
          </a:stretch>
        </p:blipFill>
        <p:spPr>
          <a:xfrm>
            <a:off x="1109662" y="1395412"/>
            <a:ext cx="2619375" cy="2257425"/>
          </a:xfrm>
          <a:prstGeom prst="rect">
            <a:avLst/>
          </a:prstGeom>
        </p:spPr>
      </p:pic>
      <p:grpSp>
        <p:nvGrpSpPr>
          <p:cNvPr id="16" name="Group 15"/>
          <p:cNvGrpSpPr/>
          <p:nvPr/>
        </p:nvGrpSpPr>
        <p:grpSpPr>
          <a:xfrm>
            <a:off x="790576" y="3990376"/>
            <a:ext cx="3524250" cy="1877026"/>
            <a:chOff x="4652806" y="2406903"/>
            <a:chExt cx="2490519" cy="1064578"/>
          </a:xfrm>
        </p:grpSpPr>
        <p:sp>
          <p:nvSpPr>
            <p:cNvPr id="17" name="Rectangle: Rounded Corners 16"/>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4674302" y="2481757"/>
              <a:ext cx="2447527" cy="8384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Góc</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nhọn</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đỉnh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cạnh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OA, OB.</a:t>
              </a:r>
              <a:endPar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nhọn</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bé</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hơn</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vuông</a:t>
              </a:r>
              <a:endPar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20" name="Picture 19"/>
          <p:cNvPicPr>
            <a:picLocks noChangeAspect="1"/>
          </p:cNvPicPr>
          <p:nvPr/>
        </p:nvPicPr>
        <p:blipFill>
          <a:blip r:embed="rId2"/>
          <a:stretch>
            <a:fillRect/>
          </a:stretch>
        </p:blipFill>
        <p:spPr>
          <a:xfrm>
            <a:off x="4691062" y="1333500"/>
            <a:ext cx="3457575" cy="2305050"/>
          </a:xfrm>
          <a:prstGeom prst="rect">
            <a:avLst/>
          </a:prstGeom>
        </p:spPr>
      </p:pic>
      <p:grpSp>
        <p:nvGrpSpPr>
          <p:cNvPr id="24" name="Group 23"/>
          <p:cNvGrpSpPr/>
          <p:nvPr/>
        </p:nvGrpSpPr>
        <p:grpSpPr>
          <a:xfrm>
            <a:off x="4648201" y="4018951"/>
            <a:ext cx="3695700" cy="1877026"/>
            <a:chOff x="4652806" y="2406903"/>
            <a:chExt cx="2490519" cy="1064578"/>
          </a:xfrm>
        </p:grpSpPr>
        <p:sp>
          <p:nvSpPr>
            <p:cNvPr id="25" name="Rectangle: Rounded Corners 24"/>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p:cNvSpPr txBox="1"/>
            <p:nvPr/>
          </p:nvSpPr>
          <p:spPr>
            <a:xfrm>
              <a:off x="4674302" y="2481757"/>
              <a:ext cx="2447527" cy="9600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Góc</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tù</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đỉnh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cạnh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OM, ON.</a:t>
              </a:r>
              <a:endPar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tù</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lớn</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hơn</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vuông</a:t>
              </a:r>
              <a:r>
                <a:rPr lang="en-US" sz="2600" b="1" dirty="0">
                  <a:solidFill>
                    <a:srgbClr val="000000"/>
                  </a:solidFill>
                  <a:latin typeface="Cambria" panose="02040503050406030204" pitchFamily="18" charset="0"/>
                </a:rPr>
                <a:t>.</a:t>
              </a:r>
              <a:endPar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28" name="Picture 27"/>
          <p:cNvPicPr>
            <a:picLocks noChangeAspect="1"/>
          </p:cNvPicPr>
          <p:nvPr/>
        </p:nvPicPr>
        <p:blipFill>
          <a:blip r:embed="rId3"/>
          <a:stretch>
            <a:fillRect/>
          </a:stretch>
        </p:blipFill>
        <p:spPr>
          <a:xfrm>
            <a:off x="8743950" y="2019300"/>
            <a:ext cx="2952750" cy="1695450"/>
          </a:xfrm>
          <a:prstGeom prst="rect">
            <a:avLst/>
          </a:prstGeom>
        </p:spPr>
      </p:pic>
      <p:grpSp>
        <p:nvGrpSpPr>
          <p:cNvPr id="29" name="Group 28"/>
          <p:cNvGrpSpPr/>
          <p:nvPr/>
        </p:nvGrpSpPr>
        <p:grpSpPr>
          <a:xfrm>
            <a:off x="8658226" y="4028476"/>
            <a:ext cx="3352800" cy="1877026"/>
            <a:chOff x="4652806" y="2406903"/>
            <a:chExt cx="2490519" cy="1064578"/>
          </a:xfrm>
        </p:grpSpPr>
        <p:sp>
          <p:nvSpPr>
            <p:cNvPr id="30" name="Rectangle: Rounded Corners 29"/>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p:cNvSpPr txBox="1"/>
            <p:nvPr/>
          </p:nvSpPr>
          <p:spPr>
            <a:xfrm>
              <a:off x="4674302" y="2481757"/>
              <a:ext cx="2447527" cy="9600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Góc</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bẹt</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đỉnh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cạnh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OC, OD.</a:t>
              </a:r>
              <a:endPar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bẹt</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bằng</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hai</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vuông</a:t>
              </a:r>
              <a:r>
                <a:rPr lang="en-US" sz="2600" b="1" dirty="0">
                  <a:solidFill>
                    <a:srgbClr val="000000"/>
                  </a:solidFill>
                  <a:latin typeface="Cambria" panose="02040503050406030204" pitchFamily="18" charset="0"/>
                </a:rPr>
                <a:t>.</a:t>
              </a:r>
              <a:endPar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góc">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0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回顾">
  <a:themeElements>
    <a:clrScheme name="回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顾">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5md4rjc">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1645</Words>
  <Application>WPS Presentation</Application>
  <PresentationFormat>Widescreen</PresentationFormat>
  <Paragraphs>142</Paragraphs>
  <Slides>24</Slides>
  <Notes>12</Notes>
  <HiddenSlides>0</HiddenSlides>
  <MMClips>1</MMClips>
  <ScaleCrop>false</ScaleCrop>
  <HeadingPairs>
    <vt:vector size="6" baseType="variant">
      <vt:variant>
        <vt:lpstr>已用的字体</vt:lpstr>
      </vt:variant>
      <vt:variant>
        <vt:i4>21</vt:i4>
      </vt:variant>
      <vt:variant>
        <vt:lpstr>主题</vt:lpstr>
      </vt:variant>
      <vt:variant>
        <vt:i4>4</vt:i4>
      </vt:variant>
      <vt:variant>
        <vt:lpstr>幻灯片标题</vt:lpstr>
      </vt:variant>
      <vt:variant>
        <vt:i4>24</vt:i4>
      </vt:variant>
    </vt:vector>
  </HeadingPairs>
  <TitlesOfParts>
    <vt:vector size="49" baseType="lpstr">
      <vt:lpstr>Arial</vt:lpstr>
      <vt:lpstr>SimSun</vt:lpstr>
      <vt:lpstr>Wingdings</vt:lpstr>
      <vt:lpstr>Calibri</vt:lpstr>
      <vt:lpstr>UVN Bai Sau</vt:lpstr>
      <vt:lpstr>Magneto</vt:lpstr>
      <vt:lpstr>字魂107号-萌趣欢乐体</vt:lpstr>
      <vt:lpstr>印品黑体</vt:lpstr>
      <vt:lpstr>等线</vt:lpstr>
      <vt:lpstr>等线</vt:lpstr>
      <vt:lpstr>Cambria</vt:lpstr>
      <vt:lpstr>方正少儿简体</vt:lpstr>
      <vt:lpstr>Calibri</vt:lpstr>
      <vt:lpstr>Microsoft YaHei</vt:lpstr>
      <vt:lpstr>Arial Unicode MS</vt:lpstr>
      <vt:lpstr>站酷快乐体2016修订版</vt:lpstr>
      <vt:lpstr>思源黑体 CN Bold</vt:lpstr>
      <vt:lpstr>字魂156号-萌趣苏打饼</vt:lpstr>
      <vt:lpstr>Times New Roman</vt:lpstr>
      <vt:lpstr>Calibri Light</vt:lpstr>
      <vt:lpstr>黑体</vt:lpstr>
      <vt:lpstr>回顾</vt:lpstr>
      <vt:lpstr>Office 主题​​</vt:lpstr>
      <vt:lpstr>Custom Design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31</cp:revision>
  <dcterms:created xsi:type="dcterms:W3CDTF">2023-07-09T09:05:00Z</dcterms:created>
  <dcterms:modified xsi:type="dcterms:W3CDTF">2023-08-11T05:24:03Z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6E4272B2C8944C81B818F154FBCEC5DF</vt:lpwstr>
  </property>
  <property fmtid="{D5CDD505-2E9C-101B-9397-08002B2CF9AE}" pid="3" name="KSOProductBuildVer">
    <vt:lpwstr>1033-11.2.0.11537</vt:lpwstr>
  </property>
</Properties>
</file>