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activeX/activeX2.xml" ContentType="application/vnd.ms-office.activeX+xml"/>
  <Override PartName="/ppt/notesSlides/notesSlide13.xml" ContentType="application/vnd.openxmlformats-officedocument.presentationml.notesSlide+xml"/>
  <Override PartName="/ppt/activeX/activeX3.xml" ContentType="application/vnd.ms-office.activeX+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34"/>
  </p:notesMasterIdLst>
  <p:sldIdLst>
    <p:sldId id="257" r:id="rId3"/>
    <p:sldId id="259" r:id="rId4"/>
    <p:sldId id="264" r:id="rId5"/>
    <p:sldId id="283" r:id="rId6"/>
    <p:sldId id="266" r:id="rId7"/>
    <p:sldId id="284" r:id="rId8"/>
    <p:sldId id="291" r:id="rId9"/>
    <p:sldId id="292" r:id="rId10"/>
    <p:sldId id="293" r:id="rId11"/>
    <p:sldId id="294" r:id="rId12"/>
    <p:sldId id="295" r:id="rId13"/>
    <p:sldId id="285" r:id="rId14"/>
    <p:sldId id="286" r:id="rId15"/>
    <p:sldId id="287" r:id="rId16"/>
    <p:sldId id="288" r:id="rId17"/>
    <p:sldId id="289" r:id="rId18"/>
    <p:sldId id="290" r:id="rId19"/>
    <p:sldId id="272" r:id="rId20"/>
    <p:sldId id="273" r:id="rId21"/>
    <p:sldId id="275" r:id="rId22"/>
    <p:sldId id="296" r:id="rId23"/>
    <p:sldId id="297" r:id="rId24"/>
    <p:sldId id="298" r:id="rId25"/>
    <p:sldId id="299" r:id="rId26"/>
    <p:sldId id="276" r:id="rId27"/>
    <p:sldId id="277" r:id="rId28"/>
    <p:sldId id="300" r:id="rId29"/>
    <p:sldId id="301" r:id="rId30"/>
    <p:sldId id="302" r:id="rId31"/>
    <p:sldId id="361"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73" d="100"/>
          <a:sy n="73"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7</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970243C-F511-AFAD-248B-FAEEC2271BB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70" r:id="rId7"/>
    <p:sldLayoutId id="2147483673"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6.wmf"/><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9.wmf"/><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0.wmf"/><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82.sv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4.wmf"/><Relationship Id="rId3" Type="http://schemas.openxmlformats.org/officeDocument/2006/relationships/control" Target="../activeX/activeX6.xml"/><Relationship Id="rId7" Type="http://schemas.openxmlformats.org/officeDocument/2006/relationships/notesSlide" Target="../notesSlides/notesSlide29.xml"/><Relationship Id="rId12" Type="http://schemas.openxmlformats.org/officeDocument/2006/relationships/image" Target="../media/image72.png"/><Relationship Id="rId2" Type="http://schemas.openxmlformats.org/officeDocument/2006/relationships/control" Target="../activeX/activeX5.xml"/><Relationship Id="rId16" Type="http://schemas.openxmlformats.org/officeDocument/2006/relationships/image" Target="../media/image67.wmf"/><Relationship Id="rId1" Type="http://schemas.openxmlformats.org/officeDocument/2006/relationships/vmlDrawing" Target="../drawings/vmlDrawing5.vml"/><Relationship Id="rId6" Type="http://schemas.openxmlformats.org/officeDocument/2006/relationships/slideLayout" Target="../slideLayouts/slideLayout19.xml"/><Relationship Id="rId11" Type="http://schemas.openxmlformats.org/officeDocument/2006/relationships/image" Target="../media/image71.png"/><Relationship Id="rId5" Type="http://schemas.openxmlformats.org/officeDocument/2006/relationships/control" Target="../activeX/activeX8.xml"/><Relationship Id="rId15" Type="http://schemas.openxmlformats.org/officeDocument/2006/relationships/image" Target="../media/image66.wmf"/><Relationship Id="rId10" Type="http://schemas.openxmlformats.org/officeDocument/2006/relationships/image" Target="../media/image70.png"/><Relationship Id="rId4" Type="http://schemas.openxmlformats.org/officeDocument/2006/relationships/control" Target="../activeX/activeX7.xml"/><Relationship Id="rId9" Type="http://schemas.openxmlformats.org/officeDocument/2006/relationships/image" Target="../media/image69.png"/><Relationship Id="rId14" Type="http://schemas.openxmlformats.org/officeDocument/2006/relationships/image" Target="../media/image65.wmf"/></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jpeg"/><Relationship Id="rId11" Type="http://schemas.openxmlformats.org/officeDocument/2006/relationships/image" Target="../media/image28.jpeg"/><Relationship Id="rId5" Type="http://schemas.openxmlformats.org/officeDocument/2006/relationships/image" Target="../media/image24.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4098"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5122"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5123"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5124"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5125"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1673</Words>
  <Application>Microsoft Office PowerPoint</Application>
  <PresentationFormat>Widescreen</PresentationFormat>
  <Paragraphs>88</Paragraphs>
  <Slides>31</Slides>
  <Notes>30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微软雅黑</vt:lpstr>
      <vt:lpstr>Arial</vt:lpstr>
      <vt:lpstr>Arial-Rounded</vt:lpstr>
      <vt:lpstr>Calibri</vt:lpstr>
      <vt:lpstr>Calibri Light</vt:lpstr>
      <vt:lpstr>Cambria</vt:lpstr>
      <vt:lpstr>Englebert</vt:lpstr>
      <vt:lpstr>Fira Sans Extra Condensed Medium</vt:lpstr>
      <vt:lpstr>Oswald Regular</vt:lpstr>
      <vt:lpstr>Times New Roman</vt:lpstr>
      <vt:lpstr>UTM Mabella</vt:lpstr>
      <vt:lpstr>Zilla Slab Light</vt:lpstr>
      <vt:lpstr>Back to School Social Media XL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Thao Tran</dc:creator>
  <cp:lastModifiedBy>adminpc1</cp:lastModifiedBy>
  <cp:revision>70</cp:revision>
  <dcterms:created xsi:type="dcterms:W3CDTF">2023-09-25T01:32:15Z</dcterms:created>
  <dcterms:modified xsi:type="dcterms:W3CDTF">2025-12-21T14:28:50Z</dcterms:modified>
</cp:coreProperties>
</file>