
<file path=[Content_Types].xml><?xml version="1.0" encoding="utf-8"?>
<Types xmlns="http://schemas.openxmlformats.org/package/2006/content-types">
  <Default Extension="png" ContentType="image/png"/>
  <Default Extension="bin" ContentType="application/vnd.ms-office.activeX"/>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ppt/activeX/activeX2.xml" ContentType="application/vnd.ms-office.activeX+xml"/>
  <Override PartName="/ppt/notesSlides/notesSlide7.xml" ContentType="application/vnd.openxmlformats-officedocument.presentationml.notesSlide+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9" r:id="rId3"/>
    <p:sldMasterId id="2147483721" r:id="rId4"/>
  </p:sldMasterIdLst>
  <p:notesMasterIdLst>
    <p:notesMasterId r:id="rId34"/>
  </p:notesMasterIdLst>
  <p:sldIdLst>
    <p:sldId id="257" r:id="rId5"/>
    <p:sldId id="3787" r:id="rId6"/>
    <p:sldId id="3792" r:id="rId7"/>
    <p:sldId id="3826" r:id="rId8"/>
    <p:sldId id="3936" r:id="rId9"/>
    <p:sldId id="3858" r:id="rId10"/>
    <p:sldId id="3916" r:id="rId11"/>
    <p:sldId id="3917" r:id="rId12"/>
    <p:sldId id="3892" r:id="rId13"/>
    <p:sldId id="3893" r:id="rId14"/>
    <p:sldId id="3822" r:id="rId15"/>
    <p:sldId id="3897" r:id="rId16"/>
    <p:sldId id="3899" r:id="rId17"/>
    <p:sldId id="3900" r:id="rId18"/>
    <p:sldId id="3902" r:id="rId19"/>
    <p:sldId id="3903" r:id="rId20"/>
    <p:sldId id="3920" r:id="rId21"/>
    <p:sldId id="3904" r:id="rId22"/>
    <p:sldId id="3823" r:id="rId23"/>
    <p:sldId id="3906" r:id="rId24"/>
    <p:sldId id="3931" r:id="rId25"/>
    <p:sldId id="3932" r:id="rId26"/>
    <p:sldId id="361" r:id="rId27"/>
    <p:sldId id="3933" r:id="rId28"/>
    <p:sldId id="3934" r:id="rId29"/>
    <p:sldId id="3935" r:id="rId30"/>
    <p:sldId id="3926" r:id="rId31"/>
    <p:sldId id="3929" r:id="rId32"/>
    <p:sldId id="33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093" autoAdjust="0"/>
  </p:normalViewPr>
  <p:slideViewPr>
    <p:cSldViewPr snapToGrid="0">
      <p:cViewPr varScale="1">
        <p:scale>
          <a:sx n="67" d="100"/>
          <a:sy n="67" d="100"/>
        </p:scale>
        <p:origin x="4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 Id="rId4" Type="http://schemas.openxmlformats.org/officeDocument/2006/relationships/image" Target="../media/image6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B3CF30-9088-4B34-AE26-9519A8AAC9BD}" type="datetimeFigureOut">
              <a:rPr lang="en-US" smtClean="0"/>
              <a:t>21/12/2025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F47D61-1054-4FBB-B0E4-DC0F6B720119}" type="slidenum">
              <a:rPr lang="en-US" smtClean="0"/>
              <a:t>‹#›</a:t>
            </a:fld>
            <a:endParaRPr lang="en-US"/>
          </a:p>
        </p:txBody>
      </p:sp>
    </p:spTree>
    <p:extLst>
      <p:ext uri="{BB962C8B-B14F-4D97-AF65-F5344CB8AC3E}">
        <p14:creationId xmlns:p14="http://schemas.microsoft.com/office/powerpoint/2010/main" val="2951223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92C93D-5E0D-4E0E-97CF-1585EEAE9E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741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81536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136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5811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NHẬP ĐIỂM KHI TRÌNH CHIẾU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85952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2013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95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29690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21845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vào</a:t>
            </a:r>
            <a:r>
              <a:rPr lang="en-US" dirty="0"/>
              <a:t> </a:t>
            </a:r>
            <a:r>
              <a:rPr lang="en-US" dirty="0" err="1"/>
              <a:t>khung</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53017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40584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396720397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866548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印品黑体" panose="00000500000000000000" pitchFamily="2" charset="-122"/>
                <a:ea typeface="印品黑体" panose="00000500000000000000" pitchFamily="2"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7258979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p:cNvPicPr>
            <a:picLocks noChangeAspect="1"/>
          </p:cNvPicPr>
          <p:nvPr userDrawn="1"/>
        </p:nvPicPr>
        <p:blipFill>
          <a:blip r:embed="rId3"/>
          <a:stretch>
            <a:fillRect/>
          </a:stretch>
        </p:blipFill>
        <p:spPr>
          <a:xfrm>
            <a:off x="444014" y="0"/>
            <a:ext cx="1267312" cy="1554735"/>
          </a:xfrm>
          <a:prstGeom prst="rect">
            <a:avLst/>
          </a:prstGeom>
        </p:spPr>
      </p:pic>
    </p:spTree>
    <p:extLst>
      <p:ext uri="{BB962C8B-B14F-4D97-AF65-F5344CB8AC3E}">
        <p14:creationId xmlns:p14="http://schemas.microsoft.com/office/powerpoint/2010/main" val="138575074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4706328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175450587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印品黑体" panose="00000500000000000000" pitchFamily="2" charset="-122"/>
                <a:ea typeface="印品黑体" panose="00000500000000000000" pitchFamily="2"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8" name="页脚占位符 7"/>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458139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4" name="页脚占位符 3"/>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9402728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3" name="页脚占位符 2"/>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80089666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atin typeface="印品黑体" panose="00000500000000000000" pitchFamily="2" charset="-122"/>
                <a:ea typeface="印品黑体" panose="00000500000000000000" pitchFamily="2" charset="-122"/>
              </a:defRPr>
            </a:lvl1pPr>
            <a:lvl2pPr>
              <a:defRPr sz="2800">
                <a:latin typeface="印品黑体" panose="00000500000000000000" pitchFamily="2" charset="-122"/>
                <a:ea typeface="印品黑体" panose="00000500000000000000" pitchFamily="2" charset="-122"/>
              </a:defRPr>
            </a:lvl2pPr>
            <a:lvl3pPr>
              <a:defRPr sz="2400">
                <a:latin typeface="印品黑体" panose="00000500000000000000" pitchFamily="2" charset="-122"/>
                <a:ea typeface="印品黑体" panose="00000500000000000000" pitchFamily="2" charset="-122"/>
              </a:defRPr>
            </a:lvl3pPr>
            <a:lvl4pPr>
              <a:defRPr sz="2000">
                <a:latin typeface="印品黑体" panose="00000500000000000000" pitchFamily="2" charset="-122"/>
                <a:ea typeface="印品黑体" panose="00000500000000000000" pitchFamily="2" charset="-122"/>
              </a:defRPr>
            </a:lvl4pPr>
            <a:lvl5pPr>
              <a:defRPr sz="2000">
                <a:latin typeface="印品黑体" panose="00000500000000000000" pitchFamily="2" charset="-122"/>
                <a:ea typeface="印品黑体" panose="00000500000000000000" pitchFamily="2" charset="-122"/>
              </a:defRPr>
            </a:lvl5pPr>
            <a:lvl6pPr>
              <a:defRPr sz="2000"/>
            </a:lvl6pPr>
            <a:lvl7pPr>
              <a:defRPr sz="2000"/>
            </a:lvl7pPr>
            <a:lvl8pPr>
              <a:defRPr sz="2000"/>
            </a:lvl8pPr>
            <a:lvl9pPr>
              <a:defRPr sz="2000"/>
            </a:lvl9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1906770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51819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atin typeface="印品黑体" panose="00000500000000000000" pitchFamily="2" charset="-122"/>
                <a:ea typeface="印品黑体" panose="00000500000000000000" pitchFamily="2"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atin typeface="印品黑体" panose="00000500000000000000" pitchFamily="2" charset="-122"/>
                <a:ea typeface="印品黑体" panose="00000500000000000000" pitchFamily="2"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6" name="页脚占位符 5"/>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57743445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254575846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lvl1pPr>
              <a:defRPr>
                <a:latin typeface="印品黑体" panose="00000500000000000000" pitchFamily="2" charset="-122"/>
                <a:ea typeface="印品黑体" panose="00000500000000000000" pitchFamily="2" charset="-122"/>
              </a:defRPr>
            </a:lvl1pPr>
            <a:lvl2pPr>
              <a:defRPr>
                <a:latin typeface="印品黑体" panose="00000500000000000000" pitchFamily="2" charset="-122"/>
                <a:ea typeface="印品黑体" panose="00000500000000000000" pitchFamily="2" charset="-122"/>
              </a:defRPr>
            </a:lvl2pPr>
            <a:lvl3pPr>
              <a:defRPr>
                <a:latin typeface="印品黑体" panose="00000500000000000000" pitchFamily="2" charset="-122"/>
                <a:ea typeface="印品黑体" panose="00000500000000000000" pitchFamily="2" charset="-122"/>
              </a:defRPr>
            </a:lvl3pPr>
            <a:lvl4pPr>
              <a:defRPr>
                <a:latin typeface="印品黑体" panose="00000500000000000000" pitchFamily="2" charset="-122"/>
                <a:ea typeface="印品黑体" panose="00000500000000000000" pitchFamily="2" charset="-122"/>
              </a:defRPr>
            </a:lvl4pPr>
            <a:lvl5pPr>
              <a:defRPr>
                <a:latin typeface="印品黑体" panose="00000500000000000000" pitchFamily="2" charset="-122"/>
                <a:ea typeface="印品黑体" panose="00000500000000000000" pitchFamily="2" charset="-122"/>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B48FE0ED-4D1B-48ED-92EB-00DCEECB15A3}" type="datetimeFigureOut">
              <a:rPr lang="zh-CN" altLang="en-US" smtClean="0"/>
              <a:pPr/>
              <a:t>2025/12/21</a:t>
            </a:fld>
            <a:endParaRPr lang="zh-CN" altLang="en-US" dirty="0"/>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lvl1pPr>
              <a:defRPr>
                <a:latin typeface="印品黑体" panose="00000500000000000000" pitchFamily="2" charset="-122"/>
                <a:ea typeface="印品黑体" panose="00000500000000000000" pitchFamily="2" charset="-122"/>
              </a:defRPr>
            </a:lvl1pPr>
          </a:lstStyle>
          <a:p>
            <a:fld id="{24CE811F-A6E9-430A-B569-6C8DE8FCD639}" type="slidenum">
              <a:rPr lang="zh-CN" altLang="en-US" smtClean="0"/>
              <a:pPr/>
              <a:t>‹#›</a:t>
            </a:fld>
            <a:endParaRPr lang="zh-CN" altLang="en-US" dirty="0"/>
          </a:p>
        </p:txBody>
      </p:sp>
    </p:spTree>
    <p:extLst>
      <p:ext uri="{BB962C8B-B14F-4D97-AF65-F5344CB8AC3E}">
        <p14:creationId xmlns:p14="http://schemas.microsoft.com/office/powerpoint/2010/main" val="36544092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855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5827662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3932514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706922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091825781"/>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8873478"/>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50066598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69438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653536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593824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579280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43443689"/>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21/12/2025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780311684"/>
      </p:ext>
    </p:extLst>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194702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90537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09373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94919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70861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997133097"/>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96695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174783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6626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85075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9888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2025/12/21</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53084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3150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918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00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7721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7338844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6346314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84347302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3411120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2025/12/21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89926868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image" Target="../media/image6.jpeg"/><Relationship Id="rId2" Type="http://schemas.openxmlformats.org/officeDocument/2006/relationships/slideLayout" Target="../slideLayouts/slideLayout36.xml"/><Relationship Id="rId16" Type="http://schemas.openxmlformats.org/officeDocument/2006/relationships/theme" Target="../theme/theme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215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0" name="Picture 59">
            <a:extLst>
              <a:ext uri="{FF2B5EF4-FFF2-40B4-BE49-F238E27FC236}">
                <a16:creationId xmlns:a16="http://schemas.microsoft.com/office/drawing/2014/main" id="{D8A58E39-DE0F-40B1-B39E-B4E24691D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61" name="Picture 60">
            <a:extLst>
              <a:ext uri="{FF2B5EF4-FFF2-40B4-BE49-F238E27FC236}">
                <a16:creationId xmlns:a16="http://schemas.microsoft.com/office/drawing/2014/main" id="{CC88D01B-C5DB-4A1A-BD51-431B88CF91F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62" name="Picture 61">
            <a:extLst>
              <a:ext uri="{FF2B5EF4-FFF2-40B4-BE49-F238E27FC236}">
                <a16:creationId xmlns:a16="http://schemas.microsoft.com/office/drawing/2014/main" id="{23D55FD1-7CAE-44A5-A973-B151D16144C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pic>
        <p:nvPicPr>
          <p:cNvPr id="3" name="Picture 2" descr="A white circle with leaves and blue text&#10;&#10;Description automatically generated">
            <a:extLst>
              <a:ext uri="{FF2B5EF4-FFF2-40B4-BE49-F238E27FC236}">
                <a16:creationId xmlns:a16="http://schemas.microsoft.com/office/drawing/2014/main" id="{FD19C7A6-A55B-BCEE-67AD-ED4EADB77508}"/>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DCE1CCA0-179D-2387-7A79-F38E2E7998A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3132630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9819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32332023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50.emf"/><Relationship Id="rId3" Type="http://schemas.openxmlformats.org/officeDocument/2006/relationships/image" Target="../media/image44.png"/><Relationship Id="rId7" Type="http://schemas.openxmlformats.org/officeDocument/2006/relationships/image" Target="../media/image16.emf"/><Relationship Id="rId12"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46.png"/><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45.png"/><Relationship Id="rId9" Type="http://schemas.openxmlformats.org/officeDocument/2006/relationships/image" Target="../media/image29.emf"/><Relationship Id="rId14"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emf"/><Relationship Id="rId12"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29.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8.emf"/><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54.png"/><Relationship Id="rId4" Type="http://schemas.openxmlformats.org/officeDocument/2006/relationships/image" Target="../media/image27.emf"/><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54.png"/><Relationship Id="rId5" Type="http://schemas.openxmlformats.org/officeDocument/2006/relationships/image" Target="../media/image16.emf"/><Relationship Id="rId10" Type="http://schemas.openxmlformats.org/officeDocument/2006/relationships/image" Target="../media/image38.png"/><Relationship Id="rId4" Type="http://schemas.openxmlformats.org/officeDocument/2006/relationships/image" Target="../media/image27.emf"/><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54.png"/><Relationship Id="rId4" Type="http://schemas.openxmlformats.org/officeDocument/2006/relationships/image" Target="../media/image27.emf"/><Relationship Id="rId9"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54.png"/><Relationship Id="rId4" Type="http://schemas.openxmlformats.org/officeDocument/2006/relationships/image" Target="../media/image27.emf"/><Relationship Id="rId9" Type="http://schemas.openxmlformats.org/officeDocument/2006/relationships/image" Target="../media/image55.png"/></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54.png"/><Relationship Id="rId4" Type="http://schemas.openxmlformats.org/officeDocument/2006/relationships/image" Target="../media/image27.emf"/><Relationship Id="rId9"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emf"/><Relationship Id="rId10" Type="http://schemas.openxmlformats.org/officeDocument/2006/relationships/image" Target="../media/image54.png"/><Relationship Id="rId4" Type="http://schemas.openxmlformats.org/officeDocument/2006/relationships/image" Target="../media/image27.emf"/><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emf"/><Relationship Id="rId12"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29.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8.emf"/><Relationship Id="rId1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jpg"/><Relationship Id="rId7" Type="http://schemas.openxmlformats.org/officeDocument/2006/relationships/image" Target="../media/image17.emf"/><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5.png"/><Relationship Id="rId7"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4.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57.png"/><Relationship Id="rId3" Type="http://schemas.openxmlformats.org/officeDocument/2006/relationships/image" Target="../media/image26.emf"/><Relationship Id="rId7" Type="http://schemas.openxmlformats.org/officeDocument/2006/relationships/image" Target="../media/image29.emf"/><Relationship Id="rId12"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5.png"/><Relationship Id="rId5" Type="http://schemas.openxmlformats.org/officeDocument/2006/relationships/image" Target="../media/image16.emf"/><Relationship Id="rId10" Type="http://schemas.openxmlformats.org/officeDocument/2006/relationships/image" Target="../media/image34.png"/><Relationship Id="rId4" Type="http://schemas.openxmlformats.org/officeDocument/2006/relationships/image" Target="../media/image27.emf"/><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5.png"/><Relationship Id="rId5" Type="http://schemas.openxmlformats.org/officeDocument/2006/relationships/image" Target="../media/image16.emf"/><Relationship Id="rId10" Type="http://schemas.openxmlformats.org/officeDocument/2006/relationships/image" Target="../media/image34.png"/><Relationship Id="rId4" Type="http://schemas.openxmlformats.org/officeDocument/2006/relationships/image" Target="../media/image27.emf"/><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2.wmf"/><Relationship Id="rId3" Type="http://schemas.openxmlformats.org/officeDocument/2006/relationships/control" Target="../activeX/activeX5.xml"/><Relationship Id="rId7" Type="http://schemas.openxmlformats.org/officeDocument/2006/relationships/notesSlide" Target="../notesSlides/notesSlide23.xml"/><Relationship Id="rId12" Type="http://schemas.openxmlformats.org/officeDocument/2006/relationships/image" Target="../media/image70.png"/><Relationship Id="rId2" Type="http://schemas.openxmlformats.org/officeDocument/2006/relationships/control" Target="../activeX/activeX4.xml"/><Relationship Id="rId16" Type="http://schemas.openxmlformats.org/officeDocument/2006/relationships/image" Target="../media/image65.wmf"/><Relationship Id="rId1" Type="http://schemas.openxmlformats.org/officeDocument/2006/relationships/vmlDrawing" Target="../drawings/vmlDrawing4.vml"/><Relationship Id="rId6" Type="http://schemas.openxmlformats.org/officeDocument/2006/relationships/slideLayout" Target="../slideLayouts/slideLayout30.xml"/><Relationship Id="rId11" Type="http://schemas.openxmlformats.org/officeDocument/2006/relationships/image" Target="../media/image69.png"/><Relationship Id="rId5" Type="http://schemas.openxmlformats.org/officeDocument/2006/relationships/control" Target="../activeX/activeX7.xml"/><Relationship Id="rId15" Type="http://schemas.openxmlformats.org/officeDocument/2006/relationships/image" Target="../media/image64.wmf"/><Relationship Id="rId10" Type="http://schemas.openxmlformats.org/officeDocument/2006/relationships/image" Target="../media/image68.png"/><Relationship Id="rId4" Type="http://schemas.openxmlformats.org/officeDocument/2006/relationships/control" Target="../activeX/activeX6.xml"/><Relationship Id="rId9" Type="http://schemas.openxmlformats.org/officeDocument/2006/relationships/image" Target="../media/image67.png"/><Relationship Id="rId14" Type="http://schemas.openxmlformats.org/officeDocument/2006/relationships/image" Target="../media/image63.wmf"/></Relationships>
</file>

<file path=ppt/slides/_rels/slide24.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emf"/><Relationship Id="rId12"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29.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8.emf"/><Relationship Id="rId1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5.png"/><Relationship Id="rId7"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72.emf"/><Relationship Id="rId5" Type="http://schemas.openxmlformats.org/officeDocument/2006/relationships/image" Target="../media/image27.emf"/><Relationship Id="rId10" Type="http://schemas.openxmlformats.org/officeDocument/2006/relationships/image" Target="../media/image30.emf"/><Relationship Id="rId4" Type="http://schemas.openxmlformats.org/officeDocument/2006/relationships/image" Target="../media/image26.emf"/><Relationship Id="rId9" Type="http://schemas.openxmlformats.org/officeDocument/2006/relationships/image" Target="../media/image29.emf"/></Relationships>
</file>

<file path=ppt/slides/_rels/slide26.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5.png"/><Relationship Id="rId7" Type="http://schemas.openxmlformats.org/officeDocument/2006/relationships/image" Target="../media/image2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6.emf"/><Relationship Id="rId11" Type="http://schemas.openxmlformats.org/officeDocument/2006/relationships/image" Target="../media/image73.png"/><Relationship Id="rId5" Type="http://schemas.openxmlformats.org/officeDocument/2006/relationships/image" Target="../media/image27.emf"/><Relationship Id="rId10" Type="http://schemas.openxmlformats.org/officeDocument/2006/relationships/image" Target="../media/image30.emf"/><Relationship Id="rId4" Type="http://schemas.openxmlformats.org/officeDocument/2006/relationships/image" Target="../media/image26.emf"/><Relationship Id="rId9" Type="http://schemas.openxmlformats.org/officeDocument/2006/relationships/image" Target="../media/image29.emf"/></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78.png"/><Relationship Id="rId3" Type="http://schemas.openxmlformats.org/officeDocument/2006/relationships/image" Target="../media/image25.png"/><Relationship Id="rId7" Type="http://schemas.openxmlformats.org/officeDocument/2006/relationships/image" Target="../media/image15.png"/><Relationship Id="rId12"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77.png"/><Relationship Id="rId5" Type="http://schemas.openxmlformats.org/officeDocument/2006/relationships/image" Target="../media/image45.png"/><Relationship Id="rId10" Type="http://schemas.openxmlformats.org/officeDocument/2006/relationships/image" Target="../media/image31.png"/><Relationship Id="rId4" Type="http://schemas.openxmlformats.org/officeDocument/2006/relationships/image" Target="../media/image44.png"/><Relationship Id="rId9"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79.png"/><Relationship Id="rId1" Type="http://schemas.openxmlformats.org/officeDocument/2006/relationships/slideLayout" Target="../slideLayouts/slideLayout36.xml"/><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27.emf"/><Relationship Id="rId12" Type="http://schemas.openxmlformats.org/officeDocument/2006/relationships/image" Target="../media/image30.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29.emf"/><Relationship Id="rId5" Type="http://schemas.openxmlformats.org/officeDocument/2006/relationships/image" Target="../media/image15.png"/><Relationship Id="rId10" Type="http://schemas.openxmlformats.org/officeDocument/2006/relationships/image" Target="../media/image17.emf"/><Relationship Id="rId4" Type="http://schemas.openxmlformats.org/officeDocument/2006/relationships/image" Target="../media/image14.png"/><Relationship Id="rId9" Type="http://schemas.openxmlformats.org/officeDocument/2006/relationships/image" Target="../media/image28.emf"/><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5.png"/><Relationship Id="rId5" Type="http://schemas.openxmlformats.org/officeDocument/2006/relationships/image" Target="../media/image16.emf"/><Relationship Id="rId10" Type="http://schemas.openxmlformats.org/officeDocument/2006/relationships/image" Target="../media/image34.png"/><Relationship Id="rId4" Type="http://schemas.openxmlformats.org/officeDocument/2006/relationships/image" Target="../media/image27.emf"/><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6.emf"/><Relationship Id="rId7" Type="http://schemas.openxmlformats.org/officeDocument/2006/relationships/image" Target="../media/image29.emf"/><Relationship Id="rId12"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emf"/><Relationship Id="rId11" Type="http://schemas.openxmlformats.org/officeDocument/2006/relationships/image" Target="../media/image35.png"/><Relationship Id="rId5" Type="http://schemas.openxmlformats.org/officeDocument/2006/relationships/image" Target="../media/image16.emf"/><Relationship Id="rId10" Type="http://schemas.openxmlformats.org/officeDocument/2006/relationships/image" Target="../media/image34.png"/><Relationship Id="rId4" Type="http://schemas.openxmlformats.org/officeDocument/2006/relationships/image" Target="../media/image27.emf"/><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40.wmf"/><Relationship Id="rId3" Type="http://schemas.openxmlformats.org/officeDocument/2006/relationships/slideLayout" Target="../slideLayouts/slideLayout7.xml"/><Relationship Id="rId7" Type="http://schemas.openxmlformats.org/officeDocument/2006/relationships/image" Target="../media/image27.emf"/><Relationship Id="rId12" Type="http://schemas.openxmlformats.org/officeDocument/2006/relationships/image" Target="../media/image39.png"/><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26.emf"/><Relationship Id="rId11" Type="http://schemas.openxmlformats.org/officeDocument/2006/relationships/image" Target="../media/image30.emf"/><Relationship Id="rId5" Type="http://schemas.openxmlformats.org/officeDocument/2006/relationships/image" Target="../media/image41.png"/><Relationship Id="rId10" Type="http://schemas.openxmlformats.org/officeDocument/2006/relationships/image" Target="../media/image29.emf"/><Relationship Id="rId4" Type="http://schemas.openxmlformats.org/officeDocument/2006/relationships/notesSlide" Target="../notesSlides/notesSlide7.xml"/><Relationship Id="rId9"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42.wmf"/><Relationship Id="rId3" Type="http://schemas.openxmlformats.org/officeDocument/2006/relationships/slideLayout" Target="../slideLayouts/slideLayout7.xml"/><Relationship Id="rId7" Type="http://schemas.openxmlformats.org/officeDocument/2006/relationships/image" Target="../media/image16.emf"/><Relationship Id="rId12" Type="http://schemas.openxmlformats.org/officeDocument/2006/relationships/image" Target="../media/image39.png"/><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27.emf"/><Relationship Id="rId11" Type="http://schemas.openxmlformats.org/officeDocument/2006/relationships/image" Target="../media/image43.png"/><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notesSlide" Target="../notesSlides/notesSlide8.xml"/><Relationship Id="rId9" Type="http://schemas.openxmlformats.org/officeDocument/2006/relationships/image" Target="../media/image29.emf"/></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16.emf"/><Relationship Id="rId12"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emf"/><Relationship Id="rId11" Type="http://schemas.openxmlformats.org/officeDocument/2006/relationships/image" Target="../media/image46.png"/><Relationship Id="rId5" Type="http://schemas.openxmlformats.org/officeDocument/2006/relationships/image" Target="../media/image26.emf"/><Relationship Id="rId10" Type="http://schemas.openxmlformats.org/officeDocument/2006/relationships/image" Target="../media/image30.emf"/><Relationship Id="rId4" Type="http://schemas.openxmlformats.org/officeDocument/2006/relationships/image" Target="../media/image45.png"/><Relationship Id="rId9" Type="http://schemas.openxmlformats.org/officeDocument/2006/relationships/image" Target="../media/image29.emf"/><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2259970" y="-776809"/>
            <a:ext cx="6330432" cy="5509979"/>
          </a:xfrm>
          <a:prstGeom prst="rect">
            <a:avLst/>
          </a:prstGeom>
        </p:spPr>
      </p:pic>
      <p:pic>
        <p:nvPicPr>
          <p:cNvPr id="8" name="图片 7"/>
          <p:cNvPicPr>
            <a:picLocks noChangeAspect="1"/>
          </p:cNvPicPr>
          <p:nvPr/>
        </p:nvPicPr>
        <p:blipFill>
          <a:blip r:embed="rId4"/>
          <a:stretch>
            <a:fillRect/>
          </a:stretch>
        </p:blipFill>
        <p:spPr>
          <a:xfrm>
            <a:off x="2259970" y="4879819"/>
            <a:ext cx="1173574" cy="1091069"/>
          </a:xfrm>
          <a:prstGeom prst="rect">
            <a:avLst/>
          </a:prstGeom>
        </p:spPr>
      </p:pic>
      <p:pic>
        <p:nvPicPr>
          <p:cNvPr id="9" name="图片 8"/>
          <p:cNvPicPr>
            <a:picLocks noChangeAspect="1"/>
          </p:cNvPicPr>
          <p:nvPr/>
        </p:nvPicPr>
        <p:blipFill>
          <a:blip r:embed="rId4"/>
          <a:stretch>
            <a:fillRect/>
          </a:stretch>
        </p:blipFill>
        <p:spPr>
          <a:xfrm>
            <a:off x="4422733" y="4834143"/>
            <a:ext cx="1173574" cy="1091069"/>
          </a:xfrm>
          <a:prstGeom prst="rect">
            <a:avLst/>
          </a:prstGeom>
        </p:spPr>
      </p:pic>
      <p:pic>
        <p:nvPicPr>
          <p:cNvPr id="10" name="图片 9"/>
          <p:cNvPicPr>
            <a:picLocks noChangeAspect="1"/>
          </p:cNvPicPr>
          <p:nvPr/>
        </p:nvPicPr>
        <p:blipFill>
          <a:blip r:embed="rId4"/>
          <a:stretch>
            <a:fillRect/>
          </a:stretch>
        </p:blipFill>
        <p:spPr>
          <a:xfrm>
            <a:off x="6585496" y="4834143"/>
            <a:ext cx="1173574" cy="1091069"/>
          </a:xfrm>
          <a:prstGeom prst="rect">
            <a:avLst/>
          </a:prstGeom>
        </p:spPr>
      </p:pic>
      <p:pic>
        <p:nvPicPr>
          <p:cNvPr id="11" name="图片 10"/>
          <p:cNvPicPr>
            <a:picLocks noChangeAspect="1"/>
          </p:cNvPicPr>
          <p:nvPr/>
        </p:nvPicPr>
        <p:blipFill>
          <a:blip r:embed="rId4"/>
          <a:stretch>
            <a:fillRect/>
          </a:stretch>
        </p:blipFill>
        <p:spPr>
          <a:xfrm>
            <a:off x="8748259" y="4834142"/>
            <a:ext cx="1173574" cy="1091069"/>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70" y="3429000"/>
            <a:ext cx="12192000" cy="3429000"/>
          </a:xfrm>
          <a:prstGeom prst="rect">
            <a:avLst/>
          </a:prstGeom>
        </p:spPr>
      </p:pic>
      <p:pic>
        <p:nvPicPr>
          <p:cNvPr id="2" name="Picture 1">
            <a:extLst>
              <a:ext uri="{FF2B5EF4-FFF2-40B4-BE49-F238E27FC236}">
                <a16:creationId xmlns:a16="http://schemas.microsoft.com/office/drawing/2014/main" id="{5A3B2171-B82A-4604-B21C-1571ACD3B560}"/>
              </a:ext>
            </a:extLst>
          </p:cNvPr>
          <p:cNvPicPr>
            <a:picLocks noChangeAspect="1"/>
          </p:cNvPicPr>
          <p:nvPr/>
        </p:nvPicPr>
        <p:blipFill>
          <a:blip r:embed="rId6"/>
          <a:stretch>
            <a:fillRect/>
          </a:stretch>
        </p:blipFill>
        <p:spPr>
          <a:xfrm>
            <a:off x="2846757" y="1978180"/>
            <a:ext cx="6645216" cy="1749704"/>
          </a:xfrm>
          <a:prstGeom prst="rect">
            <a:avLst/>
          </a:prstGeom>
        </p:spPr>
      </p:pic>
    </p:spTree>
    <p:extLst>
      <p:ext uri="{BB962C8B-B14F-4D97-AF65-F5344CB8AC3E}">
        <p14:creationId xmlns:p14="http://schemas.microsoft.com/office/powerpoint/2010/main" val="1867886856"/>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4" name="Group 13"/>
          <p:cNvGrpSpPr/>
          <p:nvPr/>
        </p:nvGrpSpPr>
        <p:grpSpPr>
          <a:xfrm>
            <a:off x="2194560" y="1061085"/>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2"/>
            <a:stretch>
              <a:fillRect/>
            </a:stretch>
          </p:blipFill>
          <p:spPr>
            <a:xfrm>
              <a:off x="7118" y="5282"/>
              <a:ext cx="11737" cy="4176"/>
            </a:xfrm>
            <a:prstGeom prst="rect">
              <a:avLst/>
            </a:prstGeom>
          </p:spPr>
        </p:pic>
      </p:grpSp>
      <p:pic>
        <p:nvPicPr>
          <p:cNvPr id="31" name="Content Placeholder 30"/>
          <p:cNvPicPr>
            <a:picLocks noGrp="1" noChangeAspect="1"/>
          </p:cNvPicPr>
          <p:nvPr>
            <p:ph idx="1"/>
          </p:nvPr>
        </p:nvPicPr>
        <p:blipFill>
          <a:blip r:embed="rId13"/>
          <a:stretch>
            <a:fillRect/>
          </a:stretch>
        </p:blipFill>
        <p:spPr>
          <a:xfrm>
            <a:off x="432435" y="3023235"/>
            <a:ext cx="2057400" cy="2670810"/>
          </a:xfrm>
          <a:prstGeom prst="rect">
            <a:avLst/>
          </a:prstGeom>
        </p:spPr>
      </p:pic>
      <p:pic>
        <p:nvPicPr>
          <p:cNvPr id="3" name="Picture 2">
            <a:extLst>
              <a:ext uri="{FF2B5EF4-FFF2-40B4-BE49-F238E27FC236}">
                <a16:creationId xmlns:a16="http://schemas.microsoft.com/office/drawing/2014/main" id="{01E082BF-CE9C-8C2B-5021-7053ECC68460}"/>
              </a:ext>
            </a:extLst>
          </p:cNvPr>
          <p:cNvPicPr>
            <a:picLocks noChangeAspect="1"/>
          </p:cNvPicPr>
          <p:nvPr/>
        </p:nvPicPr>
        <p:blipFill>
          <a:blip r:embed="rId14"/>
          <a:stretch>
            <a:fillRect/>
          </a:stretch>
        </p:blipFill>
        <p:spPr>
          <a:xfrm>
            <a:off x="-243730" y="0"/>
            <a:ext cx="11985775" cy="99373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ppt_y-#ppt_h/2"/>
                                          </p:val>
                                        </p:tav>
                                        <p:tav tm="100000">
                                          <p:val>
                                            <p:strVal val="#ppt_y"/>
                                          </p:val>
                                        </p:tav>
                                      </p:tavLst>
                                    </p:anim>
                                    <p:anim calcmode="lin" valueType="num">
                                      <p:cBhvr additive="base">
                                        <p:cTn id="9" dur="500" fill="hold"/>
                                        <p:tgtEl>
                                          <p:spTgt spid="14"/>
                                        </p:tgtEl>
                                        <p:attrNameLst>
                                          <p:attrName>ppt_w</p:attrName>
                                        </p:attrNameLst>
                                      </p:cBhvr>
                                      <p:tavLst>
                                        <p:tav tm="0">
                                          <p:val>
                                            <p:strVal val="#ppt_w"/>
                                          </p:val>
                                        </p:tav>
                                        <p:tav tm="100000">
                                          <p:val>
                                            <p:strVal val="#ppt_w"/>
                                          </p:val>
                                        </p:tav>
                                      </p:tavLst>
                                    </p:anim>
                                    <p:anim calcmode="lin" valueType="num">
                                      <p:cBhvr additive="base">
                                        <p:cTn id="10"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02</a:t>
              </a:r>
            </a:p>
          </p:txBody>
        </p:sp>
      </p:grpSp>
      <p:pic>
        <p:nvPicPr>
          <p:cNvPr id="7" name="Picture 6" descr="Picture9"/>
          <p:cNvPicPr>
            <a:picLocks noChangeAspect="1"/>
          </p:cNvPicPr>
          <p:nvPr/>
        </p:nvPicPr>
        <p:blipFill>
          <a:blip r:embed="rId14"/>
          <a:stretch>
            <a:fillRect/>
          </a:stretch>
        </p:blipFill>
        <p:spPr>
          <a:xfrm>
            <a:off x="3188335" y="1313815"/>
            <a:ext cx="5815330" cy="423037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559537" y="1131034"/>
            <a:ext cx="9678227" cy="646331"/>
          </a:xfrm>
          <a:prstGeom prst="rect">
            <a:avLst/>
          </a:prstGeom>
          <a:noFill/>
        </p:spPr>
        <p:txBody>
          <a:bodyPr wrap="non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Tìm chi tiết tả không gian nơi Quy đang ngồi học?</a:t>
            </a:r>
          </a:p>
        </p:txBody>
      </p:sp>
      <p:sp>
        <p:nvSpPr>
          <p:cNvPr id="15" name="文本框 14"/>
          <p:cNvSpPr txBox="1"/>
          <p:nvPr/>
        </p:nvSpPr>
        <p:spPr>
          <a:xfrm>
            <a:off x="1559598" y="1929518"/>
            <a:ext cx="10352405" cy="1200329"/>
          </a:xfrm>
          <a:prstGeom prst="rect">
            <a:avLst/>
          </a:prstGeom>
          <a:noFill/>
        </p:spPr>
        <p:txBody>
          <a:bodyPr wrap="square" rtlCol="0">
            <a:spAutoFit/>
          </a:bodyPr>
          <a:lstStyle/>
          <a:p>
            <a:pPr lvl="0" algn="just"/>
            <a:r>
              <a:rPr lang="en-US" sz="3600" b="1" dirty="0" err="1">
                <a:solidFill>
                  <a:prstClr val="black"/>
                </a:solidFill>
                <a:latin typeface="Calibri" panose="020F0502020204030204" pitchFamily="34" charset="0"/>
                <a:cs typeface="Calibri" panose="020F0502020204030204" pitchFamily="34" charset="0"/>
                <a:sym typeface="+mn-ea"/>
              </a:rPr>
              <a:t>Hành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động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suy</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nghĩ</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cho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biết</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đang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gặp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khó</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khăn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16" name="文本框 14"/>
          <p:cNvSpPr txBox="1"/>
          <p:nvPr/>
        </p:nvSpPr>
        <p:spPr>
          <a:xfrm>
            <a:off x="1475143" y="3103318"/>
            <a:ext cx="10782935"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Điều gì khiến Quy nghĩ bức tường vôi xanh có phép lạ?</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19" name="文本框 14"/>
          <p:cNvSpPr txBox="1"/>
          <p:nvPr/>
        </p:nvSpPr>
        <p:spPr>
          <a:xfrm>
            <a:off x="1472376" y="4050349"/>
            <a:ext cx="10021523" cy="646331"/>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Vì sao bố kể cho Quy nghe về những trận mưa?</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490305" y="1131109"/>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sp>
        <p:nvSpPr>
          <p:cNvPr id="50" name="椭圆 5"/>
          <p:cNvSpPr>
            <a:spLocks noChangeArrowheads="1"/>
          </p:cNvSpPr>
          <p:nvPr/>
        </p:nvSpPr>
        <p:spPr bwMode="auto">
          <a:xfrm>
            <a:off x="490769" y="2050185"/>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sp>
        <p:nvSpPr>
          <p:cNvPr id="51" name="椭圆 5"/>
          <p:cNvSpPr>
            <a:spLocks noChangeArrowheads="1"/>
          </p:cNvSpPr>
          <p:nvPr/>
        </p:nvSpPr>
        <p:spPr bwMode="auto">
          <a:xfrm>
            <a:off x="506407" y="3010467"/>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3</a:t>
            </a:r>
          </a:p>
        </p:txBody>
      </p:sp>
      <p:sp>
        <p:nvSpPr>
          <p:cNvPr id="52" name="椭圆 5"/>
          <p:cNvSpPr>
            <a:spLocks noChangeArrowheads="1"/>
          </p:cNvSpPr>
          <p:nvPr/>
        </p:nvSpPr>
        <p:spPr bwMode="auto">
          <a:xfrm>
            <a:off x="453475" y="4053318"/>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0D85E8B2-8378-44F6-984D-581C5AF70581}"/>
              </a:ext>
            </a:extLst>
          </p:cNvPr>
          <p:cNvSpPr txBox="1"/>
          <p:nvPr/>
        </p:nvSpPr>
        <p:spPr>
          <a:xfrm>
            <a:off x="1317625" y="4916926"/>
            <a:ext cx="10782935" cy="1200329"/>
          </a:xfrm>
          <a:prstGeom prst="rect">
            <a:avLst/>
          </a:prstGeom>
          <a:noFill/>
        </p:spPr>
        <p:txBody>
          <a:bodyPr wrap="square" rtlCol="0">
            <a:spAutoFit/>
          </a:bodyPr>
          <a:lstStyle/>
          <a:p>
            <a:pPr lvl="0" algn="just"/>
            <a:r>
              <a:rPr lang="vi-VN" sz="3600" b="1" dirty="0">
                <a:solidFill>
                  <a:prstClr val="black"/>
                </a:solidFill>
                <a:latin typeface="Calibri" panose="020F0502020204030204" pitchFamily="34" charset="0"/>
                <a:cs typeface="Calibri" panose="020F0502020204030204" pitchFamily="34" charset="0"/>
                <a:sym typeface="+mn-ea"/>
              </a:rPr>
              <a:t>Theo em, vì sao Quy có thể làm được bài văn mà không cần nhìn bức tường có nhiều phép lạ nữa?</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mn-ea"/>
            </a:endParaRPr>
          </a:p>
        </p:txBody>
      </p:sp>
      <p:sp>
        <p:nvSpPr>
          <p:cNvPr id="32" name="椭圆 5">
            <a:extLst>
              <a:ext uri="{FF2B5EF4-FFF2-40B4-BE49-F238E27FC236}">
                <a16:creationId xmlns:a16="http://schemas.microsoft.com/office/drawing/2014/main" id="{19E86C2C-2E2F-4972-B879-33D8442DBCE3}"/>
              </a:ext>
            </a:extLst>
          </p:cNvPr>
          <p:cNvSpPr>
            <a:spLocks noChangeArrowheads="1"/>
          </p:cNvSpPr>
          <p:nvPr/>
        </p:nvSpPr>
        <p:spPr bwMode="auto">
          <a:xfrm>
            <a:off x="441918" y="5208123"/>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900" decel="100000" fill="hold"/>
                                        <p:tgtEl>
                                          <p:spTgt spid="1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1000"/>
                                        <p:tgtEl>
                                          <p:spTgt spid="49"/>
                                        </p:tgtEl>
                                      </p:cBhvr>
                                    </p:animEffect>
                                    <p:anim calcmode="lin" valueType="num">
                                      <p:cBhvr>
                                        <p:cTn id="32" dur="1000" fill="hold"/>
                                        <p:tgtEl>
                                          <p:spTgt spid="49"/>
                                        </p:tgtEl>
                                        <p:attrNameLst>
                                          <p:attrName>ppt_x</p:attrName>
                                        </p:attrNameLst>
                                      </p:cBhvr>
                                      <p:tavLst>
                                        <p:tav tm="0">
                                          <p:val>
                                            <p:strVal val="#ppt_x"/>
                                          </p:val>
                                        </p:tav>
                                        <p:tav tm="100000">
                                          <p:val>
                                            <p:strVal val="#ppt_x"/>
                                          </p:val>
                                        </p:tav>
                                      </p:tavLst>
                                    </p:anim>
                                    <p:anim calcmode="lin" valueType="num">
                                      <p:cBhvr>
                                        <p:cTn id="33" dur="900" decel="100000" fill="hold"/>
                                        <p:tgtEl>
                                          <p:spTgt spid="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1000"/>
                                        <p:tgtEl>
                                          <p:spTgt spid="50"/>
                                        </p:tgtEl>
                                      </p:cBhvr>
                                    </p:animEffect>
                                    <p:anim calcmode="lin" valueType="num">
                                      <p:cBhvr>
                                        <p:cTn id="38" dur="1000" fill="hold"/>
                                        <p:tgtEl>
                                          <p:spTgt spid="50"/>
                                        </p:tgtEl>
                                        <p:attrNameLst>
                                          <p:attrName>ppt_x</p:attrName>
                                        </p:attrNameLst>
                                      </p:cBhvr>
                                      <p:tavLst>
                                        <p:tav tm="0">
                                          <p:val>
                                            <p:strVal val="#ppt_x"/>
                                          </p:val>
                                        </p:tav>
                                        <p:tav tm="100000">
                                          <p:val>
                                            <p:strVal val="#ppt_x"/>
                                          </p:val>
                                        </p:tav>
                                      </p:tavLst>
                                    </p:anim>
                                    <p:anim calcmode="lin" valueType="num">
                                      <p:cBhvr>
                                        <p:cTn id="39" dur="900" decel="100000" fill="hold"/>
                                        <p:tgtEl>
                                          <p:spTgt spid="50"/>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par>
                                <p:cTn id="41" presetID="37"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1000"/>
                                        <p:tgtEl>
                                          <p:spTgt spid="51"/>
                                        </p:tgtEl>
                                      </p:cBhvr>
                                    </p:animEffect>
                                    <p:anim calcmode="lin" valueType="num">
                                      <p:cBhvr>
                                        <p:cTn id="44" dur="1000" fill="hold"/>
                                        <p:tgtEl>
                                          <p:spTgt spid="51"/>
                                        </p:tgtEl>
                                        <p:attrNameLst>
                                          <p:attrName>ppt_x</p:attrName>
                                        </p:attrNameLst>
                                      </p:cBhvr>
                                      <p:tavLst>
                                        <p:tav tm="0">
                                          <p:val>
                                            <p:strVal val="#ppt_x"/>
                                          </p:val>
                                        </p:tav>
                                        <p:tav tm="100000">
                                          <p:val>
                                            <p:strVal val="#ppt_x"/>
                                          </p:val>
                                        </p:tav>
                                      </p:tavLst>
                                    </p:anim>
                                    <p:anim calcmode="lin" valueType="num">
                                      <p:cBhvr>
                                        <p:cTn id="45" dur="900" decel="100000" fill="hold"/>
                                        <p:tgtEl>
                                          <p:spTgt spid="51"/>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par>
                                <p:cTn id="47" presetID="37"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fade">
                                      <p:cBhvr>
                                        <p:cTn id="49" dur="1000"/>
                                        <p:tgtEl>
                                          <p:spTgt spid="52"/>
                                        </p:tgtEl>
                                      </p:cBhvr>
                                    </p:animEffect>
                                    <p:anim calcmode="lin" valueType="num">
                                      <p:cBhvr>
                                        <p:cTn id="50" dur="1000" fill="hold"/>
                                        <p:tgtEl>
                                          <p:spTgt spid="52"/>
                                        </p:tgtEl>
                                        <p:attrNameLst>
                                          <p:attrName>ppt_x</p:attrName>
                                        </p:attrNameLst>
                                      </p:cBhvr>
                                      <p:tavLst>
                                        <p:tav tm="0">
                                          <p:val>
                                            <p:strVal val="#ppt_x"/>
                                          </p:val>
                                        </p:tav>
                                        <p:tav tm="100000">
                                          <p:val>
                                            <p:strVal val="#ppt_x"/>
                                          </p:val>
                                        </p:tav>
                                      </p:tavLst>
                                    </p:anim>
                                    <p:anim calcmode="lin" valueType="num">
                                      <p:cBhvr>
                                        <p:cTn id="51" dur="900" decel="100000" fill="hold"/>
                                        <p:tgtEl>
                                          <p:spTgt spid="52"/>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par>
                                <p:cTn id="53" presetID="37"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fade">
                                      <p:cBhvr>
                                        <p:cTn id="55" dur="1000"/>
                                        <p:tgtEl>
                                          <p:spTgt spid="31"/>
                                        </p:tgtEl>
                                      </p:cBhvr>
                                    </p:animEffect>
                                    <p:anim calcmode="lin" valueType="num">
                                      <p:cBhvr>
                                        <p:cTn id="56" dur="1000" fill="hold"/>
                                        <p:tgtEl>
                                          <p:spTgt spid="31"/>
                                        </p:tgtEl>
                                        <p:attrNameLst>
                                          <p:attrName>ppt_x</p:attrName>
                                        </p:attrNameLst>
                                      </p:cBhvr>
                                      <p:tavLst>
                                        <p:tav tm="0">
                                          <p:val>
                                            <p:strVal val="#ppt_x"/>
                                          </p:val>
                                        </p:tav>
                                        <p:tav tm="100000">
                                          <p:val>
                                            <p:strVal val="#ppt_x"/>
                                          </p:val>
                                        </p:tav>
                                      </p:tavLst>
                                    </p:anim>
                                    <p:anim calcmode="lin" valueType="num">
                                      <p:cBhvr>
                                        <p:cTn id="57" dur="900" decel="100000" fill="hold"/>
                                        <p:tgtEl>
                                          <p:spTgt spid="31"/>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anim calcmode="lin" valueType="num">
                                      <p:cBhvr>
                                        <p:cTn id="62" dur="1000" fill="hold"/>
                                        <p:tgtEl>
                                          <p:spTgt spid="32"/>
                                        </p:tgtEl>
                                        <p:attrNameLst>
                                          <p:attrName>ppt_x</p:attrName>
                                        </p:attrNameLst>
                                      </p:cBhvr>
                                      <p:tavLst>
                                        <p:tav tm="0">
                                          <p:val>
                                            <p:strVal val="#ppt_x"/>
                                          </p:val>
                                        </p:tav>
                                        <p:tav tm="100000">
                                          <p:val>
                                            <p:strVal val="#ppt_x"/>
                                          </p:val>
                                        </p:tav>
                                      </p:tavLst>
                                    </p:anim>
                                    <p:anim calcmode="lin" valueType="num">
                                      <p:cBhvr>
                                        <p:cTn id="63" dur="900" decel="100000" fill="hold"/>
                                        <p:tgtEl>
                                          <p:spTgt spid="32"/>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5" grpId="0"/>
      <p:bldP spid="15" grpId="1"/>
      <p:bldP spid="16" grpId="0"/>
      <p:bldP spid="16" grpId="1"/>
      <p:bldP spid="19" grpId="0"/>
      <p:bldP spid="19" grpId="1"/>
      <p:bldP spid="49" grpId="0" animBg="1"/>
      <p:bldP spid="49" grpId="1" animBg="1"/>
      <p:bldP spid="50" grpId="0" animBg="1"/>
      <p:bldP spid="50" grpId="1" animBg="1"/>
      <p:bldP spid="51" grpId="0" animBg="1"/>
      <p:bldP spid="51" grpId="1" animBg="1"/>
      <p:bldP spid="52" grpId="0" animBg="1"/>
      <p:bldP spid="52" grpId="1" animBg="1"/>
      <p:bldP spid="31" grpId="0"/>
      <p:bldP spid="31" grpId="1"/>
      <p:bldP spid="32" grpId="0" animBg="1"/>
      <p:bldP spid="3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2" name="文本框 14"/>
          <p:cNvSpPr txBox="1"/>
          <p:nvPr/>
        </p:nvSpPr>
        <p:spPr>
          <a:xfrm>
            <a:off x="1259754" y="1376755"/>
            <a:ext cx="1072659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Tìm chi tiết tả không gian nơi Quy đang ngồi học?</a:t>
            </a:r>
            <a:endParaRPr kumimoji="0" lang="vi-VN"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mn-ea"/>
            </a:endParaRPr>
          </a:p>
        </p:txBody>
      </p:sp>
      <p:sp>
        <p:nvSpPr>
          <p:cNvPr id="49" name="椭圆 5"/>
          <p:cNvSpPr>
            <a:spLocks noChangeArrowheads="1"/>
          </p:cNvSpPr>
          <p:nvPr/>
        </p:nvSpPr>
        <p:spPr bwMode="auto">
          <a:xfrm>
            <a:off x="551288" y="1358340"/>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1</a:t>
            </a:r>
          </a:p>
        </p:txBody>
      </p:sp>
      <p:pic>
        <p:nvPicPr>
          <p:cNvPr id="3" name="图片 1"/>
          <p:cNvPicPr>
            <a:picLocks noChangeAspect="1"/>
          </p:cNvPicPr>
          <p:nvPr/>
        </p:nvPicPr>
        <p:blipFill>
          <a:blip r:embed="rId10"/>
          <a:stretch>
            <a:fillRect/>
          </a:stretch>
        </p:blipFill>
        <p:spPr>
          <a:xfrm>
            <a:off x="15262" y="2409825"/>
            <a:ext cx="464163" cy="691814"/>
          </a:xfrm>
          <a:prstGeom prst="rect">
            <a:avLst/>
          </a:prstGeom>
        </p:spPr>
      </p:pic>
      <p:pic>
        <p:nvPicPr>
          <p:cNvPr id="71" name="Picture 70" descr="Picture10"/>
          <p:cNvPicPr>
            <a:picLocks noChangeAspect="1"/>
          </p:cNvPicPr>
          <p:nvPr/>
        </p:nvPicPr>
        <p:blipFill>
          <a:blip r:embed="rId11"/>
          <a:stretch>
            <a:fillRect/>
          </a:stretch>
        </p:blipFill>
        <p:spPr>
          <a:xfrm>
            <a:off x="-626745" y="101600"/>
            <a:ext cx="4175760" cy="1151890"/>
          </a:xfrm>
          <a:prstGeom prst="rect">
            <a:avLst/>
          </a:prstGeom>
        </p:spPr>
      </p:pic>
      <p:sp>
        <p:nvSpPr>
          <p:cNvPr id="9" name="Text Box 8"/>
          <p:cNvSpPr txBox="1"/>
          <p:nvPr/>
        </p:nvSpPr>
        <p:spPr>
          <a:xfrm>
            <a:off x="674370" y="2353945"/>
            <a:ext cx="11258550" cy="3444020"/>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gn="just">
              <a:lnSpc>
                <a:spcPct val="110000"/>
              </a:lnSpc>
            </a:pPr>
            <a:r>
              <a:rPr lang="vi-VN" sz="40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nhầm đề bài tập làm văn:"Em hãy tả lại quang cảnh một trận mưa rào". Quy thở dài: "Trời thì nắng mà bài văn lại yêu cầu tả mưa.".</a:t>
            </a:r>
          </a:p>
        </p:txBody>
      </p:sp>
      <p:sp>
        <p:nvSpPr>
          <p:cNvPr id="6" name="Rectangles 10">
            <a:extLst>
              <a:ext uri="{FF2B5EF4-FFF2-40B4-BE49-F238E27FC236}">
                <a16:creationId xmlns:a16="http://schemas.microsoft.com/office/drawing/2014/main" id="{CAB6ED2E-69BC-79EF-2D97-0D22060EB649}"/>
              </a:ext>
            </a:extLst>
          </p:cNvPr>
          <p:cNvSpPr/>
          <p:nvPr/>
        </p:nvSpPr>
        <p:spPr>
          <a:xfrm>
            <a:off x="784732" y="229273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7" name="Rectangles 10">
            <a:extLst>
              <a:ext uri="{FF2B5EF4-FFF2-40B4-BE49-F238E27FC236}">
                <a16:creationId xmlns:a16="http://schemas.microsoft.com/office/drawing/2014/main" id="{4CBA5DC7-6CB9-132D-265D-6A00A4A5AC83}"/>
              </a:ext>
            </a:extLst>
          </p:cNvPr>
          <p:cNvSpPr/>
          <p:nvPr/>
        </p:nvSpPr>
        <p:spPr>
          <a:xfrm>
            <a:off x="784732" y="3161419"/>
            <a:ext cx="11102468" cy="782320"/>
          </a:xfrm>
          <a:prstGeom prst="rect">
            <a:avLst/>
          </a:prstGeom>
          <a:solidFill>
            <a:srgbClr val="FFFF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9185275" y="-24765"/>
            <a:ext cx="3006725" cy="1760220"/>
          </a:xfrm>
          <a:prstGeom prst="rect">
            <a:avLst/>
          </a:prstGeom>
        </p:spPr>
      </p:pic>
      <p:sp>
        <p:nvSpPr>
          <p:cNvPr id="15" name="文本框 14"/>
          <p:cNvSpPr txBox="1"/>
          <p:nvPr/>
        </p:nvSpPr>
        <p:spPr>
          <a:xfrm>
            <a:off x="1199322" y="1293650"/>
            <a:ext cx="1051496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sym typeface="+mn-ea"/>
              </a:rPr>
              <a:t>Hành động và suy nghĩ nào của Quy cho biết Quy đang gặp khó khăn với bài làm văn?</a:t>
            </a:r>
            <a:endParaRPr kumimoji="0" lang="en-US" altLang="zh-CN" sz="4000" b="1" i="0" u="none" strike="noStrike" kern="1200" cap="none" spc="0" normalizeH="0" baseline="0" noProof="0" dirty="0">
              <a:ln>
                <a:noFill/>
              </a:ln>
              <a:solidFill>
                <a:srgbClr val="FF0000"/>
              </a:solidFill>
              <a:effectLst/>
              <a:uLnTx/>
              <a:uFillTx/>
              <a:latin typeface="Calibri" panose="020F0502020204030204" pitchFamily="34" charset="0"/>
              <a:ea typeface="方正隶书简体" panose="02010601030101010101" pitchFamily="2" charset="-122"/>
              <a:cs typeface="Calibri" panose="020F0502020204030204" pitchFamily="34" charset="0"/>
              <a:sym typeface="+mn-ea"/>
            </a:endParaRPr>
          </a:p>
        </p:txBody>
      </p:sp>
      <p:sp>
        <p:nvSpPr>
          <p:cNvPr id="50" name="椭圆 5"/>
          <p:cNvSpPr>
            <a:spLocks noChangeArrowheads="1"/>
          </p:cNvSpPr>
          <p:nvPr/>
        </p:nvSpPr>
        <p:spPr bwMode="auto">
          <a:xfrm>
            <a:off x="468506" y="1316830"/>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2</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文本框 14">
            <a:extLst>
              <a:ext uri="{FF2B5EF4-FFF2-40B4-BE49-F238E27FC236}">
                <a16:creationId xmlns:a16="http://schemas.microsoft.com/office/drawing/2014/main" id="{61704256-2C63-D0F4-8C25-DACC0A0D2F3B}"/>
              </a:ext>
            </a:extLst>
          </p:cNvPr>
          <p:cNvSpPr txBox="1"/>
          <p:nvPr/>
        </p:nvSpPr>
        <p:spPr>
          <a:xfrm>
            <a:off x="1287018" y="2830604"/>
            <a:ext cx="9914255" cy="2554545"/>
          </a:xfrm>
          <a:prstGeom prst="rect">
            <a:avLst/>
          </a:prstGeom>
          <a:noFill/>
        </p:spPr>
        <p:txBody>
          <a:bodyPr wrap="square" rtlCol="0">
            <a:spAutoFit/>
          </a:bodyPr>
          <a:lstStyle/>
          <a:p>
            <a:pPr marL="571500" lvl="0" indent="-571500" algn="just">
              <a:buFont typeface="Wingdings" panose="05000000000000000000" pitchFamily="2" charset="2"/>
              <a:buChar char="q"/>
            </a:pPr>
            <a:r>
              <a:rPr lang="vi-VN" sz="4000" b="1" dirty="0">
                <a:solidFill>
                  <a:sysClr val="windowText" lastClr="000000"/>
                </a:solidFill>
                <a:latin typeface="Calibri" panose="020F0502020204030204" pitchFamily="34" charset="0"/>
                <a:cs typeface="Calibri" panose="020F0502020204030204" pitchFamily="34" charset="0"/>
                <a:sym typeface="+mn-ea"/>
              </a:rPr>
              <a:t>Hành động: </a:t>
            </a:r>
            <a:r>
              <a:rPr lang="vi-VN" sz="4000" b="1" i="1" dirty="0">
                <a:solidFill>
                  <a:sysClr val="windowText" lastClr="000000"/>
                </a:solidFill>
                <a:latin typeface="Calibri" panose="020F0502020204030204" pitchFamily="34" charset="0"/>
                <a:cs typeface="Calibri" panose="020F0502020204030204" pitchFamily="34" charset="0"/>
                <a:sym typeface="+mn-ea"/>
              </a:rPr>
              <a:t>Quy chống tay, tì má, đọc nhẩm đề tập làm văn, thở dài.</a:t>
            </a:r>
          </a:p>
          <a:p>
            <a:pPr marL="571500" lvl="0" indent="-571500" algn="just">
              <a:buFont typeface="Wingdings" panose="05000000000000000000" pitchFamily="2" charset="2"/>
              <a:buChar char="q"/>
            </a:pPr>
            <a:r>
              <a:rPr lang="vi-VN" sz="4000" b="1" i="1" dirty="0">
                <a:solidFill>
                  <a:sysClr val="windowText" lastClr="000000"/>
                </a:solidFill>
                <a:latin typeface="Calibri" panose="020F0502020204030204" pitchFamily="34" charset="0"/>
                <a:cs typeface="Calibri" panose="020F0502020204030204" pitchFamily="34" charset="0"/>
                <a:sym typeface="+mn-ea"/>
              </a:rPr>
              <a:t>Suy nghĩ: Trời thì nắng mà bài văn là yêu cầu tả mưa.</a:t>
            </a: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6" name="文本框 14"/>
          <p:cNvSpPr txBox="1"/>
          <p:nvPr/>
        </p:nvSpPr>
        <p:spPr>
          <a:xfrm>
            <a:off x="1394461" y="1644333"/>
            <a:ext cx="10602468"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Điều gì khiến Quy nghĩ bức tường vôi xanh có phép lạ?</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sp>
        <p:nvSpPr>
          <p:cNvPr id="51" name="椭圆 5"/>
          <p:cNvSpPr>
            <a:spLocks noChangeArrowheads="1"/>
          </p:cNvSpPr>
          <p:nvPr/>
        </p:nvSpPr>
        <p:spPr bwMode="auto">
          <a:xfrm>
            <a:off x="561492" y="1625821"/>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a typeface="字魂27号-布丁体" panose="00000500000000000000" pitchFamily="2" charset="-122"/>
                <a:cs typeface="Calibri" panose="020F0502020204030204" pitchFamily="34" charset="0"/>
                <a:sym typeface="FZHei-B01S" panose="02010601030101010101" pitchFamily="2" charset="-122"/>
              </a:rPr>
              <a:t>3</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TextBox 30">
            <a:extLst>
              <a:ext uri="{FF2B5EF4-FFF2-40B4-BE49-F238E27FC236}">
                <a16:creationId xmlns:a16="http://schemas.microsoft.com/office/drawing/2014/main" id="{DEF776B6-13AA-4C85-8C2A-6AC3EE9901CD}"/>
              </a:ext>
            </a:extLst>
          </p:cNvPr>
          <p:cNvSpPr txBox="1"/>
          <p:nvPr/>
        </p:nvSpPr>
        <p:spPr>
          <a:xfrm>
            <a:off x="1358518" y="3182129"/>
            <a:ext cx="10482961" cy="2308324"/>
          </a:xfrm>
          <a:prstGeom prst="rect">
            <a:avLst/>
          </a:prstGeom>
          <a:noFill/>
        </p:spPr>
        <p:txBody>
          <a:bodyPr wrap="square">
            <a:spAutoFit/>
          </a:bodyPr>
          <a:lstStyle/>
          <a:p>
            <a:pPr lvl="0" algn="just"/>
            <a:r>
              <a:rPr lang="vi-VN" sz="3600" b="1" dirty="0">
                <a:solidFill>
                  <a:prstClr val="black"/>
                </a:solidFill>
                <a:latin typeface="Calibri" panose="020F0502020204030204" pitchFamily="34" charset="0"/>
                <a:cs typeface="Calibri" panose="020F0502020204030204" pitchFamily="34" charset="0"/>
              </a:rPr>
              <a:t>Vì Quy quan sát thấy bố thường tì cằm lên tay, nhìn vào bức tường một hồi rồi cầm bút viết lia lịa, nên Quy nghĩ bức tường có phép lạ, có thể gợi ý cho bố cách viết văn.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9" y="1113423"/>
            <a:ext cx="9649461" cy="50783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 Vì sao bố kể cho Quy nghe về những trận mưa? Tìm câu trả lời đúng.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A. Vì những trận mưa gắn với kỉ niệm tuổi thơ của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B. Vì bố muốn Quy tả những trận mưa mà bố đã từng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C. Vì bố muốn gợi cho Quy nhớ lại những trận mưa mà Quy đã gặp.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mn-ea"/>
              </a:rPr>
              <a:t>D. Vì bố muốn Quy nhớ về bà nội của mình.</a:t>
            </a:r>
          </a:p>
        </p:txBody>
      </p:sp>
      <p:sp>
        <p:nvSpPr>
          <p:cNvPr id="52" name="椭圆 5"/>
          <p:cNvSpPr>
            <a:spLocks noChangeArrowheads="1"/>
          </p:cNvSpPr>
          <p:nvPr/>
        </p:nvSpPr>
        <p:spPr bwMode="auto">
          <a:xfrm>
            <a:off x="664130" y="1312512"/>
            <a:ext cx="682512" cy="717280"/>
          </a:xfrm>
          <a:prstGeom prst="ellipse">
            <a:avLst/>
          </a:prstGeom>
          <a:solidFill>
            <a:srgbClr val="FFC00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4</a:t>
            </a: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2" name="Oval 1">
            <a:extLst>
              <a:ext uri="{FF2B5EF4-FFF2-40B4-BE49-F238E27FC236}">
                <a16:creationId xmlns:a16="http://schemas.microsoft.com/office/drawing/2014/main" id="{6E3A6AC6-618A-FD86-1F83-B9D50625DF4C}"/>
              </a:ext>
            </a:extLst>
          </p:cNvPr>
          <p:cNvSpPr/>
          <p:nvPr/>
        </p:nvSpPr>
        <p:spPr>
          <a:xfrm>
            <a:off x="1353312" y="4425696"/>
            <a:ext cx="649224" cy="58521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59"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323070" y="-24765"/>
            <a:ext cx="2868930" cy="1679575"/>
          </a:xfrm>
          <a:prstGeom prst="rect">
            <a:avLst/>
          </a:prstGeom>
        </p:spPr>
      </p:pic>
      <p:sp>
        <p:nvSpPr>
          <p:cNvPr id="19" name="文本框 14"/>
          <p:cNvSpPr txBox="1"/>
          <p:nvPr/>
        </p:nvSpPr>
        <p:spPr>
          <a:xfrm>
            <a:off x="1414778" y="1253490"/>
            <a:ext cx="991425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mn-ea"/>
              </a:rPr>
              <a:t>Theo em, vì sao Quy có thể làm được bài văn mà không cần nhìn bức tường có nhiều phép lạ nữa?</a:t>
            </a:r>
          </a:p>
        </p:txBody>
      </p:sp>
      <p:sp>
        <p:nvSpPr>
          <p:cNvPr id="52" name="椭圆 5"/>
          <p:cNvSpPr>
            <a:spLocks noChangeArrowheads="1"/>
          </p:cNvSpPr>
          <p:nvPr/>
        </p:nvSpPr>
        <p:spPr bwMode="auto">
          <a:xfrm>
            <a:off x="508682" y="1349088"/>
            <a:ext cx="682512" cy="717280"/>
          </a:xfrm>
          <a:prstGeom prst="ellipse">
            <a:avLst/>
          </a:prstGeom>
          <a:solidFill>
            <a:srgbClr val="00B050"/>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rPr>
              <a:t>5</a:t>
            </a:r>
            <a:endPar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27号-布丁体" panose="00000500000000000000" pitchFamily="2" charset="-122"/>
              <a:cs typeface="Calibri" panose="020F0502020204030204" pitchFamily="34" charset="0"/>
              <a:sym typeface="FZHei-B01S" panose="02010601030101010101" pitchFamily="2" charset="-122"/>
            </a:endParaRPr>
          </a:p>
        </p:txBody>
      </p:sp>
      <p:pic>
        <p:nvPicPr>
          <p:cNvPr id="71" name="Picture 70" descr="Picture10"/>
          <p:cNvPicPr>
            <a:picLocks noChangeAspect="1"/>
          </p:cNvPicPr>
          <p:nvPr/>
        </p:nvPicPr>
        <p:blipFill>
          <a:blip r:embed="rId10"/>
          <a:stretch>
            <a:fillRect/>
          </a:stretch>
        </p:blipFill>
        <p:spPr>
          <a:xfrm>
            <a:off x="-626745" y="101600"/>
            <a:ext cx="4175760" cy="1151890"/>
          </a:xfrm>
          <a:prstGeom prst="rect">
            <a:avLst/>
          </a:prstGeom>
        </p:spPr>
      </p:pic>
      <p:sp>
        <p:nvSpPr>
          <p:cNvPr id="31" name="文本框 14">
            <a:extLst>
              <a:ext uri="{FF2B5EF4-FFF2-40B4-BE49-F238E27FC236}">
                <a16:creationId xmlns:a16="http://schemas.microsoft.com/office/drawing/2014/main" id="{42935B5E-0CC5-42F3-A27C-7FBF370DD48A}"/>
              </a:ext>
            </a:extLst>
          </p:cNvPr>
          <p:cNvSpPr txBox="1"/>
          <p:nvPr/>
        </p:nvSpPr>
        <p:spPr>
          <a:xfrm>
            <a:off x="1451610" y="2629436"/>
            <a:ext cx="9914255" cy="2554545"/>
          </a:xfrm>
          <a:prstGeom prst="rect">
            <a:avLst/>
          </a:prstGeom>
          <a:noFill/>
        </p:spPr>
        <p:txBody>
          <a:bodyPr wrap="square" rtlCol="0">
            <a:spAutoFit/>
          </a:bodyPr>
          <a:lstStyle/>
          <a:p>
            <a:pPr lvl="0" algn="just"/>
            <a:r>
              <a:rPr lang="vi-VN" sz="4000" b="1" dirty="0">
                <a:solidFill>
                  <a:sysClr val="windowText" lastClr="000000"/>
                </a:solidFill>
                <a:latin typeface="Calibri" panose="020F0502020204030204" pitchFamily="34" charset="0"/>
                <a:cs typeface="Calibri" panose="020F0502020204030204" pitchFamily="34" charset="0"/>
                <a:sym typeface="+mn-ea"/>
              </a:rPr>
              <a:t>Quy có thể làm được bài văn mà không cần đến bức tường có những phép lạ là vì bố đã gợi cho Quy nhớ đến những cơn mưa mà cậu đã gặp, đã biết.</a:t>
            </a:r>
            <a:endParaRPr kumimoji="0" lang="vi-VN" sz="40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sym typeface="+mn-ea"/>
            </a:endParaRPr>
          </a:p>
        </p:txBody>
      </p:sp>
    </p:spTree>
    <p:extLst>
      <p:ext uri="{BB962C8B-B14F-4D97-AF65-F5344CB8AC3E}">
        <p14:creationId xmlns:p14="http://schemas.microsoft.com/office/powerpoint/2010/main" val="346154598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14"/>
          <p:cNvSpPr txBox="1"/>
          <p:nvPr/>
        </p:nvSpPr>
        <p:spPr>
          <a:xfrm>
            <a:off x="104775" y="1379855"/>
            <a:ext cx="11261217" cy="2499467"/>
          </a:xfrm>
          <a:prstGeom prst="rect">
            <a:avLst/>
          </a:prstGeom>
          <a:noFill/>
        </p:spPr>
        <p:txBody>
          <a:bodyPr wrap="square" rtlCol="0">
            <a:spAutoFit/>
          </a:bodyPr>
          <a:lstStyle/>
          <a:p>
            <a:pPr marL="685800" lvl="0" indent="-685800" algn="just">
              <a:lnSpc>
                <a:spcPct val="110000"/>
              </a:lnSpc>
              <a:buFont typeface="Wingdings" panose="05000000000000000000" charset="0"/>
              <a:buChar char="F"/>
            </a:pPr>
            <a:r>
              <a:rPr lang="en-US" sz="3600" b="1" dirty="0">
                <a:solidFill>
                  <a:prstClr val="black"/>
                </a:solidFill>
                <a:latin typeface="Calibri" panose="020F0502020204030204" pitchFamily="34" charset="0"/>
                <a:cs typeface="Calibri" panose="020F0502020204030204" pitchFamily="34" charset="0"/>
                <a:sym typeface="+mn-ea"/>
              </a:rPr>
              <a:t>Quy </a:t>
            </a:r>
            <a:r>
              <a:rPr lang="en-US" sz="3600" b="1" dirty="0" err="1">
                <a:solidFill>
                  <a:prstClr val="black"/>
                </a:solidFill>
                <a:latin typeface="Calibri" panose="020F0502020204030204" pitchFamily="34" charset="0"/>
                <a:cs typeface="Calibri" panose="020F0502020204030204" pitchFamily="34" charset="0"/>
                <a:sym typeface="+mn-ea"/>
              </a:rPr>
              <a:t>đã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viết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nhờ</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sự</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hướng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dẫn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của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bố</a:t>
            </a:r>
            <a:r>
              <a:rPr lang="en-US" sz="3600" b="1" dirty="0">
                <a:solidFill>
                  <a:prstClr val="black"/>
                </a:solidFill>
                <a:latin typeface="Calibri" panose="020F0502020204030204" pitchFamily="34" charset="0"/>
                <a:cs typeface="Calibri" panose="020F0502020204030204" pitchFamily="34" charset="0"/>
                <a:sym typeface="+mn-ea"/>
              </a:rPr>
              <a:t>. Quy </a:t>
            </a:r>
            <a:r>
              <a:rPr lang="en-US" sz="3600" b="1" dirty="0" err="1">
                <a:solidFill>
                  <a:prstClr val="black"/>
                </a:solidFill>
                <a:latin typeface="Calibri" panose="020F0502020204030204" pitchFamily="34" charset="0"/>
                <a:cs typeface="Calibri" panose="020F0502020204030204" pitchFamily="34" charset="0"/>
                <a:sym typeface="+mn-ea"/>
              </a:rPr>
              <a:t>hiểu</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rằng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để</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làm</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được</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một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bài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văn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tả</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cảnh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cơn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mưa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cần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dựa</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vào</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những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gì</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mình</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quan</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sát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và</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ghi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nhớ</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kết</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hợp</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với</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trí</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tưởng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tượng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phong</a:t>
            </a:r>
            <a:r>
              <a:rPr lang="en-US" sz="3600" b="1" dirty="0">
                <a:solidFill>
                  <a:prstClr val="black"/>
                </a:solidFill>
                <a:latin typeface="Calibri" panose="020F0502020204030204" pitchFamily="34" charset="0"/>
                <a:cs typeface="Calibri" panose="020F0502020204030204" pitchFamily="34" charset="0"/>
                <a:sym typeface="+mn-ea"/>
              </a:rPr>
              <a:t> </a:t>
            </a:r>
            <a:r>
              <a:rPr lang="en-US" sz="3600" b="1" dirty="0" err="1">
                <a:solidFill>
                  <a:prstClr val="black"/>
                </a:solidFill>
                <a:latin typeface="Calibri" panose="020F0502020204030204" pitchFamily="34" charset="0"/>
                <a:cs typeface="Calibri" panose="020F0502020204030204" pitchFamily="34" charset="0"/>
                <a:sym typeface="+mn-ea"/>
              </a:rPr>
              <a:t>phú</a:t>
            </a:r>
            <a:r>
              <a:rPr lang="en-US" sz="3600" b="1" dirty="0">
                <a:solidFill>
                  <a:prstClr val="black"/>
                </a:solidFill>
                <a:latin typeface="Calibri" panose="020F0502020204030204" pitchFamily="34" charset="0"/>
                <a:cs typeface="Calibri" panose="020F0502020204030204" pitchFamily="34" charset="0"/>
                <a:sym typeface="+mn-ea"/>
              </a:rPr>
              <a:t>.</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pic>
        <p:nvPicPr>
          <p:cNvPr id="33" name="Picture 32" descr="Picture11"/>
          <p:cNvPicPr>
            <a:picLocks noChangeAspect="1"/>
          </p:cNvPicPr>
          <p:nvPr/>
        </p:nvPicPr>
        <p:blipFill>
          <a:blip r:embed="rId3"/>
          <a:stretch>
            <a:fillRect/>
          </a:stretch>
        </p:blipFill>
        <p:spPr>
          <a:xfrm>
            <a:off x="104775" y="167005"/>
            <a:ext cx="6888480" cy="1212850"/>
          </a:xfrm>
          <a:prstGeom prst="rect">
            <a:avLst/>
          </a:prstGeom>
        </p:spPr>
      </p:pic>
      <p:pic>
        <p:nvPicPr>
          <p:cNvPr id="2" name="Picture 1">
            <a:extLst>
              <a:ext uri="{FF2B5EF4-FFF2-40B4-BE49-F238E27FC236}">
                <a16:creationId xmlns:a16="http://schemas.microsoft.com/office/drawing/2014/main" id="{A1453097-8FF4-4BA0-415A-D19EA8634139}"/>
              </a:ext>
            </a:extLst>
          </p:cNvPr>
          <p:cNvPicPr>
            <a:picLocks noChangeAspect="1"/>
          </p:cNvPicPr>
          <p:nvPr/>
        </p:nvPicPr>
        <p:blipFill>
          <a:blip r:embed="rId4"/>
          <a:stretch>
            <a:fillRect/>
          </a:stretch>
        </p:blipFill>
        <p:spPr>
          <a:xfrm>
            <a:off x="6270308" y="4185848"/>
            <a:ext cx="5921692" cy="2607381"/>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righ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03</a:t>
              </a:r>
            </a:p>
          </p:txBody>
        </p:sp>
      </p:grpSp>
      <p:pic>
        <p:nvPicPr>
          <p:cNvPr id="7" name="Picture 6" descr="Picture13"/>
          <p:cNvPicPr>
            <a:picLocks noChangeAspect="1"/>
          </p:cNvPicPr>
          <p:nvPr/>
        </p:nvPicPr>
        <p:blipFill>
          <a:blip r:embed="rId14"/>
          <a:stretch>
            <a:fillRect/>
          </a:stretch>
        </p:blipFill>
        <p:spPr>
          <a:xfrm>
            <a:off x="2521585" y="1991995"/>
            <a:ext cx="8723630" cy="216408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图片 8">
            <a:extLst>
              <a:ext uri="{FF2B5EF4-FFF2-40B4-BE49-F238E27FC236}">
                <a16:creationId xmlns:a16="http://schemas.microsoft.com/office/drawing/2014/main" id="{19FC1F20-1484-4BEF-BCE7-8C1B21280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42" name="Picture 41"/>
          <p:cNvPicPr>
            <a:picLocks noChangeAspect="1"/>
          </p:cNvPicPr>
          <p:nvPr/>
        </p:nvPicPr>
        <p:blipFill>
          <a:blip r:embed="rId6"/>
          <a:stretch>
            <a:fillRect/>
          </a:stretch>
        </p:blipFill>
        <p:spPr>
          <a:xfrm>
            <a:off x="515620" y="6018530"/>
            <a:ext cx="920750" cy="711200"/>
          </a:xfrm>
          <a:prstGeom prst="rect">
            <a:avLst/>
          </a:prstGeom>
        </p:spPr>
      </p:pic>
      <p:pic>
        <p:nvPicPr>
          <p:cNvPr id="43" name="Picture 42"/>
          <p:cNvPicPr>
            <a:picLocks noChangeAspect="1"/>
          </p:cNvPicPr>
          <p:nvPr/>
        </p:nvPicPr>
        <p:blipFill>
          <a:blip r:embed="rId7"/>
          <a:stretch>
            <a:fillRect/>
          </a:stretch>
        </p:blipFill>
        <p:spPr>
          <a:xfrm>
            <a:off x="147320" y="1819275"/>
            <a:ext cx="723900" cy="527050"/>
          </a:xfrm>
          <a:prstGeom prst="rect">
            <a:avLst/>
          </a:prstGeom>
        </p:spPr>
      </p:pic>
      <p:pic>
        <p:nvPicPr>
          <p:cNvPr id="44" name="Picture 43"/>
          <p:cNvPicPr>
            <a:picLocks noChangeAspect="1"/>
          </p:cNvPicPr>
          <p:nvPr/>
        </p:nvPicPr>
        <p:blipFill>
          <a:blip r:embed="rId7"/>
          <a:stretch>
            <a:fillRect/>
          </a:stretch>
        </p:blipFill>
        <p:spPr>
          <a:xfrm>
            <a:off x="8602345" y="999490"/>
            <a:ext cx="723900" cy="527050"/>
          </a:xfrm>
          <a:prstGeom prst="rect">
            <a:avLst/>
          </a:prstGeom>
        </p:spPr>
      </p:pic>
      <p:pic>
        <p:nvPicPr>
          <p:cNvPr id="45" name="Picture 44"/>
          <p:cNvPicPr>
            <a:picLocks noChangeAspect="1"/>
          </p:cNvPicPr>
          <p:nvPr/>
        </p:nvPicPr>
        <p:blipFill>
          <a:blip r:embed="rId7"/>
          <a:stretch>
            <a:fillRect/>
          </a:stretch>
        </p:blipFill>
        <p:spPr>
          <a:xfrm>
            <a:off x="9989820" y="2784475"/>
            <a:ext cx="723900" cy="527050"/>
          </a:xfrm>
          <a:prstGeom prst="rect">
            <a:avLst/>
          </a:prstGeom>
        </p:spPr>
      </p:pic>
      <p:pic>
        <p:nvPicPr>
          <p:cNvPr id="46" name="Picture 45"/>
          <p:cNvPicPr>
            <a:picLocks noChangeAspect="1"/>
          </p:cNvPicPr>
          <p:nvPr/>
        </p:nvPicPr>
        <p:blipFill>
          <a:blip r:embed="rId7"/>
          <a:stretch>
            <a:fillRect/>
          </a:stretch>
        </p:blipFill>
        <p:spPr>
          <a:xfrm>
            <a:off x="10296525" y="4360545"/>
            <a:ext cx="723900" cy="527050"/>
          </a:xfrm>
          <a:prstGeom prst="rect">
            <a:avLst/>
          </a:prstGeom>
        </p:spPr>
      </p:pic>
      <p:pic>
        <p:nvPicPr>
          <p:cNvPr id="31" name="Hình ảnh 128">
            <a:extLst>
              <a:ext uri="{FF2B5EF4-FFF2-40B4-BE49-F238E27FC236}">
                <a16:creationId xmlns:a16="http://schemas.microsoft.com/office/drawing/2014/main" id="{8B9708E3-68A5-4B89-BC74-8839D2AF82AB}"/>
              </a:ext>
            </a:extLst>
          </p:cNvPr>
          <p:cNvPicPr>
            <a:picLocks noChangeAspect="1"/>
          </p:cNvPicPr>
          <p:nvPr/>
        </p:nvPicPr>
        <p:blipFill rotWithShape="1">
          <a:blip r:embed="rId8">
            <a:alphaModFix amt="85000"/>
          </a:blip>
          <a:srcRect l="58195" t="57297" r="4979" b="6072"/>
          <a:stretch/>
        </p:blipFill>
        <p:spPr>
          <a:xfrm>
            <a:off x="5247948" y="3340864"/>
            <a:ext cx="2412402" cy="1349828"/>
          </a:xfrm>
          <a:prstGeom prst="rect">
            <a:avLst/>
          </a:prstGeom>
        </p:spPr>
      </p:pic>
      <p:pic>
        <p:nvPicPr>
          <p:cNvPr id="34" name="Hình ảnh 31">
            <a:extLst>
              <a:ext uri="{FF2B5EF4-FFF2-40B4-BE49-F238E27FC236}">
                <a16:creationId xmlns:a16="http://schemas.microsoft.com/office/drawing/2014/main" id="{A4C9A86B-B7E0-4470-967A-E556EC30B03C}"/>
              </a:ext>
            </a:extLst>
          </p:cNvPr>
          <p:cNvPicPr>
            <a:picLocks noChangeAspect="1"/>
          </p:cNvPicPr>
          <p:nvPr/>
        </p:nvPicPr>
        <p:blipFill rotWithShape="1">
          <a:blip r:embed="rId8">
            <a:alphaModFix amt="85000"/>
          </a:blip>
          <a:srcRect l="58195" t="57297" r="4979" b="6072"/>
          <a:stretch/>
        </p:blipFill>
        <p:spPr>
          <a:xfrm>
            <a:off x="913294" y="3956816"/>
            <a:ext cx="2412402" cy="1349828"/>
          </a:xfrm>
          <a:prstGeom prst="rect">
            <a:avLst/>
          </a:prstGeom>
        </p:spPr>
      </p:pic>
      <p:pic>
        <p:nvPicPr>
          <p:cNvPr id="35" name="Hình ảnh 127">
            <a:extLst>
              <a:ext uri="{FF2B5EF4-FFF2-40B4-BE49-F238E27FC236}">
                <a16:creationId xmlns:a16="http://schemas.microsoft.com/office/drawing/2014/main" id="{E0143746-DFF3-4E86-9B04-B7BF67A8BEED}"/>
              </a:ext>
            </a:extLst>
          </p:cNvPr>
          <p:cNvPicPr>
            <a:picLocks noChangeAspect="1"/>
          </p:cNvPicPr>
          <p:nvPr/>
        </p:nvPicPr>
        <p:blipFill rotWithShape="1">
          <a:blip r:embed="rId8">
            <a:alphaModFix amt="85000"/>
          </a:blip>
          <a:srcRect l="58195" t="57297" r="4979" b="6072"/>
          <a:stretch/>
        </p:blipFill>
        <p:spPr>
          <a:xfrm>
            <a:off x="2119495" y="1803372"/>
            <a:ext cx="2412402" cy="1349828"/>
          </a:xfrm>
          <a:prstGeom prst="rect">
            <a:avLst/>
          </a:prstGeom>
        </p:spPr>
      </p:pic>
      <p:pic>
        <p:nvPicPr>
          <p:cNvPr id="36" name="Hình ảnh 129">
            <a:extLst>
              <a:ext uri="{FF2B5EF4-FFF2-40B4-BE49-F238E27FC236}">
                <a16:creationId xmlns:a16="http://schemas.microsoft.com/office/drawing/2014/main" id="{F03EE444-297B-4285-9CA8-38D13D796FDD}"/>
              </a:ext>
            </a:extLst>
          </p:cNvPr>
          <p:cNvPicPr>
            <a:picLocks noChangeAspect="1"/>
          </p:cNvPicPr>
          <p:nvPr/>
        </p:nvPicPr>
        <p:blipFill rotWithShape="1">
          <a:blip r:embed="rId8">
            <a:alphaModFix amt="70000"/>
          </a:blip>
          <a:srcRect l="58195" t="57297" r="4979" b="6072"/>
          <a:stretch/>
        </p:blipFill>
        <p:spPr>
          <a:xfrm>
            <a:off x="6219128" y="4938272"/>
            <a:ext cx="2412402" cy="1349828"/>
          </a:xfrm>
          <a:prstGeom prst="rect">
            <a:avLst/>
          </a:prstGeom>
        </p:spPr>
      </p:pic>
      <p:sp>
        <p:nvSpPr>
          <p:cNvPr id="38" name="Hình Bầu dục 136">
            <a:extLst>
              <a:ext uri="{FF2B5EF4-FFF2-40B4-BE49-F238E27FC236}">
                <a16:creationId xmlns:a16="http://schemas.microsoft.com/office/drawing/2014/main" id="{AC0BBE77-BC32-4168-93ED-4B0689285BD0}"/>
              </a:ext>
            </a:extLst>
          </p:cNvPr>
          <p:cNvSpPr/>
          <p:nvPr/>
        </p:nvSpPr>
        <p:spPr>
          <a:xfrm>
            <a:off x="1683315" y="20482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40" name="Nhóm 2">
            <a:extLst>
              <a:ext uri="{FF2B5EF4-FFF2-40B4-BE49-F238E27FC236}">
                <a16:creationId xmlns:a16="http://schemas.microsoft.com/office/drawing/2014/main" id="{94E811E3-A07A-4EB7-9072-5D3116283015}"/>
              </a:ext>
            </a:extLst>
          </p:cNvPr>
          <p:cNvGrpSpPr/>
          <p:nvPr/>
        </p:nvGrpSpPr>
        <p:grpSpPr>
          <a:xfrm>
            <a:off x="1453855" y="1785801"/>
            <a:ext cx="5065141" cy="4030878"/>
            <a:chOff x="202498" y="210237"/>
            <a:chExt cx="5065141" cy="4030878"/>
          </a:xfrm>
        </p:grpSpPr>
        <p:sp>
          <p:nvSpPr>
            <p:cNvPr id="47" name="Sao: 4 Cánh 35">
              <a:extLst>
                <a:ext uri="{FF2B5EF4-FFF2-40B4-BE49-F238E27FC236}">
                  <a16:creationId xmlns:a16="http://schemas.microsoft.com/office/drawing/2014/main" id="{5DE5B4FA-FAB5-472D-B4A7-ECBD6D48F1B8}"/>
                </a:ext>
              </a:extLst>
            </p:cNvPr>
            <p:cNvSpPr/>
            <p:nvPr/>
          </p:nvSpPr>
          <p:spPr>
            <a:xfrm>
              <a:off x="4025900" y="227808"/>
              <a:ext cx="393700" cy="381791"/>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8" name="Hình Bầu dục 36">
              <a:extLst>
                <a:ext uri="{FF2B5EF4-FFF2-40B4-BE49-F238E27FC236}">
                  <a16:creationId xmlns:a16="http://schemas.microsoft.com/office/drawing/2014/main" id="{B128E1FC-CD2C-4080-9014-C7485E2DD950}"/>
                </a:ext>
              </a:extLst>
            </p:cNvPr>
            <p:cNvSpPr/>
            <p:nvPr/>
          </p:nvSpPr>
          <p:spPr>
            <a:xfrm>
              <a:off x="721030" y="176530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9" name="Hình Bầu dục 135">
              <a:extLst>
                <a:ext uri="{FF2B5EF4-FFF2-40B4-BE49-F238E27FC236}">
                  <a16:creationId xmlns:a16="http://schemas.microsoft.com/office/drawing/2014/main" id="{5FB430B4-D161-4668-8BA2-3C46979AAB6C}"/>
                </a:ext>
              </a:extLst>
            </p:cNvPr>
            <p:cNvSpPr/>
            <p:nvPr/>
          </p:nvSpPr>
          <p:spPr>
            <a:xfrm>
              <a:off x="2321230" y="210237"/>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0" name="Hình Bầu dục 137">
              <a:extLst>
                <a:ext uri="{FF2B5EF4-FFF2-40B4-BE49-F238E27FC236}">
                  <a16:creationId xmlns:a16="http://schemas.microsoft.com/office/drawing/2014/main" id="{327B04C7-2254-453D-906F-3B3C6C9298F4}"/>
                </a:ext>
              </a:extLst>
            </p:cNvPr>
            <p:cNvSpPr/>
            <p:nvPr/>
          </p:nvSpPr>
          <p:spPr>
            <a:xfrm>
              <a:off x="5204139" y="108585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1" name="Hình Bầu dục 138">
              <a:extLst>
                <a:ext uri="{FF2B5EF4-FFF2-40B4-BE49-F238E27FC236}">
                  <a16:creationId xmlns:a16="http://schemas.microsoft.com/office/drawing/2014/main" id="{DB1FBEBC-B90D-43AD-A04B-03895A3D1F13}"/>
                </a:ext>
              </a:extLst>
            </p:cNvPr>
            <p:cNvSpPr/>
            <p:nvPr/>
          </p:nvSpPr>
          <p:spPr>
            <a:xfrm>
              <a:off x="571341" y="3817821"/>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2" name="Sao: 4 Cánh 139">
              <a:extLst>
                <a:ext uri="{FF2B5EF4-FFF2-40B4-BE49-F238E27FC236}">
                  <a16:creationId xmlns:a16="http://schemas.microsoft.com/office/drawing/2014/main" id="{3114CF39-DF1D-484D-80CB-8FA98BDEAEDC}"/>
                </a:ext>
              </a:extLst>
            </p:cNvPr>
            <p:cNvSpPr/>
            <p:nvPr/>
          </p:nvSpPr>
          <p:spPr>
            <a:xfrm>
              <a:off x="202498" y="1149350"/>
              <a:ext cx="311609" cy="242094"/>
            </a:xfrm>
            <a:prstGeom prst="star4">
              <a:avLst/>
            </a:prstGeom>
            <a:no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3" name="Hình Bầu dục 140">
              <a:extLst>
                <a:ext uri="{FF2B5EF4-FFF2-40B4-BE49-F238E27FC236}">
                  <a16:creationId xmlns:a16="http://schemas.microsoft.com/office/drawing/2014/main" id="{1B8CE137-A6C8-4808-8DBC-C629562A62FA}"/>
                </a:ext>
              </a:extLst>
            </p:cNvPr>
            <p:cNvSpPr/>
            <p:nvPr/>
          </p:nvSpPr>
          <p:spPr>
            <a:xfrm>
              <a:off x="1123921" y="335715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4" name="Hình Bầu dục 141">
              <a:extLst>
                <a:ext uri="{FF2B5EF4-FFF2-40B4-BE49-F238E27FC236}">
                  <a16:creationId xmlns:a16="http://schemas.microsoft.com/office/drawing/2014/main" id="{DC69276D-42C9-49C3-AD19-FF615E8DDC67}"/>
                </a:ext>
              </a:extLst>
            </p:cNvPr>
            <p:cNvSpPr/>
            <p:nvPr/>
          </p:nvSpPr>
          <p:spPr>
            <a:xfrm>
              <a:off x="1656827" y="4177615"/>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55" name="Hình Bầu dục 142">
            <a:extLst>
              <a:ext uri="{FF2B5EF4-FFF2-40B4-BE49-F238E27FC236}">
                <a16:creationId xmlns:a16="http://schemas.microsoft.com/office/drawing/2014/main" id="{F96698D4-5C66-42EA-8CE0-8FCCEE220A78}"/>
              </a:ext>
            </a:extLst>
          </p:cNvPr>
          <p:cNvSpPr/>
          <p:nvPr/>
        </p:nvSpPr>
        <p:spPr>
          <a:xfrm>
            <a:off x="6055296" y="5032390"/>
            <a:ext cx="63500" cy="63500"/>
          </a:xfrm>
          <a:prstGeom prst="ellipse">
            <a:avLst/>
          </a:prstGeom>
          <a:solidFill>
            <a:srgbClr val="FFFBF5"/>
          </a:solidFill>
          <a:ln>
            <a:solidFill>
              <a:srgbClr val="FFFB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56" name="Hình ảnh 143">
            <a:extLst>
              <a:ext uri="{FF2B5EF4-FFF2-40B4-BE49-F238E27FC236}">
                <a16:creationId xmlns:a16="http://schemas.microsoft.com/office/drawing/2014/main" id="{1521D546-CB76-4903-BD5B-8CD345AF8F2B}"/>
              </a:ext>
            </a:extLst>
          </p:cNvPr>
          <p:cNvPicPr>
            <a:picLocks noChangeAspect="1"/>
          </p:cNvPicPr>
          <p:nvPr/>
        </p:nvPicPr>
        <p:blipFill rotWithShape="1">
          <a:blip r:embed="rId8">
            <a:alphaModFix/>
          </a:blip>
          <a:srcRect l="58195" t="57297" r="4979" b="6072"/>
          <a:stretch/>
        </p:blipFill>
        <p:spPr>
          <a:xfrm>
            <a:off x="4880845" y="3767332"/>
            <a:ext cx="2412402" cy="1349828"/>
          </a:xfrm>
          <a:prstGeom prst="rect">
            <a:avLst/>
          </a:prstGeom>
        </p:spPr>
      </p:pic>
      <p:sp>
        <p:nvSpPr>
          <p:cNvPr id="60" name="Hình chữ nhật: Góc Tròn 5">
            <a:extLst>
              <a:ext uri="{FF2B5EF4-FFF2-40B4-BE49-F238E27FC236}">
                <a16:creationId xmlns:a16="http://schemas.microsoft.com/office/drawing/2014/main" id="{26F26FE3-DDA9-4023-9EDA-DF0F2C267214}"/>
              </a:ext>
            </a:extLst>
          </p:cNvPr>
          <p:cNvSpPr/>
          <p:nvPr/>
        </p:nvSpPr>
        <p:spPr>
          <a:xfrm>
            <a:off x="2081935" y="1414496"/>
            <a:ext cx="7704521" cy="4067629"/>
          </a:xfrm>
          <a:prstGeom prst="roundRect">
            <a:avLst/>
          </a:prstGeom>
          <a:solidFill>
            <a:srgbClr val="FFFBF5">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4" name="Hình ảnh 15">
            <a:extLst>
              <a:ext uri="{FF2B5EF4-FFF2-40B4-BE49-F238E27FC236}">
                <a16:creationId xmlns:a16="http://schemas.microsoft.com/office/drawing/2014/main" id="{2DC5582C-D206-4B05-B1BE-2E11D33977FD}"/>
              </a:ext>
            </a:extLst>
          </p:cNvPr>
          <p:cNvPicPr>
            <a:picLocks noChangeAspect="1"/>
          </p:cNvPicPr>
          <p:nvPr/>
        </p:nvPicPr>
        <p:blipFill rotWithShape="1">
          <a:blip r:embed="rId9">
            <a:duotone>
              <a:prstClr val="black"/>
              <a:schemeClr val="accent2">
                <a:tint val="45000"/>
                <a:satMod val="400000"/>
              </a:schemeClr>
            </a:duotone>
          </a:blip>
          <a:srcRect l="30733" t="17245" r="31093" b="25560"/>
          <a:stretch/>
        </p:blipFill>
        <p:spPr>
          <a:xfrm>
            <a:off x="4448349" y="2754629"/>
            <a:ext cx="2844898" cy="622185"/>
          </a:xfrm>
          <a:prstGeom prst="rect">
            <a:avLst/>
          </a:prstGeom>
        </p:spPr>
      </p:pic>
      <p:sp>
        <p:nvSpPr>
          <p:cNvPr id="66" name="Hộp Văn bản 30">
            <a:extLst>
              <a:ext uri="{FF2B5EF4-FFF2-40B4-BE49-F238E27FC236}">
                <a16:creationId xmlns:a16="http://schemas.microsoft.com/office/drawing/2014/main" id="{737B46A2-E0C9-4593-8EB2-D1995F5A66BC}"/>
              </a:ext>
            </a:extLst>
          </p:cNvPr>
          <p:cNvSpPr txBox="1"/>
          <p:nvPr/>
        </p:nvSpPr>
        <p:spPr>
          <a:xfrm>
            <a:off x="2698945" y="1830728"/>
            <a:ext cx="665736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Thứ</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tháng</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 </a:t>
            </a:r>
            <a:r>
              <a:rPr kumimoji="0" lang="en-US" sz="4000" b="1" i="0" u="none" strike="noStrike" kern="1200" cap="none" spc="0" normalizeH="0" baseline="0" noProof="0" dirty="0" err="1">
                <a:ln>
                  <a:noFill/>
                </a:ln>
                <a:solidFill>
                  <a:srgbClr val="0071C2"/>
                </a:solidFill>
                <a:effectLst/>
                <a:uLnTx/>
                <a:uFillTx/>
                <a:latin typeface="Calibri" panose="020F0502020204030204" pitchFamily="34" charset="0"/>
                <a:cs typeface="Calibri" panose="020F0502020204030204" pitchFamily="34" charset="0"/>
              </a:rPr>
              <a:t>năm</a:t>
            </a:r>
            <a:r>
              <a:rPr kumimoji="0" lang="en-US" sz="4000" b="1" i="0" u="none" strike="noStrike" kern="1200" cap="none" spc="0" normalizeH="0" baseline="0" noProof="0" dirty="0">
                <a:ln>
                  <a:noFill/>
                </a:ln>
                <a:solidFill>
                  <a:srgbClr val="0071C2"/>
                </a:solidFill>
                <a:effectLst/>
                <a:uLnTx/>
                <a:uFillTx/>
                <a:latin typeface="Calibri" panose="020F0502020204030204" pitchFamily="34" charset="0"/>
                <a:cs typeface="Calibri" panose="020F0502020204030204" pitchFamily="34" charset="0"/>
              </a:rPr>
              <a:t> …</a:t>
            </a:r>
          </a:p>
        </p:txBody>
      </p:sp>
      <p:pic>
        <p:nvPicPr>
          <p:cNvPr id="67" name="图片 10">
            <a:extLst>
              <a:ext uri="{FF2B5EF4-FFF2-40B4-BE49-F238E27FC236}">
                <a16:creationId xmlns:a16="http://schemas.microsoft.com/office/drawing/2014/main" id="{3DB23265-175E-4292-962D-28A414CFDF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152" y="4662478"/>
            <a:ext cx="2277384" cy="2227943"/>
          </a:xfrm>
          <a:prstGeom prst="rect">
            <a:avLst/>
          </a:prstGeom>
        </p:spPr>
      </p:pic>
      <p:pic>
        <p:nvPicPr>
          <p:cNvPr id="68" name="图片 11">
            <a:extLst>
              <a:ext uri="{FF2B5EF4-FFF2-40B4-BE49-F238E27FC236}">
                <a16:creationId xmlns:a16="http://schemas.microsoft.com/office/drawing/2014/main" id="{772E0674-10F1-49D5-8FBD-A3A74C0DA6A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99234" y="4880195"/>
            <a:ext cx="1427614" cy="2227943"/>
          </a:xfrm>
          <a:prstGeom prst="rect">
            <a:avLst/>
          </a:prstGeom>
        </p:spPr>
      </p:pic>
      <p:grpSp>
        <p:nvGrpSpPr>
          <p:cNvPr id="69" name="组合 15">
            <a:extLst>
              <a:ext uri="{FF2B5EF4-FFF2-40B4-BE49-F238E27FC236}">
                <a16:creationId xmlns:a16="http://schemas.microsoft.com/office/drawing/2014/main" id="{CA41C05A-9C7F-4140-8266-240E6861C71E}"/>
              </a:ext>
            </a:extLst>
          </p:cNvPr>
          <p:cNvGrpSpPr/>
          <p:nvPr/>
        </p:nvGrpSpPr>
        <p:grpSpPr>
          <a:xfrm>
            <a:off x="-65151" y="5671766"/>
            <a:ext cx="12191999" cy="1113427"/>
            <a:chOff x="1" y="5605056"/>
            <a:chExt cx="13719705" cy="1252944"/>
          </a:xfrm>
        </p:grpSpPr>
        <p:pic>
          <p:nvPicPr>
            <p:cNvPr id="70" name="图片 16">
              <a:extLst>
                <a:ext uri="{FF2B5EF4-FFF2-40B4-BE49-F238E27FC236}">
                  <a16:creationId xmlns:a16="http://schemas.microsoft.com/office/drawing/2014/main" id="{60CA2495-DA1D-4B09-9AAE-24D6A1AE9E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71" name="图片 17">
              <a:extLst>
                <a:ext uri="{FF2B5EF4-FFF2-40B4-BE49-F238E27FC236}">
                  <a16:creationId xmlns:a16="http://schemas.microsoft.com/office/drawing/2014/main" id="{CC9B277E-02B4-4A93-843C-B61D211DCF7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7" name="Picture 6">
            <a:extLst>
              <a:ext uri="{FF2B5EF4-FFF2-40B4-BE49-F238E27FC236}">
                <a16:creationId xmlns:a16="http://schemas.microsoft.com/office/drawing/2014/main" id="{257270FA-7A20-551D-F871-8DBC92C7FB84}"/>
              </a:ext>
            </a:extLst>
          </p:cNvPr>
          <p:cNvPicPr>
            <a:picLocks noChangeAspect="1"/>
          </p:cNvPicPr>
          <p:nvPr/>
        </p:nvPicPr>
        <p:blipFill>
          <a:blip r:embed="rId13"/>
          <a:stretch>
            <a:fillRect/>
          </a:stretch>
        </p:blipFill>
        <p:spPr>
          <a:xfrm>
            <a:off x="2540196" y="3553499"/>
            <a:ext cx="7187807" cy="2017951"/>
          </a:xfrm>
          <a:prstGeom prst="rect">
            <a:avLst/>
          </a:prstGeom>
        </p:spPr>
      </p:pic>
      <p:pic>
        <p:nvPicPr>
          <p:cNvPr id="13" name="Picture 12">
            <a:extLst>
              <a:ext uri="{FF2B5EF4-FFF2-40B4-BE49-F238E27FC236}">
                <a16:creationId xmlns:a16="http://schemas.microsoft.com/office/drawing/2014/main" id="{B9DA7832-7042-8A59-4517-87CE3CE76F36}"/>
              </a:ext>
            </a:extLst>
          </p:cNvPr>
          <p:cNvPicPr>
            <a:picLocks noChangeAspect="1"/>
          </p:cNvPicPr>
          <p:nvPr/>
        </p:nvPicPr>
        <p:blipFill>
          <a:blip r:embed="rId14"/>
          <a:stretch>
            <a:fillRect/>
          </a:stretch>
        </p:blipFill>
        <p:spPr>
          <a:xfrm>
            <a:off x="595780" y="1898798"/>
            <a:ext cx="2389839" cy="2450804"/>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0" presetClass="path" presetSubtype="0" repeatCount="indefinite" accel="50000" decel="50000" autoRev="1" fill="hold" nodeType="withEffect">
                                  <p:stCondLst>
                                    <p:cond delay="0"/>
                                  </p:stCondLst>
                                  <p:childTnLst>
                                    <p:animMotion origin="layout" path="M 0 0 L -0.736771 0.321019 " pathEditMode="relative" rAng="0" ptsTypes="">
                                      <p:cBhvr>
                                        <p:cTn id="9" dur="5000" fill="hold"/>
                                        <p:tgtEl>
                                          <p:spTgt spid="45"/>
                                        </p:tgtEl>
                                        <p:attrNameLst>
                                          <p:attrName>ppt_x</p:attrName>
                                          <p:attrName>ppt_y</p:attrName>
                                        </p:attrNameLst>
                                      </p:cBhvr>
                                      <p:rCtr x="-30300" y="14100"/>
                                    </p:animMotion>
                                  </p:childTnLst>
                                </p:cTn>
                              </p:par>
                              <p:par>
                                <p:cTn id="10" presetID="0" presetClass="path" presetSubtype="0" repeatCount="indefinite" accel="50000" decel="50000" autoRev="1" fill="hold" nodeType="withEffect">
                                  <p:stCondLst>
                                    <p:cond delay="0"/>
                                  </p:stCondLst>
                                  <p:childTnLst>
                                    <p:animMotion origin="layout" path="M 0 0 L -0.334219 0.0738889 " pathEditMode="relative" ptsTypes="">
                                      <p:cBhvr>
                                        <p:cTn id="11" dur="5000" fill="hold"/>
                                        <p:tgtEl>
                                          <p:spTgt spid="46"/>
                                        </p:tgtEl>
                                        <p:attrNameLst>
                                          <p:attrName>ppt_x</p:attrName>
                                          <p:attrName>ppt_y</p:attrName>
                                        </p:attrNameLst>
                                      </p:cBhvr>
                                    </p:animMotion>
                                  </p:childTnLst>
                                </p:cTn>
                              </p:par>
                              <p:par>
                                <p:cTn id="12" presetID="0" presetClass="path" presetSubtype="0" repeatCount="indefinite" accel="50000" decel="50000" autoRev="1" fill="hold" nodeType="withEffect">
                                  <p:stCondLst>
                                    <p:cond delay="0"/>
                                  </p:stCondLst>
                                  <p:childTnLst>
                                    <p:animMotion origin="layout" path="M 0 0 L 0.49599 -0.0471296 " pathEditMode="relative" ptsTypes="">
                                      <p:cBhvr>
                                        <p:cTn id="13" dur="5000" fill="hold"/>
                                        <p:tgtEl>
                                          <p:spTgt spid="43"/>
                                        </p:tgtEl>
                                        <p:attrNameLst>
                                          <p:attrName>ppt_x</p:attrName>
                                          <p:attrName>ppt_y</p:attrName>
                                        </p:attrNameLst>
                                      </p:cBhvr>
                                    </p:animMotion>
                                  </p:childTnLst>
                                </p:cTn>
                              </p:par>
                              <p:par>
                                <p:cTn id="14" presetID="0" presetClass="path" presetSubtype="0" repeatCount="indefinite" accel="50000" decel="50000" autoRev="1" fill="hold" nodeType="withEffect">
                                  <p:stCondLst>
                                    <p:cond delay="0"/>
                                  </p:stCondLst>
                                  <p:childTnLst>
                                    <p:animMotion origin="layout" path="M 0 0 L 0.158281 0.36 " pathEditMode="relative" ptsTypes="">
                                      <p:cBhvr>
                                        <p:cTn id="15" dur="5000" fill="hold"/>
                                        <p:tgtEl>
                                          <p:spTgt spid="44"/>
                                        </p:tgtEl>
                                        <p:attrNameLst>
                                          <p:attrName>ppt_x</p:attrName>
                                          <p:attrName>ppt_y</p:attrName>
                                        </p:attrNameLst>
                                      </p:cBhvr>
                                    </p:animMotion>
                                  </p:childTnLst>
                                </p:cTn>
                              </p:par>
                              <p:par>
                                <p:cTn id="16" presetID="53" presetClass="entr" presetSubtype="16"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1000" fill="hold"/>
                                        <p:tgtEl>
                                          <p:spTgt spid="40"/>
                                        </p:tgtEl>
                                        <p:attrNameLst>
                                          <p:attrName>ppt_w</p:attrName>
                                        </p:attrNameLst>
                                      </p:cBhvr>
                                      <p:tavLst>
                                        <p:tav tm="0">
                                          <p:val>
                                            <p:fltVal val="0"/>
                                          </p:val>
                                        </p:tav>
                                        <p:tav tm="100000">
                                          <p:val>
                                            <p:strVal val="#ppt_w"/>
                                          </p:val>
                                        </p:tav>
                                      </p:tavLst>
                                    </p:anim>
                                    <p:anim calcmode="lin" valueType="num">
                                      <p:cBhvr>
                                        <p:cTn id="19" dur="1000" fill="hold"/>
                                        <p:tgtEl>
                                          <p:spTgt spid="40"/>
                                        </p:tgtEl>
                                        <p:attrNameLst>
                                          <p:attrName>ppt_h</p:attrName>
                                        </p:attrNameLst>
                                      </p:cBhvr>
                                      <p:tavLst>
                                        <p:tav tm="0">
                                          <p:val>
                                            <p:fltVal val="0"/>
                                          </p:val>
                                        </p:tav>
                                        <p:tav tm="100000">
                                          <p:val>
                                            <p:strVal val="#ppt_h"/>
                                          </p:val>
                                        </p:tav>
                                      </p:tavLst>
                                    </p:anim>
                                    <p:animEffect transition="in" filter="fade">
                                      <p:cBhvr>
                                        <p:cTn id="20" dur="1000"/>
                                        <p:tgtEl>
                                          <p:spTgt spid="40"/>
                                        </p:tgtEl>
                                      </p:cBhvr>
                                    </p:animEffect>
                                  </p:childTnLst>
                                </p:cTn>
                              </p:par>
                              <p:par>
                                <p:cTn id="21" presetID="2" presetClass="entr" presetSubtype="2" fill="hold" nodeType="withEffect">
                                  <p:stCondLst>
                                    <p:cond delay="0"/>
                                  </p:stCondLst>
                                  <p:childTnLst>
                                    <p:set>
                                      <p:cBhvr>
                                        <p:cTn id="22" dur="1" fill="hold">
                                          <p:stCondLst>
                                            <p:cond delay="0"/>
                                          </p:stCondLst>
                                        </p:cTn>
                                        <p:tgtEl>
                                          <p:spTgt spid="56"/>
                                        </p:tgtEl>
                                        <p:attrNameLst>
                                          <p:attrName>style.visibility</p:attrName>
                                        </p:attrNameLst>
                                      </p:cBhvr>
                                      <p:to>
                                        <p:strVal val="visible"/>
                                      </p:to>
                                    </p:set>
                                    <p:anim calcmode="lin" valueType="num">
                                      <p:cBhvr additive="base">
                                        <p:cTn id="23" dur="500" fill="hold"/>
                                        <p:tgtEl>
                                          <p:spTgt spid="56"/>
                                        </p:tgtEl>
                                        <p:attrNameLst>
                                          <p:attrName>ppt_x</p:attrName>
                                        </p:attrNameLst>
                                      </p:cBhvr>
                                      <p:tavLst>
                                        <p:tav tm="0">
                                          <p:val>
                                            <p:strVal val="1+#ppt_w/2"/>
                                          </p:val>
                                        </p:tav>
                                        <p:tav tm="100000">
                                          <p:val>
                                            <p:strVal val="#ppt_x"/>
                                          </p:val>
                                        </p:tav>
                                      </p:tavLst>
                                    </p:anim>
                                    <p:anim calcmode="lin" valueType="num">
                                      <p:cBhvr additive="base">
                                        <p:cTn id="24" dur="500" fill="hold"/>
                                        <p:tgtEl>
                                          <p:spTgt spid="5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0-#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1+#ppt_w/2"/>
                                          </p:val>
                                        </p:tav>
                                        <p:tav tm="100000">
                                          <p:val>
                                            <p:strVal val="#ppt_x"/>
                                          </p:val>
                                        </p:tav>
                                      </p:tavLst>
                                    </p:anim>
                                    <p:anim calcmode="lin" valueType="num">
                                      <p:cBhvr additive="base">
                                        <p:cTn id="32" dur="500" fill="hold"/>
                                        <p:tgtEl>
                                          <p:spTgt spid="36"/>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 calcmode="lin" valueType="num">
                                      <p:cBhvr additive="base">
                                        <p:cTn id="35" dur="500" fill="hold"/>
                                        <p:tgtEl>
                                          <p:spTgt spid="35"/>
                                        </p:tgtEl>
                                        <p:attrNameLst>
                                          <p:attrName>ppt_x</p:attrName>
                                        </p:attrNameLst>
                                      </p:cBhvr>
                                      <p:tavLst>
                                        <p:tav tm="0">
                                          <p:val>
                                            <p:strVal val="0-#ppt_w/2"/>
                                          </p:val>
                                        </p:tav>
                                        <p:tav tm="100000">
                                          <p:val>
                                            <p:strVal val="#ppt_x"/>
                                          </p:val>
                                        </p:tav>
                                      </p:tavLst>
                                    </p:anim>
                                    <p:anim calcmode="lin" valueType="num">
                                      <p:cBhvr additive="base">
                                        <p:cTn id="36" dur="500" fill="hold"/>
                                        <p:tgtEl>
                                          <p:spTgt spid="3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additive="base">
                                        <p:cTn id="39" dur="500" fill="hold"/>
                                        <p:tgtEl>
                                          <p:spTgt spid="31"/>
                                        </p:tgtEl>
                                        <p:attrNameLst>
                                          <p:attrName>ppt_x</p:attrName>
                                        </p:attrNameLst>
                                      </p:cBhvr>
                                      <p:tavLst>
                                        <p:tav tm="0">
                                          <p:val>
                                            <p:strVal val="1+#ppt_w/2"/>
                                          </p:val>
                                        </p:tav>
                                        <p:tav tm="100000">
                                          <p:val>
                                            <p:strVal val="#ppt_x"/>
                                          </p:val>
                                        </p:tav>
                                      </p:tavLst>
                                    </p:anim>
                                    <p:anim calcmode="lin" valueType="num">
                                      <p:cBhvr additive="base">
                                        <p:cTn id="40" dur="500" fill="hold"/>
                                        <p:tgtEl>
                                          <p:spTgt spid="31"/>
                                        </p:tgtEl>
                                        <p:attrNameLst>
                                          <p:attrName>ppt_y</p:attrName>
                                        </p:attrNameLst>
                                      </p:cBhvr>
                                      <p:tavLst>
                                        <p:tav tm="0">
                                          <p:val>
                                            <p:strVal val="#ppt_y"/>
                                          </p:val>
                                        </p:tav>
                                        <p:tav tm="100000">
                                          <p:val>
                                            <p:strVal val="#ppt_y"/>
                                          </p:val>
                                        </p:tav>
                                      </p:tavLst>
                                    </p:anim>
                                  </p:childTnLst>
                                </p:cTn>
                              </p:par>
                              <p:par>
                                <p:cTn id="41" presetID="14" presetClass="entr" presetSubtype="10" fill="hold" grpId="0" nodeType="withEffect">
                                  <p:stCondLst>
                                    <p:cond delay="0"/>
                                  </p:stCondLst>
                                  <p:childTnLst>
                                    <p:set>
                                      <p:cBhvr>
                                        <p:cTn id="42" dur="1" fill="hold">
                                          <p:stCondLst>
                                            <p:cond delay="0"/>
                                          </p:stCondLst>
                                        </p:cTn>
                                        <p:tgtEl>
                                          <p:spTgt spid="60"/>
                                        </p:tgtEl>
                                        <p:attrNameLst>
                                          <p:attrName>style.visibility</p:attrName>
                                        </p:attrNameLst>
                                      </p:cBhvr>
                                      <p:to>
                                        <p:strVal val="visible"/>
                                      </p:to>
                                    </p:set>
                                    <p:animEffect transition="in" filter="randombar(horizontal)">
                                      <p:cBhvr>
                                        <p:cTn id="43" dur="500"/>
                                        <p:tgtEl>
                                          <p:spTgt spid="60"/>
                                        </p:tgtEl>
                                      </p:cBhvr>
                                    </p:animEffect>
                                  </p:childTnLst>
                                </p:cTn>
                              </p:par>
                              <p:par>
                                <p:cTn id="44" presetID="26" presetClass="entr" presetSubtype="0"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down)">
                                      <p:cBhvr>
                                        <p:cTn id="46" dur="580">
                                          <p:stCondLst>
                                            <p:cond delay="0"/>
                                          </p:stCondLst>
                                        </p:cTn>
                                        <p:tgtEl>
                                          <p:spTgt spid="66"/>
                                        </p:tgtEl>
                                      </p:cBhvr>
                                    </p:animEffect>
                                    <p:anim calcmode="lin" valueType="num">
                                      <p:cBhvr>
                                        <p:cTn id="47"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52" dur="26">
                                          <p:stCondLst>
                                            <p:cond delay="650"/>
                                          </p:stCondLst>
                                        </p:cTn>
                                        <p:tgtEl>
                                          <p:spTgt spid="66"/>
                                        </p:tgtEl>
                                      </p:cBhvr>
                                      <p:to x="100000" y="60000"/>
                                    </p:animScale>
                                    <p:animScale>
                                      <p:cBhvr>
                                        <p:cTn id="53" dur="166" decel="50000">
                                          <p:stCondLst>
                                            <p:cond delay="676"/>
                                          </p:stCondLst>
                                        </p:cTn>
                                        <p:tgtEl>
                                          <p:spTgt spid="66"/>
                                        </p:tgtEl>
                                      </p:cBhvr>
                                      <p:to x="100000" y="100000"/>
                                    </p:animScale>
                                    <p:animScale>
                                      <p:cBhvr>
                                        <p:cTn id="54" dur="26">
                                          <p:stCondLst>
                                            <p:cond delay="1312"/>
                                          </p:stCondLst>
                                        </p:cTn>
                                        <p:tgtEl>
                                          <p:spTgt spid="66"/>
                                        </p:tgtEl>
                                      </p:cBhvr>
                                      <p:to x="100000" y="80000"/>
                                    </p:animScale>
                                    <p:animScale>
                                      <p:cBhvr>
                                        <p:cTn id="55" dur="166" decel="50000">
                                          <p:stCondLst>
                                            <p:cond delay="1338"/>
                                          </p:stCondLst>
                                        </p:cTn>
                                        <p:tgtEl>
                                          <p:spTgt spid="66"/>
                                        </p:tgtEl>
                                      </p:cBhvr>
                                      <p:to x="100000" y="100000"/>
                                    </p:animScale>
                                    <p:animScale>
                                      <p:cBhvr>
                                        <p:cTn id="56" dur="26">
                                          <p:stCondLst>
                                            <p:cond delay="1642"/>
                                          </p:stCondLst>
                                        </p:cTn>
                                        <p:tgtEl>
                                          <p:spTgt spid="66"/>
                                        </p:tgtEl>
                                      </p:cBhvr>
                                      <p:to x="100000" y="90000"/>
                                    </p:animScale>
                                    <p:animScale>
                                      <p:cBhvr>
                                        <p:cTn id="57" dur="166" decel="50000">
                                          <p:stCondLst>
                                            <p:cond delay="1668"/>
                                          </p:stCondLst>
                                        </p:cTn>
                                        <p:tgtEl>
                                          <p:spTgt spid="66"/>
                                        </p:tgtEl>
                                      </p:cBhvr>
                                      <p:to x="100000" y="100000"/>
                                    </p:animScale>
                                    <p:animScale>
                                      <p:cBhvr>
                                        <p:cTn id="58" dur="26">
                                          <p:stCondLst>
                                            <p:cond delay="1808"/>
                                          </p:stCondLst>
                                        </p:cTn>
                                        <p:tgtEl>
                                          <p:spTgt spid="66"/>
                                        </p:tgtEl>
                                      </p:cBhvr>
                                      <p:to x="100000" y="95000"/>
                                    </p:animScale>
                                    <p:animScale>
                                      <p:cBhvr>
                                        <p:cTn id="59" dur="166" decel="50000">
                                          <p:stCondLst>
                                            <p:cond delay="1834"/>
                                          </p:stCondLst>
                                        </p:cTn>
                                        <p:tgtEl>
                                          <p:spTgt spid="66"/>
                                        </p:tgtEl>
                                      </p:cBhvr>
                                      <p:to x="100000" y="100000"/>
                                    </p:animScale>
                                  </p:childTnLst>
                                </p:cTn>
                              </p:par>
                              <p:par>
                                <p:cTn id="60" presetID="26" presetClass="entr" presetSubtype="0" fill="hold" nodeType="with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wipe(down)">
                                      <p:cBhvr>
                                        <p:cTn id="62" dur="580">
                                          <p:stCondLst>
                                            <p:cond delay="0"/>
                                          </p:stCondLst>
                                        </p:cTn>
                                        <p:tgtEl>
                                          <p:spTgt spid="64"/>
                                        </p:tgtEl>
                                      </p:cBhvr>
                                    </p:animEffect>
                                    <p:anim calcmode="lin" valueType="num">
                                      <p:cBhvr>
                                        <p:cTn id="63" dur="1822" tmFilter="0,0; 0.14,0.36; 0.43,0.73; 0.71,0.91; 1.0,1.0">
                                          <p:stCondLst>
                                            <p:cond delay="0"/>
                                          </p:stCondLst>
                                        </p:cTn>
                                        <p:tgtEl>
                                          <p:spTgt spid="64"/>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64"/>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64"/>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64"/>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64"/>
                                        </p:tgtEl>
                                        <p:attrNameLst>
                                          <p:attrName>ppt_y</p:attrName>
                                        </p:attrNameLst>
                                      </p:cBhvr>
                                      <p:tavLst>
                                        <p:tav tm="0" fmla="#ppt_y-sin(pi*$)/81">
                                          <p:val>
                                            <p:fltVal val="0"/>
                                          </p:val>
                                        </p:tav>
                                        <p:tav tm="100000">
                                          <p:val>
                                            <p:fltVal val="1"/>
                                          </p:val>
                                        </p:tav>
                                      </p:tavLst>
                                    </p:anim>
                                    <p:animScale>
                                      <p:cBhvr>
                                        <p:cTn id="68" dur="26">
                                          <p:stCondLst>
                                            <p:cond delay="650"/>
                                          </p:stCondLst>
                                        </p:cTn>
                                        <p:tgtEl>
                                          <p:spTgt spid="64"/>
                                        </p:tgtEl>
                                      </p:cBhvr>
                                      <p:to x="100000" y="60000"/>
                                    </p:animScale>
                                    <p:animScale>
                                      <p:cBhvr>
                                        <p:cTn id="69" dur="166" decel="50000">
                                          <p:stCondLst>
                                            <p:cond delay="676"/>
                                          </p:stCondLst>
                                        </p:cTn>
                                        <p:tgtEl>
                                          <p:spTgt spid="64"/>
                                        </p:tgtEl>
                                      </p:cBhvr>
                                      <p:to x="100000" y="100000"/>
                                    </p:animScale>
                                    <p:animScale>
                                      <p:cBhvr>
                                        <p:cTn id="70" dur="26">
                                          <p:stCondLst>
                                            <p:cond delay="1312"/>
                                          </p:stCondLst>
                                        </p:cTn>
                                        <p:tgtEl>
                                          <p:spTgt spid="64"/>
                                        </p:tgtEl>
                                      </p:cBhvr>
                                      <p:to x="100000" y="80000"/>
                                    </p:animScale>
                                    <p:animScale>
                                      <p:cBhvr>
                                        <p:cTn id="71" dur="166" decel="50000">
                                          <p:stCondLst>
                                            <p:cond delay="1338"/>
                                          </p:stCondLst>
                                        </p:cTn>
                                        <p:tgtEl>
                                          <p:spTgt spid="64"/>
                                        </p:tgtEl>
                                      </p:cBhvr>
                                      <p:to x="100000" y="100000"/>
                                    </p:animScale>
                                    <p:animScale>
                                      <p:cBhvr>
                                        <p:cTn id="72" dur="26">
                                          <p:stCondLst>
                                            <p:cond delay="1642"/>
                                          </p:stCondLst>
                                        </p:cTn>
                                        <p:tgtEl>
                                          <p:spTgt spid="64"/>
                                        </p:tgtEl>
                                      </p:cBhvr>
                                      <p:to x="100000" y="90000"/>
                                    </p:animScale>
                                    <p:animScale>
                                      <p:cBhvr>
                                        <p:cTn id="73" dur="166" decel="50000">
                                          <p:stCondLst>
                                            <p:cond delay="1668"/>
                                          </p:stCondLst>
                                        </p:cTn>
                                        <p:tgtEl>
                                          <p:spTgt spid="64"/>
                                        </p:tgtEl>
                                      </p:cBhvr>
                                      <p:to x="100000" y="100000"/>
                                    </p:animScale>
                                    <p:animScale>
                                      <p:cBhvr>
                                        <p:cTn id="74" dur="26">
                                          <p:stCondLst>
                                            <p:cond delay="1808"/>
                                          </p:stCondLst>
                                        </p:cTn>
                                        <p:tgtEl>
                                          <p:spTgt spid="64"/>
                                        </p:tgtEl>
                                      </p:cBhvr>
                                      <p:to x="100000" y="95000"/>
                                    </p:animScale>
                                    <p:animScale>
                                      <p:cBhvr>
                                        <p:cTn id="75" dur="166" decel="50000">
                                          <p:stCondLst>
                                            <p:cond delay="1834"/>
                                          </p:stCondLst>
                                        </p:cTn>
                                        <p:tgtEl>
                                          <p:spTgt spid="64"/>
                                        </p:tgtEl>
                                      </p:cBhvr>
                                      <p:to x="100000" y="100000"/>
                                    </p:animScale>
                                  </p:childTnLst>
                                </p:cTn>
                              </p:par>
                              <p:par>
                                <p:cTn id="76" presetID="9" presetClass="entr" presetSubtype="0" fill="hold" nodeType="withEffect">
                                  <p:stCondLst>
                                    <p:cond delay="0"/>
                                  </p:stCondLst>
                                  <p:childTnLst>
                                    <p:set>
                                      <p:cBhvr>
                                        <p:cTn id="77" dur="1" fill="hold">
                                          <p:stCondLst>
                                            <p:cond delay="0"/>
                                          </p:stCondLst>
                                        </p:cTn>
                                        <p:tgtEl>
                                          <p:spTgt spid="73"/>
                                        </p:tgtEl>
                                        <p:attrNameLst>
                                          <p:attrName>style.visibility</p:attrName>
                                        </p:attrNameLst>
                                      </p:cBhvr>
                                      <p:to>
                                        <p:strVal val="visible"/>
                                      </p:to>
                                    </p:set>
                                    <p:animEffect transition="in" filter="dissolve">
                                      <p:cBhvr>
                                        <p:cTn id="78" dur="1000"/>
                                        <p:tgtEl>
                                          <p:spTgt spid="73"/>
                                        </p:tgtEl>
                                      </p:cBhvr>
                                    </p:animEffect>
                                  </p:childTnLst>
                                </p:cTn>
                              </p:par>
                              <p:par>
                                <p:cTn id="79" presetID="22" presetClass="entr" presetSubtype="4" fill="hold" nodeType="withEffect">
                                  <p:stCondLst>
                                    <p:cond delay="0"/>
                                  </p:stCondLst>
                                  <p:childTnLst>
                                    <p:set>
                                      <p:cBhvr>
                                        <p:cTn id="80" dur="1" fill="hold">
                                          <p:stCondLst>
                                            <p:cond delay="0"/>
                                          </p:stCondLst>
                                        </p:cTn>
                                        <p:tgtEl>
                                          <p:spTgt spid="45"/>
                                        </p:tgtEl>
                                        <p:attrNameLst>
                                          <p:attrName>style.visibility</p:attrName>
                                        </p:attrNameLst>
                                      </p:cBhvr>
                                      <p:to>
                                        <p:strVal val="visible"/>
                                      </p:to>
                                    </p:set>
                                    <p:animEffect transition="in" filter="wipe(down)">
                                      <p:cBhvr>
                                        <p:cTn id="81" dur="500"/>
                                        <p:tgtEl>
                                          <p:spTgt spid="45"/>
                                        </p:tgtEl>
                                      </p:cBhvr>
                                    </p:animEffect>
                                  </p:childTnLst>
                                </p:cTn>
                              </p:par>
                              <p:par>
                                <p:cTn id="82" presetID="22" presetClass="entr" presetSubtype="4"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wipe(down)">
                                      <p:cBhvr>
                                        <p:cTn id="84" dur="500"/>
                                        <p:tgtEl>
                                          <p:spTgt spid="46"/>
                                        </p:tgtEl>
                                      </p:cBhvr>
                                    </p:animEffect>
                                  </p:childTnLst>
                                </p:cTn>
                              </p:par>
                              <p:par>
                                <p:cTn id="85" presetID="22" presetClass="entr" presetSubtype="4" fill="hold"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par>
                                <p:cTn id="88" presetID="22" presetClass="entr" presetSubtype="4"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wipe(down)">
                                      <p:cBhvr>
                                        <p:cTn id="90" dur="500"/>
                                        <p:tgtEl>
                                          <p:spTgt spid="34"/>
                                        </p:tgtEl>
                                      </p:cBhvr>
                                    </p:animEffect>
                                  </p:childTnLst>
                                </p:cTn>
                              </p:par>
                              <p:par>
                                <p:cTn id="91" presetID="22" presetClass="entr" presetSubtype="4"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wipe(down)">
                                      <p:cBhvr>
                                        <p:cTn id="93" dur="500"/>
                                        <p:tgtEl>
                                          <p:spTgt spid="31"/>
                                        </p:tgtEl>
                                      </p:cBhvr>
                                    </p:animEffect>
                                  </p:childTnLst>
                                </p:cTn>
                              </p:par>
                              <p:par>
                                <p:cTn id="94" presetID="22" presetClass="entr" presetSubtype="4" fill="hold" nodeType="withEffect">
                                  <p:stCondLst>
                                    <p:cond delay="0"/>
                                  </p:stCondLst>
                                  <p:childTnLst>
                                    <p:set>
                                      <p:cBhvr>
                                        <p:cTn id="95" dur="1" fill="hold">
                                          <p:stCondLst>
                                            <p:cond delay="0"/>
                                          </p:stCondLst>
                                        </p:cTn>
                                        <p:tgtEl>
                                          <p:spTgt spid="64"/>
                                        </p:tgtEl>
                                        <p:attrNameLst>
                                          <p:attrName>style.visibility</p:attrName>
                                        </p:attrNameLst>
                                      </p:cBhvr>
                                      <p:to>
                                        <p:strVal val="visible"/>
                                      </p:to>
                                    </p:set>
                                    <p:animEffect transition="in" filter="wipe(down)">
                                      <p:cBhvr>
                                        <p:cTn id="96" dur="500"/>
                                        <p:tgtEl>
                                          <p:spTgt spid="64"/>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wipe(down)">
                                      <p:cBhvr>
                                        <p:cTn id="99" dur="500"/>
                                        <p:tgtEl>
                                          <p:spTgt spid="55"/>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nodeType="click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barn(inVertical)">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7"/>
                                        </p:tgtEl>
                                        <p:attrNameLst>
                                          <p:attrName>style.visibility</p:attrName>
                                        </p:attrNameLst>
                                      </p:cBhvr>
                                      <p:to>
                                        <p:strVal val="visible"/>
                                      </p:to>
                                    </p:set>
                                    <p:anim calcmode="lin" valueType="num">
                                      <p:cBhvr additive="base">
                                        <p:cTn id="109" dur="500" fill="hold"/>
                                        <p:tgtEl>
                                          <p:spTgt spid="7"/>
                                        </p:tgtEl>
                                        <p:attrNameLst>
                                          <p:attrName>ppt_x</p:attrName>
                                        </p:attrNameLst>
                                      </p:cBhvr>
                                      <p:tavLst>
                                        <p:tav tm="0">
                                          <p:val>
                                            <p:strVal val="#ppt_x"/>
                                          </p:val>
                                        </p:tav>
                                        <p:tav tm="100000">
                                          <p:val>
                                            <p:strVal val="#ppt_x"/>
                                          </p:val>
                                        </p:tav>
                                      </p:tavLst>
                                    </p:anim>
                                    <p:anim calcmode="lin" valueType="num">
                                      <p:cBhvr additive="base">
                                        <p:cTn id="11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60" grpId="0" animBg="1"/>
      <p:bldP spid="6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 y="2427605"/>
            <a:ext cx="2718435" cy="4076065"/>
          </a:xfrm>
          <a:prstGeom prst="rect">
            <a:avLst/>
          </a:prstGeom>
        </p:spPr>
      </p:pic>
      <p:grpSp>
        <p:nvGrpSpPr>
          <p:cNvPr id="2" name="组合 1"/>
          <p:cNvGrpSpPr/>
          <p:nvPr/>
        </p:nvGrpSpPr>
        <p:grpSpPr>
          <a:xfrm>
            <a:off x="-248135" y="-121512"/>
            <a:ext cx="1067931" cy="945425"/>
            <a:chOff x="-248135" y="-121512"/>
            <a:chExt cx="1067931" cy="945425"/>
          </a:xfrm>
        </p:grpSpPr>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3" name="图片 5" descr="e93f49669616f82afc3aeb26989c1d4b"/>
          <p:cNvPicPr>
            <a:picLocks noGrp="1" noChangeAspect="1"/>
          </p:cNvPicPr>
          <p:nvPr>
            <p:ph idx="1"/>
          </p:nvPr>
        </p:nvPicPr>
        <p:blipFill>
          <a:blip r:embed="rId7"/>
          <a:stretch>
            <a:fillRect/>
          </a:stretch>
        </p:blipFill>
        <p:spPr>
          <a:xfrm rot="600000" flipH="1">
            <a:off x="1645920" y="86995"/>
            <a:ext cx="4450715" cy="3878580"/>
          </a:xfrm>
          <a:prstGeom prst="rect">
            <a:avLst/>
          </a:prstGeom>
        </p:spPr>
      </p:pic>
      <p:sp>
        <p:nvSpPr>
          <p:cNvPr id="21" name="TextBox 4"/>
          <p:cNvSpPr txBox="1"/>
          <p:nvPr/>
        </p:nvSpPr>
        <p:spPr>
          <a:xfrm>
            <a:off x="1513205" y="1068070"/>
            <a:ext cx="4785360" cy="1714500"/>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sẽ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phẩm với giọng đọc </a:t>
            </a: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như thế nào?</a:t>
            </a:r>
          </a:p>
        </p:txBody>
      </p:sp>
      <p:pic>
        <p:nvPicPr>
          <p:cNvPr id="22" name="Picture 21"/>
          <p:cNvPicPr>
            <a:picLocks noChangeAspect="1"/>
          </p:cNvPicPr>
          <p:nvPr/>
        </p:nvPicPr>
        <p:blipFill>
          <a:blip r:embed="rId8"/>
          <a:srcRect l="46831" t="38517"/>
          <a:stretch>
            <a:fillRect/>
          </a:stretch>
        </p:blipFill>
        <p:spPr>
          <a:xfrm>
            <a:off x="6399530" y="1996440"/>
            <a:ext cx="507365" cy="436880"/>
          </a:xfrm>
          <a:prstGeom prst="rect">
            <a:avLst/>
          </a:prstGeom>
        </p:spPr>
      </p:pic>
      <p:pic>
        <p:nvPicPr>
          <p:cNvPr id="25" name="Picture 24"/>
          <p:cNvPicPr>
            <a:picLocks noChangeAspect="1"/>
          </p:cNvPicPr>
          <p:nvPr/>
        </p:nvPicPr>
        <p:blipFill>
          <a:blip r:embed="rId8"/>
          <a:srcRect l="46831" t="38517"/>
          <a:stretch>
            <a:fillRect/>
          </a:stretch>
        </p:blipFill>
        <p:spPr>
          <a:xfrm>
            <a:off x="6399530" y="1068070"/>
            <a:ext cx="488315" cy="436880"/>
          </a:xfrm>
          <a:prstGeom prst="rect">
            <a:avLst/>
          </a:prstGeom>
        </p:spPr>
      </p:pic>
      <p:sp>
        <p:nvSpPr>
          <p:cNvPr id="26" name="TextBox 4"/>
          <p:cNvSpPr txBox="1"/>
          <p:nvPr/>
        </p:nvSpPr>
        <p:spPr>
          <a:xfrm>
            <a:off x="7087235" y="824230"/>
            <a:ext cx="4511040" cy="671274"/>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n-US" sz="3600" b="1" dirty="0" err="1">
                <a:solidFill>
                  <a:prstClr val="black"/>
                </a:solidFill>
                <a:latin typeface="Calibri" panose="020F0502020204030204" pitchFamily="34" charset="0"/>
                <a:cs typeface="Calibri" panose="020F0502020204030204" pitchFamily="34" charset="0"/>
              </a:rPr>
              <a:t>Đọc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diễn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toàn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bài</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7" name="TextBox 4"/>
          <p:cNvSpPr txBox="1"/>
          <p:nvPr/>
        </p:nvSpPr>
        <p:spPr>
          <a:xfrm>
            <a:off x="7007860" y="1756882"/>
            <a:ext cx="5012690" cy="3108864"/>
          </a:xfrm>
          <a:prstGeom prst="rect">
            <a:avLst/>
          </a:prstGeom>
          <a:noFill/>
        </p:spPr>
        <p:txBody>
          <a:bodyPr wrap="square" rtlCol="0">
            <a:spAutoFit/>
          </a:bodyPr>
          <a:lstStyle/>
          <a:p>
            <a:pPr lvl="0" algn="just">
              <a:lnSpc>
                <a:spcPct val="110000"/>
              </a:lnSpc>
            </a:pPr>
            <a:r>
              <a:rPr lang="en-US" sz="3600" b="1" dirty="0" err="1">
                <a:solidFill>
                  <a:prstClr val="black"/>
                </a:solidFill>
                <a:latin typeface="Calibri" panose="020F0502020204030204" pitchFamily="34" charset="0"/>
                <a:cs typeface="Calibri" panose="020F0502020204030204" pitchFamily="34" charset="0"/>
              </a:rPr>
              <a:t>Nhấn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giọng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những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từ</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ngữ</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hiện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cảm</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xúc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của</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nhân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vật</a:t>
            </a:r>
            <a:r>
              <a:rPr lang="en-US" sz="3600" b="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tài</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thật</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có</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chứ</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thế</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mà</a:t>
            </a:r>
            <a:r>
              <a:rPr lang="en-US" sz="3600" b="1" i="1" dirty="0">
                <a:solidFill>
                  <a:prstClr val="black"/>
                </a:solidFill>
                <a:latin typeface="Calibri" panose="020F0502020204030204" pitchFamily="34" charset="0"/>
                <a:cs typeface="Calibri" panose="020F0502020204030204" pitchFamily="34" charset="0"/>
              </a:rPr>
              <a:t> con </a:t>
            </a:r>
            <a:r>
              <a:rPr lang="en-US" sz="3600" b="1" i="1" dirty="0" err="1">
                <a:solidFill>
                  <a:prstClr val="black"/>
                </a:solidFill>
                <a:latin typeface="Calibri" panose="020F0502020204030204" pitchFamily="34" charset="0"/>
                <a:cs typeface="Calibri" panose="020F0502020204030204" pitchFamily="34" charset="0"/>
              </a:rPr>
              <a:t>bảo</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chẳng</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thấy</a:t>
            </a:r>
            <a:r>
              <a:rPr lang="en-US" sz="3600" b="1" i="1" dirty="0">
                <a:solidFill>
                  <a:prstClr val="black"/>
                </a:solidFill>
                <a:latin typeface="Calibri" panose="020F0502020204030204" pitchFamily="34" charset="0"/>
                <a:cs typeface="Calibri" panose="020F0502020204030204" pitchFamily="34" charset="0"/>
              </a:rPr>
              <a:t> </a:t>
            </a:r>
            <a:r>
              <a:rPr lang="en-US" sz="3600" b="1" i="1" dirty="0" err="1">
                <a:solidFill>
                  <a:prstClr val="black"/>
                </a:solidFill>
                <a:latin typeface="Calibri" panose="020F0502020204030204" pitchFamily="34" charset="0"/>
                <a:cs typeface="Calibri" panose="020F0502020204030204" pitchFamily="34" charset="0"/>
              </a:rPr>
              <a:t>gì</a:t>
            </a:r>
            <a:r>
              <a:rPr lang="en-US" sz="3600" b="1" i="1" dirty="0">
                <a:solidFill>
                  <a:prstClr val="black"/>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500"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500"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500"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anim calcmode="lin" valueType="num">
                                      <p:cBhvr>
                                        <p:cTn id="18" dur="500" fill="hold"/>
                                        <p:tgtEl>
                                          <p:spTgt spid="26"/>
                                        </p:tgtEl>
                                        <p:attrNameLst>
                                          <p:attrName>ppt_x</p:attrName>
                                        </p:attrNameLst>
                                      </p:cBhvr>
                                      <p:tavLst>
                                        <p:tav tm="0">
                                          <p:val>
                                            <p:strVal val="#ppt_x"/>
                                          </p:val>
                                        </p:tav>
                                        <p:tav tm="100000">
                                          <p:val>
                                            <p:strVal val="#ppt_x"/>
                                          </p:val>
                                        </p:tav>
                                      </p:tavLst>
                                    </p:anim>
                                    <p:anim calcmode="lin" valueType="num">
                                      <p:cBhvr>
                                        <p:cTn id="19" dur="500" fill="hold"/>
                                        <p:tgtEl>
                                          <p:spTgt spid="2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500"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500"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anim calcmode="lin" valueType="num">
                                      <p:cBhvr>
                                        <p:cTn id="30" dur="500" fill="hold"/>
                                        <p:tgtEl>
                                          <p:spTgt spid="27"/>
                                        </p:tgtEl>
                                        <p:attrNameLst>
                                          <p:attrName>ppt_x</p:attrName>
                                        </p:attrNameLst>
                                      </p:cBhvr>
                                      <p:tavLst>
                                        <p:tav tm="0">
                                          <p:val>
                                            <p:strVal val="#ppt_x"/>
                                          </p:val>
                                        </p:tav>
                                        <p:tav tm="100000">
                                          <p:val>
                                            <p:strVal val="#ppt_x"/>
                                          </p:val>
                                        </p:tav>
                                      </p:tavLst>
                                    </p:anim>
                                    <p:anim calcmode="lin" valueType="num">
                                      <p:cBhvr>
                                        <p:cTn id="31" dur="500" fill="hold"/>
                                        <p:tgtEl>
                                          <p:spTgt spid="27"/>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0"/>
                                  </p:stCondLst>
                                  <p:childTnLst>
                                    <p:set>
                                      <p:cBhvr>
                                        <p:cTn id="33" dur="500"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26" grpId="0"/>
      <p:bldP spid="26" grpId="1"/>
      <p:bldP spid="27" grpId="0"/>
      <p:bldP spid="2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CE16DB98-AB29-21AA-8F6C-76555427D737}"/>
              </a:ext>
            </a:extLst>
          </p:cNvPr>
          <p:cNvPicPr>
            <a:picLocks noChangeAspect="1"/>
          </p:cNvPicPr>
          <p:nvPr/>
        </p:nvPicPr>
        <p:blipFill>
          <a:blip r:embed="rId12"/>
          <a:stretch>
            <a:fillRect/>
          </a:stretch>
        </p:blipFill>
        <p:spPr>
          <a:xfrm>
            <a:off x="2246019" y="155406"/>
            <a:ext cx="8230313" cy="969348"/>
          </a:xfrm>
          <a:prstGeom prst="rect">
            <a:avLst/>
          </a:prstGeom>
        </p:spPr>
      </p:pic>
      <p:pic>
        <p:nvPicPr>
          <p:cNvPr id="4" name="Picture 3">
            <a:extLst>
              <a:ext uri="{FF2B5EF4-FFF2-40B4-BE49-F238E27FC236}">
                <a16:creationId xmlns:a16="http://schemas.microsoft.com/office/drawing/2014/main" id="{5FEEDADC-DF9C-90F2-4552-EB4162991892}"/>
              </a:ext>
            </a:extLst>
          </p:cNvPr>
          <p:cNvPicPr>
            <a:picLocks noChangeAspect="1"/>
          </p:cNvPicPr>
          <p:nvPr/>
        </p:nvPicPr>
        <p:blipFill>
          <a:blip r:embed="rId13"/>
          <a:stretch>
            <a:fillRect/>
          </a:stretch>
        </p:blipFill>
        <p:spPr>
          <a:xfrm>
            <a:off x="6336792" y="3948104"/>
            <a:ext cx="5921692" cy="2607381"/>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05181" y="869045"/>
            <a:ext cx="11696700" cy="4154984"/>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chống tay, tì má, nhìn lên bức tường trước mặt. Màu vôi xanh mát hiện ra như tấm màn ảnh rộng. Quy đọc nh</a:t>
            </a: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ẩ</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 đề bài tập làm văn:"Em hãy tả lại quang cảnh một trận mưa rào". Quy thở dài: "Trời thì nắng mà bài văn lại yêu cầu tả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chạy lại: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ạ, con nhìn mãi bức tường như bố nhìn mà chẳng thấy trận mưa rào đâu cả.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thấy những trận mưa rào hồi năm ngoái, năm kia. Con chạy ra nghịch mưa, ướt hết.</a:t>
            </a:r>
          </a:p>
        </p:txBody>
      </p:sp>
      <p:grpSp>
        <p:nvGrpSpPr>
          <p:cNvPr id="7" name="Group 6">
            <a:extLst>
              <a:ext uri="{FF2B5EF4-FFF2-40B4-BE49-F238E27FC236}">
                <a16:creationId xmlns:a16="http://schemas.microsoft.com/office/drawing/2014/main" id="{3CDD0A6A-58B7-F7C3-11D8-4FEA57AB751C}"/>
              </a:ext>
            </a:extLst>
          </p:cNvPr>
          <p:cNvGrpSpPr/>
          <p:nvPr/>
        </p:nvGrpSpPr>
        <p:grpSpPr>
          <a:xfrm>
            <a:off x="219671" y="189738"/>
            <a:ext cx="1837729" cy="523240"/>
            <a:chOff x="957" y="174"/>
            <a:chExt cx="7138" cy="824"/>
          </a:xfrm>
        </p:grpSpPr>
        <p:sp>
          <p:nvSpPr>
            <p:cNvPr id="8" name="Rectangles 60">
              <a:extLst>
                <a:ext uri="{FF2B5EF4-FFF2-40B4-BE49-F238E27FC236}">
                  <a16:creationId xmlns:a16="http://schemas.microsoft.com/office/drawing/2014/main" id="{39EA4DF3-5414-B6B7-B503-556D2589C8BC}"/>
                </a:ext>
              </a:extLst>
            </p:cNvPr>
            <p:cNvSpPr/>
            <p:nvPr/>
          </p:nvSpPr>
          <p:spPr>
            <a:xfrm>
              <a:off x="957" y="207"/>
              <a:ext cx="6789" cy="78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0" name="矩形 4">
              <a:extLst>
                <a:ext uri="{FF2B5EF4-FFF2-40B4-BE49-F238E27FC236}">
                  <a16:creationId xmlns:a16="http://schemas.microsoft.com/office/drawing/2014/main" id="{75A49A48-0072-102B-D7F2-845112D3DD12}"/>
                </a:ext>
              </a:extLst>
            </p:cNvPr>
            <p:cNvSpPr/>
            <p:nvPr/>
          </p:nvSpPr>
          <p:spPr>
            <a:xfrm>
              <a:off x="1166" y="174"/>
              <a:ext cx="6929" cy="824"/>
            </a:xfrm>
            <a:prstGeom prst="rect">
              <a:avLst/>
            </a:prstGeom>
            <a:noFill/>
            <a:extLst>
              <a:ext uri="{909E8E84-426E-40DD-AFC4-6F175D3DCCD1}">
                <a14:hiddenFill xmlns:a14="http://schemas.microsoft.com/office/drawing/2010/main">
                  <a:solidFill>
                    <a:schemeClr val="accent4">
                      <a:lumMod val="20000"/>
                      <a:lumOff val="80000"/>
                    </a:schemeClr>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Đọc</a:t>
              </a:r>
              <a:r>
                <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 </a:t>
              </a:r>
              <a:r>
                <a:rPr kumimoji="0" lang="en-US" sz="2800" b="1" i="0" u="none" strike="noStrike" kern="1200" cap="none" spc="0" normalizeH="0" baseline="0" noProof="0" dirty="0" err="1">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rPr>
                <a:t>mẫu</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UTM Guanine" panose="02040603050506020204" charset="0"/>
                <a:sym typeface="+mn-lt"/>
              </a:endParaRPr>
            </a:p>
          </p:txBody>
        </p:sp>
      </p:grpSp>
    </p:spTree>
    <p:extLst>
      <p:ext uri="{BB962C8B-B14F-4D97-AF65-F5344CB8AC3E}">
        <p14:creationId xmlns:p14="http://schemas.microsoft.com/office/powerpoint/2010/main" val="9332152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5" name="Text Box 8">
            <a:extLst>
              <a:ext uri="{FF2B5EF4-FFF2-40B4-BE49-F238E27FC236}">
                <a16:creationId xmlns:a16="http://schemas.microsoft.com/office/drawing/2014/main" id="{089794E6-632F-B797-1855-E630FCB50FBD}"/>
              </a:ext>
            </a:extLst>
          </p:cNvPr>
          <p:cNvSpPr txBox="1"/>
          <p:nvPr/>
        </p:nvSpPr>
        <p:spPr>
          <a:xfrm>
            <a:off x="387477" y="117693"/>
            <a:ext cx="11696700" cy="58477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Vâng.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còn gặp lại trận mưa bão khi bố còn bé tí. Bà nội đi cấy về, sấm chớp liên hồi.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chớp mắt: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Bố có thấy cái thuyền giấy con thả ở rãnh nước không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chứ!</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Cả chiếc ô tô chạy trong mưa? Hôm ấy, trời đang nắng thì mưa...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Thế mà con bảo chẳng thấy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Thật đấy 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Bây giờ con ngồi vào bàn. Mắt nhìn bức tường, nhưng con hãy nghĩ đến những trận mưa mà con biết!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ngồi vào bàn, nhìn lên bức tường và thấy chiếc thuyền giấy trôi bồng bềnh giữa sân, những vai áo ướt sũng nước mưa của người đi cày, những hạt mưa đan nhau rơi xuống rào rào,...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cầm bút, cắm cúi viết, quên cả ngẩng lên nhìn bức tường có nhiều phép lạ.</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Phong Thu)</a:t>
            </a:r>
          </a:p>
        </p:txBody>
      </p:sp>
    </p:spTree>
    <p:extLst>
      <p:ext uri="{BB962C8B-B14F-4D97-AF65-F5344CB8AC3E}">
        <p14:creationId xmlns:p14="http://schemas.microsoft.com/office/powerpoint/2010/main" val="338014745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14" end="14"/>
                                            </p:txEl>
                                          </p:spTgt>
                                        </p:tgtEl>
                                        <p:attrNameLst>
                                          <p:attrName>style.visibility</p:attrName>
                                        </p:attrNameLst>
                                      </p:cBhvr>
                                      <p:to>
                                        <p:strVal val="visible"/>
                                      </p:to>
                                    </p:set>
                                    <p:animEffect transition="in" filter="wipe(down)">
                                      <p:cBhvr>
                                        <p:cTn id="12"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8"/>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9"/>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10"/>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1"/>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2"/>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4520"/>
        </mc:Choice>
        <mc:Fallback>
          <p:control name="TextBox1" r:id="rId2"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3"/>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90680"/>
        </mc:Choice>
        <mc:Fallback>
          <p:control name="TextBox2" r:id="rId3"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4"/>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14640" imgH="1390680"/>
        </mc:Choice>
        <mc:Fallback>
          <p:control name="TextBox3" r:id="rId4"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5"/>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38480" imgH="1514520"/>
        </mc:Choice>
        <mc:Fallback>
          <p:control name="TextBox4" r:id="rId5"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6"/>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44" cy="1745"/>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04</a:t>
              </a:r>
            </a:p>
          </p:txBody>
        </p:sp>
      </p:grpSp>
      <p:pic>
        <p:nvPicPr>
          <p:cNvPr id="17" name="Picture 16">
            <a:extLst>
              <a:ext uri="{FF2B5EF4-FFF2-40B4-BE49-F238E27FC236}">
                <a16:creationId xmlns:a16="http://schemas.microsoft.com/office/drawing/2014/main" id="{F0337FB5-8C19-099E-9FA1-BCBD95559549}"/>
              </a:ext>
            </a:extLst>
          </p:cNvPr>
          <p:cNvPicPr>
            <a:picLocks noChangeAspect="1"/>
          </p:cNvPicPr>
          <p:nvPr/>
        </p:nvPicPr>
        <p:blipFill>
          <a:blip r:embed="rId14"/>
          <a:stretch>
            <a:fillRect/>
          </a:stretch>
        </p:blipFill>
        <p:spPr>
          <a:xfrm>
            <a:off x="1941249" y="1910891"/>
            <a:ext cx="9181372" cy="3078747"/>
          </a:xfrm>
          <a:prstGeom prst="rect">
            <a:avLst/>
          </a:prstGeom>
        </p:spPr>
      </p:pic>
    </p:spTree>
    <p:extLst>
      <p:ext uri="{BB962C8B-B14F-4D97-AF65-F5344CB8AC3E}">
        <p14:creationId xmlns:p14="http://schemas.microsoft.com/office/powerpoint/2010/main" val="161462332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vi-VN" sz="3600" b="1" kern="0" dirty="0">
                <a:solidFill>
                  <a:srgbClr val="002060"/>
                </a:solidFill>
                <a:latin typeface="Cambria" panose="02040503050406030204" pitchFamily="18" charset="0"/>
                <a:ea typeface="Cambria" panose="02040503050406030204" pitchFamily="18" charset="0"/>
                <a:sym typeface="Arial"/>
              </a:rPr>
              <a:t>1</a:t>
            </a:r>
            <a:r>
              <a:rPr lang="en-US" sz="3600" b="1" kern="0" dirty="0">
                <a:solidFill>
                  <a:srgbClr val="002060"/>
                </a:solidFill>
                <a:latin typeface="Cambria" panose="02040503050406030204" pitchFamily="18" charset="0"/>
                <a:ea typeface="Cambria" panose="02040503050406030204" pitchFamily="18" charset="0"/>
                <a:sym typeface="Arial"/>
              </a:rPr>
              <a:t>.</a:t>
            </a:r>
            <a:r>
              <a:rPr lang="vi-VN" sz="3600" b="1" kern="0" dirty="0">
                <a:solidFill>
                  <a:srgbClr val="002060"/>
                </a:solidFill>
                <a:latin typeface="Cambria" panose="02040503050406030204" pitchFamily="18" charset="0"/>
                <a:ea typeface="Cambria" panose="02040503050406030204" pitchFamily="18" charset="0"/>
                <a:sym typeface="Arial"/>
              </a:rPr>
              <a:t> Tìm 3-5 tính từ chỉ đặc điểm của sự vật hoặc hoạt động có trong bài Bức tường có nhiều phép lạ</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8" name="Group 7">
            <a:extLst>
              <a:ext uri="{FF2B5EF4-FFF2-40B4-BE49-F238E27FC236}">
                <a16:creationId xmlns:a16="http://schemas.microsoft.com/office/drawing/2014/main" id="{4431B592-E467-A60F-AEAC-330B2430E418}"/>
              </a:ext>
            </a:extLst>
          </p:cNvPr>
          <p:cNvGrpSpPr/>
          <p:nvPr/>
        </p:nvGrpSpPr>
        <p:grpSpPr>
          <a:xfrm>
            <a:off x="401866" y="1551910"/>
            <a:ext cx="3873809" cy="1866900"/>
            <a:chOff x="4239491" y="2666650"/>
            <a:chExt cx="3267547" cy="1704808"/>
          </a:xfrm>
        </p:grpSpPr>
        <p:pic>
          <p:nvPicPr>
            <p:cNvPr id="18" name="Picture 17">
              <a:extLst>
                <a:ext uri="{FF2B5EF4-FFF2-40B4-BE49-F238E27FC236}">
                  <a16:creationId xmlns:a16="http://schemas.microsoft.com/office/drawing/2014/main" id="{E16CF467-8F92-1131-EEAB-34349B80514C}"/>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9" name="TextBox 18">
              <a:extLst>
                <a:ext uri="{FF2B5EF4-FFF2-40B4-BE49-F238E27FC236}">
                  <a16:creationId xmlns:a16="http://schemas.microsoft.com/office/drawing/2014/main" id="{CFF660C2-0A8B-69F4-37A0-8FF06B15320C}"/>
                </a:ext>
              </a:extLst>
            </p:cNvPr>
            <p:cNvSpPr txBox="1"/>
            <p:nvPr/>
          </p:nvSpPr>
          <p:spPr>
            <a:xfrm>
              <a:off x="4586621" y="3428293"/>
              <a:ext cx="253010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20" name="Group 19">
            <a:extLst>
              <a:ext uri="{FF2B5EF4-FFF2-40B4-BE49-F238E27FC236}">
                <a16:creationId xmlns:a16="http://schemas.microsoft.com/office/drawing/2014/main" id="{3C327748-9839-8C17-FADA-74B5F899F8B3}"/>
              </a:ext>
            </a:extLst>
          </p:cNvPr>
          <p:cNvGrpSpPr/>
          <p:nvPr/>
        </p:nvGrpSpPr>
        <p:grpSpPr>
          <a:xfrm>
            <a:off x="6143447" y="1530645"/>
            <a:ext cx="3873809" cy="1911277"/>
            <a:chOff x="4239491" y="2666650"/>
            <a:chExt cx="3267547" cy="1745332"/>
          </a:xfrm>
        </p:grpSpPr>
        <p:pic>
          <p:nvPicPr>
            <p:cNvPr id="21" name="Picture 20">
              <a:extLst>
                <a:ext uri="{FF2B5EF4-FFF2-40B4-BE49-F238E27FC236}">
                  <a16:creationId xmlns:a16="http://schemas.microsoft.com/office/drawing/2014/main" id="{BA87F13D-A22F-F573-341F-66DA3195528D}"/>
                </a:ext>
              </a:extLst>
            </p:cNvPr>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31" name="TextBox 30">
              <a:extLst>
                <a:ext uri="{FF2B5EF4-FFF2-40B4-BE49-F238E27FC236}">
                  <a16:creationId xmlns:a16="http://schemas.microsoft.com/office/drawing/2014/main" id="{DFF3CC99-6799-762B-7100-F1279A13692D}"/>
                </a:ext>
              </a:extLst>
            </p:cNvPr>
            <p:cNvSpPr txBox="1"/>
            <p:nvPr/>
          </p:nvSpPr>
          <p:spPr>
            <a:xfrm>
              <a:off x="4586622" y="3428293"/>
              <a:ext cx="2533601" cy="9836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2" name="TextBox 31">
            <a:extLst>
              <a:ext uri="{FF2B5EF4-FFF2-40B4-BE49-F238E27FC236}">
                <a16:creationId xmlns:a16="http://schemas.microsoft.com/office/drawing/2014/main" id="{31595FE2-DA3E-F58F-FEC2-93EE64DAFFBD}"/>
              </a:ext>
            </a:extLst>
          </p:cNvPr>
          <p:cNvSpPr txBox="1"/>
          <p:nvPr/>
        </p:nvSpPr>
        <p:spPr>
          <a:xfrm>
            <a:off x="510363" y="3583172"/>
            <a:ext cx="3774558" cy="1200329"/>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rPr>
              <a:t>xanh mát, rộng, tài, bé tí, …</a:t>
            </a:r>
            <a:endParaRPr lang="en-US" sz="3600" b="1" dirty="0">
              <a:solidFill>
                <a:srgbClr val="FF0000"/>
              </a:solidFill>
              <a:effectLst/>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D8A7FBFC-7960-0600-B7E7-24950366A7A9}"/>
              </a:ext>
            </a:extLst>
          </p:cNvPr>
          <p:cNvSpPr txBox="1"/>
          <p:nvPr/>
        </p:nvSpPr>
        <p:spPr>
          <a:xfrm>
            <a:off x="5794743" y="3498110"/>
            <a:ext cx="5624623" cy="1754326"/>
          </a:xfrm>
          <a:prstGeom prst="rect">
            <a:avLst/>
          </a:prstGeom>
          <a:noFill/>
        </p:spPr>
        <p:txBody>
          <a:bodyPr wrap="square" rtlCol="0">
            <a:spAutoFit/>
          </a:bodyPr>
          <a:lstStyle/>
          <a:p>
            <a:pPr algn="just"/>
            <a:r>
              <a:rPr lang="vi-VN" sz="3600" b="1" dirty="0">
                <a:solidFill>
                  <a:srgbClr val="FF0000"/>
                </a:solidFill>
                <a:latin typeface="Cambria" panose="02040503050406030204" pitchFamily="18" charset="0"/>
                <a:ea typeface="Cambria" panose="02040503050406030204" pitchFamily="18" charset="0"/>
              </a:rPr>
              <a:t>(nhìn) thẳng, (viết) lia lịa, (trôi) bồng bềnh, (rơi) rào rào, cắm cúi (viết), …</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2060153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ipe(down)">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2"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4"/>
              <a:stretch>
                <a:fillRect/>
              </a:stretch>
            </p:blipFill>
            <p:spPr>
              <a:xfrm>
                <a:off x="13255" y="9285"/>
                <a:ext cx="1560" cy="3440"/>
              </a:xfrm>
              <a:prstGeom prst="rect">
                <a:avLst/>
              </a:prstGeom>
            </p:spPr>
          </p:pic>
          <p:pic>
            <p:nvPicPr>
              <p:cNvPr id="12" name="Picture 11"/>
              <p:cNvPicPr>
                <a:picLocks noChangeAspect="1"/>
              </p:cNvPicPr>
              <p:nvPr/>
            </p:nvPicPr>
            <p:blipFill>
              <a:blip r:embed="rId5"/>
              <a:stretch>
                <a:fillRect/>
              </a:stretch>
            </p:blipFill>
            <p:spPr>
              <a:xfrm>
                <a:off x="14815" y="9285"/>
                <a:ext cx="1450" cy="2950"/>
              </a:xfrm>
              <a:prstGeom prst="rect">
                <a:avLst/>
              </a:prstGeom>
            </p:spPr>
          </p:pic>
          <p:pic>
            <p:nvPicPr>
              <p:cNvPr id="13" name="Picture 12"/>
              <p:cNvPicPr>
                <a:picLocks noChangeAspect="1"/>
              </p:cNvPicPr>
              <p:nvPr/>
            </p:nvPicPr>
            <p:blipFill>
              <a:blip r:embed="rId6"/>
              <a:stretch>
                <a:fillRect/>
              </a:stretch>
            </p:blipFill>
            <p:spPr>
              <a:xfrm>
                <a:off x="10375" y="9920"/>
                <a:ext cx="1450" cy="1120"/>
              </a:xfrm>
              <a:prstGeom prst="rect">
                <a:avLst/>
              </a:prstGeom>
            </p:spPr>
          </p:pic>
          <p:pic>
            <p:nvPicPr>
              <p:cNvPr id="14" name="Picture 13"/>
              <p:cNvPicPr>
                <a:picLocks noChangeAspect="1"/>
              </p:cNvPicPr>
              <p:nvPr/>
            </p:nvPicPr>
            <p:blipFill>
              <a:blip r:embed="rId7"/>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7"/>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6"/>
              <a:stretch>
                <a:fillRect/>
              </a:stretch>
            </p:blipFill>
            <p:spPr>
              <a:xfrm>
                <a:off x="18555" y="8960"/>
                <a:ext cx="1450" cy="1120"/>
              </a:xfrm>
              <a:prstGeom prst="rect">
                <a:avLst/>
              </a:prstGeom>
            </p:spPr>
          </p:pic>
          <p:pic>
            <p:nvPicPr>
              <p:cNvPr id="23" name="Picture 22"/>
              <p:cNvPicPr>
                <a:picLocks noChangeAspect="1"/>
              </p:cNvPicPr>
              <p:nvPr/>
            </p:nvPicPr>
            <p:blipFill>
              <a:blip r:embed="rId6"/>
              <a:stretch>
                <a:fillRect/>
              </a:stretch>
            </p:blipFill>
            <p:spPr>
              <a:xfrm>
                <a:off x="18075" y="10080"/>
                <a:ext cx="1450" cy="1120"/>
              </a:xfrm>
              <a:prstGeom prst="rect">
                <a:avLst/>
              </a:prstGeom>
            </p:spPr>
          </p:pic>
          <p:pic>
            <p:nvPicPr>
              <p:cNvPr id="24" name="Picture 23"/>
              <p:cNvPicPr>
                <a:picLocks noChangeAspect="1"/>
              </p:cNvPicPr>
              <p:nvPr/>
            </p:nvPicPr>
            <p:blipFill>
              <a:blip r:embed="rId6"/>
              <a:stretch>
                <a:fillRect/>
              </a:stretch>
            </p:blipFill>
            <p:spPr>
              <a:xfrm>
                <a:off x="8855" y="10073"/>
                <a:ext cx="1450" cy="1120"/>
              </a:xfrm>
              <a:prstGeom prst="rect">
                <a:avLst/>
              </a:prstGeom>
            </p:spPr>
          </p:pic>
          <p:pic>
            <p:nvPicPr>
              <p:cNvPr id="25" name="Picture 24"/>
              <p:cNvPicPr>
                <a:picLocks noChangeAspect="1"/>
              </p:cNvPicPr>
              <p:nvPr/>
            </p:nvPicPr>
            <p:blipFill>
              <a:blip r:embed="rId8"/>
              <a:stretch>
                <a:fillRect/>
              </a:stretch>
            </p:blipFill>
            <p:spPr>
              <a:xfrm>
                <a:off x="1270" y="9920"/>
                <a:ext cx="1140" cy="830"/>
              </a:xfrm>
              <a:prstGeom prst="rect">
                <a:avLst/>
              </a:prstGeom>
            </p:spPr>
          </p:pic>
          <p:pic>
            <p:nvPicPr>
              <p:cNvPr id="27" name="Picture 26"/>
              <p:cNvPicPr>
                <a:picLocks noChangeAspect="1"/>
              </p:cNvPicPr>
              <p:nvPr/>
            </p:nvPicPr>
            <p:blipFill>
              <a:blip r:embed="rId6"/>
              <a:stretch>
                <a:fillRect/>
              </a:stretch>
            </p:blipFill>
            <p:spPr>
              <a:xfrm>
                <a:off x="5395" y="10200"/>
                <a:ext cx="1450" cy="1120"/>
              </a:xfrm>
              <a:prstGeom prst="rect">
                <a:avLst/>
              </a:prstGeom>
            </p:spPr>
          </p:pic>
          <p:pic>
            <p:nvPicPr>
              <p:cNvPr id="28" name="Picture 27"/>
              <p:cNvPicPr>
                <a:picLocks noChangeAspect="1"/>
              </p:cNvPicPr>
              <p:nvPr/>
            </p:nvPicPr>
            <p:blipFill>
              <a:blip r:embed="rId4"/>
              <a:stretch>
                <a:fillRect/>
              </a:stretch>
            </p:blipFill>
            <p:spPr>
              <a:xfrm flipH="1">
                <a:off x="3835" y="10073"/>
                <a:ext cx="1560" cy="3440"/>
              </a:xfrm>
              <a:prstGeom prst="rect">
                <a:avLst/>
              </a:prstGeom>
            </p:spPr>
          </p:pic>
          <p:pic>
            <p:nvPicPr>
              <p:cNvPr id="29" name="Picture 28"/>
              <p:cNvPicPr>
                <a:picLocks noChangeAspect="1"/>
              </p:cNvPicPr>
              <p:nvPr/>
            </p:nvPicPr>
            <p:blipFill>
              <a:blip r:embed="rId9"/>
              <a:stretch>
                <a:fillRect/>
              </a:stretch>
            </p:blipFill>
            <p:spPr>
              <a:xfrm flipH="1">
                <a:off x="6918" y="9863"/>
                <a:ext cx="2310" cy="2210"/>
              </a:xfrm>
              <a:prstGeom prst="rect">
                <a:avLst/>
              </a:prstGeom>
            </p:spPr>
          </p:pic>
          <p:pic>
            <p:nvPicPr>
              <p:cNvPr id="30" name="Picture 29"/>
              <p:cNvPicPr>
                <a:picLocks noChangeAspect="1"/>
              </p:cNvPicPr>
              <p:nvPr/>
            </p:nvPicPr>
            <p:blipFill>
              <a:blip r:embed="rId10"/>
              <a:stretch>
                <a:fillRect/>
              </a:stretch>
            </p:blipFill>
            <p:spPr>
              <a:xfrm>
                <a:off x="12020" y="9725"/>
                <a:ext cx="1360" cy="2070"/>
              </a:xfrm>
              <a:prstGeom prst="rect">
                <a:avLst/>
              </a:prstGeom>
            </p:spPr>
          </p:pic>
          <p:pic>
            <p:nvPicPr>
              <p:cNvPr id="37" name="Picture 36"/>
              <p:cNvPicPr>
                <a:picLocks noChangeAspect="1"/>
              </p:cNvPicPr>
              <p:nvPr/>
            </p:nvPicPr>
            <p:blipFill>
              <a:blip r:embed="rId9"/>
              <a:stretch>
                <a:fillRect/>
              </a:stretch>
            </p:blipFill>
            <p:spPr>
              <a:xfrm>
                <a:off x="1816" y="9528"/>
                <a:ext cx="2310" cy="2210"/>
              </a:xfrm>
              <a:prstGeom prst="rect">
                <a:avLst/>
              </a:prstGeom>
            </p:spPr>
          </p:pic>
          <p:pic>
            <p:nvPicPr>
              <p:cNvPr id="39" name="Picture 38"/>
              <p:cNvPicPr>
                <a:picLocks noChangeAspect="1"/>
              </p:cNvPicPr>
              <p:nvPr/>
            </p:nvPicPr>
            <p:blipFill>
              <a:blip r:embed="rId8"/>
              <a:stretch>
                <a:fillRect/>
              </a:stretch>
            </p:blipFill>
            <p:spPr>
              <a:xfrm>
                <a:off x="9912" y="9365"/>
                <a:ext cx="1140" cy="830"/>
              </a:xfrm>
              <a:prstGeom prst="rect">
                <a:avLst/>
              </a:prstGeom>
            </p:spPr>
          </p:pic>
          <p:pic>
            <p:nvPicPr>
              <p:cNvPr id="41" name="Picture 40"/>
              <p:cNvPicPr>
                <a:picLocks noChangeAspect="1"/>
              </p:cNvPicPr>
              <p:nvPr/>
            </p:nvPicPr>
            <p:blipFill>
              <a:blip r:embed="rId8"/>
              <a:stretch>
                <a:fillRect/>
              </a:stretch>
            </p:blipFill>
            <p:spPr>
              <a:xfrm>
                <a:off x="5009" y="9725"/>
                <a:ext cx="1140" cy="830"/>
              </a:xfrm>
              <a:prstGeom prst="rect">
                <a:avLst/>
              </a:prstGeom>
            </p:spPr>
          </p:pic>
        </p:grpSp>
        <p:pic>
          <p:nvPicPr>
            <p:cNvPr id="42" name="Picture 41"/>
            <p:cNvPicPr>
              <a:picLocks noChangeAspect="1"/>
            </p:cNvPicPr>
            <p:nvPr/>
          </p:nvPicPr>
          <p:blipFill>
            <a:blip r:embed="rId6"/>
            <a:stretch>
              <a:fillRect/>
            </a:stretch>
          </p:blipFill>
          <p:spPr>
            <a:xfrm>
              <a:off x="812" y="9478"/>
              <a:ext cx="1450" cy="1120"/>
            </a:xfrm>
            <a:prstGeom prst="rect">
              <a:avLst/>
            </a:prstGeom>
          </p:spPr>
        </p:pic>
      </p:grpSp>
      <p:sp>
        <p:nvSpPr>
          <p:cNvPr id="7" name="TextBox 6">
            <a:extLst>
              <a:ext uri="{FF2B5EF4-FFF2-40B4-BE49-F238E27FC236}">
                <a16:creationId xmlns:a16="http://schemas.microsoft.com/office/drawing/2014/main" id="{DA456678-6A46-AF3B-6891-34E92D0340B5}"/>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a:t>
            </a:r>
            <a:r>
              <a:rPr lang="vi-VN" sz="3600" b="1" kern="0" dirty="0">
                <a:solidFill>
                  <a:srgbClr val="002060"/>
                </a:solidFill>
                <a:latin typeface="Cambria" panose="02040503050406030204" pitchFamily="18" charset="0"/>
                <a:ea typeface="Cambria" panose="02040503050406030204" pitchFamily="18" charset="0"/>
                <a:sym typeface="Arial"/>
              </a:rPr>
              <a:t>Viết 2-3 câu tả một cơn mưa, trong đó có sử dụng những tính từ tả tiếng mưa.</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4" name="Bong bóng Lời nói: Hình chữ nhật với Góc Tròn 11">
            <a:extLst>
              <a:ext uri="{FF2B5EF4-FFF2-40B4-BE49-F238E27FC236}">
                <a16:creationId xmlns:a16="http://schemas.microsoft.com/office/drawing/2014/main" id="{3BBFAC00-49DB-E550-3DFF-4E5848A734F3}"/>
              </a:ext>
            </a:extLst>
          </p:cNvPr>
          <p:cNvSpPr/>
          <p:nvPr/>
        </p:nvSpPr>
        <p:spPr>
          <a:xfrm>
            <a:off x="623777" y="2372833"/>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hôm qua to quá. Em nghe rõ tiếng mưa lộp độp trên mái nhà.</a:t>
            </a:r>
            <a:endParaRPr lang="en-US" sz="2400" b="1" dirty="0">
              <a:latin typeface="Cambria" panose="02040503050406030204" pitchFamily="18" charset="0"/>
              <a:ea typeface="Cambria" panose="02040503050406030204" pitchFamily="18" charset="0"/>
            </a:endParaRPr>
          </a:p>
        </p:txBody>
      </p:sp>
      <p:sp>
        <p:nvSpPr>
          <p:cNvPr id="5" name="Bong bóng Lời nói: Hình chữ nhật với Góc Tròn 12">
            <a:extLst>
              <a:ext uri="{FF2B5EF4-FFF2-40B4-BE49-F238E27FC236}">
                <a16:creationId xmlns:a16="http://schemas.microsoft.com/office/drawing/2014/main" id="{4102064C-9427-33F0-AC93-211D5B95806B}"/>
              </a:ext>
            </a:extLst>
          </p:cNvPr>
          <p:cNvSpPr/>
          <p:nvPr/>
        </p:nvSpPr>
        <p:spPr>
          <a:xfrm>
            <a:off x="7479885" y="2447925"/>
            <a:ext cx="4495697" cy="1235075"/>
          </a:xfrm>
          <a:prstGeom prst="wedgeRoundRectCallout">
            <a:avLst>
              <a:gd name="adj1" fmla="val -45911"/>
              <a:gd name="adj2" fmla="val 86721"/>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nl-NL" sz="2400" b="1" dirty="0">
                <a:latin typeface="Cambria" panose="02040503050406030204" pitchFamily="18" charset="0"/>
                <a:ea typeface="Cambria" panose="02040503050406030204" pitchFamily="18" charset="0"/>
              </a:rPr>
              <a:t>Trận mưa này dai dẳng quá. Tiếng mưa tí tách suốt ngày đêm.</a:t>
            </a:r>
            <a:endParaRPr lang="en-US" sz="2400" b="1" dirty="0">
              <a:latin typeface="Cambria" panose="02040503050406030204" pitchFamily="18" charset="0"/>
              <a:ea typeface="Cambria" panose="02040503050406030204" pitchFamily="18" charset="0"/>
            </a:endParaRPr>
          </a:p>
        </p:txBody>
      </p:sp>
      <p:pic>
        <p:nvPicPr>
          <p:cNvPr id="6" name="图片 2">
            <a:extLst>
              <a:ext uri="{FF2B5EF4-FFF2-40B4-BE49-F238E27FC236}">
                <a16:creationId xmlns:a16="http://schemas.microsoft.com/office/drawing/2014/main" id="{A3F177AD-F6A5-DD58-F858-849C553BAF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69281" y="3196676"/>
            <a:ext cx="4062607" cy="4062607"/>
          </a:xfrm>
          <a:prstGeom prst="rect">
            <a:avLst/>
          </a:prstGeom>
        </p:spPr>
      </p:pic>
    </p:spTree>
    <p:extLst>
      <p:ext uri="{BB962C8B-B14F-4D97-AF65-F5344CB8AC3E}">
        <p14:creationId xmlns:p14="http://schemas.microsoft.com/office/powerpoint/2010/main" val="41841815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3" name="组合 32"/>
          <p:cNvGrpSpPr/>
          <p:nvPr/>
        </p:nvGrpSpPr>
        <p:grpSpPr>
          <a:xfrm>
            <a:off x="0" y="4131674"/>
            <a:ext cx="12191999" cy="3225796"/>
            <a:chOff x="0" y="4119048"/>
            <a:chExt cx="10174922" cy="3716848"/>
          </a:xfrm>
        </p:grpSpPr>
        <p:pic>
          <p:nvPicPr>
            <p:cNvPr id="31" name="图片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pic>
        <p:nvPicPr>
          <p:cNvPr id="34" name="图片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735284"/>
            <a:ext cx="2277384" cy="2227943"/>
          </a:xfrm>
          <a:prstGeom prst="rect">
            <a:avLst/>
          </a:prstGeom>
        </p:spPr>
      </p:pic>
      <p:pic>
        <p:nvPicPr>
          <p:cNvPr id="35" name="图片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64386" y="4953001"/>
            <a:ext cx="1427614" cy="2227943"/>
          </a:xfrm>
          <a:prstGeom prst="rect">
            <a:avLst/>
          </a:prstGeom>
        </p:spPr>
      </p:pic>
      <p:pic>
        <p:nvPicPr>
          <p:cNvPr id="38" name="图片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615" y="1840230"/>
            <a:ext cx="1579880" cy="1402080"/>
          </a:xfrm>
          <a:prstGeom prst="rect">
            <a:avLst/>
          </a:prstGeom>
        </p:spPr>
      </p:pic>
      <p:pic>
        <p:nvPicPr>
          <p:cNvPr id="40" name="图片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3069" y="3715253"/>
            <a:ext cx="3910255" cy="3059699"/>
          </a:xfrm>
          <a:prstGeom prst="rect">
            <a:avLst/>
          </a:prstGeom>
        </p:spPr>
      </p:pic>
      <p:grpSp>
        <p:nvGrpSpPr>
          <p:cNvPr id="19" name="组合 18"/>
          <p:cNvGrpSpPr/>
          <p:nvPr/>
        </p:nvGrpSpPr>
        <p:grpSpPr>
          <a:xfrm>
            <a:off x="1" y="5744572"/>
            <a:ext cx="12191999" cy="1113427"/>
            <a:chOff x="1" y="5605056"/>
            <a:chExt cx="13719705" cy="1252944"/>
          </a:xfrm>
        </p:grpSpPr>
        <p:pic>
          <p:nvPicPr>
            <p:cNvPr id="11" name="图片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8" name="图片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pic>
        <p:nvPicPr>
          <p:cNvPr id="2" name="Picture 1" descr="Picture15"/>
          <p:cNvPicPr>
            <a:picLocks noChangeAspect="1"/>
          </p:cNvPicPr>
          <p:nvPr/>
        </p:nvPicPr>
        <p:blipFill>
          <a:blip r:embed="rId13"/>
          <a:stretch>
            <a:fillRect/>
          </a:stretch>
        </p:blipFill>
        <p:spPr>
          <a:xfrm>
            <a:off x="1877695" y="2081530"/>
            <a:ext cx="8436610" cy="269430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75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750"/>
                                        <p:tgtEl>
                                          <p:spTgt spid="34"/>
                                        </p:tgtEl>
                                      </p:cBhvr>
                                    </p:animEffect>
                                  </p:childTnLst>
                                </p:cTn>
                              </p:par>
                              <p:par>
                                <p:cTn id="14" presetID="2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down)">
                                      <p:cBhvr>
                                        <p:cTn id="16" dur="750"/>
                                        <p:tgtEl>
                                          <p:spTgt spid="35"/>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750"/>
                                        <p:tgtEl>
                                          <p:spTgt spid="33"/>
                                        </p:tgtEl>
                                      </p:cBhvr>
                                    </p:animEffect>
                                  </p:childTnLst>
                                </p:cTn>
                              </p:par>
                              <p:par>
                                <p:cTn id="20" presetID="53" presetClass="entr" presetSubtype="16"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750" fill="hold"/>
                                        <p:tgtEl>
                                          <p:spTgt spid="40"/>
                                        </p:tgtEl>
                                        <p:attrNameLst>
                                          <p:attrName>ppt_w</p:attrName>
                                        </p:attrNameLst>
                                      </p:cBhvr>
                                      <p:tavLst>
                                        <p:tav tm="0">
                                          <p:val>
                                            <p:fltVal val="0"/>
                                          </p:val>
                                        </p:tav>
                                        <p:tav tm="100000">
                                          <p:val>
                                            <p:strVal val="#ppt_w"/>
                                          </p:val>
                                        </p:tav>
                                      </p:tavLst>
                                    </p:anim>
                                    <p:anim calcmode="lin" valueType="num">
                                      <p:cBhvr>
                                        <p:cTn id="23" dur="750" fill="hold"/>
                                        <p:tgtEl>
                                          <p:spTgt spid="40"/>
                                        </p:tgtEl>
                                        <p:attrNameLst>
                                          <p:attrName>ppt_h</p:attrName>
                                        </p:attrNameLst>
                                      </p:cBhvr>
                                      <p:tavLst>
                                        <p:tav tm="0">
                                          <p:val>
                                            <p:fltVal val="0"/>
                                          </p:val>
                                        </p:tav>
                                        <p:tav tm="100000">
                                          <p:val>
                                            <p:strVal val="#ppt_h"/>
                                          </p:val>
                                        </p:tav>
                                      </p:tavLst>
                                    </p:anim>
                                    <p:animEffect transition="in" filter="fade">
                                      <p:cBhvr>
                                        <p:cTn id="24" dur="750"/>
                                        <p:tgtEl>
                                          <p:spTgt spid="40"/>
                                        </p:tgtEl>
                                      </p:cBhvr>
                                    </p:animEffect>
                                  </p:childTnLst>
                                </p:cTn>
                              </p:par>
                              <p:par>
                                <p:cTn id="25" presetID="2" presetClass="entr" presetSubtype="9"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750" fill="hold"/>
                                        <p:tgtEl>
                                          <p:spTgt spid="38"/>
                                        </p:tgtEl>
                                        <p:attrNameLst>
                                          <p:attrName>ppt_x</p:attrName>
                                        </p:attrNameLst>
                                      </p:cBhvr>
                                      <p:tavLst>
                                        <p:tav tm="0">
                                          <p:val>
                                            <p:strVal val="0-#ppt_w/2"/>
                                          </p:val>
                                        </p:tav>
                                        <p:tav tm="100000">
                                          <p:val>
                                            <p:strVal val="#ppt_x"/>
                                          </p:val>
                                        </p:tav>
                                      </p:tavLst>
                                    </p:anim>
                                    <p:anim calcmode="lin" valueType="num">
                                      <p:cBhvr additive="base">
                                        <p:cTn id="28" dur="750" fill="hold"/>
                                        <p:tgtEl>
                                          <p:spTgt spid="38"/>
                                        </p:tgtEl>
                                        <p:attrNameLst>
                                          <p:attrName>ppt_y</p:attrName>
                                        </p:attrNameLst>
                                      </p:cBhvr>
                                      <p:tavLst>
                                        <p:tav tm="0">
                                          <p:val>
                                            <p:strVal val="0-#ppt_h/2"/>
                                          </p:val>
                                        </p:tav>
                                        <p:tav tm="100000">
                                          <p:val>
                                            <p:strVal val="#ppt_y"/>
                                          </p:val>
                                        </p:tav>
                                      </p:tavLst>
                                    </p:anim>
                                  </p:childTnLst>
                                </p:cTn>
                              </p:par>
                              <p:par>
                                <p:cTn id="29" presetID="14" presetClass="entr" presetSubtype="10" fill="hold" nodeType="withEffect">
                                  <p:stCondLst>
                                    <p:cond delay="0"/>
                                  </p:stCondLst>
                                  <p:childTnLst>
                                    <p:set>
                                      <p:cBhvr>
                                        <p:cTn id="30" dur="1000" fill="hold">
                                          <p:stCondLst>
                                            <p:cond delay="0"/>
                                          </p:stCondLst>
                                        </p:cTn>
                                        <p:tgtEl>
                                          <p:spTgt spid="2"/>
                                        </p:tgtEl>
                                        <p:attrNameLst>
                                          <p:attrName>style.visibility</p:attrName>
                                        </p:attrNameLst>
                                      </p:cBhvr>
                                      <p:to>
                                        <p:strVal val="visible"/>
                                      </p:to>
                                    </p:set>
                                    <p:animEffect transition="in" filter="randombar(horizontal)">
                                      <p:cBhvr>
                                        <p:cTn id="31" dur="1000"/>
                                        <p:tgtEl>
                                          <p:spTgt spid="2"/>
                                        </p:tgtEl>
                                      </p:cBhvr>
                                    </p:animEffect>
                                  </p:childTnLst>
                                </p:cTn>
                              </p:par>
                            </p:childTnLst>
                          </p:cTn>
                        </p:par>
                        <p:par>
                          <p:cTn id="32" fill="hold">
                            <p:stCondLst>
                              <p:cond delay="10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2"/>
                                        </p:tgtEl>
                                        <p:attrNameLst>
                                          <p:attrName>r</p:attrName>
                                        </p:attrNameLst>
                                      </p:cBhvr>
                                    </p:animRot>
                                    <p:animRot by="-240000">
                                      <p:cBhvr>
                                        <p:cTn id="35" dur="200" fill="hold">
                                          <p:stCondLst>
                                            <p:cond delay="200"/>
                                          </p:stCondLst>
                                        </p:cTn>
                                        <p:tgtEl>
                                          <p:spTgt spid="2"/>
                                        </p:tgtEl>
                                        <p:attrNameLst>
                                          <p:attrName>r</p:attrName>
                                        </p:attrNameLst>
                                      </p:cBhvr>
                                    </p:animRot>
                                    <p:animRot by="240000">
                                      <p:cBhvr>
                                        <p:cTn id="36" dur="200" fill="hold">
                                          <p:stCondLst>
                                            <p:cond delay="400"/>
                                          </p:stCondLst>
                                        </p:cTn>
                                        <p:tgtEl>
                                          <p:spTgt spid="2"/>
                                        </p:tgtEl>
                                        <p:attrNameLst>
                                          <p:attrName>r</p:attrName>
                                        </p:attrNameLst>
                                      </p:cBhvr>
                                    </p:animRot>
                                    <p:animRot by="-240000">
                                      <p:cBhvr>
                                        <p:cTn id="37" dur="200" fill="hold">
                                          <p:stCondLst>
                                            <p:cond delay="600"/>
                                          </p:stCondLst>
                                        </p:cTn>
                                        <p:tgtEl>
                                          <p:spTgt spid="2"/>
                                        </p:tgtEl>
                                        <p:attrNameLst>
                                          <p:attrName>r</p:attrName>
                                        </p:attrNameLst>
                                      </p:cBhvr>
                                    </p:animRot>
                                    <p:animRot by="120000">
                                      <p:cBhvr>
                                        <p:cTn id="38"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p:nvGrpSpPr>
        <p:grpSpPr>
          <a:xfrm>
            <a:off x="0" y="0"/>
            <a:ext cx="12192000" cy="2526469"/>
            <a:chOff x="0" y="0"/>
            <a:chExt cx="12192000" cy="2526469"/>
          </a:xfrm>
        </p:grpSpPr>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04" y="0"/>
              <a:ext cx="5332796" cy="1905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072516" cy="2526469"/>
            </a:xfrm>
            <a:prstGeom prst="rect">
              <a:avLst/>
            </a:prstGeom>
          </p:spPr>
        </p:pic>
      </p:grpSp>
      <p:grpSp>
        <p:nvGrpSpPr>
          <p:cNvPr id="2" name="Group 1"/>
          <p:cNvGrpSpPr/>
          <p:nvPr/>
        </p:nvGrpSpPr>
        <p:grpSpPr>
          <a:xfrm>
            <a:off x="6350" y="821055"/>
            <a:ext cx="12702540" cy="7830820"/>
            <a:chOff x="-50" y="1293"/>
            <a:chExt cx="20004" cy="12332"/>
          </a:xfrm>
        </p:grpSpPr>
        <p:grpSp>
          <p:nvGrpSpPr>
            <p:cNvPr id="26" name="Group 25"/>
            <p:cNvGrpSpPr/>
            <p:nvPr/>
          </p:nvGrpSpPr>
          <p:grpSpPr>
            <a:xfrm>
              <a:off x="-50" y="1293"/>
              <a:ext cx="20005" cy="12333"/>
              <a:chOff x="0" y="1180"/>
              <a:chExt cx="20005" cy="12333"/>
            </a:xfrm>
          </p:grpSpPr>
          <p:pic>
            <p:nvPicPr>
              <p:cNvPr id="10" name="Picture 9"/>
              <p:cNvPicPr>
                <a:picLocks noChangeAspect="1"/>
              </p:cNvPicPr>
              <p:nvPr/>
            </p:nvPicPr>
            <p:blipFill>
              <a:blip r:embed="rId6"/>
              <a:stretch>
                <a:fillRect/>
              </a:stretch>
            </p:blipFill>
            <p:spPr>
              <a:xfrm>
                <a:off x="13255" y="9285"/>
                <a:ext cx="1560" cy="3440"/>
              </a:xfrm>
              <a:prstGeom prst="rect">
                <a:avLst/>
              </a:prstGeom>
            </p:spPr>
          </p:pic>
          <p:pic>
            <p:nvPicPr>
              <p:cNvPr id="12" name="Picture 11"/>
              <p:cNvPicPr>
                <a:picLocks noChangeAspect="1"/>
              </p:cNvPicPr>
              <p:nvPr/>
            </p:nvPicPr>
            <p:blipFill>
              <a:blip r:embed="rId7"/>
              <a:stretch>
                <a:fillRect/>
              </a:stretch>
            </p:blipFill>
            <p:spPr>
              <a:xfrm>
                <a:off x="14815" y="9285"/>
                <a:ext cx="1450" cy="2950"/>
              </a:xfrm>
              <a:prstGeom prst="rect">
                <a:avLst/>
              </a:prstGeom>
            </p:spPr>
          </p:pic>
          <p:pic>
            <p:nvPicPr>
              <p:cNvPr id="13" name="Picture 12"/>
              <p:cNvPicPr>
                <a:picLocks noChangeAspect="1"/>
              </p:cNvPicPr>
              <p:nvPr/>
            </p:nvPicPr>
            <p:blipFill>
              <a:blip r:embed="rId8"/>
              <a:stretch>
                <a:fillRect/>
              </a:stretch>
            </p:blipFill>
            <p:spPr>
              <a:xfrm>
                <a:off x="10375" y="9920"/>
                <a:ext cx="1450" cy="1120"/>
              </a:xfrm>
              <a:prstGeom prst="rect">
                <a:avLst/>
              </a:prstGeom>
            </p:spPr>
          </p:pic>
          <p:pic>
            <p:nvPicPr>
              <p:cNvPr id="14" name="Picture 13"/>
              <p:cNvPicPr>
                <a:picLocks noChangeAspect="1"/>
              </p:cNvPicPr>
              <p:nvPr/>
            </p:nvPicPr>
            <p:blipFill>
              <a:blip r:embed="rId9"/>
              <a:srcRect l="44032"/>
              <a:stretch>
                <a:fillRect/>
              </a:stretch>
            </p:blipFill>
            <p:spPr>
              <a:xfrm>
                <a:off x="15463" y="2060"/>
                <a:ext cx="3737" cy="10013"/>
              </a:xfrm>
              <a:prstGeom prst="rect">
                <a:avLst/>
              </a:prstGeom>
            </p:spPr>
          </p:pic>
          <p:pic>
            <p:nvPicPr>
              <p:cNvPr id="15" name="Picture 14"/>
              <p:cNvPicPr>
                <a:picLocks noChangeAspect="1"/>
              </p:cNvPicPr>
              <p:nvPr/>
            </p:nvPicPr>
            <p:blipFill>
              <a:blip r:embed="rId9"/>
              <a:srcRect l="-299" r="68593"/>
              <a:stretch>
                <a:fillRect/>
              </a:stretch>
            </p:blipFill>
            <p:spPr>
              <a:xfrm flipV="1">
                <a:off x="0" y="1180"/>
                <a:ext cx="2117" cy="10013"/>
              </a:xfrm>
              <a:prstGeom prst="rect">
                <a:avLst/>
              </a:prstGeom>
            </p:spPr>
          </p:pic>
          <p:pic>
            <p:nvPicPr>
              <p:cNvPr id="22" name="Picture 21"/>
              <p:cNvPicPr>
                <a:picLocks noChangeAspect="1"/>
              </p:cNvPicPr>
              <p:nvPr/>
            </p:nvPicPr>
            <p:blipFill>
              <a:blip r:embed="rId8"/>
              <a:stretch>
                <a:fillRect/>
              </a:stretch>
            </p:blipFill>
            <p:spPr>
              <a:xfrm>
                <a:off x="18555" y="8960"/>
                <a:ext cx="1450" cy="1120"/>
              </a:xfrm>
              <a:prstGeom prst="rect">
                <a:avLst/>
              </a:prstGeom>
            </p:spPr>
          </p:pic>
          <p:pic>
            <p:nvPicPr>
              <p:cNvPr id="23" name="Picture 22"/>
              <p:cNvPicPr>
                <a:picLocks noChangeAspect="1"/>
              </p:cNvPicPr>
              <p:nvPr/>
            </p:nvPicPr>
            <p:blipFill>
              <a:blip r:embed="rId8"/>
              <a:stretch>
                <a:fillRect/>
              </a:stretch>
            </p:blipFill>
            <p:spPr>
              <a:xfrm>
                <a:off x="18075" y="10080"/>
                <a:ext cx="1450" cy="1120"/>
              </a:xfrm>
              <a:prstGeom prst="rect">
                <a:avLst/>
              </a:prstGeom>
            </p:spPr>
          </p:pic>
          <p:pic>
            <p:nvPicPr>
              <p:cNvPr id="24" name="Picture 23"/>
              <p:cNvPicPr>
                <a:picLocks noChangeAspect="1"/>
              </p:cNvPicPr>
              <p:nvPr/>
            </p:nvPicPr>
            <p:blipFill>
              <a:blip r:embed="rId8"/>
              <a:stretch>
                <a:fillRect/>
              </a:stretch>
            </p:blipFill>
            <p:spPr>
              <a:xfrm>
                <a:off x="8855" y="10073"/>
                <a:ext cx="1450" cy="1120"/>
              </a:xfrm>
              <a:prstGeom prst="rect">
                <a:avLst/>
              </a:prstGeom>
            </p:spPr>
          </p:pic>
          <p:pic>
            <p:nvPicPr>
              <p:cNvPr id="25" name="Picture 24"/>
              <p:cNvPicPr>
                <a:picLocks noChangeAspect="1"/>
              </p:cNvPicPr>
              <p:nvPr/>
            </p:nvPicPr>
            <p:blipFill>
              <a:blip r:embed="rId10"/>
              <a:stretch>
                <a:fillRect/>
              </a:stretch>
            </p:blipFill>
            <p:spPr>
              <a:xfrm>
                <a:off x="1270" y="9920"/>
                <a:ext cx="1140" cy="830"/>
              </a:xfrm>
              <a:prstGeom prst="rect">
                <a:avLst/>
              </a:prstGeom>
            </p:spPr>
          </p:pic>
          <p:pic>
            <p:nvPicPr>
              <p:cNvPr id="27" name="Picture 26"/>
              <p:cNvPicPr>
                <a:picLocks noChangeAspect="1"/>
              </p:cNvPicPr>
              <p:nvPr/>
            </p:nvPicPr>
            <p:blipFill>
              <a:blip r:embed="rId8"/>
              <a:stretch>
                <a:fillRect/>
              </a:stretch>
            </p:blipFill>
            <p:spPr>
              <a:xfrm>
                <a:off x="5395" y="10200"/>
                <a:ext cx="1450" cy="1120"/>
              </a:xfrm>
              <a:prstGeom prst="rect">
                <a:avLst/>
              </a:prstGeom>
            </p:spPr>
          </p:pic>
          <p:pic>
            <p:nvPicPr>
              <p:cNvPr id="28" name="Picture 27"/>
              <p:cNvPicPr>
                <a:picLocks noChangeAspect="1"/>
              </p:cNvPicPr>
              <p:nvPr/>
            </p:nvPicPr>
            <p:blipFill>
              <a:blip r:embed="rId6"/>
              <a:stretch>
                <a:fillRect/>
              </a:stretch>
            </p:blipFill>
            <p:spPr>
              <a:xfrm flipH="1">
                <a:off x="3835" y="10073"/>
                <a:ext cx="1560" cy="3440"/>
              </a:xfrm>
              <a:prstGeom prst="rect">
                <a:avLst/>
              </a:prstGeom>
            </p:spPr>
          </p:pic>
          <p:pic>
            <p:nvPicPr>
              <p:cNvPr id="29" name="Picture 28"/>
              <p:cNvPicPr>
                <a:picLocks noChangeAspect="1"/>
              </p:cNvPicPr>
              <p:nvPr/>
            </p:nvPicPr>
            <p:blipFill>
              <a:blip r:embed="rId11"/>
              <a:stretch>
                <a:fillRect/>
              </a:stretch>
            </p:blipFill>
            <p:spPr>
              <a:xfrm flipH="1">
                <a:off x="6918" y="9863"/>
                <a:ext cx="2310" cy="2210"/>
              </a:xfrm>
              <a:prstGeom prst="rect">
                <a:avLst/>
              </a:prstGeom>
            </p:spPr>
          </p:pic>
          <p:pic>
            <p:nvPicPr>
              <p:cNvPr id="30" name="Picture 29"/>
              <p:cNvPicPr>
                <a:picLocks noChangeAspect="1"/>
              </p:cNvPicPr>
              <p:nvPr/>
            </p:nvPicPr>
            <p:blipFill>
              <a:blip r:embed="rId12"/>
              <a:stretch>
                <a:fillRect/>
              </a:stretch>
            </p:blipFill>
            <p:spPr>
              <a:xfrm>
                <a:off x="12020" y="9725"/>
                <a:ext cx="1360" cy="2070"/>
              </a:xfrm>
              <a:prstGeom prst="rect">
                <a:avLst/>
              </a:prstGeom>
            </p:spPr>
          </p:pic>
          <p:pic>
            <p:nvPicPr>
              <p:cNvPr id="37" name="Picture 36"/>
              <p:cNvPicPr>
                <a:picLocks noChangeAspect="1"/>
              </p:cNvPicPr>
              <p:nvPr/>
            </p:nvPicPr>
            <p:blipFill>
              <a:blip r:embed="rId11"/>
              <a:stretch>
                <a:fillRect/>
              </a:stretch>
            </p:blipFill>
            <p:spPr>
              <a:xfrm>
                <a:off x="1816" y="9528"/>
                <a:ext cx="2310" cy="2210"/>
              </a:xfrm>
              <a:prstGeom prst="rect">
                <a:avLst/>
              </a:prstGeom>
            </p:spPr>
          </p:pic>
          <p:pic>
            <p:nvPicPr>
              <p:cNvPr id="39" name="Picture 38"/>
              <p:cNvPicPr>
                <a:picLocks noChangeAspect="1"/>
              </p:cNvPicPr>
              <p:nvPr/>
            </p:nvPicPr>
            <p:blipFill>
              <a:blip r:embed="rId10"/>
              <a:stretch>
                <a:fillRect/>
              </a:stretch>
            </p:blipFill>
            <p:spPr>
              <a:xfrm>
                <a:off x="9912" y="9365"/>
                <a:ext cx="1140" cy="830"/>
              </a:xfrm>
              <a:prstGeom prst="rect">
                <a:avLst/>
              </a:prstGeom>
            </p:spPr>
          </p:pic>
          <p:pic>
            <p:nvPicPr>
              <p:cNvPr id="41" name="Picture 40"/>
              <p:cNvPicPr>
                <a:picLocks noChangeAspect="1"/>
              </p:cNvPicPr>
              <p:nvPr/>
            </p:nvPicPr>
            <p:blipFill>
              <a:blip r:embed="rId10"/>
              <a:stretch>
                <a:fillRect/>
              </a:stretch>
            </p:blipFill>
            <p:spPr>
              <a:xfrm>
                <a:off x="5009" y="9725"/>
                <a:ext cx="1140" cy="830"/>
              </a:xfrm>
              <a:prstGeom prst="rect">
                <a:avLst/>
              </a:prstGeom>
            </p:spPr>
          </p:pic>
        </p:grpSp>
        <p:pic>
          <p:nvPicPr>
            <p:cNvPr id="42" name="Picture 41"/>
            <p:cNvPicPr>
              <a:picLocks noChangeAspect="1"/>
            </p:cNvPicPr>
            <p:nvPr/>
          </p:nvPicPr>
          <p:blipFill>
            <a:blip r:embed="rId8"/>
            <a:stretch>
              <a:fillRect/>
            </a:stretch>
          </p:blipFill>
          <p:spPr>
            <a:xfrm>
              <a:off x="812" y="9478"/>
              <a:ext cx="1450" cy="1120"/>
            </a:xfrm>
            <a:prstGeom prst="rect">
              <a:avLst/>
            </a:prstGeom>
          </p:spPr>
        </p:pic>
      </p:grpSp>
      <p:grpSp>
        <p:nvGrpSpPr>
          <p:cNvPr id="16" name="Group 15"/>
          <p:cNvGrpSpPr/>
          <p:nvPr/>
        </p:nvGrpSpPr>
        <p:grpSpPr>
          <a:xfrm>
            <a:off x="774700" y="1991995"/>
            <a:ext cx="1526540" cy="2018030"/>
            <a:chOff x="1220" y="3137"/>
            <a:chExt cx="2404" cy="3178"/>
          </a:xfrm>
        </p:grpSpPr>
        <p:sp>
          <p:nvSpPr>
            <p:cNvPr id="4" name="Freeform 3"/>
            <p:cNvSpPr/>
            <p:nvPr/>
          </p:nvSpPr>
          <p:spPr>
            <a:xfrm>
              <a:off x="1357" y="3987"/>
              <a:ext cx="2190" cy="2328"/>
            </a:xfrm>
            <a:custGeom>
              <a:avLst/>
              <a:gdLst>
                <a:gd name="connsiteX0" fmla="*/ 34 w 2190"/>
                <a:gd name="connsiteY0" fmla="*/ 1038 h 2328"/>
                <a:gd name="connsiteX1" fmla="*/ 696 w 2190"/>
                <a:gd name="connsiteY1" fmla="*/ 597 h 2328"/>
                <a:gd name="connsiteX2" fmla="*/ 1817 w 2190"/>
                <a:gd name="connsiteY2" fmla="*/ 172 h 2328"/>
                <a:gd name="connsiteX3" fmla="*/ 2190 w 2190"/>
                <a:gd name="connsiteY3" fmla="*/ 69 h 2328"/>
                <a:gd name="connsiteX4" fmla="*/ 2190 w 2190"/>
                <a:gd name="connsiteY4" fmla="*/ 1963 h 2328"/>
                <a:gd name="connsiteX5" fmla="*/ 1825 w 2190"/>
                <a:gd name="connsiteY5" fmla="*/ 2328 h 2328"/>
                <a:gd name="connsiteX6" fmla="*/ 365 w 2190"/>
                <a:gd name="connsiteY6" fmla="*/ 2328 h 2328"/>
                <a:gd name="connsiteX7" fmla="*/ 0 w 2190"/>
                <a:gd name="connsiteY7" fmla="*/ 1963 h 2328"/>
                <a:gd name="connsiteX8" fmla="*/ 34 w 2190"/>
                <a:gd name="connsiteY8" fmla="*/ 1038 h 2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 h="2328">
                  <a:moveTo>
                    <a:pt x="34" y="1038"/>
                  </a:moveTo>
                  <a:cubicBezTo>
                    <a:pt x="441" y="800"/>
                    <a:pt x="494" y="597"/>
                    <a:pt x="696" y="597"/>
                  </a:cubicBezTo>
                  <a:lnTo>
                    <a:pt x="1817" y="172"/>
                  </a:lnTo>
                  <a:cubicBezTo>
                    <a:pt x="2019" y="172"/>
                    <a:pt x="2190" y="-133"/>
                    <a:pt x="2190" y="69"/>
                  </a:cubicBezTo>
                  <a:lnTo>
                    <a:pt x="2190" y="1963"/>
                  </a:lnTo>
                  <a:cubicBezTo>
                    <a:pt x="2190" y="2165"/>
                    <a:pt x="2027" y="2328"/>
                    <a:pt x="1825" y="2328"/>
                  </a:cubicBezTo>
                  <a:lnTo>
                    <a:pt x="365" y="2328"/>
                  </a:lnTo>
                  <a:cubicBezTo>
                    <a:pt x="163" y="2328"/>
                    <a:pt x="0" y="2165"/>
                    <a:pt x="0" y="1963"/>
                  </a:cubicBezTo>
                  <a:lnTo>
                    <a:pt x="34" y="1038"/>
                  </a:lnTo>
                  <a:close/>
                </a:path>
              </a:pathLst>
            </a:custGeom>
            <a:solidFill>
              <a:srgbClr val="AFD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8" name="图片 3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20" y="3137"/>
              <a:ext cx="2404" cy="2134"/>
            </a:xfrm>
            <a:prstGeom prst="rect">
              <a:avLst/>
            </a:prstGeom>
          </p:spPr>
        </p:pic>
        <p:sp>
          <p:nvSpPr>
            <p:cNvPr id="11" name="文本框 4"/>
            <p:cNvSpPr txBox="1"/>
            <p:nvPr/>
          </p:nvSpPr>
          <p:spPr>
            <a:xfrm>
              <a:off x="1682" y="4528"/>
              <a:ext cx="1626" cy="1743"/>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prstClr val="white"/>
                  </a:solidFill>
                  <a:effectLst/>
                  <a:uLnTx/>
                  <a:uFillTx/>
                  <a:latin typeface="Calibri" panose="020F0502020204030204" pitchFamily="34" charset="0"/>
                  <a:ea typeface="字魂57号-创细黑" panose="00000500000000000000" pitchFamily="2" charset="-122"/>
                  <a:cs typeface="Calibri" panose="020F0502020204030204" pitchFamily="34" charset="0"/>
                </a:rPr>
                <a:t>01</a:t>
              </a:r>
            </a:p>
          </p:txBody>
        </p:sp>
      </p:grpSp>
      <p:pic>
        <p:nvPicPr>
          <p:cNvPr id="7" name="Picture 6" descr="Picture8"/>
          <p:cNvPicPr>
            <a:picLocks noChangeAspect="1"/>
          </p:cNvPicPr>
          <p:nvPr/>
        </p:nvPicPr>
        <p:blipFill>
          <a:blip r:embed="rId14"/>
          <a:stretch>
            <a:fillRect/>
          </a:stretch>
        </p:blipFill>
        <p:spPr>
          <a:xfrm>
            <a:off x="1746250" y="1657985"/>
            <a:ext cx="8698865" cy="3542030"/>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1155" y="191770"/>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sp>
        <p:nvSpPr>
          <p:cNvPr id="11" name="TextBox 10">
            <a:extLst>
              <a:ext uri="{FF2B5EF4-FFF2-40B4-BE49-F238E27FC236}">
                <a16:creationId xmlns:a16="http://schemas.microsoft.com/office/drawing/2014/main" id="{E9ED456F-D685-79D6-7DD7-7B8566B37393}"/>
              </a:ext>
            </a:extLst>
          </p:cNvPr>
          <p:cNvSpPr txBox="1">
            <a:spLocks noChangeArrowheads="1"/>
          </p:cNvSpPr>
          <p:nvPr/>
        </p:nvSpPr>
        <p:spPr bwMode="auto">
          <a:xfrm>
            <a:off x="1245246" y="1730131"/>
            <a:ext cx="958125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spcBef>
                <a:spcPct val="0"/>
              </a:spcBef>
              <a:buClrTx/>
              <a:buFont typeface="Wingdings" panose="05000000000000000000" pitchFamily="2" charset="2"/>
              <a:buChar char="q"/>
            </a:pPr>
            <a:r>
              <a:rPr lang="vi-VN" altLang="en-US" sz="4000" b="1" dirty="0">
                <a:solidFill>
                  <a:srgbClr val="C00000"/>
                </a:solidFill>
                <a:cs typeface="Calibri" panose="020F0502020204030204" pitchFamily="34" charset="0"/>
              </a:rPr>
              <a:t>Đoạn 1: từ đầu đến bảo </a:t>
            </a:r>
            <a:r>
              <a:rPr lang="vi-VN" altLang="en-US" sz="4000" b="1" i="1" dirty="0">
                <a:solidFill>
                  <a:srgbClr val="C00000"/>
                </a:solidFill>
                <a:cs typeface="Calibri" panose="020F0502020204030204" pitchFamily="34" charset="0"/>
              </a:rPr>
              <a:t>Quy cách làm bài.</a:t>
            </a:r>
          </a:p>
          <a:p>
            <a:pPr marL="571500" indent="-571500" defTabSz="685800">
              <a:spcBef>
                <a:spcPct val="0"/>
              </a:spcBef>
              <a:buClrTx/>
              <a:buFont typeface="Wingdings" panose="05000000000000000000" pitchFamily="2" charset="2"/>
              <a:buChar char="q"/>
            </a:pPr>
            <a:r>
              <a:rPr lang="vi-VN" altLang="en-US" sz="4000" b="1" dirty="0">
                <a:solidFill>
                  <a:srgbClr val="002060"/>
                </a:solidFill>
                <a:cs typeface="Calibri" panose="020F0502020204030204" pitchFamily="34" charset="0"/>
              </a:rPr>
              <a:t>Đoạn 2: tiếp theo cho đến </a:t>
            </a:r>
            <a:r>
              <a:rPr lang="vi-VN" altLang="en-US" sz="4000" b="1" i="1" dirty="0">
                <a:solidFill>
                  <a:srgbClr val="002060"/>
                </a:solidFill>
                <a:cs typeface="Calibri" panose="020F0502020204030204" pitchFamily="34" charset="0"/>
              </a:rPr>
              <a:t>trời đang nắng thì mưa</a:t>
            </a:r>
          </a:p>
          <a:p>
            <a:pPr marL="571500" indent="-571500" defTabSz="685800">
              <a:spcBef>
                <a:spcPct val="0"/>
              </a:spcBef>
              <a:buClrTx/>
              <a:buFont typeface="Wingdings" panose="05000000000000000000" pitchFamily="2" charset="2"/>
              <a:buChar char="q"/>
            </a:pPr>
            <a:r>
              <a:rPr lang="vi-VN" altLang="en-US" sz="4000" b="1" dirty="0">
                <a:solidFill>
                  <a:srgbClr val="00B050"/>
                </a:solidFill>
                <a:cs typeface="Calibri" panose="020F0502020204030204" pitchFamily="34" charset="0"/>
              </a:rPr>
              <a:t>Đoạn 3: </a:t>
            </a:r>
            <a:r>
              <a:rPr lang="vi-VN" altLang="en-US" sz="4000" b="1" i="1" dirty="0">
                <a:solidFill>
                  <a:srgbClr val="00B050"/>
                </a:solidFill>
                <a:cs typeface="Calibri" panose="020F0502020204030204" pitchFamily="34" charset="0"/>
              </a:rPr>
              <a:t>đoạn còn lại.</a:t>
            </a:r>
          </a:p>
        </p:txBody>
      </p:sp>
      <p:sp>
        <p:nvSpPr>
          <p:cNvPr id="12" name="矩形: 圆角 30">
            <a:extLst>
              <a:ext uri="{FF2B5EF4-FFF2-40B4-BE49-F238E27FC236}">
                <a16:creationId xmlns:a16="http://schemas.microsoft.com/office/drawing/2014/main" id="{79F04AAD-1532-A00D-100F-D8D4D07CAD2D}"/>
              </a:ext>
            </a:extLst>
          </p:cNvPr>
          <p:cNvSpPr/>
          <p:nvPr/>
        </p:nvSpPr>
        <p:spPr>
          <a:xfrm>
            <a:off x="4462844" y="722167"/>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UVN Bach Dang Nang" panose="02070803090706020303" pitchFamily="18" charset="0"/>
                <a:ea typeface="字魂27号-布丁体" panose="00000500000000000000" pitchFamily="2" charset="-122"/>
                <a:cs typeface="Arial" panose="020B0604020202020204" pitchFamily="34" charset="0"/>
              </a:rPr>
              <a:t>Chia đoạn</a:t>
            </a:r>
            <a:endParaRPr lang="zh-CN" altLang="en-US" sz="4050" b="1" kern="1200"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3"/>
            <a:stretch>
              <a:fillRect/>
            </a:stretch>
          </p:blipFill>
          <p:spPr>
            <a:xfrm>
              <a:off x="14364" y="9751"/>
              <a:ext cx="1560" cy="3440"/>
            </a:xfrm>
            <a:prstGeom prst="rect">
              <a:avLst/>
            </a:prstGeom>
          </p:spPr>
        </p:pic>
        <p:pic>
          <p:nvPicPr>
            <p:cNvPr id="21" name="Picture 20"/>
            <p:cNvPicPr>
              <a:picLocks noChangeAspect="1"/>
            </p:cNvPicPr>
            <p:nvPr/>
          </p:nvPicPr>
          <p:blipFill>
            <a:blip r:embed="rId4"/>
            <a:stretch>
              <a:fillRect/>
            </a:stretch>
          </p:blipFill>
          <p:spPr>
            <a:xfrm>
              <a:off x="16005" y="9621"/>
              <a:ext cx="1450" cy="2950"/>
            </a:xfrm>
            <a:prstGeom prst="rect">
              <a:avLst/>
            </a:prstGeom>
          </p:spPr>
        </p:pic>
        <p:pic>
          <p:nvPicPr>
            <p:cNvPr id="22" name="Picture 21"/>
            <p:cNvPicPr>
              <a:picLocks noChangeAspect="1"/>
            </p:cNvPicPr>
            <p:nvPr/>
          </p:nvPicPr>
          <p:blipFill>
            <a:blip r:embed="rId5"/>
            <a:stretch>
              <a:fillRect/>
            </a:stretch>
          </p:blipFill>
          <p:spPr>
            <a:xfrm>
              <a:off x="9705" y="10013"/>
              <a:ext cx="1450" cy="1120"/>
            </a:xfrm>
            <a:prstGeom prst="rect">
              <a:avLst/>
            </a:prstGeom>
          </p:spPr>
        </p:pic>
        <p:pic>
          <p:nvPicPr>
            <p:cNvPr id="25" name="Picture 24"/>
            <p:cNvPicPr>
              <a:picLocks noChangeAspect="1"/>
            </p:cNvPicPr>
            <p:nvPr/>
          </p:nvPicPr>
          <p:blipFill>
            <a:blip r:embed="rId5"/>
            <a:stretch>
              <a:fillRect/>
            </a:stretch>
          </p:blipFill>
          <p:spPr>
            <a:xfrm>
              <a:off x="11825" y="10013"/>
              <a:ext cx="1450" cy="1120"/>
            </a:xfrm>
            <a:prstGeom prst="rect">
              <a:avLst/>
            </a:prstGeom>
          </p:spPr>
        </p:pic>
        <p:pic>
          <p:nvPicPr>
            <p:cNvPr id="27" name="Picture 26"/>
            <p:cNvPicPr>
              <a:picLocks noChangeAspect="1"/>
            </p:cNvPicPr>
            <p:nvPr/>
          </p:nvPicPr>
          <p:blipFill>
            <a:blip r:embed="rId5"/>
            <a:stretch>
              <a:fillRect/>
            </a:stretch>
          </p:blipFill>
          <p:spPr>
            <a:xfrm>
              <a:off x="17405" y="10173"/>
              <a:ext cx="1450" cy="1120"/>
            </a:xfrm>
            <a:prstGeom prst="rect">
              <a:avLst/>
            </a:prstGeom>
          </p:spPr>
        </p:pic>
        <p:pic>
          <p:nvPicPr>
            <p:cNvPr id="28" name="Picture 27"/>
            <p:cNvPicPr>
              <a:picLocks noChangeAspect="1"/>
            </p:cNvPicPr>
            <p:nvPr/>
          </p:nvPicPr>
          <p:blipFill>
            <a:blip r:embed="rId5"/>
            <a:stretch>
              <a:fillRect/>
            </a:stretch>
          </p:blipFill>
          <p:spPr>
            <a:xfrm>
              <a:off x="8185" y="10166"/>
              <a:ext cx="1450" cy="1120"/>
            </a:xfrm>
            <a:prstGeom prst="rect">
              <a:avLst/>
            </a:prstGeom>
          </p:spPr>
        </p:pic>
        <p:pic>
          <p:nvPicPr>
            <p:cNvPr id="29" name="Picture 28"/>
            <p:cNvPicPr>
              <a:picLocks noChangeAspect="1"/>
            </p:cNvPicPr>
            <p:nvPr/>
          </p:nvPicPr>
          <p:blipFill>
            <a:blip r:embed="rId6"/>
            <a:stretch>
              <a:fillRect/>
            </a:stretch>
          </p:blipFill>
          <p:spPr>
            <a:xfrm>
              <a:off x="600" y="10013"/>
              <a:ext cx="1140" cy="830"/>
            </a:xfrm>
            <a:prstGeom prst="rect">
              <a:avLst/>
            </a:prstGeom>
          </p:spPr>
        </p:pic>
        <p:pic>
          <p:nvPicPr>
            <p:cNvPr id="30" name="Picture 29"/>
            <p:cNvPicPr>
              <a:picLocks noChangeAspect="1"/>
            </p:cNvPicPr>
            <p:nvPr/>
          </p:nvPicPr>
          <p:blipFill>
            <a:blip r:embed="rId5"/>
            <a:stretch>
              <a:fillRect/>
            </a:stretch>
          </p:blipFill>
          <p:spPr>
            <a:xfrm>
              <a:off x="4725" y="10293"/>
              <a:ext cx="1450" cy="1120"/>
            </a:xfrm>
            <a:prstGeom prst="rect">
              <a:avLst/>
            </a:prstGeom>
          </p:spPr>
        </p:pic>
        <p:pic>
          <p:nvPicPr>
            <p:cNvPr id="33" name="Picture 32"/>
            <p:cNvPicPr>
              <a:picLocks noChangeAspect="1"/>
            </p:cNvPicPr>
            <p:nvPr/>
          </p:nvPicPr>
          <p:blipFill>
            <a:blip r:embed="rId3"/>
            <a:stretch>
              <a:fillRect/>
            </a:stretch>
          </p:blipFill>
          <p:spPr>
            <a:xfrm flipH="1">
              <a:off x="3165" y="10166"/>
              <a:ext cx="1560" cy="3440"/>
            </a:xfrm>
            <a:prstGeom prst="rect">
              <a:avLst/>
            </a:prstGeom>
          </p:spPr>
        </p:pic>
        <p:pic>
          <p:nvPicPr>
            <p:cNvPr id="35" name="Picture 34"/>
            <p:cNvPicPr>
              <a:picLocks noChangeAspect="1"/>
            </p:cNvPicPr>
            <p:nvPr/>
          </p:nvPicPr>
          <p:blipFill>
            <a:blip r:embed="rId7"/>
            <a:stretch>
              <a:fillRect/>
            </a:stretch>
          </p:blipFill>
          <p:spPr>
            <a:xfrm flipH="1">
              <a:off x="6248" y="9956"/>
              <a:ext cx="2310" cy="2210"/>
            </a:xfrm>
            <a:prstGeom prst="rect">
              <a:avLst/>
            </a:prstGeom>
          </p:spPr>
        </p:pic>
        <p:pic>
          <p:nvPicPr>
            <p:cNvPr id="37" name="Picture 36"/>
            <p:cNvPicPr>
              <a:picLocks noChangeAspect="1"/>
            </p:cNvPicPr>
            <p:nvPr/>
          </p:nvPicPr>
          <p:blipFill>
            <a:blip r:embed="rId8"/>
            <a:stretch>
              <a:fillRect/>
            </a:stretch>
          </p:blipFill>
          <p:spPr>
            <a:xfrm>
              <a:off x="13453" y="9817"/>
              <a:ext cx="1360" cy="2070"/>
            </a:xfrm>
            <a:prstGeom prst="rect">
              <a:avLst/>
            </a:prstGeom>
          </p:spPr>
        </p:pic>
        <p:pic>
          <p:nvPicPr>
            <p:cNvPr id="38" name="Picture 37"/>
            <p:cNvPicPr>
              <a:picLocks noChangeAspect="1"/>
            </p:cNvPicPr>
            <p:nvPr/>
          </p:nvPicPr>
          <p:blipFill>
            <a:blip r:embed="rId7"/>
            <a:stretch>
              <a:fillRect/>
            </a:stretch>
          </p:blipFill>
          <p:spPr>
            <a:xfrm>
              <a:off x="1146" y="9621"/>
              <a:ext cx="2310" cy="2210"/>
            </a:xfrm>
            <a:prstGeom prst="rect">
              <a:avLst/>
            </a:prstGeom>
          </p:spPr>
        </p:pic>
        <p:pic>
          <p:nvPicPr>
            <p:cNvPr id="39" name="Picture 38"/>
            <p:cNvPicPr>
              <a:picLocks noChangeAspect="1"/>
            </p:cNvPicPr>
            <p:nvPr/>
          </p:nvPicPr>
          <p:blipFill>
            <a:blip r:embed="rId6"/>
            <a:stretch>
              <a:fillRect/>
            </a:stretch>
          </p:blipFill>
          <p:spPr>
            <a:xfrm>
              <a:off x="9242" y="9458"/>
              <a:ext cx="1140" cy="830"/>
            </a:xfrm>
            <a:prstGeom prst="rect">
              <a:avLst/>
            </a:prstGeom>
          </p:spPr>
        </p:pic>
        <p:pic>
          <p:nvPicPr>
            <p:cNvPr id="41" name="Picture 40"/>
            <p:cNvPicPr>
              <a:picLocks noChangeAspect="1"/>
            </p:cNvPicPr>
            <p:nvPr/>
          </p:nvPicPr>
          <p:blipFill>
            <a:blip r:embed="rId6"/>
            <a:stretch>
              <a:fillRect/>
            </a:stretch>
          </p:blipFill>
          <p:spPr>
            <a:xfrm>
              <a:off x="4339" y="9818"/>
              <a:ext cx="1140" cy="830"/>
            </a:xfrm>
            <a:prstGeom prst="rect">
              <a:avLst/>
            </a:prstGeom>
          </p:spPr>
        </p:pic>
        <p:pic>
          <p:nvPicPr>
            <p:cNvPr id="42" name="Picture 41"/>
            <p:cNvPicPr>
              <a:picLocks noChangeAspect="1"/>
            </p:cNvPicPr>
            <p:nvPr/>
          </p:nvPicPr>
          <p:blipFill>
            <a:blip r:embed="rId5"/>
            <a:stretch>
              <a:fillRect/>
            </a:stretch>
          </p:blipFill>
          <p:spPr>
            <a:xfrm>
              <a:off x="192" y="9458"/>
              <a:ext cx="1450" cy="1120"/>
            </a:xfrm>
            <a:prstGeom prst="rect">
              <a:avLst/>
            </a:prstGeom>
          </p:spPr>
        </p:pic>
      </p:grpSp>
      <p:pic>
        <p:nvPicPr>
          <p:cNvPr id="6" name="图片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98939" y="82042"/>
            <a:ext cx="922020" cy="632460"/>
          </a:xfrm>
          <a:prstGeom prst="rect">
            <a:avLst/>
          </a:prstGeom>
        </p:spPr>
      </p:pic>
      <p:grpSp>
        <p:nvGrpSpPr>
          <p:cNvPr id="56" name="组合 1"/>
          <p:cNvGrpSpPr/>
          <p:nvPr/>
        </p:nvGrpSpPr>
        <p:grpSpPr>
          <a:xfrm>
            <a:off x="-248135" y="-121512"/>
            <a:ext cx="1067931" cy="945425"/>
            <a:chOff x="-248135" y="-121512"/>
            <a:chExt cx="1067931" cy="945425"/>
          </a:xfrm>
        </p:grpSpPr>
        <p:pic>
          <p:nvPicPr>
            <p:cNvPr id="57" name="图片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8135" y="0"/>
              <a:ext cx="695325" cy="823913"/>
            </a:xfrm>
            <a:prstGeom prst="rect">
              <a:avLst/>
            </a:prstGeom>
          </p:spPr>
        </p:pic>
        <p:pic>
          <p:nvPicPr>
            <p:cNvPr id="5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685570">
              <a:off x="124471" y="-121512"/>
              <a:ext cx="695325" cy="823913"/>
            </a:xfrm>
            <a:prstGeom prst="rect">
              <a:avLst/>
            </a:prstGeom>
          </p:spPr>
        </p:pic>
      </p:grpSp>
      <p:pic>
        <p:nvPicPr>
          <p:cNvPr id="59" name="图片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10181590" y="-24765"/>
            <a:ext cx="2010410" cy="1176655"/>
          </a:xfrm>
          <a:prstGeom prst="rect">
            <a:avLst/>
          </a:prstGeom>
        </p:spPr>
      </p:pic>
      <p:pic>
        <p:nvPicPr>
          <p:cNvPr id="2" name="Picture 1">
            <a:extLst>
              <a:ext uri="{FF2B5EF4-FFF2-40B4-BE49-F238E27FC236}">
                <a16:creationId xmlns:a16="http://schemas.microsoft.com/office/drawing/2014/main" id="{6080FB35-A1D0-7FA7-07B8-E71AADE6F5BF}"/>
              </a:ext>
            </a:extLst>
          </p:cNvPr>
          <p:cNvPicPr>
            <a:picLocks noChangeAspect="1"/>
          </p:cNvPicPr>
          <p:nvPr/>
        </p:nvPicPr>
        <p:blipFill>
          <a:blip r:embed="rId12"/>
          <a:stretch>
            <a:fillRect/>
          </a:stretch>
        </p:blipFill>
        <p:spPr>
          <a:xfrm>
            <a:off x="1121546" y="417581"/>
            <a:ext cx="9620322" cy="1670449"/>
          </a:xfrm>
          <a:prstGeom prst="rect">
            <a:avLst/>
          </a:prstGeom>
        </p:spPr>
      </p:pic>
      <p:sp>
        <p:nvSpPr>
          <p:cNvPr id="3" name="圆角矩形 17">
            <a:extLst>
              <a:ext uri="{FF2B5EF4-FFF2-40B4-BE49-F238E27FC236}">
                <a16:creationId xmlns:a16="http://schemas.microsoft.com/office/drawing/2014/main" id="{3B76AA96-6AD3-C0C6-DA45-54E0D193F546}"/>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4" name="TextBox 3">
            <a:extLst>
              <a:ext uri="{FF2B5EF4-FFF2-40B4-BE49-F238E27FC236}">
                <a16:creationId xmlns:a16="http://schemas.microsoft.com/office/drawing/2014/main" id="{F4F5AE28-7060-7685-C338-19C609A43DEB}"/>
              </a:ext>
            </a:extLst>
          </p:cNvPr>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nhẩm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圆角矩形 17">
            <a:extLst>
              <a:ext uri="{FF2B5EF4-FFF2-40B4-BE49-F238E27FC236}">
                <a16:creationId xmlns:a16="http://schemas.microsoft.com/office/drawing/2014/main" id="{BE1BDB7A-5B9A-3CF8-0EBB-B3C64798DDAC}"/>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8" name="TextBox 7">
            <a:extLst>
              <a:ext uri="{FF2B5EF4-FFF2-40B4-BE49-F238E27FC236}">
                <a16:creationId xmlns:a16="http://schemas.microsoft.com/office/drawing/2014/main" id="{36AD8B56-B916-BF1A-487E-8F918C5C81B9}"/>
              </a:ext>
            </a:extLst>
          </p:cNvPr>
          <p:cNvSpPr txBox="1"/>
          <p:nvPr/>
        </p:nvSpPr>
        <p:spPr>
          <a:xfrm>
            <a:off x="2767266" y="3486603"/>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thẳng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1061CE0F-98FD-2786-6A42-842E68AEDC7D}"/>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0" name="TextBox 9">
            <a:extLst>
              <a:ext uri="{FF2B5EF4-FFF2-40B4-BE49-F238E27FC236}">
                <a16:creationId xmlns:a16="http://schemas.microsoft.com/office/drawing/2014/main" id="{C3DBF778-52B8-564B-8F60-19AA469635FE}"/>
              </a:ext>
            </a:extLst>
          </p:cNvPr>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圆角矩形 17">
            <a:extLst>
              <a:ext uri="{FF2B5EF4-FFF2-40B4-BE49-F238E27FC236}">
                <a16:creationId xmlns:a16="http://schemas.microsoft.com/office/drawing/2014/main" id="{AA861613-3855-DB59-BC44-2C10F7A94AD7}"/>
              </a:ext>
            </a:extLst>
          </p:cNvPr>
          <p:cNvSpPr/>
          <p:nvPr/>
        </p:nvSpPr>
        <p:spPr>
          <a:xfrm>
            <a:off x="6209731" y="3329504"/>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2" name="TextBox 11">
            <a:extLst>
              <a:ext uri="{FF2B5EF4-FFF2-40B4-BE49-F238E27FC236}">
                <a16:creationId xmlns:a16="http://schemas.microsoft.com/office/drawing/2014/main" id="{8CCC173E-5736-5DB3-4903-E1E431445C02}"/>
              </a:ext>
            </a:extLst>
          </p:cNvPr>
          <p:cNvSpPr txBox="1"/>
          <p:nvPr/>
        </p:nvSpPr>
        <p:spPr>
          <a:xfrm>
            <a:off x="6502563" y="3456369"/>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圆角矩形 17">
            <a:extLst>
              <a:ext uri="{FF2B5EF4-FFF2-40B4-BE49-F238E27FC236}">
                <a16:creationId xmlns:a16="http://schemas.microsoft.com/office/drawing/2014/main" id="{A1F0E69B-AE86-90F8-A677-92E39D7279AB}"/>
              </a:ext>
            </a:extLst>
          </p:cNvPr>
          <p:cNvSpPr/>
          <p:nvPr/>
        </p:nvSpPr>
        <p:spPr>
          <a:xfrm>
            <a:off x="2436517" y="469584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4" name="TextBox 13">
            <a:extLst>
              <a:ext uri="{FF2B5EF4-FFF2-40B4-BE49-F238E27FC236}">
                <a16:creationId xmlns:a16="http://schemas.microsoft.com/office/drawing/2014/main" id="{60C576EC-EFB8-5CCF-7DAA-A121ED98D552}"/>
              </a:ext>
            </a:extLst>
          </p:cNvPr>
          <p:cNvSpPr txBox="1"/>
          <p:nvPr/>
        </p:nvSpPr>
        <p:spPr>
          <a:xfrm>
            <a:off x="2729349" y="482271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mãi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圆角矩形 17">
            <a:extLst>
              <a:ext uri="{FF2B5EF4-FFF2-40B4-BE49-F238E27FC236}">
                <a16:creationId xmlns:a16="http://schemas.microsoft.com/office/drawing/2014/main" id="{9F86DE02-18B5-DA2F-7DCD-1CA03ECFBB69}"/>
              </a:ext>
            </a:extLst>
          </p:cNvPr>
          <p:cNvSpPr/>
          <p:nvPr/>
        </p:nvSpPr>
        <p:spPr>
          <a:xfrm>
            <a:off x="6136158" y="4685339"/>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6" name="TextBox 15">
            <a:extLst>
              <a:ext uri="{FF2B5EF4-FFF2-40B4-BE49-F238E27FC236}">
                <a16:creationId xmlns:a16="http://schemas.microsoft.com/office/drawing/2014/main" id="{827208EA-3D60-3C3F-537D-D4673D8747AE}"/>
              </a:ext>
            </a:extLst>
          </p:cNvPr>
          <p:cNvSpPr txBox="1"/>
          <p:nvPr/>
        </p:nvSpPr>
        <p:spPr>
          <a:xfrm>
            <a:off x="6428990" y="4812204"/>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đúng</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lúc</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05474761"/>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anim calcmode="lin" valueType="num">
                                      <p:cBhvr>
                                        <p:cTn id="56" dur="1000" fill="hold"/>
                                        <p:tgtEl>
                                          <p:spTgt spid="13"/>
                                        </p:tgtEl>
                                        <p:attrNameLst>
                                          <p:attrName>ppt_x</p:attrName>
                                        </p:attrNameLst>
                                      </p:cBhvr>
                                      <p:tavLst>
                                        <p:tav tm="0">
                                          <p:val>
                                            <p:strVal val="#ppt_x"/>
                                          </p:val>
                                        </p:tav>
                                        <p:tav tm="100000">
                                          <p:val>
                                            <p:strVal val="#ppt_x"/>
                                          </p:val>
                                        </p:tav>
                                      </p:tavLst>
                                    </p:anim>
                                    <p:anim calcmode="lin" valueType="num">
                                      <p:cBhvr>
                                        <p:cTn id="57" dur="1000" fill="hold"/>
                                        <p:tgtEl>
                                          <p:spTgt spid="1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anim calcmode="lin" valueType="num">
                                      <p:cBhvr>
                                        <p:cTn id="68" dur="1000" fill="hold"/>
                                        <p:tgtEl>
                                          <p:spTgt spid="15"/>
                                        </p:tgtEl>
                                        <p:attrNameLst>
                                          <p:attrName>ppt_x</p:attrName>
                                        </p:attrNameLst>
                                      </p:cBhvr>
                                      <p:tavLst>
                                        <p:tav tm="0">
                                          <p:val>
                                            <p:strVal val="#ppt_x"/>
                                          </p:val>
                                        </p:tav>
                                        <p:tav tm="100000">
                                          <p:val>
                                            <p:strVal val="#ppt_x"/>
                                          </p:val>
                                        </p:tav>
                                      </p:tavLst>
                                    </p:anim>
                                    <p:anim calcmode="lin" valueType="num">
                                      <p:cBhvr>
                                        <p:cTn id="69" dur="1000" fill="hold"/>
                                        <p:tgtEl>
                                          <p:spTgt spid="1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1000"/>
                                        <p:tgtEl>
                                          <p:spTgt spid="16"/>
                                        </p:tgtEl>
                                      </p:cBhvr>
                                    </p:animEffect>
                                    <p:anim calcmode="lin" valueType="num">
                                      <p:cBhvr>
                                        <p:cTn id="73" dur="1000" fill="hold"/>
                                        <p:tgtEl>
                                          <p:spTgt spid="16"/>
                                        </p:tgtEl>
                                        <p:attrNameLst>
                                          <p:attrName>ppt_x</p:attrName>
                                        </p:attrNameLst>
                                      </p:cBhvr>
                                      <p:tavLst>
                                        <p:tav tm="0">
                                          <p:val>
                                            <p:strVal val="#ppt_x"/>
                                          </p:val>
                                        </p:tav>
                                        <p:tav tm="100000">
                                          <p:val>
                                            <p:strVal val="#ppt_x"/>
                                          </p:val>
                                        </p:tav>
                                      </p:tavLst>
                                    </p:anim>
                                    <p:anim calcmode="lin" valueType="num">
                                      <p:cBhvr>
                                        <p:cTn id="7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p:bldP spid="9" grpId="0" animBg="1"/>
      <p:bldP spid="10" grpId="0"/>
      <p:bldP spid="11" grpId="0" animBg="1"/>
      <p:bldP spid="12" grpId="0"/>
      <p:bldP spid="13" grpId="0" animBg="1"/>
      <p:bldP spid="14"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39421" y="1847088"/>
            <a:ext cx="11591924" cy="4443984"/>
          </a:xfrm>
          <a:prstGeom prst="roundRect">
            <a:avLst>
              <a:gd name="adj" fmla="val 11248"/>
            </a:avLst>
          </a:prstGeom>
          <a:solidFill>
            <a:srgbClr val="FFB0CC">
              <a:alpha val="37000"/>
            </a:srgbClr>
          </a:solidFill>
          <a:ln w="28575" cap="flat" cmpd="sng" algn="ctr">
            <a:solidFill>
              <a:srgbClr val="F8077A"/>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sp>
        <p:nvSpPr>
          <p:cNvPr id="9" name="Text Box 8"/>
          <p:cNvSpPr txBox="1"/>
          <p:nvPr/>
        </p:nvSpPr>
        <p:spPr>
          <a:xfrm>
            <a:off x="495300" y="1901159"/>
            <a:ext cx="11696700" cy="4334392"/>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lvl="0">
              <a:lnSpc>
                <a:spcPct val="110000"/>
              </a:lnSpc>
            </a:pPr>
            <a:r>
              <a:rPr lang="vi-VN" sz="2800" dirty="0">
                <a:solidFill>
                  <a:prstClr val="black"/>
                </a:solidFill>
                <a:latin typeface="Calibri" panose="020F0502020204030204" pitchFamily="34" charset="0"/>
                <a:cs typeface="Calibri" panose="020F0502020204030204" pitchFamily="34" charset="0"/>
              </a:rPr>
              <a:t>Quy chống tay, tì má, nhìn lên bức tường trước mặt. Màu vôi xanh mát hiện ra như tấm màn ảnh rộng. Quy đọc nh</a:t>
            </a:r>
            <a:r>
              <a:rPr lang="en-US" sz="2800" dirty="0">
                <a:solidFill>
                  <a:prstClr val="black"/>
                </a:solidFill>
                <a:latin typeface="Calibri" panose="020F0502020204030204" pitchFamily="34" charset="0"/>
                <a:cs typeface="Calibri" panose="020F0502020204030204" pitchFamily="34" charset="0"/>
              </a:rPr>
              <a:t>ẩ</a:t>
            </a:r>
            <a:r>
              <a:rPr lang="vi-VN" sz="2800" dirty="0">
                <a:solidFill>
                  <a:prstClr val="black"/>
                </a:solidFill>
                <a:latin typeface="Calibri" panose="020F0502020204030204" pitchFamily="34" charset="0"/>
                <a:cs typeface="Calibri" panose="020F0502020204030204" pitchFamily="34" charset="0"/>
              </a:rPr>
              <a:t>m đề bài tập làm văn:"Em hãy tả lại quang cảnh một trận mưa rào". Quy thở dài: "Trời thì nắng mà bài văn lại yêu cầu tả mưa.".</a:t>
            </a:r>
          </a:p>
          <a:p>
            <a:pPr lvl="0">
              <a:lnSpc>
                <a:spcPct val="110000"/>
              </a:lnSpc>
            </a:pPr>
            <a:r>
              <a:rPr lang="vi-VN" sz="2800" dirty="0">
                <a:solidFill>
                  <a:prstClr val="black"/>
                </a:solidFill>
                <a:latin typeface="Calibri" panose="020F0502020204030204" pitchFamily="34" charset="0"/>
                <a:cs typeface="Calibri" panose="020F0502020204030204" pitchFamily="34" charset="0"/>
              </a:rPr>
              <a:t>   Quy nghĩ đến bố. Bố Quy là một người viết văn. Bố tài thật, cứ ngồi vào bàn là bố viết được ngay. Cũng có khi, bố tì cằm lên tay, nhìn thẳng vào bức tường trước mặt. Nhìn một lúc, lúc nữa... rồi bố cầm bút, viết lia lịa, quên cả ăn cơm. Bức tường này có phép lạ gì đây? Nhưng sao Quy nhìn mãi mà bức tường chưa bảo Quy cách làm bài?</a:t>
            </a:r>
          </a:p>
        </p:txBody>
      </p:sp>
      <p:pic>
        <p:nvPicPr>
          <p:cNvPr id="2" name="图片 1"/>
          <p:cNvPicPr>
            <a:picLocks noChangeAspect="1"/>
          </p:cNvPicPr>
          <p:nvPr/>
        </p:nvPicPr>
        <p:blipFill>
          <a:blip r:embed="rId5"/>
          <a:stretch>
            <a:fillRect/>
          </a:stretch>
        </p:blipFill>
        <p:spPr>
          <a:xfrm>
            <a:off x="168805" y="1638142"/>
            <a:ext cx="464163" cy="691814"/>
          </a:xfrm>
          <a:prstGeom prst="rect">
            <a:avLst/>
          </a:prstGeom>
        </p:spPr>
      </p:pic>
      <p:pic>
        <p:nvPicPr>
          <p:cNvPr id="3" name="Picture 2">
            <a:extLst>
              <a:ext uri="{FF2B5EF4-FFF2-40B4-BE49-F238E27FC236}">
                <a16:creationId xmlns:a16="http://schemas.microsoft.com/office/drawing/2014/main" id="{3429A09E-6499-46CE-FF70-DC0138C9F533}"/>
              </a:ext>
            </a:extLst>
          </p:cNvPr>
          <p:cNvPicPr>
            <a:picLocks noChangeAspect="1"/>
          </p:cNvPicPr>
          <p:nvPr/>
        </p:nvPicPr>
        <p:blipFill>
          <a:blip r:embed="rId6"/>
          <a:stretch>
            <a:fillRect/>
          </a:stretch>
        </p:blipFill>
        <p:spPr>
          <a:xfrm>
            <a:off x="146101" y="-198168"/>
            <a:ext cx="4676037" cy="1091279"/>
          </a:xfrm>
          <a:prstGeom prst="rect">
            <a:avLst/>
          </a:prstGeom>
        </p:spPr>
      </p:pic>
    </p:spTree>
    <p:controls>
      <mc:AlternateContent xmlns:mc="http://schemas.openxmlformats.org/markup-compatibility/2006">
        <mc:Choice xmlns:v="urn:schemas-microsoft-com:vml" Requires="v">
          <p:control spid="1026" name="TextBox1" r:id="rId2" imgW="6324480" imgH="1143000"/>
        </mc:Choice>
        <mc:Fallback>
          <p:control name="TextBox1" r:id="rId2" imgW="6324480" imgH="1143000">
            <p:pic>
              <p:nvPicPr>
                <p:cNvPr id="4" name="TextBox1">
                  <a:extLst>
                    <a:ext uri="{FF2B5EF4-FFF2-40B4-BE49-F238E27FC236}">
                      <a16:creationId xmlns:a16="http://schemas.microsoft.com/office/drawing/2014/main" id="{AD49C6E5-71C3-3A1B-02E5-63C7DDEEB638}"/>
                    </a:ext>
                  </a:extLst>
                </p:cNvPr>
                <p:cNvPicPr>
                  <a:picLocks/>
                </p:cNvPicPr>
                <p:nvPr/>
              </p:nvPicPr>
              <p:blipFill>
                <a:blip r:embed="rId7"/>
                <a:stretch>
                  <a:fillRect/>
                </a:stretch>
              </p:blipFill>
              <p:spPr>
                <a:xfrm>
                  <a:off x="5330952" y="228898"/>
                  <a:ext cx="6327648" cy="1142702"/>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06781" y="1261745"/>
            <a:ext cx="506730" cy="734695"/>
            <a:chOff x="8607" y="227"/>
            <a:chExt cx="4594" cy="6104"/>
          </a:xfrm>
        </p:grpSpPr>
        <p:pic>
          <p:nvPicPr>
            <p:cNvPr id="3" name="图片 2"/>
            <p:cNvPicPr>
              <a:picLocks noChangeAspect="1"/>
            </p:cNvPicPr>
            <p:nvPr/>
          </p:nvPicPr>
          <p:blipFill>
            <a:blip r:embed="rId5"/>
            <a:srcRect r="28986"/>
            <a:stretch>
              <a:fillRect/>
            </a:stretch>
          </p:blipFill>
          <p:spPr>
            <a:xfrm>
              <a:off x="8607" y="227"/>
              <a:ext cx="3798" cy="6105"/>
            </a:xfrm>
            <a:prstGeom prst="rect">
              <a:avLst/>
            </a:prstGeom>
          </p:spPr>
        </p:pic>
        <p:sp>
          <p:nvSpPr>
            <p:cNvPr id="7" name="Oval 6"/>
            <p:cNvSpPr/>
            <p:nvPr/>
          </p:nvSpPr>
          <p:spPr>
            <a:xfrm>
              <a:off x="11781" y="2625"/>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Oval 7"/>
            <p:cNvSpPr/>
            <p:nvPr/>
          </p:nvSpPr>
          <p:spPr>
            <a:xfrm>
              <a:off x="11551" y="5311"/>
              <a:ext cx="1140" cy="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5" name="Oval 14"/>
            <p:cNvSpPr/>
            <p:nvPr/>
          </p:nvSpPr>
          <p:spPr>
            <a:xfrm>
              <a:off x="12261" y="4759"/>
              <a:ext cx="940" cy="1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11" name="Rounded Rectangle 10"/>
          <p:cNvSpPr/>
          <p:nvPr/>
        </p:nvSpPr>
        <p:spPr>
          <a:xfrm>
            <a:off x="316992" y="1682496"/>
            <a:ext cx="11718925" cy="4544568"/>
          </a:xfrm>
          <a:prstGeom prst="roundRect">
            <a:avLst>
              <a:gd name="adj" fmla="val 11248"/>
            </a:avLst>
          </a:prstGeom>
          <a:solidFill>
            <a:srgbClr val="92D050">
              <a:alpha val="32000"/>
            </a:srgbClr>
          </a:solidFill>
          <a:ln w="28575"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6"/>
            <a:stretch>
              <a:fillRect/>
            </a:stretch>
          </p:blipFill>
          <p:spPr>
            <a:xfrm>
              <a:off x="14364" y="9751"/>
              <a:ext cx="1560" cy="3440"/>
            </a:xfrm>
            <a:prstGeom prst="rect">
              <a:avLst/>
            </a:prstGeom>
          </p:spPr>
        </p:pic>
        <p:pic>
          <p:nvPicPr>
            <p:cNvPr id="21" name="Picture 20"/>
            <p:cNvPicPr>
              <a:picLocks noChangeAspect="1"/>
            </p:cNvPicPr>
            <p:nvPr/>
          </p:nvPicPr>
          <p:blipFill>
            <a:blip r:embed="rId7"/>
            <a:stretch>
              <a:fillRect/>
            </a:stretch>
          </p:blipFill>
          <p:spPr>
            <a:xfrm>
              <a:off x="16005" y="9621"/>
              <a:ext cx="1450" cy="2950"/>
            </a:xfrm>
            <a:prstGeom prst="rect">
              <a:avLst/>
            </a:prstGeom>
          </p:spPr>
        </p:pic>
        <p:pic>
          <p:nvPicPr>
            <p:cNvPr id="22" name="Picture 21"/>
            <p:cNvPicPr>
              <a:picLocks noChangeAspect="1"/>
            </p:cNvPicPr>
            <p:nvPr/>
          </p:nvPicPr>
          <p:blipFill>
            <a:blip r:embed="rId8"/>
            <a:stretch>
              <a:fillRect/>
            </a:stretch>
          </p:blipFill>
          <p:spPr>
            <a:xfrm>
              <a:off x="9705" y="10013"/>
              <a:ext cx="1450" cy="1120"/>
            </a:xfrm>
            <a:prstGeom prst="rect">
              <a:avLst/>
            </a:prstGeom>
          </p:spPr>
        </p:pic>
        <p:pic>
          <p:nvPicPr>
            <p:cNvPr id="25" name="Picture 24"/>
            <p:cNvPicPr>
              <a:picLocks noChangeAspect="1"/>
            </p:cNvPicPr>
            <p:nvPr/>
          </p:nvPicPr>
          <p:blipFill>
            <a:blip r:embed="rId8"/>
            <a:stretch>
              <a:fillRect/>
            </a:stretch>
          </p:blipFill>
          <p:spPr>
            <a:xfrm>
              <a:off x="11825" y="10013"/>
              <a:ext cx="1450" cy="1120"/>
            </a:xfrm>
            <a:prstGeom prst="rect">
              <a:avLst/>
            </a:prstGeom>
          </p:spPr>
        </p:pic>
        <p:pic>
          <p:nvPicPr>
            <p:cNvPr id="27" name="Picture 26"/>
            <p:cNvPicPr>
              <a:picLocks noChangeAspect="1"/>
            </p:cNvPicPr>
            <p:nvPr/>
          </p:nvPicPr>
          <p:blipFill>
            <a:blip r:embed="rId8"/>
            <a:stretch>
              <a:fillRect/>
            </a:stretch>
          </p:blipFill>
          <p:spPr>
            <a:xfrm>
              <a:off x="17405" y="10173"/>
              <a:ext cx="1450" cy="1120"/>
            </a:xfrm>
            <a:prstGeom prst="rect">
              <a:avLst/>
            </a:prstGeom>
          </p:spPr>
        </p:pic>
        <p:pic>
          <p:nvPicPr>
            <p:cNvPr id="28" name="Picture 27"/>
            <p:cNvPicPr>
              <a:picLocks noChangeAspect="1"/>
            </p:cNvPicPr>
            <p:nvPr/>
          </p:nvPicPr>
          <p:blipFill>
            <a:blip r:embed="rId8"/>
            <a:stretch>
              <a:fillRect/>
            </a:stretch>
          </p:blipFill>
          <p:spPr>
            <a:xfrm>
              <a:off x="8185" y="10166"/>
              <a:ext cx="1450" cy="1120"/>
            </a:xfrm>
            <a:prstGeom prst="rect">
              <a:avLst/>
            </a:prstGeom>
          </p:spPr>
        </p:pic>
        <p:pic>
          <p:nvPicPr>
            <p:cNvPr id="29" name="Picture 28"/>
            <p:cNvPicPr>
              <a:picLocks noChangeAspect="1"/>
            </p:cNvPicPr>
            <p:nvPr/>
          </p:nvPicPr>
          <p:blipFill>
            <a:blip r:embed="rId9"/>
            <a:stretch>
              <a:fillRect/>
            </a:stretch>
          </p:blipFill>
          <p:spPr>
            <a:xfrm>
              <a:off x="600" y="10013"/>
              <a:ext cx="1140" cy="830"/>
            </a:xfrm>
            <a:prstGeom prst="rect">
              <a:avLst/>
            </a:prstGeom>
          </p:spPr>
        </p:pic>
        <p:pic>
          <p:nvPicPr>
            <p:cNvPr id="30" name="Picture 29"/>
            <p:cNvPicPr>
              <a:picLocks noChangeAspect="1"/>
            </p:cNvPicPr>
            <p:nvPr/>
          </p:nvPicPr>
          <p:blipFill>
            <a:blip r:embed="rId8"/>
            <a:stretch>
              <a:fillRect/>
            </a:stretch>
          </p:blipFill>
          <p:spPr>
            <a:xfrm>
              <a:off x="4725" y="10293"/>
              <a:ext cx="1450" cy="1120"/>
            </a:xfrm>
            <a:prstGeom prst="rect">
              <a:avLst/>
            </a:prstGeom>
          </p:spPr>
        </p:pic>
        <p:pic>
          <p:nvPicPr>
            <p:cNvPr id="33" name="Picture 32"/>
            <p:cNvPicPr>
              <a:picLocks noChangeAspect="1"/>
            </p:cNvPicPr>
            <p:nvPr/>
          </p:nvPicPr>
          <p:blipFill>
            <a:blip r:embed="rId6"/>
            <a:stretch>
              <a:fillRect/>
            </a:stretch>
          </p:blipFill>
          <p:spPr>
            <a:xfrm flipH="1">
              <a:off x="3165" y="10166"/>
              <a:ext cx="1560" cy="3440"/>
            </a:xfrm>
            <a:prstGeom prst="rect">
              <a:avLst/>
            </a:prstGeom>
          </p:spPr>
        </p:pic>
        <p:pic>
          <p:nvPicPr>
            <p:cNvPr id="35" name="Picture 34"/>
            <p:cNvPicPr>
              <a:picLocks noChangeAspect="1"/>
            </p:cNvPicPr>
            <p:nvPr/>
          </p:nvPicPr>
          <p:blipFill>
            <a:blip r:embed="rId10"/>
            <a:stretch>
              <a:fillRect/>
            </a:stretch>
          </p:blipFill>
          <p:spPr>
            <a:xfrm flipH="1">
              <a:off x="6248" y="9956"/>
              <a:ext cx="2310" cy="2210"/>
            </a:xfrm>
            <a:prstGeom prst="rect">
              <a:avLst/>
            </a:prstGeom>
          </p:spPr>
        </p:pic>
        <p:pic>
          <p:nvPicPr>
            <p:cNvPr id="37" name="Picture 36"/>
            <p:cNvPicPr>
              <a:picLocks noChangeAspect="1"/>
            </p:cNvPicPr>
            <p:nvPr/>
          </p:nvPicPr>
          <p:blipFill>
            <a:blip r:embed="rId11"/>
            <a:stretch>
              <a:fillRect/>
            </a:stretch>
          </p:blipFill>
          <p:spPr>
            <a:xfrm>
              <a:off x="13453" y="9817"/>
              <a:ext cx="1360" cy="2070"/>
            </a:xfrm>
            <a:prstGeom prst="rect">
              <a:avLst/>
            </a:prstGeom>
          </p:spPr>
        </p:pic>
        <p:pic>
          <p:nvPicPr>
            <p:cNvPr id="38" name="Picture 37"/>
            <p:cNvPicPr>
              <a:picLocks noChangeAspect="1"/>
            </p:cNvPicPr>
            <p:nvPr/>
          </p:nvPicPr>
          <p:blipFill>
            <a:blip r:embed="rId10"/>
            <a:stretch>
              <a:fillRect/>
            </a:stretch>
          </p:blipFill>
          <p:spPr>
            <a:xfrm>
              <a:off x="1146" y="9621"/>
              <a:ext cx="2310" cy="2210"/>
            </a:xfrm>
            <a:prstGeom prst="rect">
              <a:avLst/>
            </a:prstGeom>
          </p:spPr>
        </p:pic>
        <p:pic>
          <p:nvPicPr>
            <p:cNvPr id="39" name="Picture 38"/>
            <p:cNvPicPr>
              <a:picLocks noChangeAspect="1"/>
            </p:cNvPicPr>
            <p:nvPr/>
          </p:nvPicPr>
          <p:blipFill>
            <a:blip r:embed="rId9"/>
            <a:stretch>
              <a:fillRect/>
            </a:stretch>
          </p:blipFill>
          <p:spPr>
            <a:xfrm>
              <a:off x="9242" y="9458"/>
              <a:ext cx="1140" cy="830"/>
            </a:xfrm>
            <a:prstGeom prst="rect">
              <a:avLst/>
            </a:prstGeom>
          </p:spPr>
        </p:pic>
        <p:pic>
          <p:nvPicPr>
            <p:cNvPr id="41" name="Picture 40"/>
            <p:cNvPicPr>
              <a:picLocks noChangeAspect="1"/>
            </p:cNvPicPr>
            <p:nvPr/>
          </p:nvPicPr>
          <p:blipFill>
            <a:blip r:embed="rId9"/>
            <a:stretch>
              <a:fillRect/>
            </a:stretch>
          </p:blipFill>
          <p:spPr>
            <a:xfrm>
              <a:off x="4339" y="9818"/>
              <a:ext cx="1140" cy="830"/>
            </a:xfrm>
            <a:prstGeom prst="rect">
              <a:avLst/>
            </a:prstGeom>
          </p:spPr>
        </p:pic>
        <p:pic>
          <p:nvPicPr>
            <p:cNvPr id="42" name="Picture 41"/>
            <p:cNvPicPr>
              <a:picLocks noChangeAspect="1"/>
            </p:cNvPicPr>
            <p:nvPr/>
          </p:nvPicPr>
          <p:blipFill>
            <a:blip r:embed="rId8"/>
            <a:stretch>
              <a:fillRect/>
            </a:stretch>
          </p:blipFill>
          <p:spPr>
            <a:xfrm>
              <a:off x="192" y="9458"/>
              <a:ext cx="1450" cy="1120"/>
            </a:xfrm>
            <a:prstGeom prst="rect">
              <a:avLst/>
            </a:prstGeom>
          </p:spPr>
        </p:pic>
      </p:grpSp>
      <p:sp>
        <p:nvSpPr>
          <p:cNvPr id="53" name="Text Box 52"/>
          <p:cNvSpPr txBox="1"/>
          <p:nvPr/>
        </p:nvSpPr>
        <p:spPr>
          <a:xfrm>
            <a:off x="688474" y="1749388"/>
            <a:ext cx="10929359" cy="4340355"/>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vào. Đúng lúc quá!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chạy lại: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ạ, con nhìn mãi bức tường như bố nhìn mà chẳng thấy trận mưa rào đâu cả.</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hiểu ngay,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thấy những trận mưa rào hồi năm ngoái, năm kia. Con chạy ra nghịch mưa, ướt hết.</a:t>
            </a: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Quy nhoẻn miệng cười: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Vâng.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còn gặp lại trận mưa bão khi bố còn bé tí. Bà nội đi cấy về, sấm chớp liên hồi.</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chớp mắt: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Bố có thấy cái thuyền giấy con thả ở rãnh nước không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Có chứ!</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Cả chiếc ô tô chạy trong mưa? Hôm ấy, trời đang nắng thì mưa...</a:t>
            </a:r>
          </a:p>
        </p:txBody>
      </p:sp>
      <p:pic>
        <p:nvPicPr>
          <p:cNvPr id="2" name="Picture 1">
            <a:extLst>
              <a:ext uri="{FF2B5EF4-FFF2-40B4-BE49-F238E27FC236}">
                <a16:creationId xmlns:a16="http://schemas.microsoft.com/office/drawing/2014/main" id="{932B4E61-B173-61B6-B3CF-56CFEDCF8E34}"/>
              </a:ext>
            </a:extLst>
          </p:cNvPr>
          <p:cNvPicPr>
            <a:picLocks noChangeAspect="1"/>
          </p:cNvPicPr>
          <p:nvPr/>
        </p:nvPicPr>
        <p:blipFill>
          <a:blip r:embed="rId12"/>
          <a:stretch>
            <a:fillRect/>
          </a:stretch>
        </p:blipFill>
        <p:spPr>
          <a:xfrm>
            <a:off x="191821" y="-179880"/>
            <a:ext cx="4676037" cy="1091279"/>
          </a:xfrm>
          <a:prstGeom prst="rect">
            <a:avLst/>
          </a:prstGeom>
        </p:spPr>
      </p:pic>
    </p:spTree>
    <p:controls>
      <mc:AlternateContent xmlns:mc="http://schemas.openxmlformats.org/markup-compatibility/2006">
        <mc:Choice xmlns:v="urn:schemas-microsoft-com:vml" Requires="v">
          <p:control spid="2050" name="TextBox1" r:id="rId2" imgW="6029280" imgH="1143000"/>
        </mc:Choice>
        <mc:Fallback>
          <p:control name="TextBox1" r:id="rId2" imgW="6029280" imgH="1143000">
            <p:pic>
              <p:nvPicPr>
                <p:cNvPr id="4" name="TextBox1">
                  <a:extLst>
                    <a:ext uri="{FF2B5EF4-FFF2-40B4-BE49-F238E27FC236}">
                      <a16:creationId xmlns:a16="http://schemas.microsoft.com/office/drawing/2014/main" id="{E1531552-B5F4-5379-22C5-30F88F021EA1}"/>
                    </a:ext>
                  </a:extLst>
                </p:cNvPr>
                <p:cNvPicPr>
                  <a:picLocks/>
                </p:cNvPicPr>
                <p:nvPr/>
              </p:nvPicPr>
              <p:blipFill>
                <a:blip r:embed="rId13"/>
                <a:stretch>
                  <a:fillRect/>
                </a:stretch>
              </p:blipFill>
              <p:spPr>
                <a:xfrm>
                  <a:off x="5980176" y="164890"/>
                  <a:ext cx="6033379" cy="1142702"/>
                </a:xfrm>
                <a:prstGeom prst="rect">
                  <a:avLst/>
                </a:prstGeom>
              </p:spPr>
            </p:pic>
          </p:control>
        </mc:Fallback>
      </mc:AlternateContent>
    </p:controls>
    <p:extLst>
      <p:ext uri="{BB962C8B-B14F-4D97-AF65-F5344CB8AC3E}">
        <p14:creationId xmlns:p14="http://schemas.microsoft.com/office/powerpoint/2010/main" val="163688345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ounded Rectangle 1">
            <a:extLst>
              <a:ext uri="{FF2B5EF4-FFF2-40B4-BE49-F238E27FC236}">
                <a16:creationId xmlns:a16="http://schemas.microsoft.com/office/drawing/2014/main" id="{9F7D9B91-69EA-435A-A9B4-D653605B6BC0}"/>
              </a:ext>
            </a:extLst>
          </p:cNvPr>
          <p:cNvSpPr/>
          <p:nvPr/>
        </p:nvSpPr>
        <p:spPr>
          <a:xfrm>
            <a:off x="510540" y="1435608"/>
            <a:ext cx="11099165" cy="4513806"/>
          </a:xfrm>
          <a:prstGeom prst="roundRect">
            <a:avLst>
              <a:gd name="adj" fmla="val 11248"/>
            </a:avLst>
          </a:prstGeom>
          <a:solidFill>
            <a:srgbClr val="FFC000">
              <a:alpha val="22000"/>
            </a:srgbClr>
          </a:solidFill>
          <a:ln w="28575"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a:ea typeface="+mn-ea"/>
              <a:cs typeface="Arial" panose="020B0604020202020204"/>
              <a:sym typeface="Arial" panose="020B0604020202020204"/>
            </a:endParaRPr>
          </a:p>
        </p:txBody>
      </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sp>
        <p:nvSpPr>
          <p:cNvPr id="53" name="Text Box 52"/>
          <p:cNvSpPr txBox="1"/>
          <p:nvPr/>
        </p:nvSpPr>
        <p:spPr>
          <a:xfrm>
            <a:off x="637159" y="1677138"/>
            <a:ext cx="10929359" cy="4134658"/>
          </a:xfrm>
          <a:prstGeom prst="rect">
            <a:avLst/>
          </a:prstGeom>
          <a:noFill/>
          <a:extLst>
            <a:ext uri="{909E8E84-426E-40DD-AFC4-6F175D3DCCD1}">
              <a14:hiddenFill xmlns:a14="http://schemas.microsoft.com/office/drawing/2010/main">
                <a:solidFill>
                  <a:schemeClr val="bg1"/>
                </a:solidFill>
              </a14:hiddenFill>
            </a:ext>
          </a:extLst>
        </p:spPr>
        <p:txBody>
          <a:bodyPr wrap="square" rtlCol="0">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Bố lại tủm tỉm: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Thế mà con bảo chẳng thấy gì.</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ngơ ngác:</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Thật đấy ạ.</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Bây giờ con ngồi vào bàn. Mắt nhìn bức tường, nhưng con hãy nghĩ đến những trận mưa mà con biết!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ngồi vào bàn, nhìn lên bức tường và thấy chiếc thuyền giấy trôi bồng bềnh giữa sân, những vai áo ướt sũng nước mưa của người đi cày, những hạt mưa đan nhau rơi xuống rào rào,...</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Quy cầm bút, cắm cúi viết, quên cả ngẩng lên nhìn bức tường có nhiều phép lạ.</a:t>
            </a:r>
          </a:p>
        </p:txBody>
      </p:sp>
      <p:pic>
        <p:nvPicPr>
          <p:cNvPr id="44" name="图片 3">
            <a:extLst>
              <a:ext uri="{FF2B5EF4-FFF2-40B4-BE49-F238E27FC236}">
                <a16:creationId xmlns:a16="http://schemas.microsoft.com/office/drawing/2014/main" id="{81A408CA-845F-4DFB-BADE-4F3534DA5578}"/>
              </a:ext>
            </a:extLst>
          </p:cNvPr>
          <p:cNvPicPr>
            <a:picLocks noChangeAspect="1"/>
          </p:cNvPicPr>
          <p:nvPr/>
        </p:nvPicPr>
        <p:blipFill>
          <a:blip r:embed="rId11"/>
          <a:stretch>
            <a:fillRect/>
          </a:stretch>
        </p:blipFill>
        <p:spPr>
          <a:xfrm>
            <a:off x="69850" y="1151890"/>
            <a:ext cx="420370" cy="842645"/>
          </a:xfrm>
          <a:prstGeom prst="rect">
            <a:avLst/>
          </a:prstGeom>
        </p:spPr>
      </p:pic>
      <p:pic>
        <p:nvPicPr>
          <p:cNvPr id="2" name="Picture 1">
            <a:extLst>
              <a:ext uri="{FF2B5EF4-FFF2-40B4-BE49-F238E27FC236}">
                <a16:creationId xmlns:a16="http://schemas.microsoft.com/office/drawing/2014/main" id="{D197E74C-C027-4E6D-A0A0-D700E0DCEDD9}"/>
              </a:ext>
            </a:extLst>
          </p:cNvPr>
          <p:cNvPicPr>
            <a:picLocks noChangeAspect="1"/>
          </p:cNvPicPr>
          <p:nvPr/>
        </p:nvPicPr>
        <p:blipFill>
          <a:blip r:embed="rId12"/>
          <a:stretch>
            <a:fillRect/>
          </a:stretch>
        </p:blipFill>
        <p:spPr>
          <a:xfrm>
            <a:off x="200965" y="-317040"/>
            <a:ext cx="4676037" cy="1091279"/>
          </a:xfrm>
          <a:prstGeom prst="rect">
            <a:avLst/>
          </a:prstGeom>
        </p:spPr>
      </p:pic>
      <p:cxnSp>
        <p:nvCxnSpPr>
          <p:cNvPr id="4" name="Straight Connector 3">
            <a:extLst>
              <a:ext uri="{FF2B5EF4-FFF2-40B4-BE49-F238E27FC236}">
                <a16:creationId xmlns:a16="http://schemas.microsoft.com/office/drawing/2014/main" id="{7EAB0AD3-2DD8-1853-B47D-7E93EA5E9CCE}"/>
              </a:ext>
            </a:extLst>
          </p:cNvPr>
          <p:cNvCxnSpPr>
            <a:cxnSpLocks/>
          </p:cNvCxnSpPr>
          <p:nvPr/>
        </p:nvCxnSpPr>
        <p:spPr>
          <a:xfrm flipH="1">
            <a:off x="3162210" y="4050792"/>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FAE7EE-D5AF-B8B0-0F67-5080EA64E3BA}"/>
              </a:ext>
            </a:extLst>
          </p:cNvPr>
          <p:cNvCxnSpPr>
            <a:cxnSpLocks/>
          </p:cNvCxnSpPr>
          <p:nvPr/>
        </p:nvCxnSpPr>
        <p:spPr>
          <a:xfrm flipH="1">
            <a:off x="5685954" y="406908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1825844-3A2C-1F5B-0B66-AAE54A81ECC0}"/>
              </a:ext>
            </a:extLst>
          </p:cNvPr>
          <p:cNvCxnSpPr>
            <a:cxnSpLocks/>
          </p:cNvCxnSpPr>
          <p:nvPr/>
        </p:nvCxnSpPr>
        <p:spPr>
          <a:xfrm flipH="1">
            <a:off x="1205394"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939B24C-6787-C433-0101-14508E71B892}"/>
              </a:ext>
            </a:extLst>
          </p:cNvPr>
          <p:cNvCxnSpPr>
            <a:cxnSpLocks/>
          </p:cNvCxnSpPr>
          <p:nvPr/>
        </p:nvCxnSpPr>
        <p:spPr>
          <a:xfrm flipH="1">
            <a:off x="7706778" y="448970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D58672E-6B33-1FEB-2021-8C6F0B5AA21F}"/>
              </a:ext>
            </a:extLst>
          </p:cNvPr>
          <p:cNvCxnSpPr>
            <a:cxnSpLocks/>
          </p:cNvCxnSpPr>
          <p:nvPr/>
        </p:nvCxnSpPr>
        <p:spPr>
          <a:xfrm flipH="1">
            <a:off x="2705010" y="4855464"/>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3A03C3C-211A-6BB1-6EDE-9D59CDCA0AB6}"/>
              </a:ext>
            </a:extLst>
          </p:cNvPr>
          <p:cNvCxnSpPr>
            <a:cxnSpLocks/>
          </p:cNvCxnSpPr>
          <p:nvPr/>
        </p:nvCxnSpPr>
        <p:spPr>
          <a:xfrm flipH="1">
            <a:off x="2805594" y="4892040"/>
            <a:ext cx="138774" cy="44928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3074" name="TextBox1" r:id="rId2" imgW="6067440" imgH="1038240"/>
        </mc:Choice>
        <mc:Fallback>
          <p:control name="TextBox1" r:id="rId2" imgW="6067440" imgH="1038240">
            <p:pic>
              <p:nvPicPr>
                <p:cNvPr id="3" name="TextBox1">
                  <a:extLst>
                    <a:ext uri="{FF2B5EF4-FFF2-40B4-BE49-F238E27FC236}">
                      <a16:creationId xmlns:a16="http://schemas.microsoft.com/office/drawing/2014/main" id="{F4C92401-BC68-7526-0DC7-D2655E706A77}"/>
                    </a:ext>
                  </a:extLst>
                </p:cNvPr>
                <p:cNvPicPr>
                  <a:picLocks/>
                </p:cNvPicPr>
                <p:nvPr/>
              </p:nvPicPr>
              <p:blipFill>
                <a:blip r:embed="rId13"/>
                <a:stretch>
                  <a:fillRect/>
                </a:stretch>
              </p:blipFill>
              <p:spPr>
                <a:xfrm>
                  <a:off x="5797296" y="128016"/>
                  <a:ext cx="6069955" cy="1033272"/>
                </a:xfrm>
                <a:prstGeom prst="rect">
                  <a:avLst/>
                </a:prstGeom>
              </p:spPr>
            </p:pic>
          </p:control>
        </mc:Fallback>
      </mc:AlternateContent>
    </p:controls>
    <p:extLst>
      <p:ext uri="{BB962C8B-B14F-4D97-AF65-F5344CB8AC3E}">
        <p14:creationId xmlns:p14="http://schemas.microsoft.com/office/powerpoint/2010/main" val="148940243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2"/>
          <p:cNvGrpSpPr/>
          <p:nvPr/>
        </p:nvGrpSpPr>
        <p:grpSpPr>
          <a:xfrm>
            <a:off x="0" y="4131674"/>
            <a:ext cx="12191999" cy="3225796"/>
            <a:chOff x="0" y="4119048"/>
            <a:chExt cx="10174922" cy="3716848"/>
          </a:xfrm>
        </p:grpSpPr>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9048"/>
              <a:ext cx="5562600" cy="3236478"/>
            </a:xfrm>
            <a:prstGeom prst="rect">
              <a:avLst/>
            </a:prstGeom>
          </p:spPr>
        </p:pic>
        <p:pic>
          <p:nvPicPr>
            <p:cNvPr id="32" name="图片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2600" y="5152316"/>
              <a:ext cx="4612322" cy="2683580"/>
            </a:xfrm>
            <a:prstGeom prst="rect">
              <a:avLst/>
            </a:prstGeom>
          </p:spPr>
        </p:pic>
      </p:grpSp>
      <p:grpSp>
        <p:nvGrpSpPr>
          <p:cNvPr id="40" name="Group 39"/>
          <p:cNvGrpSpPr/>
          <p:nvPr/>
        </p:nvGrpSpPr>
        <p:grpSpPr>
          <a:xfrm>
            <a:off x="121920" y="6005830"/>
            <a:ext cx="11851005" cy="2633980"/>
            <a:chOff x="192" y="9458"/>
            <a:chExt cx="18663" cy="4148"/>
          </a:xfrm>
        </p:grpSpPr>
        <p:pic>
          <p:nvPicPr>
            <p:cNvPr id="20" name="Picture 19"/>
            <p:cNvPicPr>
              <a:picLocks noChangeAspect="1"/>
            </p:cNvPicPr>
            <p:nvPr/>
          </p:nvPicPr>
          <p:blipFill>
            <a:blip r:embed="rId5"/>
            <a:stretch>
              <a:fillRect/>
            </a:stretch>
          </p:blipFill>
          <p:spPr>
            <a:xfrm>
              <a:off x="14364" y="9751"/>
              <a:ext cx="1560" cy="3440"/>
            </a:xfrm>
            <a:prstGeom prst="rect">
              <a:avLst/>
            </a:prstGeom>
          </p:spPr>
        </p:pic>
        <p:pic>
          <p:nvPicPr>
            <p:cNvPr id="21" name="Picture 20"/>
            <p:cNvPicPr>
              <a:picLocks noChangeAspect="1"/>
            </p:cNvPicPr>
            <p:nvPr/>
          </p:nvPicPr>
          <p:blipFill>
            <a:blip r:embed="rId6"/>
            <a:stretch>
              <a:fillRect/>
            </a:stretch>
          </p:blipFill>
          <p:spPr>
            <a:xfrm>
              <a:off x="16005" y="9621"/>
              <a:ext cx="1450" cy="2950"/>
            </a:xfrm>
            <a:prstGeom prst="rect">
              <a:avLst/>
            </a:prstGeom>
          </p:spPr>
        </p:pic>
        <p:pic>
          <p:nvPicPr>
            <p:cNvPr id="22" name="Picture 21"/>
            <p:cNvPicPr>
              <a:picLocks noChangeAspect="1"/>
            </p:cNvPicPr>
            <p:nvPr/>
          </p:nvPicPr>
          <p:blipFill>
            <a:blip r:embed="rId7"/>
            <a:stretch>
              <a:fillRect/>
            </a:stretch>
          </p:blipFill>
          <p:spPr>
            <a:xfrm>
              <a:off x="9705" y="10013"/>
              <a:ext cx="1450" cy="1120"/>
            </a:xfrm>
            <a:prstGeom prst="rect">
              <a:avLst/>
            </a:prstGeom>
          </p:spPr>
        </p:pic>
        <p:pic>
          <p:nvPicPr>
            <p:cNvPr id="25" name="Picture 24"/>
            <p:cNvPicPr>
              <a:picLocks noChangeAspect="1"/>
            </p:cNvPicPr>
            <p:nvPr/>
          </p:nvPicPr>
          <p:blipFill>
            <a:blip r:embed="rId7"/>
            <a:stretch>
              <a:fillRect/>
            </a:stretch>
          </p:blipFill>
          <p:spPr>
            <a:xfrm>
              <a:off x="11825" y="10013"/>
              <a:ext cx="1450" cy="1120"/>
            </a:xfrm>
            <a:prstGeom prst="rect">
              <a:avLst/>
            </a:prstGeom>
          </p:spPr>
        </p:pic>
        <p:pic>
          <p:nvPicPr>
            <p:cNvPr id="27" name="Picture 26"/>
            <p:cNvPicPr>
              <a:picLocks noChangeAspect="1"/>
            </p:cNvPicPr>
            <p:nvPr/>
          </p:nvPicPr>
          <p:blipFill>
            <a:blip r:embed="rId7"/>
            <a:stretch>
              <a:fillRect/>
            </a:stretch>
          </p:blipFill>
          <p:spPr>
            <a:xfrm>
              <a:off x="17405" y="10173"/>
              <a:ext cx="1450" cy="1120"/>
            </a:xfrm>
            <a:prstGeom prst="rect">
              <a:avLst/>
            </a:prstGeom>
          </p:spPr>
        </p:pic>
        <p:pic>
          <p:nvPicPr>
            <p:cNvPr id="28" name="Picture 27"/>
            <p:cNvPicPr>
              <a:picLocks noChangeAspect="1"/>
            </p:cNvPicPr>
            <p:nvPr/>
          </p:nvPicPr>
          <p:blipFill>
            <a:blip r:embed="rId7"/>
            <a:stretch>
              <a:fillRect/>
            </a:stretch>
          </p:blipFill>
          <p:spPr>
            <a:xfrm>
              <a:off x="8185" y="10166"/>
              <a:ext cx="1450" cy="1120"/>
            </a:xfrm>
            <a:prstGeom prst="rect">
              <a:avLst/>
            </a:prstGeom>
          </p:spPr>
        </p:pic>
        <p:pic>
          <p:nvPicPr>
            <p:cNvPr id="29" name="Picture 28"/>
            <p:cNvPicPr>
              <a:picLocks noChangeAspect="1"/>
            </p:cNvPicPr>
            <p:nvPr/>
          </p:nvPicPr>
          <p:blipFill>
            <a:blip r:embed="rId8"/>
            <a:stretch>
              <a:fillRect/>
            </a:stretch>
          </p:blipFill>
          <p:spPr>
            <a:xfrm>
              <a:off x="600" y="10013"/>
              <a:ext cx="1140" cy="830"/>
            </a:xfrm>
            <a:prstGeom prst="rect">
              <a:avLst/>
            </a:prstGeom>
          </p:spPr>
        </p:pic>
        <p:pic>
          <p:nvPicPr>
            <p:cNvPr id="30" name="Picture 29"/>
            <p:cNvPicPr>
              <a:picLocks noChangeAspect="1"/>
            </p:cNvPicPr>
            <p:nvPr/>
          </p:nvPicPr>
          <p:blipFill>
            <a:blip r:embed="rId7"/>
            <a:stretch>
              <a:fillRect/>
            </a:stretch>
          </p:blipFill>
          <p:spPr>
            <a:xfrm>
              <a:off x="4725" y="10293"/>
              <a:ext cx="1450" cy="1120"/>
            </a:xfrm>
            <a:prstGeom prst="rect">
              <a:avLst/>
            </a:prstGeom>
          </p:spPr>
        </p:pic>
        <p:pic>
          <p:nvPicPr>
            <p:cNvPr id="33" name="Picture 32"/>
            <p:cNvPicPr>
              <a:picLocks noChangeAspect="1"/>
            </p:cNvPicPr>
            <p:nvPr/>
          </p:nvPicPr>
          <p:blipFill>
            <a:blip r:embed="rId5"/>
            <a:stretch>
              <a:fillRect/>
            </a:stretch>
          </p:blipFill>
          <p:spPr>
            <a:xfrm flipH="1">
              <a:off x="3165" y="10166"/>
              <a:ext cx="1560" cy="3440"/>
            </a:xfrm>
            <a:prstGeom prst="rect">
              <a:avLst/>
            </a:prstGeom>
          </p:spPr>
        </p:pic>
        <p:pic>
          <p:nvPicPr>
            <p:cNvPr id="35" name="Picture 34"/>
            <p:cNvPicPr>
              <a:picLocks noChangeAspect="1"/>
            </p:cNvPicPr>
            <p:nvPr/>
          </p:nvPicPr>
          <p:blipFill>
            <a:blip r:embed="rId9"/>
            <a:stretch>
              <a:fillRect/>
            </a:stretch>
          </p:blipFill>
          <p:spPr>
            <a:xfrm flipH="1">
              <a:off x="6248" y="9956"/>
              <a:ext cx="2310" cy="2210"/>
            </a:xfrm>
            <a:prstGeom prst="rect">
              <a:avLst/>
            </a:prstGeom>
          </p:spPr>
        </p:pic>
        <p:pic>
          <p:nvPicPr>
            <p:cNvPr id="37" name="Picture 36"/>
            <p:cNvPicPr>
              <a:picLocks noChangeAspect="1"/>
            </p:cNvPicPr>
            <p:nvPr/>
          </p:nvPicPr>
          <p:blipFill>
            <a:blip r:embed="rId10"/>
            <a:stretch>
              <a:fillRect/>
            </a:stretch>
          </p:blipFill>
          <p:spPr>
            <a:xfrm>
              <a:off x="13453" y="9817"/>
              <a:ext cx="1360" cy="2070"/>
            </a:xfrm>
            <a:prstGeom prst="rect">
              <a:avLst/>
            </a:prstGeom>
          </p:spPr>
        </p:pic>
        <p:pic>
          <p:nvPicPr>
            <p:cNvPr id="38" name="Picture 37"/>
            <p:cNvPicPr>
              <a:picLocks noChangeAspect="1"/>
            </p:cNvPicPr>
            <p:nvPr/>
          </p:nvPicPr>
          <p:blipFill>
            <a:blip r:embed="rId9"/>
            <a:stretch>
              <a:fillRect/>
            </a:stretch>
          </p:blipFill>
          <p:spPr>
            <a:xfrm>
              <a:off x="1146" y="9621"/>
              <a:ext cx="2310" cy="2210"/>
            </a:xfrm>
            <a:prstGeom prst="rect">
              <a:avLst/>
            </a:prstGeom>
          </p:spPr>
        </p:pic>
        <p:pic>
          <p:nvPicPr>
            <p:cNvPr id="39" name="Picture 38"/>
            <p:cNvPicPr>
              <a:picLocks noChangeAspect="1"/>
            </p:cNvPicPr>
            <p:nvPr/>
          </p:nvPicPr>
          <p:blipFill>
            <a:blip r:embed="rId8"/>
            <a:stretch>
              <a:fillRect/>
            </a:stretch>
          </p:blipFill>
          <p:spPr>
            <a:xfrm>
              <a:off x="9242" y="9458"/>
              <a:ext cx="1140" cy="830"/>
            </a:xfrm>
            <a:prstGeom prst="rect">
              <a:avLst/>
            </a:prstGeom>
          </p:spPr>
        </p:pic>
        <p:pic>
          <p:nvPicPr>
            <p:cNvPr id="41" name="Picture 40"/>
            <p:cNvPicPr>
              <a:picLocks noChangeAspect="1"/>
            </p:cNvPicPr>
            <p:nvPr/>
          </p:nvPicPr>
          <p:blipFill>
            <a:blip r:embed="rId8"/>
            <a:stretch>
              <a:fillRect/>
            </a:stretch>
          </p:blipFill>
          <p:spPr>
            <a:xfrm>
              <a:off x="4339" y="9818"/>
              <a:ext cx="1140" cy="830"/>
            </a:xfrm>
            <a:prstGeom prst="rect">
              <a:avLst/>
            </a:prstGeom>
          </p:spPr>
        </p:pic>
        <p:pic>
          <p:nvPicPr>
            <p:cNvPr id="42" name="Picture 41"/>
            <p:cNvPicPr>
              <a:picLocks noChangeAspect="1"/>
            </p:cNvPicPr>
            <p:nvPr/>
          </p:nvPicPr>
          <p:blipFill>
            <a:blip r:embed="rId7"/>
            <a:stretch>
              <a:fillRect/>
            </a:stretch>
          </p:blipFill>
          <p:spPr>
            <a:xfrm>
              <a:off x="192" y="9458"/>
              <a:ext cx="1450" cy="1120"/>
            </a:xfrm>
            <a:prstGeom prst="rect">
              <a:avLst/>
            </a:prstGeom>
          </p:spPr>
        </p:pic>
      </p:grpSp>
      <p:pic>
        <p:nvPicPr>
          <p:cNvPr id="4"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7992008" y="-9243"/>
            <a:ext cx="4107961" cy="2905407"/>
          </a:xfrm>
          <a:prstGeom prst="rect">
            <a:avLst/>
          </a:prstGeom>
        </p:spPr>
      </p:pic>
      <p:grpSp>
        <p:nvGrpSpPr>
          <p:cNvPr id="15" name="Group 14"/>
          <p:cNvGrpSpPr/>
          <p:nvPr/>
        </p:nvGrpSpPr>
        <p:grpSpPr>
          <a:xfrm>
            <a:off x="670560" y="887730"/>
            <a:ext cx="5878830" cy="2339975"/>
            <a:chOff x="1116" y="1538"/>
            <a:chExt cx="9258" cy="3685"/>
          </a:xfrm>
        </p:grpSpPr>
        <p:sp>
          <p:nvSpPr>
            <p:cNvPr id="11" name="Rounded Rectangle 10"/>
            <p:cNvSpPr/>
            <p:nvPr/>
          </p:nvSpPr>
          <p:spPr>
            <a:xfrm>
              <a:off x="1273" y="2391"/>
              <a:ext cx="8421" cy="28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Rounded Rectangle 7"/>
            <p:cNvSpPr/>
            <p:nvPr/>
          </p:nvSpPr>
          <p:spPr>
            <a:xfrm>
              <a:off x="1153" y="2251"/>
              <a:ext cx="8421" cy="2833"/>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8" name="Picture 17"/>
            <p:cNvPicPr>
              <a:picLocks noChangeAspect="1"/>
            </p:cNvPicPr>
            <p:nvPr/>
          </p:nvPicPr>
          <p:blipFill>
            <a:blip r:embed="rId12"/>
            <a:stretch>
              <a:fillRect/>
            </a:stretch>
          </p:blipFill>
          <p:spPr>
            <a:xfrm>
              <a:off x="1116" y="1538"/>
              <a:ext cx="9258" cy="3637"/>
            </a:xfrm>
            <a:prstGeom prst="rect">
              <a:avLst/>
            </a:prstGeom>
          </p:spPr>
        </p:pic>
      </p:grpSp>
      <p:grpSp>
        <p:nvGrpSpPr>
          <p:cNvPr id="14" name="Group 13"/>
          <p:cNvGrpSpPr/>
          <p:nvPr/>
        </p:nvGrpSpPr>
        <p:grpSpPr>
          <a:xfrm>
            <a:off x="4354830" y="3125470"/>
            <a:ext cx="7542530" cy="2661285"/>
            <a:chOff x="7118" y="5282"/>
            <a:chExt cx="11878" cy="4191"/>
          </a:xfrm>
        </p:grpSpPr>
        <p:sp>
          <p:nvSpPr>
            <p:cNvPr id="12" name="Rounded Rectangle 11"/>
            <p:cNvSpPr/>
            <p:nvPr/>
          </p:nvSpPr>
          <p:spPr>
            <a:xfrm>
              <a:off x="7244" y="6041"/>
              <a:ext cx="11752" cy="3433"/>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7243" y="5870"/>
              <a:ext cx="11613" cy="3455"/>
            </a:xfrm>
            <a:prstGeom prst="roundRect">
              <a:avLst/>
            </a:prstGeom>
            <a:solidFill>
              <a:srgbClr val="FFF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19" name="Picture 18"/>
            <p:cNvPicPr>
              <a:picLocks noChangeAspect="1"/>
            </p:cNvPicPr>
            <p:nvPr/>
          </p:nvPicPr>
          <p:blipFill>
            <a:blip r:embed="rId13"/>
            <a:stretch>
              <a:fillRect/>
            </a:stretch>
          </p:blipFill>
          <p:spPr>
            <a:xfrm>
              <a:off x="7118" y="5282"/>
              <a:ext cx="11737" cy="4176"/>
            </a:xfrm>
            <a:prstGeom prst="rect">
              <a:avLst/>
            </a:prstGeom>
          </p:spPr>
        </p:pic>
      </p:grpSp>
      <p:pic>
        <p:nvPicPr>
          <p:cNvPr id="2" name="Picture 1">
            <a:extLst>
              <a:ext uri="{FF2B5EF4-FFF2-40B4-BE49-F238E27FC236}">
                <a16:creationId xmlns:a16="http://schemas.microsoft.com/office/drawing/2014/main" id="{728A43C4-A56C-4E1D-FFCF-707D2888C9D0}"/>
              </a:ext>
            </a:extLst>
          </p:cNvPr>
          <p:cNvPicPr>
            <a:picLocks noChangeAspect="1"/>
          </p:cNvPicPr>
          <p:nvPr/>
        </p:nvPicPr>
        <p:blipFill>
          <a:blip r:embed="rId14"/>
          <a:stretch>
            <a:fillRect/>
          </a:stretch>
        </p:blipFill>
        <p:spPr>
          <a:xfrm>
            <a:off x="146101" y="-216456"/>
            <a:ext cx="4676037" cy="1091279"/>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1811</Words>
  <Application>Microsoft Office PowerPoint</Application>
  <PresentationFormat>Widescreen</PresentationFormat>
  <Paragraphs>152</Paragraphs>
  <Slides>29</Slides>
  <Notes>28</Notes>
  <HiddenSlides>0</HiddenSlides>
  <MMClips>0</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29</vt:i4>
      </vt:variant>
    </vt:vector>
  </HeadingPairs>
  <TitlesOfParts>
    <vt:vector size="50" baseType="lpstr">
      <vt:lpstr>Arial</vt:lpstr>
      <vt:lpstr>Calibri</vt:lpstr>
      <vt:lpstr>Calibri Light</vt:lpstr>
      <vt:lpstr>Cambria</vt:lpstr>
      <vt:lpstr>等线</vt:lpstr>
      <vt:lpstr>等线 Light</vt:lpstr>
      <vt:lpstr>FZHei-B01S</vt:lpstr>
      <vt:lpstr>inpin heiti</vt:lpstr>
      <vt:lpstr>Times New Roman</vt:lpstr>
      <vt:lpstr>UTM Guanine</vt:lpstr>
      <vt:lpstr>UVN Bach Dang Nang</vt:lpstr>
      <vt:lpstr>Wingdings</vt:lpstr>
      <vt:lpstr>印品黑体</vt:lpstr>
      <vt:lpstr>字魂27号-布丁体</vt:lpstr>
      <vt:lpstr>字魂57号-创细黑</vt:lpstr>
      <vt:lpstr>思源黑体 CN Bold</vt:lpstr>
      <vt:lpstr>方正隶书简体</vt:lpstr>
      <vt:lpstr>Office 主题​​</vt:lpstr>
      <vt:lpstr>1_Office 主题​​</vt:lpstr>
      <vt:lpstr>3_Office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43</cp:revision>
  <dcterms:created xsi:type="dcterms:W3CDTF">2023-09-18T00:59:17Z</dcterms:created>
  <dcterms:modified xsi:type="dcterms:W3CDTF">2025-12-21T14:18:20Z</dcterms:modified>
</cp:coreProperties>
</file>