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  <p:sldMasterId id="2147483706" r:id="rId5"/>
  </p:sldMasterIdLst>
  <p:notesMasterIdLst>
    <p:notesMasterId r:id="rId19"/>
  </p:notesMasterIdLst>
  <p:sldIdLst>
    <p:sldId id="417" r:id="rId6"/>
    <p:sldId id="330" r:id="rId7"/>
    <p:sldId id="364" r:id="rId8"/>
    <p:sldId id="401" r:id="rId9"/>
    <p:sldId id="370" r:id="rId10"/>
    <p:sldId id="315" r:id="rId11"/>
    <p:sldId id="388" r:id="rId12"/>
    <p:sldId id="414" r:id="rId13"/>
    <p:sldId id="415" r:id="rId14"/>
    <p:sldId id="416" r:id="rId15"/>
    <p:sldId id="394" r:id="rId16"/>
    <p:sldId id="362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10" y="874643"/>
            <a:ext cx="75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TRƯỜNG TIỂU HỌC ĐA PHÚC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2" y="4646329"/>
            <a:ext cx="573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xmlns="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xmlns="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xmlns="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xmlns="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xmlns="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xmlns="" id="{17FA479D-A34C-FDDD-426F-C18CB0EF8A32}"/>
              </a:ext>
            </a:extLst>
          </p:cNvPr>
          <p:cNvSpPr txBox="1"/>
          <p:nvPr/>
        </p:nvSpPr>
        <p:spPr>
          <a:xfrm>
            <a:off x="3255117" y="59403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xmlns="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xmlns="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xmlns="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xmlns="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xmlns="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xmlns="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xmlns="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251</Words>
  <Application>Microsoft Office PowerPoint</Application>
  <PresentationFormat>Custom</PresentationFormat>
  <Paragraphs>19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1_Office Theme</vt:lpstr>
      <vt:lpstr>1_Office 主题​​</vt:lpstr>
      <vt:lpstr>www.jpppt.com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19</cp:revision>
  <dcterms:created xsi:type="dcterms:W3CDTF">2023-09-13T11:23:37Z</dcterms:created>
  <dcterms:modified xsi:type="dcterms:W3CDTF">2025-12-21T08:45:19Z</dcterms:modified>
</cp:coreProperties>
</file>