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heme/themeOverride1.xml" ContentType="application/vnd.openxmlformats-officedocument.themeOverr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98" r:id="rId3"/>
    <p:sldMasterId id="2147483713" r:id="rId4"/>
    <p:sldMasterId id="2147483725" r:id="rId5"/>
    <p:sldMasterId id="2147483741" r:id="rId6"/>
  </p:sldMasterIdLst>
  <p:notesMasterIdLst>
    <p:notesMasterId r:id="rId32"/>
  </p:notesMasterIdLst>
  <p:sldIdLst>
    <p:sldId id="335" r:id="rId7"/>
    <p:sldId id="264" r:id="rId8"/>
    <p:sldId id="318" r:id="rId9"/>
    <p:sldId id="265" r:id="rId10"/>
    <p:sldId id="320" r:id="rId11"/>
    <p:sldId id="308" r:id="rId12"/>
    <p:sldId id="321" r:id="rId13"/>
    <p:sldId id="267" r:id="rId14"/>
    <p:sldId id="311" r:id="rId15"/>
    <p:sldId id="322" r:id="rId16"/>
    <p:sldId id="323" r:id="rId17"/>
    <p:sldId id="324" r:id="rId18"/>
    <p:sldId id="325" r:id="rId19"/>
    <p:sldId id="317" r:id="rId20"/>
    <p:sldId id="326" r:id="rId21"/>
    <p:sldId id="294" r:id="rId22"/>
    <p:sldId id="334" r:id="rId23"/>
    <p:sldId id="328" r:id="rId24"/>
    <p:sldId id="327" r:id="rId25"/>
    <p:sldId id="329" r:id="rId26"/>
    <p:sldId id="330" r:id="rId27"/>
    <p:sldId id="332" r:id="rId28"/>
    <p:sldId id="259" r:id="rId29"/>
    <p:sldId id="295" r:id="rId30"/>
    <p:sldId id="33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60"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7795C-6BBC-4890-860B-CF5AD18EA4D6}" type="datetimeFigureOut">
              <a:rPr lang="en-US" smtClean="0"/>
              <a:t>12/21/2025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E89B23-D9A4-453C-B274-4E9EE656AC16}" type="slidenum">
              <a:rPr lang="en-US" smtClean="0"/>
              <a:t>‹#›</a:t>
            </a:fld>
            <a:endParaRPr lang="en-US"/>
          </a:p>
        </p:txBody>
      </p:sp>
    </p:spTree>
    <p:extLst>
      <p:ext uri="{BB962C8B-B14F-4D97-AF65-F5344CB8AC3E}">
        <p14:creationId xmlns:p14="http://schemas.microsoft.com/office/powerpoint/2010/main" val="6179434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3ECB7402-5DE1-4796-BA84-09923E71E5B1}"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2606207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95743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FF9181-D186-2217-FE7D-1CA77294253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B47E910-75D5-656C-935B-E8935505667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590F252-E4A1-6869-B4FE-7E2511382E16}"/>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12/21/2025</a:t>
            </a:fld>
            <a:endParaRPr lang="en-US"/>
          </a:p>
        </p:txBody>
      </p:sp>
      <p:sp>
        <p:nvSpPr>
          <p:cNvPr id="5" name="Footer Placeholder 4">
            <a:extLst>
              <a:ext uri="{FF2B5EF4-FFF2-40B4-BE49-F238E27FC236}">
                <a16:creationId xmlns:a16="http://schemas.microsoft.com/office/drawing/2014/main" xmlns="" id="{D3E181FC-95D4-3144-BEF1-F70F3629E7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17A31EF-4E8A-E0A7-289E-5E52C9953E90}"/>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3472750370"/>
      </p:ext>
    </p:extLst>
  </p:cSld>
  <p:clrMapOvr>
    <a:masterClrMapping/>
  </p:clrMapOvr>
  <p:transition spd="slow">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48DAB5-0446-E1B2-661C-EC0F5E91A9E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D5FB550-79BC-E37E-4DEC-020D634C633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24BD3A9-1C54-DF62-2D96-E35E7912B8A0}"/>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12/21/2025</a:t>
            </a:fld>
            <a:endParaRPr lang="en-US"/>
          </a:p>
        </p:txBody>
      </p:sp>
      <p:sp>
        <p:nvSpPr>
          <p:cNvPr id="5" name="Footer Placeholder 4">
            <a:extLst>
              <a:ext uri="{FF2B5EF4-FFF2-40B4-BE49-F238E27FC236}">
                <a16:creationId xmlns:a16="http://schemas.microsoft.com/office/drawing/2014/main" xmlns="" id="{020A0072-CE4D-29EB-9781-A11AFADC9B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6FAD77C-2373-4C05-FAD1-19189BF5E54E}"/>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1993763387"/>
      </p:ext>
    </p:extLst>
  </p:cSld>
  <p:clrMapOvr>
    <a:masterClrMapping/>
  </p:clrMapOvr>
  <p:transition spd="slow">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74AE7C9-6FBC-2645-7DA3-078F5C3DB16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A6B75C4-1028-6040-1068-A1458341F19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6FC6336-B2F2-2948-4E72-3E692AA1B881}"/>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12/21/2025</a:t>
            </a:fld>
            <a:endParaRPr lang="en-US"/>
          </a:p>
        </p:txBody>
      </p:sp>
      <p:sp>
        <p:nvSpPr>
          <p:cNvPr id="5" name="Footer Placeholder 4">
            <a:extLst>
              <a:ext uri="{FF2B5EF4-FFF2-40B4-BE49-F238E27FC236}">
                <a16:creationId xmlns:a16="http://schemas.microsoft.com/office/drawing/2014/main" xmlns="" id="{F96BE6D2-27F9-3D4A-8CD5-C8D8C0AD73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BC57A52-DED3-F6B6-683E-0D135F19AA3F}"/>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3989120599"/>
      </p:ext>
    </p:extLst>
  </p:cSld>
  <p:clrMapOvr>
    <a:masterClrMapping/>
  </p:clrMapOvr>
  <p:transition spd="slow">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21160797"/>
      </p:ext>
    </p:extLst>
  </p:cSld>
  <p:clrMapOvr>
    <a:masterClrMapping/>
  </p:clrMapOvr>
  <p:transition spd="slow">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07190136"/>
      </p:ext>
    </p:extLst>
  </p:cSld>
  <p:clrMapOvr>
    <a:masterClrMapping/>
  </p:clrMapOvr>
  <p:transition spd="slow">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722871325"/>
      </p:ext>
    </p:extLst>
  </p:cSld>
  <p:clrMapOvr>
    <a:masterClrMapping/>
  </p:clrMapOvr>
  <p:transition spd="slow">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82291254"/>
      </p:ext>
    </p:extLst>
  </p:cSld>
  <p:clrMapOvr>
    <a:masterClrMapping/>
  </p:clrMapOvr>
  <p:transition spd="slow">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01152213"/>
      </p:ext>
    </p:extLst>
  </p:cSld>
  <p:clrMapOvr>
    <a:masterClrMapping/>
  </p:clrMapOvr>
  <p:transition spd="slow">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90332280"/>
      </p:ext>
    </p:extLst>
  </p:cSld>
  <p:clrMapOvr>
    <a:masterClrMapping/>
  </p:clrMapOvr>
  <p:transition spd="slow">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42434098"/>
      </p:ext>
    </p:extLst>
  </p:cSld>
  <p:clrMapOvr>
    <a:masterClrMapping/>
  </p:clrMapOvr>
  <p:transition spd="slow">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80456739"/>
      </p:ext>
    </p:extLst>
  </p:cSld>
  <p:clrMapOvr>
    <a:masterClrMapping/>
  </p:clrMapOvr>
  <p:transition spd="slow">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6FB790-CFED-C7E3-AC83-E7119584D26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727DC88-6D64-3FE1-8D12-75FD3C0624D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27AB354-F041-3A60-1DBB-76F6D08B55EB}"/>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12/21/2025</a:t>
            </a:fld>
            <a:endParaRPr lang="en-US"/>
          </a:p>
        </p:txBody>
      </p:sp>
      <p:sp>
        <p:nvSpPr>
          <p:cNvPr id="5" name="Footer Placeholder 4">
            <a:extLst>
              <a:ext uri="{FF2B5EF4-FFF2-40B4-BE49-F238E27FC236}">
                <a16:creationId xmlns:a16="http://schemas.microsoft.com/office/drawing/2014/main" xmlns="" id="{093E4289-2945-5B76-8CF1-D6D2EAC52C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197E3BA-F80D-B23B-4415-BB59D328E7F7}"/>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237091330"/>
      </p:ext>
    </p:extLst>
  </p:cSld>
  <p:clrMapOvr>
    <a:masterClrMapping/>
  </p:clrMapOvr>
  <p:transition spd="slow">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2537680"/>
      </p:ext>
    </p:extLst>
  </p:cSld>
  <p:clrMapOvr>
    <a:masterClrMapping/>
  </p:clrMapOvr>
  <p:transition spd="slow">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30457973"/>
      </p:ext>
    </p:extLst>
  </p:cSld>
  <p:clrMapOvr>
    <a:masterClrMapping/>
  </p:clrMapOvr>
  <p:transition spd="slow">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13991526"/>
      </p:ext>
    </p:extLst>
  </p:cSld>
  <p:clrMapOvr>
    <a:masterClrMapping/>
  </p:clrMapOvr>
  <p:transition spd="slow">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08857823"/>
      </p:ext>
    </p:extLst>
  </p:cSld>
  <p:clrMapOvr>
    <a:masterClrMapping/>
  </p:clrMapOvr>
  <p:transition spd="slow">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9181114"/>
      </p:ext>
    </p:extLst>
  </p:cSld>
  <p:clrMapOvr>
    <a:masterClrMapping/>
  </p:clrMapOvr>
  <p:transition spd="slow">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0357761"/>
      </p:ext>
    </p:extLst>
  </p:cSld>
  <p:clrMapOvr>
    <a:masterClrMapping/>
  </p:clrMapOvr>
  <p:transition spd="slow">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4428111"/>
      </p:ext>
    </p:extLst>
  </p:cSld>
  <p:clrMapOvr>
    <a:masterClrMapping/>
  </p:clrMapOvr>
  <p:transition spd="slow">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1768254"/>
      </p:ext>
    </p:extLst>
  </p:cSld>
  <p:clrMapOvr>
    <a:masterClrMapping/>
  </p:clrMapOvr>
  <p:transition spd="slow">
    <p:pull/>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9520579"/>
      </p:ext>
    </p:extLst>
  </p:cSld>
  <p:clrMapOvr>
    <a:masterClrMapping/>
  </p:clrMapOvr>
  <p:transition spd="slow">
    <p:pull/>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4283929"/>
      </p:ext>
    </p:extLst>
  </p:cSld>
  <p:clrMapOvr>
    <a:masterClrMapping/>
  </p:clrMapOvr>
  <p:transition spd="slow">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76864E-C2E7-574E-B9E2-630F86BEE63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2925A18-7DF7-EFD3-85EF-C6B401CB23B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5BCAECE8-EA59-8A12-278E-C5FD11FA03CA}"/>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12/21/2025</a:t>
            </a:fld>
            <a:endParaRPr lang="en-US"/>
          </a:p>
        </p:txBody>
      </p:sp>
      <p:sp>
        <p:nvSpPr>
          <p:cNvPr id="5" name="Footer Placeholder 4">
            <a:extLst>
              <a:ext uri="{FF2B5EF4-FFF2-40B4-BE49-F238E27FC236}">
                <a16:creationId xmlns:a16="http://schemas.microsoft.com/office/drawing/2014/main" xmlns="" id="{34EC307C-2704-190C-CA1E-EF9A57E444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4867955-A2BE-B824-ABB2-2B16A28F1007}"/>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1292719768"/>
      </p:ext>
    </p:extLst>
  </p:cSld>
  <p:clrMapOvr>
    <a:masterClrMapping/>
  </p:clrMapOvr>
  <p:transition spd="slow">
    <p:pull/>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3"/>
            <a:ext cx="2844800" cy="365124"/>
          </a:xfrm>
          <a:prstGeom prst="rect">
            <a:avLst/>
          </a:prstGeom>
        </p:spPr>
        <p:txBody>
          <a:bodyPr/>
          <a:lstStyle/>
          <a:p>
            <a:fld id="{530820CF-B880-4189-942D-D702A7CBA730}" type="datetimeFigureOut">
              <a:rPr lang="zh-CN" altLang="en-US" smtClean="0"/>
              <a:t>2025/12/21</a:t>
            </a:fld>
            <a:endParaRPr lang="zh-CN" altLang="en-US"/>
          </a:p>
        </p:txBody>
      </p:sp>
      <p:sp>
        <p:nvSpPr>
          <p:cNvPr id="3" name="页脚占位符 2"/>
          <p:cNvSpPr>
            <a:spLocks noGrp="1"/>
          </p:cNvSpPr>
          <p:nvPr>
            <p:ph type="ftr" sz="quarter" idx="11"/>
          </p:nvPr>
        </p:nvSpPr>
        <p:spPr>
          <a:xfrm>
            <a:off x="4165600" y="6356353"/>
            <a:ext cx="3860800" cy="365124"/>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3"/>
            <a:ext cx="2844800" cy="365124"/>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716760181"/>
      </p:ext>
    </p:extLst>
  </p:cSld>
  <p:clrMapOvr>
    <a:masterClrMapping/>
  </p:clrMapOvr>
  <p:transition spd="slow">
    <p:pull/>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6" y="273052"/>
            <a:ext cx="4011084" cy="116205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2"/>
            </a:lvl2pPr>
            <a:lvl3pPr>
              <a:defRPr sz="3199"/>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6" y="1435103"/>
            <a:ext cx="4011084" cy="4691063"/>
          </a:xfrm>
          <a:prstGeom prst="rect">
            <a:avLst/>
          </a:prstGeom>
        </p:spPr>
        <p:txBody>
          <a:bodyPr/>
          <a:lstStyle>
            <a:lvl1pPr marL="0" indent="0">
              <a:buNone/>
              <a:defRPr sz="1867"/>
            </a:lvl1pPr>
            <a:lvl2pPr marL="609402" indent="0">
              <a:buNone/>
              <a:defRPr sz="1600"/>
            </a:lvl2pPr>
            <a:lvl3pPr marL="1218804" indent="0">
              <a:buNone/>
              <a:defRPr sz="1333"/>
            </a:lvl3pPr>
            <a:lvl4pPr marL="1828206" indent="0">
              <a:buNone/>
              <a:defRPr sz="1200"/>
            </a:lvl4pPr>
            <a:lvl5pPr marL="2437607"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3"/>
            <a:ext cx="2844800" cy="365124"/>
          </a:xfrm>
          <a:prstGeom prst="rect">
            <a:avLst/>
          </a:prstGeom>
        </p:spPr>
        <p:txBody>
          <a:bodyPr/>
          <a:lstStyle/>
          <a:p>
            <a:fld id="{530820CF-B880-4189-942D-D702A7CBA730}" type="datetimeFigureOut">
              <a:rPr lang="zh-CN" altLang="en-US" smtClean="0"/>
              <a:t>2025/12/21</a:t>
            </a:fld>
            <a:endParaRPr lang="zh-CN" altLang="en-US"/>
          </a:p>
        </p:txBody>
      </p:sp>
      <p:sp>
        <p:nvSpPr>
          <p:cNvPr id="6" name="页脚占位符 5"/>
          <p:cNvSpPr>
            <a:spLocks noGrp="1"/>
          </p:cNvSpPr>
          <p:nvPr>
            <p:ph type="ftr" sz="quarter" idx="11"/>
          </p:nvPr>
        </p:nvSpPr>
        <p:spPr>
          <a:xfrm>
            <a:off x="4165600" y="6356353"/>
            <a:ext cx="3860800" cy="36512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3"/>
            <a:ext cx="2844800" cy="365124"/>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638242797"/>
      </p:ext>
    </p:extLst>
  </p:cSld>
  <p:clrMapOvr>
    <a:masterClrMapping/>
  </p:clrMapOvr>
  <p:transition spd="slow">
    <p:pull/>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1_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6" y="273052"/>
            <a:ext cx="4011084" cy="116205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2"/>
            </a:lvl2pPr>
            <a:lvl3pPr>
              <a:defRPr sz="3199"/>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6" y="1435103"/>
            <a:ext cx="4011084" cy="4691063"/>
          </a:xfrm>
          <a:prstGeom prst="rect">
            <a:avLst/>
          </a:prstGeom>
        </p:spPr>
        <p:txBody>
          <a:bodyPr/>
          <a:lstStyle>
            <a:lvl1pPr marL="0" indent="0">
              <a:buNone/>
              <a:defRPr sz="1867"/>
            </a:lvl1pPr>
            <a:lvl2pPr marL="609402" indent="0">
              <a:buNone/>
              <a:defRPr sz="1600"/>
            </a:lvl2pPr>
            <a:lvl3pPr marL="1218804" indent="0">
              <a:buNone/>
              <a:defRPr sz="1333"/>
            </a:lvl3pPr>
            <a:lvl4pPr marL="1828206" indent="0">
              <a:buNone/>
              <a:defRPr sz="1200"/>
            </a:lvl4pPr>
            <a:lvl5pPr marL="2437607"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3"/>
            <a:ext cx="2844800" cy="365124"/>
          </a:xfrm>
          <a:prstGeom prst="rect">
            <a:avLst/>
          </a:prstGeom>
        </p:spPr>
        <p:txBody>
          <a:bodyPr/>
          <a:lstStyle/>
          <a:p>
            <a:fld id="{530820CF-B880-4189-942D-D702A7CBA730}" type="datetimeFigureOut">
              <a:rPr lang="zh-CN" altLang="en-US" smtClean="0"/>
              <a:t>2025/12/21</a:t>
            </a:fld>
            <a:endParaRPr lang="zh-CN" altLang="en-US"/>
          </a:p>
        </p:txBody>
      </p:sp>
      <p:sp>
        <p:nvSpPr>
          <p:cNvPr id="6" name="页脚占位符 5"/>
          <p:cNvSpPr>
            <a:spLocks noGrp="1"/>
          </p:cNvSpPr>
          <p:nvPr>
            <p:ph type="ftr" sz="quarter" idx="11"/>
          </p:nvPr>
        </p:nvSpPr>
        <p:spPr>
          <a:xfrm>
            <a:off x="4165600" y="6356353"/>
            <a:ext cx="3860800" cy="36512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3"/>
            <a:ext cx="2844800" cy="365124"/>
          </a:xfrm>
          <a:prstGeom prst="rect">
            <a:avLst/>
          </a:prstGeom>
        </p:spPr>
        <p:txBody>
          <a:bodyPr/>
          <a:lstStyle/>
          <a:p>
            <a:fld id="{0C913308-F349-4B6D-A68A-DD1791B4A57B}" type="slidenum">
              <a:rPr lang="zh-CN" altLang="en-US" smtClean="0"/>
              <a:t>‹#›</a:t>
            </a:fld>
            <a:endParaRPr lang="zh-CN" altLang="en-US"/>
          </a:p>
        </p:txBody>
      </p:sp>
      <p:sp>
        <p:nvSpPr>
          <p:cNvPr id="9" name="TextBox 8"/>
          <p:cNvSpPr txBox="1"/>
          <p:nvPr userDrawn="1"/>
        </p:nvSpPr>
        <p:spPr>
          <a:xfrm>
            <a:off x="2506921" y="6700143"/>
            <a:ext cx="2400267" cy="127151"/>
          </a:xfrm>
          <a:prstGeom prst="rect">
            <a:avLst/>
          </a:prstGeom>
          <a:noFill/>
        </p:spPr>
        <p:txBody>
          <a:bodyPr wrap="square" rtlCol="0">
            <a:spAutoFit/>
          </a:bodyPr>
          <a:lstStyle/>
          <a:p>
            <a:pPr marL="0" marR="0" lvl="0" indent="0" defTabSz="1218804" eaLnBrk="1" fontAlgn="auto" latinLnBrk="0" hangingPunct="1">
              <a:lnSpc>
                <a:spcPct val="200000"/>
              </a:lnSpc>
              <a:spcBef>
                <a:spcPts val="0"/>
              </a:spcBef>
              <a:spcAft>
                <a:spcPts val="0"/>
              </a:spcAft>
              <a:buClrTx/>
              <a:buSzTx/>
              <a:buFontTx/>
              <a:buNone/>
              <a:tabLst/>
              <a:defRPr/>
            </a:pPr>
            <a:r>
              <a:rPr kumimoji="0" lang="en-US" altLang="zh-CN" sz="133" b="0" i="0" u="none" strike="noStrike" kern="0" cap="none" spc="0" normalizeH="0" baseline="0" noProof="0" dirty="0">
                <a:ln>
                  <a:noFill/>
                </a:ln>
                <a:solidFill>
                  <a:prstClr val="black"/>
                </a:solidFill>
                <a:effectLst/>
                <a:uLnTx/>
                <a:uFillTx/>
                <a:hlinkClick r:id="rId2"/>
              </a:rPr>
              <a:t>PPT</a:t>
            </a:r>
            <a:r>
              <a:rPr kumimoji="0" lang="zh-CN" altLang="en-US" sz="133" b="0" i="0" u="none" strike="noStrike" kern="0" cap="none" spc="0" normalizeH="0" baseline="0" noProof="0" dirty="0">
                <a:ln>
                  <a:noFill/>
                </a:ln>
                <a:solidFill>
                  <a:prstClr val="black"/>
                </a:solidFill>
                <a:effectLst/>
                <a:uLnTx/>
                <a:uFillTx/>
                <a:hlinkClick r:id="rId2"/>
              </a:rPr>
              <a:t>模板</a:t>
            </a:r>
            <a:r>
              <a:rPr kumimoji="0" lang="zh-CN" altLang="en-US" sz="133" b="0" i="0" u="none" strike="noStrike" kern="0" cap="none" spc="0" normalizeH="0" baseline="0" noProof="0" dirty="0">
                <a:ln>
                  <a:noFill/>
                </a:ln>
                <a:solidFill>
                  <a:prstClr val="black"/>
                </a:solidFill>
                <a:effectLst/>
                <a:uLnTx/>
                <a:uFillTx/>
              </a:rPr>
              <a:t> </a:t>
            </a:r>
            <a:r>
              <a:rPr kumimoji="0" lang="en-US" altLang="zh-CN" sz="133" b="0" i="0" u="none" strike="noStrike" kern="0" cap="none" spc="0" normalizeH="0" baseline="0" noProof="0" dirty="0">
                <a:ln>
                  <a:noFill/>
                </a:ln>
                <a:solidFill>
                  <a:prstClr val="black"/>
                </a:solidFill>
                <a:effectLst/>
                <a:uLnTx/>
                <a:uFillTx/>
              </a:rPr>
              <a:t>http://www.1ppt.com/moban/</a:t>
            </a:r>
            <a:r>
              <a:rPr kumimoji="0" lang="zh-CN" altLang="en-US" sz="133" b="0" i="0" u="none" strike="noStrike" kern="0" cap="none" spc="0" normalizeH="0" baseline="0" noProof="0" dirty="0">
                <a:ln>
                  <a:noFill/>
                </a:ln>
                <a:solidFill>
                  <a:prstClr val="black"/>
                </a:solidFill>
                <a:effectLst/>
                <a:uLnTx/>
                <a:uFillTx/>
              </a:rPr>
              <a:t> </a:t>
            </a:r>
            <a:endParaRPr kumimoji="0" lang="en-US" altLang="zh-CN" sz="133"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784019904"/>
      </p:ext>
    </p:extLst>
  </p:cSld>
  <p:clrMapOvr>
    <a:masterClrMapping/>
  </p:clrMapOvr>
  <p:transition spd="slow">
    <p:pull/>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7"/>
            <a:ext cx="7315200" cy="4114800"/>
          </a:xfrm>
          <a:prstGeom prst="rect">
            <a:avLst/>
          </a:prstGeom>
        </p:spPr>
        <p:txBody>
          <a:bodyPr/>
          <a:lstStyle>
            <a:lvl1pPr marL="0" indent="0">
              <a:buNone/>
              <a:defRPr sz="4265"/>
            </a:lvl1pPr>
            <a:lvl2pPr marL="609402" indent="0">
              <a:buNone/>
              <a:defRPr sz="3732"/>
            </a:lvl2pPr>
            <a:lvl3pPr marL="1218804" indent="0">
              <a:buNone/>
              <a:defRPr sz="3199"/>
            </a:lvl3pPr>
            <a:lvl4pPr marL="1828206" indent="0">
              <a:buNone/>
              <a:defRPr sz="2665"/>
            </a:lvl4pPr>
            <a:lvl5pPr marL="2437607" indent="0">
              <a:buNone/>
              <a:defRPr sz="2665"/>
            </a:lvl5pPr>
            <a:lvl6pPr marL="3047009" indent="0">
              <a:buNone/>
              <a:defRPr sz="2665"/>
            </a:lvl6pPr>
            <a:lvl7pPr marL="3656411" indent="0">
              <a:buNone/>
              <a:defRPr sz="2665"/>
            </a:lvl7pPr>
            <a:lvl8pPr marL="4265813" indent="0">
              <a:buNone/>
              <a:defRPr sz="2665"/>
            </a:lvl8pPr>
            <a:lvl9pPr marL="4875215" indent="0">
              <a:buNone/>
              <a:defRPr sz="2665"/>
            </a:lvl9pPr>
          </a:lstStyle>
          <a:p>
            <a:endParaRPr lang="zh-CN" altLang="en-US"/>
          </a:p>
        </p:txBody>
      </p:sp>
      <p:sp>
        <p:nvSpPr>
          <p:cNvPr id="4" name="文本占位符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402" indent="0">
              <a:buNone/>
              <a:defRPr sz="1600"/>
            </a:lvl2pPr>
            <a:lvl3pPr marL="1218804" indent="0">
              <a:buNone/>
              <a:defRPr sz="1333"/>
            </a:lvl3pPr>
            <a:lvl4pPr marL="1828206" indent="0">
              <a:buNone/>
              <a:defRPr sz="1200"/>
            </a:lvl4pPr>
            <a:lvl5pPr marL="2437607"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3"/>
            <a:ext cx="2844800" cy="365124"/>
          </a:xfrm>
          <a:prstGeom prst="rect">
            <a:avLst/>
          </a:prstGeom>
        </p:spPr>
        <p:txBody>
          <a:bodyPr/>
          <a:lstStyle/>
          <a:p>
            <a:fld id="{530820CF-B880-4189-942D-D702A7CBA730}" type="datetimeFigureOut">
              <a:rPr lang="zh-CN" altLang="en-US" smtClean="0"/>
              <a:t>2025/12/21</a:t>
            </a:fld>
            <a:endParaRPr lang="zh-CN" altLang="en-US"/>
          </a:p>
        </p:txBody>
      </p:sp>
      <p:sp>
        <p:nvSpPr>
          <p:cNvPr id="6" name="页脚占位符 5"/>
          <p:cNvSpPr>
            <a:spLocks noGrp="1"/>
          </p:cNvSpPr>
          <p:nvPr>
            <p:ph type="ftr" sz="quarter" idx="11"/>
          </p:nvPr>
        </p:nvSpPr>
        <p:spPr>
          <a:xfrm>
            <a:off x="4165600" y="6356353"/>
            <a:ext cx="3860800" cy="36512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3"/>
            <a:ext cx="2844800" cy="365124"/>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768777022"/>
      </p:ext>
    </p:extLst>
  </p:cSld>
  <p:clrMapOvr>
    <a:masterClrMapping/>
  </p:clrMapOvr>
  <p:transition spd="slow">
    <p:pull/>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40"/>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0"/>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3"/>
            <a:ext cx="2844800" cy="365124"/>
          </a:xfrm>
          <a:prstGeom prst="rect">
            <a:avLst/>
          </a:prstGeom>
        </p:spPr>
        <p:txBody>
          <a:bodyPr/>
          <a:lstStyle/>
          <a:p>
            <a:fld id="{530820CF-B880-4189-942D-D702A7CBA730}" type="datetimeFigureOut">
              <a:rPr lang="zh-CN" altLang="en-US" smtClean="0"/>
              <a:t>2025/12/21</a:t>
            </a:fld>
            <a:endParaRPr lang="zh-CN" altLang="en-US"/>
          </a:p>
        </p:txBody>
      </p:sp>
      <p:sp>
        <p:nvSpPr>
          <p:cNvPr id="5" name="页脚占位符 4"/>
          <p:cNvSpPr>
            <a:spLocks noGrp="1"/>
          </p:cNvSpPr>
          <p:nvPr>
            <p:ph type="ftr" sz="quarter" idx="11"/>
          </p:nvPr>
        </p:nvSpPr>
        <p:spPr>
          <a:xfrm>
            <a:off x="4165600" y="6356353"/>
            <a:ext cx="3860800" cy="36512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3"/>
            <a:ext cx="2844800" cy="365124"/>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881516638"/>
      </p:ext>
    </p:extLst>
  </p:cSld>
  <p:clrMapOvr>
    <a:masterClrMapping/>
  </p:clrMapOvr>
  <p:transition spd="slow">
    <p:pull/>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2996913"/>
      </p:ext>
    </p:extLst>
  </p:cSld>
  <p:clrMapOvr>
    <a:masterClrMapping/>
  </p:clrMapOvr>
  <p:transition spd="slow">
    <p:pull/>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6073"/>
            <a:ext cx="10515600" cy="1324624"/>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601270676"/>
      </p:ext>
    </p:extLst>
  </p:cSld>
  <p:clrMapOvr>
    <a:masterClrMapping/>
  </p:clrMapOvr>
  <p:transition spd="slow">
    <p:pull/>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2"/>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7997"/>
            </a:lvl1pPr>
            <a:lvl2pPr lvl="1" algn="ctr" rtl="0">
              <a:spcBef>
                <a:spcPts val="0"/>
              </a:spcBef>
              <a:spcAft>
                <a:spcPts val="0"/>
              </a:spcAft>
              <a:buSzPts val="3600"/>
              <a:buNone/>
              <a:defRPr sz="4799"/>
            </a:lvl2pPr>
            <a:lvl3pPr lvl="2" algn="ctr" rtl="0">
              <a:spcBef>
                <a:spcPts val="0"/>
              </a:spcBef>
              <a:spcAft>
                <a:spcPts val="0"/>
              </a:spcAft>
              <a:buSzPts val="3600"/>
              <a:buNone/>
              <a:defRPr sz="4799"/>
            </a:lvl3pPr>
            <a:lvl4pPr lvl="3" algn="ctr" rtl="0">
              <a:spcBef>
                <a:spcPts val="0"/>
              </a:spcBef>
              <a:spcAft>
                <a:spcPts val="0"/>
              </a:spcAft>
              <a:buSzPts val="3600"/>
              <a:buNone/>
              <a:defRPr sz="4799"/>
            </a:lvl4pPr>
            <a:lvl5pPr lvl="4" algn="ctr" rtl="0">
              <a:spcBef>
                <a:spcPts val="0"/>
              </a:spcBef>
              <a:spcAft>
                <a:spcPts val="0"/>
              </a:spcAft>
              <a:buSzPts val="3600"/>
              <a:buNone/>
              <a:defRPr sz="4799"/>
            </a:lvl5pPr>
            <a:lvl6pPr lvl="5" algn="ctr" rtl="0">
              <a:spcBef>
                <a:spcPts val="0"/>
              </a:spcBef>
              <a:spcAft>
                <a:spcPts val="0"/>
              </a:spcAft>
              <a:buSzPts val="3600"/>
              <a:buNone/>
              <a:defRPr sz="4799"/>
            </a:lvl6pPr>
            <a:lvl7pPr lvl="6" algn="ctr" rtl="0">
              <a:spcBef>
                <a:spcPts val="0"/>
              </a:spcBef>
              <a:spcAft>
                <a:spcPts val="0"/>
              </a:spcAft>
              <a:buSzPts val="3600"/>
              <a:buNone/>
              <a:defRPr sz="4799"/>
            </a:lvl7pPr>
            <a:lvl8pPr lvl="7" algn="ctr" rtl="0">
              <a:spcBef>
                <a:spcPts val="0"/>
              </a:spcBef>
              <a:spcAft>
                <a:spcPts val="0"/>
              </a:spcAft>
              <a:buSzPts val="3600"/>
              <a:buNone/>
              <a:defRPr sz="4799"/>
            </a:lvl8pPr>
            <a:lvl9pPr lvl="8" algn="ctr" rtl="0">
              <a:spcBef>
                <a:spcPts val="0"/>
              </a:spcBef>
              <a:spcAft>
                <a:spcPts val="0"/>
              </a:spcAft>
              <a:buSzPts val="3600"/>
              <a:buNone/>
              <a:defRPr sz="4799"/>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29"/>
            </a:lvl1pPr>
            <a:lvl2pPr lvl="1" algn="ctr" rtl="0">
              <a:spcBef>
                <a:spcPts val="0"/>
              </a:spcBef>
              <a:spcAft>
                <a:spcPts val="0"/>
              </a:spcAft>
              <a:buSzPts val="12000"/>
              <a:buNone/>
              <a:defRPr sz="15994"/>
            </a:lvl2pPr>
            <a:lvl3pPr lvl="2" algn="ctr" rtl="0">
              <a:spcBef>
                <a:spcPts val="0"/>
              </a:spcBef>
              <a:spcAft>
                <a:spcPts val="0"/>
              </a:spcAft>
              <a:buSzPts val="12000"/>
              <a:buNone/>
              <a:defRPr sz="15994"/>
            </a:lvl3pPr>
            <a:lvl4pPr lvl="3" algn="ctr" rtl="0">
              <a:spcBef>
                <a:spcPts val="0"/>
              </a:spcBef>
              <a:spcAft>
                <a:spcPts val="0"/>
              </a:spcAft>
              <a:buSzPts val="12000"/>
              <a:buNone/>
              <a:defRPr sz="15994"/>
            </a:lvl4pPr>
            <a:lvl5pPr lvl="4" algn="ctr" rtl="0">
              <a:spcBef>
                <a:spcPts val="0"/>
              </a:spcBef>
              <a:spcAft>
                <a:spcPts val="0"/>
              </a:spcAft>
              <a:buSzPts val="12000"/>
              <a:buNone/>
              <a:defRPr sz="15994"/>
            </a:lvl5pPr>
            <a:lvl6pPr lvl="5" algn="ctr" rtl="0">
              <a:spcBef>
                <a:spcPts val="0"/>
              </a:spcBef>
              <a:spcAft>
                <a:spcPts val="0"/>
              </a:spcAft>
              <a:buSzPts val="12000"/>
              <a:buNone/>
              <a:defRPr sz="15994"/>
            </a:lvl6pPr>
            <a:lvl7pPr lvl="6" algn="ctr" rtl="0">
              <a:spcBef>
                <a:spcPts val="0"/>
              </a:spcBef>
              <a:spcAft>
                <a:spcPts val="0"/>
              </a:spcAft>
              <a:buSzPts val="12000"/>
              <a:buNone/>
              <a:defRPr sz="15994"/>
            </a:lvl7pPr>
            <a:lvl8pPr lvl="7" algn="ctr" rtl="0">
              <a:spcBef>
                <a:spcPts val="0"/>
              </a:spcBef>
              <a:spcAft>
                <a:spcPts val="0"/>
              </a:spcAft>
              <a:buSzPts val="12000"/>
              <a:buNone/>
              <a:defRPr sz="15994"/>
            </a:lvl8pPr>
            <a:lvl9pPr lvl="8" algn="ctr" rtl="0">
              <a:spcBef>
                <a:spcPts val="0"/>
              </a:spcBef>
              <a:spcAft>
                <a:spcPts val="0"/>
              </a:spcAft>
              <a:buSzPts val="12000"/>
              <a:buNone/>
              <a:defRPr sz="15994"/>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3" y="4669881"/>
            <a:ext cx="3577477" cy="1411096"/>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57" name="Google Shape;657;p27"/>
          <p:cNvSpPr/>
          <p:nvPr/>
        </p:nvSpPr>
        <p:spPr>
          <a:xfrm flipH="1">
            <a:off x="8450545" y="79502"/>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63" tIns="121863" rIns="121863" bIns="121863"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27"/>
          <p:cNvSpPr/>
          <p:nvPr/>
        </p:nvSpPr>
        <p:spPr>
          <a:xfrm flipH="1">
            <a:off x="-351998"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63" tIns="121863" rIns="121863" bIns="121863"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59" name="Google Shape;659;p27"/>
          <p:cNvGrpSpPr/>
          <p:nvPr/>
        </p:nvGrpSpPr>
        <p:grpSpPr>
          <a:xfrm>
            <a:off x="-331600" y="5576299"/>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406561700"/>
      </p:ext>
    </p:extLst>
  </p:cSld>
  <p:clrMapOvr>
    <a:masterClrMapping/>
  </p:clrMapOvr>
  <p:transition spd="slow">
    <p:pull/>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38DFF0D-5943-4598-BF80-1A703042AE35}" type="datetimeFigureOut">
              <a:rPr lang="en-US" smtClean="0"/>
              <a:t>12/21/2025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4088888437"/>
      </p:ext>
    </p:extLst>
  </p:cSld>
  <p:clrMapOvr>
    <a:masterClrMapping/>
  </p:clrMapOvr>
  <p:transition spd="slow">
    <p:pull/>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12/21/2025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391138506"/>
      </p:ext>
    </p:extLst>
  </p:cSld>
  <p:clrMapOvr>
    <a:masterClrMapping/>
  </p:clrMapOvr>
  <p:transition spd="slow">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4F60B4-64B8-1671-EC7F-076C040B25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8DBB183-79A2-9814-5391-C980B9D8739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3354379A-74AD-C45A-1D6E-3C29EBC5582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65A6EE5-C591-463D-00DB-AABD631EF196}"/>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12/21/2025</a:t>
            </a:fld>
            <a:endParaRPr lang="en-US"/>
          </a:p>
        </p:txBody>
      </p:sp>
      <p:sp>
        <p:nvSpPr>
          <p:cNvPr id="6" name="Footer Placeholder 5">
            <a:extLst>
              <a:ext uri="{FF2B5EF4-FFF2-40B4-BE49-F238E27FC236}">
                <a16:creationId xmlns:a16="http://schemas.microsoft.com/office/drawing/2014/main" xmlns="" id="{4E37DE69-C8F0-60C3-A992-FF9C6BF7E3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D6DF1405-CFCB-5971-4681-BC20D5E4E34F}"/>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3810523343"/>
      </p:ext>
    </p:extLst>
  </p:cSld>
  <p:clrMapOvr>
    <a:masterClrMapping/>
  </p:clrMapOvr>
  <p:transition spd="slow">
    <p:pull/>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38DFF0D-5943-4598-BF80-1A703042AE35}" type="datetimeFigureOut">
              <a:rPr lang="en-US" smtClean="0"/>
              <a:t>12/21/2025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631862905"/>
      </p:ext>
    </p:extLst>
  </p:cSld>
  <p:clrMapOvr>
    <a:masterClrMapping/>
  </p:clrMapOvr>
  <p:transition spd="slow">
    <p:pull/>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8DFF0D-5943-4598-BF80-1A703042AE35}" type="datetimeFigureOut">
              <a:rPr lang="en-US" smtClean="0"/>
              <a:t>12/21/2025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445633902"/>
      </p:ext>
    </p:extLst>
  </p:cSld>
  <p:clrMapOvr>
    <a:masterClrMapping/>
  </p:clrMapOvr>
  <p:transition spd="slow">
    <p:pull/>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38DFF0D-5943-4598-BF80-1A703042AE35}" type="datetimeFigureOut">
              <a:rPr lang="en-US" smtClean="0"/>
              <a:t>12/21/2025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560960178"/>
      </p:ext>
    </p:extLst>
  </p:cSld>
  <p:clrMapOvr>
    <a:masterClrMapping/>
  </p:clrMapOvr>
  <p:transition spd="slow">
    <p:pull/>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8DFF0D-5943-4598-BF80-1A703042AE35}" type="datetimeFigureOut">
              <a:rPr lang="en-US" smtClean="0"/>
              <a:t>12/21/2025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676176210"/>
      </p:ext>
    </p:extLst>
  </p:cSld>
  <p:clrMapOvr>
    <a:masterClrMapping/>
  </p:clrMapOvr>
  <p:transition spd="slow">
    <p:pull/>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8DFF0D-5943-4598-BF80-1A703042AE35}" type="datetimeFigureOut">
              <a:rPr lang="en-US" smtClean="0"/>
              <a:t>12/21/2025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620384464"/>
      </p:ext>
    </p:extLst>
  </p:cSld>
  <p:clrMapOvr>
    <a:masterClrMapping/>
  </p:clrMapOvr>
  <p:transition spd="slow">
    <p:pull/>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12/21/2025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696904515"/>
      </p:ext>
    </p:extLst>
  </p:cSld>
  <p:clrMapOvr>
    <a:masterClrMapping/>
  </p:clrMapOvr>
  <p:transition spd="slow">
    <p:pull/>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12/21/2025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767304395"/>
      </p:ext>
    </p:extLst>
  </p:cSld>
  <p:clrMapOvr>
    <a:masterClrMapping/>
  </p:clrMapOvr>
  <p:transition spd="slow">
    <p:pull/>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12/21/2025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664511079"/>
      </p:ext>
    </p:extLst>
  </p:cSld>
  <p:clrMapOvr>
    <a:masterClrMapping/>
  </p:clrMapOvr>
  <p:transition spd="slow">
    <p:pull/>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12/21/2025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347029302"/>
      </p:ext>
    </p:extLst>
  </p:cSld>
  <p:clrMapOvr>
    <a:masterClrMapping/>
  </p:clrMapOvr>
  <p:transition spd="slow">
    <p:pull/>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2025/12/21</a:t>
            </a:fld>
            <a:endParaRPr lang="zh-CN" altLang="en-US"/>
          </a:p>
        </p:txBody>
      </p:sp>
      <p:sp>
        <p:nvSpPr>
          <p:cNvPr id="5" name="页脚占位符 4">
            <a:extLst>
              <a:ext uri="{FF2B5EF4-FFF2-40B4-BE49-F238E27FC236}">
                <a16:creationId xmlns:a16="http://schemas.microsoft.com/office/drawing/2014/main" xmlns=""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xmlns=""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xmlns=""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3719896058"/>
      </p:ext>
    </p:extLst>
  </p:cSld>
  <p:clrMapOvr>
    <a:masterClrMapping/>
  </p:clrMapOvr>
  <p:transition spd="slow">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EA459C-16C6-081B-CCCE-8FEAFE705A5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F2535B5-DB37-B0E4-99C2-73257BB37B2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D0B151C-B53C-AB83-0C0C-4775140072A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997D4216-3022-B7C4-3B31-0B2504E1111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AB9B384-CDA5-C8E8-9C31-032F5718E6A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CB91A87B-7930-B0F1-5F4B-9126B9478BAE}"/>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12/21/2025</a:t>
            </a:fld>
            <a:endParaRPr lang="en-US"/>
          </a:p>
        </p:txBody>
      </p:sp>
      <p:sp>
        <p:nvSpPr>
          <p:cNvPr id="8" name="Footer Placeholder 7">
            <a:extLst>
              <a:ext uri="{FF2B5EF4-FFF2-40B4-BE49-F238E27FC236}">
                <a16:creationId xmlns:a16="http://schemas.microsoft.com/office/drawing/2014/main" xmlns="" id="{F6F28A82-0364-9E64-BEAE-70A99CF638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2F3460A0-5561-94A7-123E-F671D3F53CB0}"/>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1871352446"/>
      </p:ext>
    </p:extLst>
  </p:cSld>
  <p:clrMapOvr>
    <a:masterClrMapping/>
  </p:clrMapOvr>
  <p:transition spd="slow">
    <p:pull/>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2025/12/21</a:t>
            </a:fld>
            <a:endParaRPr lang="zh-CN" altLang="en-US"/>
          </a:p>
        </p:txBody>
      </p:sp>
      <p:sp>
        <p:nvSpPr>
          <p:cNvPr id="5" name="页脚占位符 4">
            <a:extLst>
              <a:ext uri="{FF2B5EF4-FFF2-40B4-BE49-F238E27FC236}">
                <a16:creationId xmlns:a16="http://schemas.microsoft.com/office/drawing/2014/main" xmlns=""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477553653"/>
      </p:ext>
    </p:extLst>
  </p:cSld>
  <p:clrMapOvr>
    <a:masterClrMapping/>
  </p:clrMapOvr>
  <p:transition spd="slow">
    <p:pull/>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2025/12/21</a:t>
            </a:fld>
            <a:endParaRPr lang="zh-CN" altLang="en-US"/>
          </a:p>
        </p:txBody>
      </p:sp>
      <p:sp>
        <p:nvSpPr>
          <p:cNvPr id="5" name="页脚占位符 4">
            <a:extLst>
              <a:ext uri="{FF2B5EF4-FFF2-40B4-BE49-F238E27FC236}">
                <a16:creationId xmlns:a16="http://schemas.microsoft.com/office/drawing/2014/main" xmlns=""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088850087"/>
      </p:ext>
    </p:extLst>
  </p:cSld>
  <p:clrMapOvr>
    <a:masterClrMapping/>
  </p:clrMapOvr>
  <p:transition spd="slow">
    <p:pull/>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2025/12/21</a:t>
            </a:fld>
            <a:endParaRPr lang="zh-CN" altLang="en-US"/>
          </a:p>
        </p:txBody>
      </p:sp>
      <p:sp>
        <p:nvSpPr>
          <p:cNvPr id="6" name="页脚占位符 5">
            <a:extLst>
              <a:ext uri="{FF2B5EF4-FFF2-40B4-BE49-F238E27FC236}">
                <a16:creationId xmlns:a16="http://schemas.microsoft.com/office/drawing/2014/main" xmlns=""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645991715"/>
      </p:ext>
    </p:extLst>
  </p:cSld>
  <p:clrMapOvr>
    <a:masterClrMapping/>
  </p:clrMapOvr>
  <p:transition spd="slow">
    <p:pull/>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2025/12/21</a:t>
            </a:fld>
            <a:endParaRPr lang="zh-CN" altLang="en-US"/>
          </a:p>
        </p:txBody>
      </p:sp>
      <p:sp>
        <p:nvSpPr>
          <p:cNvPr id="8" name="页脚占位符 7">
            <a:extLst>
              <a:ext uri="{FF2B5EF4-FFF2-40B4-BE49-F238E27FC236}">
                <a16:creationId xmlns:a16="http://schemas.microsoft.com/office/drawing/2014/main" xmlns=""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033026507"/>
      </p:ext>
    </p:extLst>
  </p:cSld>
  <p:clrMapOvr>
    <a:masterClrMapping/>
  </p:clrMapOvr>
  <p:transition spd="slow">
    <p:pull/>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2025/12/21</a:t>
            </a:fld>
            <a:endParaRPr lang="zh-CN" altLang="en-US"/>
          </a:p>
        </p:txBody>
      </p:sp>
      <p:sp>
        <p:nvSpPr>
          <p:cNvPr id="4" name="页脚占位符 3">
            <a:extLst>
              <a:ext uri="{FF2B5EF4-FFF2-40B4-BE49-F238E27FC236}">
                <a16:creationId xmlns:a16="http://schemas.microsoft.com/office/drawing/2014/main" xmlns=""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621100232"/>
      </p:ext>
    </p:extLst>
  </p:cSld>
  <p:clrMapOvr>
    <a:masterClrMapping/>
  </p:clrMapOvr>
  <p:transition spd="slow">
    <p:pull/>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2025/12/21</a:t>
            </a:fld>
            <a:endParaRPr lang="zh-CN" altLang="en-US"/>
          </a:p>
        </p:txBody>
      </p:sp>
      <p:sp>
        <p:nvSpPr>
          <p:cNvPr id="3" name="页脚占位符 2">
            <a:extLst>
              <a:ext uri="{FF2B5EF4-FFF2-40B4-BE49-F238E27FC236}">
                <a16:creationId xmlns:a16="http://schemas.microsoft.com/office/drawing/2014/main" xmlns=""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xmlns=""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xmlns=""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1588799708"/>
      </p:ext>
    </p:extLst>
  </p:cSld>
  <p:clrMapOvr>
    <a:masterClrMapping/>
  </p:clrMapOvr>
  <p:transition spd="slow">
    <p:pull/>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2025/12/21</a:t>
            </a:fld>
            <a:endParaRPr lang="zh-CN" altLang="en-US"/>
          </a:p>
        </p:txBody>
      </p:sp>
      <p:sp>
        <p:nvSpPr>
          <p:cNvPr id="6" name="页脚占位符 5">
            <a:extLst>
              <a:ext uri="{FF2B5EF4-FFF2-40B4-BE49-F238E27FC236}">
                <a16:creationId xmlns:a16="http://schemas.microsoft.com/office/drawing/2014/main" xmlns=""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702036334"/>
      </p:ext>
    </p:extLst>
  </p:cSld>
  <p:clrMapOvr>
    <a:masterClrMapping/>
  </p:clrMapOvr>
  <p:transition spd="slow">
    <p:pull/>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2025/12/21</a:t>
            </a:fld>
            <a:endParaRPr lang="zh-CN" altLang="en-US"/>
          </a:p>
        </p:txBody>
      </p:sp>
      <p:sp>
        <p:nvSpPr>
          <p:cNvPr id="6" name="页脚占位符 5">
            <a:extLst>
              <a:ext uri="{FF2B5EF4-FFF2-40B4-BE49-F238E27FC236}">
                <a16:creationId xmlns:a16="http://schemas.microsoft.com/office/drawing/2014/main" xmlns=""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778040788"/>
      </p:ext>
    </p:extLst>
  </p:cSld>
  <p:clrMapOvr>
    <a:masterClrMapping/>
  </p:clrMapOvr>
  <p:transition spd="slow">
    <p:pull/>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2025/12/21</a:t>
            </a:fld>
            <a:endParaRPr lang="zh-CN" altLang="en-US"/>
          </a:p>
        </p:txBody>
      </p:sp>
      <p:sp>
        <p:nvSpPr>
          <p:cNvPr id="5" name="页脚占位符 4">
            <a:extLst>
              <a:ext uri="{FF2B5EF4-FFF2-40B4-BE49-F238E27FC236}">
                <a16:creationId xmlns:a16="http://schemas.microsoft.com/office/drawing/2014/main" xmlns=""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219537362"/>
      </p:ext>
    </p:extLst>
  </p:cSld>
  <p:clrMapOvr>
    <a:masterClrMapping/>
  </p:clrMapOvr>
  <p:transition spd="slow">
    <p:pull/>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2025/12/21</a:t>
            </a:fld>
            <a:endParaRPr lang="zh-CN" altLang="en-US"/>
          </a:p>
        </p:txBody>
      </p:sp>
      <p:sp>
        <p:nvSpPr>
          <p:cNvPr id="5" name="页脚占位符 4">
            <a:extLst>
              <a:ext uri="{FF2B5EF4-FFF2-40B4-BE49-F238E27FC236}">
                <a16:creationId xmlns:a16="http://schemas.microsoft.com/office/drawing/2014/main" xmlns=""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709975257"/>
      </p:ext>
    </p:extLst>
  </p:cSld>
  <p:clrMapOvr>
    <a:masterClrMapping/>
  </p:clrMapOvr>
  <p:transition spd="slow">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F21223-3225-D165-268A-38D776B7F0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61E4F781-23DC-5B82-7641-7857DFAEAF25}"/>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12/21/2025</a:t>
            </a:fld>
            <a:endParaRPr lang="en-US"/>
          </a:p>
        </p:txBody>
      </p:sp>
      <p:sp>
        <p:nvSpPr>
          <p:cNvPr id="4" name="Footer Placeholder 3">
            <a:extLst>
              <a:ext uri="{FF2B5EF4-FFF2-40B4-BE49-F238E27FC236}">
                <a16:creationId xmlns:a16="http://schemas.microsoft.com/office/drawing/2014/main" xmlns="" id="{4C5540AD-93CF-B955-640E-4688A51166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2A6AD7CF-D92A-3C41-F4BF-0ACCD2EAA4BE}"/>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3359590158"/>
      </p:ext>
    </p:extLst>
  </p:cSld>
  <p:clrMapOvr>
    <a:masterClrMapping/>
  </p:clrMapOvr>
  <p:transition spd="slow">
    <p:pull/>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7834755"/>
      </p:ext>
    </p:extLst>
  </p:cSld>
  <p:clrMapOvr>
    <a:masterClrMapping/>
  </p:clrMapOvr>
  <p:transition spd="slow">
    <p:pull/>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8644066"/>
      </p:ext>
    </p:extLst>
  </p:cSld>
  <p:clrMapOvr>
    <a:masterClrMapping/>
  </p:clrMapOvr>
  <p:transition spd="slow">
    <p:pull/>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8439765"/>
      </p:ext>
    </p:extLst>
  </p:cSld>
  <p:clrMapOvr>
    <a:masterClrMapping/>
  </p:clrMapOvr>
  <p:transition spd="slow">
    <p:pull/>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xmlns=""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301961872"/>
      </p:ext>
    </p:extLst>
  </p:cSld>
  <p:clrMapOvr>
    <a:masterClrMapping/>
  </p:clrMapOvr>
  <p:transition spd="slow">
    <p:pull/>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866E991-4FB0-4A7C-B057-5CB7A0E76B62}"/>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24634CA6-ACF5-4A46-84AB-EB3839276D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14CA4727-D19C-432C-8B7D-E035EFA55997}"/>
              </a:ext>
            </a:extLst>
          </p:cNvPr>
          <p:cNvSpPr>
            <a:spLocks noGrp="1"/>
          </p:cNvSpPr>
          <p:nvPr>
            <p:ph type="dt" sz="half" idx="10"/>
          </p:nvPr>
        </p:nvSpPr>
        <p:spPr/>
        <p:txBody>
          <a:bodyPr/>
          <a:lstStyle/>
          <a:p>
            <a:fld id="{5BF0440E-6E44-4F7C-A89A-ACA9AD20325B}" type="datetimeFigureOut">
              <a:rPr lang="zh-CN" altLang="en-US" smtClean="0">
                <a:solidFill>
                  <a:prstClr val="black">
                    <a:tint val="75000"/>
                  </a:prstClr>
                </a:solidFill>
              </a:rPr>
              <a:pPr/>
              <a:t>2025/12/21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1E3EC16A-DBB6-4CF8-A73C-13D47AF64D0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B8CE7BD2-39C5-4D39-96A7-89649E4FDD5B}"/>
              </a:ext>
            </a:extLst>
          </p:cNvPr>
          <p:cNvSpPr>
            <a:spLocks noGrp="1"/>
          </p:cNvSpPr>
          <p:nvPr>
            <p:ph type="sldNum" sz="quarter" idx="12"/>
          </p:nvPr>
        </p:nvSpPr>
        <p:spPr/>
        <p:txBody>
          <a:bodyPr/>
          <a:lstStyle/>
          <a:p>
            <a:fld id="{A299A9F7-509E-44FE-990E-4BDABC366CA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346743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100C4B2-D87D-48D8-BF5D-E688CC38F62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629EA05A-6886-4D2C-A551-32A39162E55C}"/>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82F31F2B-99B2-4573-B712-D712C5C917A1}"/>
              </a:ext>
            </a:extLst>
          </p:cNvPr>
          <p:cNvSpPr>
            <a:spLocks noGrp="1"/>
          </p:cNvSpPr>
          <p:nvPr>
            <p:ph type="dt" sz="half" idx="10"/>
          </p:nvPr>
        </p:nvSpPr>
        <p:spPr/>
        <p:txBody>
          <a:bodyPr/>
          <a:lstStyle/>
          <a:p>
            <a:fld id="{5BF0440E-6E44-4F7C-A89A-ACA9AD20325B}" type="datetimeFigureOut">
              <a:rPr lang="zh-CN" altLang="en-US" smtClean="0">
                <a:solidFill>
                  <a:prstClr val="black">
                    <a:tint val="75000"/>
                  </a:prstClr>
                </a:solidFill>
              </a:rPr>
              <a:pPr/>
              <a:t>2025/12/21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E5CB9BA1-BE4F-4B3B-8C90-492440F3D5B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FAE83A62-232E-4DF5-86BC-2B94F4C5DA59}"/>
              </a:ext>
            </a:extLst>
          </p:cNvPr>
          <p:cNvSpPr>
            <a:spLocks noGrp="1"/>
          </p:cNvSpPr>
          <p:nvPr>
            <p:ph type="sldNum" sz="quarter" idx="12"/>
          </p:nvPr>
        </p:nvSpPr>
        <p:spPr/>
        <p:txBody>
          <a:bodyPr/>
          <a:lstStyle/>
          <a:p>
            <a:fld id="{A299A9F7-509E-44FE-990E-4BDABC366CA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492524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02873E9-F35F-4AE7-8B46-4B8915DCAD9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469A94F2-63DD-4B79-96C7-11571A1914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711B7830-0581-4E1C-848E-E7167D4BFE8F}"/>
              </a:ext>
            </a:extLst>
          </p:cNvPr>
          <p:cNvSpPr>
            <a:spLocks noGrp="1"/>
          </p:cNvSpPr>
          <p:nvPr>
            <p:ph type="dt" sz="half" idx="10"/>
          </p:nvPr>
        </p:nvSpPr>
        <p:spPr/>
        <p:txBody>
          <a:bodyPr/>
          <a:lstStyle/>
          <a:p>
            <a:fld id="{5BF0440E-6E44-4F7C-A89A-ACA9AD20325B}" type="datetimeFigureOut">
              <a:rPr lang="zh-CN" altLang="en-US" smtClean="0">
                <a:solidFill>
                  <a:prstClr val="black">
                    <a:tint val="75000"/>
                  </a:prstClr>
                </a:solidFill>
              </a:rPr>
              <a:pPr/>
              <a:t>2025/12/21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6CA1FB43-C6D4-4D62-9DBC-D3BA32B8A69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441CBE3D-5554-441F-9FB4-EE708A73E218}"/>
              </a:ext>
            </a:extLst>
          </p:cNvPr>
          <p:cNvSpPr>
            <a:spLocks noGrp="1"/>
          </p:cNvSpPr>
          <p:nvPr>
            <p:ph type="sldNum" sz="quarter" idx="12"/>
          </p:nvPr>
        </p:nvSpPr>
        <p:spPr/>
        <p:txBody>
          <a:bodyPr/>
          <a:lstStyle/>
          <a:p>
            <a:fld id="{A299A9F7-509E-44FE-990E-4BDABC366CA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896154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DC5B6A2-917F-49E0-981F-C7DBE5D3348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FC9B62A8-103C-4E3C-81EA-3C71E6EB3820}"/>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39DF2C74-01E0-4B29-B518-85D967A96D0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32E6CB9B-9FA6-4B13-A3CB-B2A405CE8BFE}"/>
              </a:ext>
            </a:extLst>
          </p:cNvPr>
          <p:cNvSpPr>
            <a:spLocks noGrp="1"/>
          </p:cNvSpPr>
          <p:nvPr>
            <p:ph type="dt" sz="half" idx="10"/>
          </p:nvPr>
        </p:nvSpPr>
        <p:spPr/>
        <p:txBody>
          <a:bodyPr/>
          <a:lstStyle/>
          <a:p>
            <a:fld id="{5BF0440E-6E44-4F7C-A89A-ACA9AD20325B}" type="datetimeFigureOut">
              <a:rPr lang="zh-CN" altLang="en-US" smtClean="0">
                <a:solidFill>
                  <a:prstClr val="black">
                    <a:tint val="75000"/>
                  </a:prstClr>
                </a:solidFill>
              </a:rPr>
              <a:pPr/>
              <a:t>2025/12/21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843D9EB5-26A9-47B1-AB68-407ADB868D55}"/>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85B463BE-FF63-4815-9568-2946E09525B3}"/>
              </a:ext>
            </a:extLst>
          </p:cNvPr>
          <p:cNvSpPr>
            <a:spLocks noGrp="1"/>
          </p:cNvSpPr>
          <p:nvPr>
            <p:ph type="sldNum" sz="quarter" idx="12"/>
          </p:nvPr>
        </p:nvSpPr>
        <p:spPr/>
        <p:txBody>
          <a:bodyPr/>
          <a:lstStyle/>
          <a:p>
            <a:fld id="{A299A9F7-509E-44FE-990E-4BDABC366CA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232876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789A18A-D575-4843-8DAB-3B4E92AFF3E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14690675-08FC-42E0-9611-D0892F7B38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5DC4E955-8954-4FAE-B549-5AAC272AF43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BA281C32-2DB0-4F38-8F3A-E5F4D9A724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BF38422C-3470-40A8-A04E-EFE2DE2C000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E98DB03E-2559-4868-A397-3EE21D6F67AB}"/>
              </a:ext>
            </a:extLst>
          </p:cNvPr>
          <p:cNvSpPr>
            <a:spLocks noGrp="1"/>
          </p:cNvSpPr>
          <p:nvPr>
            <p:ph type="dt" sz="half" idx="10"/>
          </p:nvPr>
        </p:nvSpPr>
        <p:spPr/>
        <p:txBody>
          <a:bodyPr/>
          <a:lstStyle/>
          <a:p>
            <a:fld id="{5BF0440E-6E44-4F7C-A89A-ACA9AD20325B}" type="datetimeFigureOut">
              <a:rPr lang="zh-CN" altLang="en-US" smtClean="0">
                <a:solidFill>
                  <a:prstClr val="black">
                    <a:tint val="75000"/>
                  </a:prstClr>
                </a:solidFill>
              </a:rPr>
              <a:pPr/>
              <a:t>2025/12/21</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xmlns="" id="{8A9F9DFE-F36D-4052-88B8-06AA10CCFE5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xmlns="" id="{59A11ED4-78CB-463E-A985-D0A932516051}"/>
              </a:ext>
            </a:extLst>
          </p:cNvPr>
          <p:cNvSpPr>
            <a:spLocks noGrp="1"/>
          </p:cNvSpPr>
          <p:nvPr>
            <p:ph type="sldNum" sz="quarter" idx="12"/>
          </p:nvPr>
        </p:nvSpPr>
        <p:spPr/>
        <p:txBody>
          <a:bodyPr/>
          <a:lstStyle/>
          <a:p>
            <a:fld id="{A299A9F7-509E-44FE-990E-4BDABC366CA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4633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5F93A4B-87E4-4DF1-A90B-54E069895E1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08EE1771-4ADE-4873-A7F6-CB68806CDB22}"/>
              </a:ext>
            </a:extLst>
          </p:cNvPr>
          <p:cNvSpPr>
            <a:spLocks noGrp="1"/>
          </p:cNvSpPr>
          <p:nvPr>
            <p:ph type="dt" sz="half" idx="10"/>
          </p:nvPr>
        </p:nvSpPr>
        <p:spPr/>
        <p:txBody>
          <a:bodyPr/>
          <a:lstStyle/>
          <a:p>
            <a:fld id="{5BF0440E-6E44-4F7C-A89A-ACA9AD20325B}" type="datetimeFigureOut">
              <a:rPr lang="zh-CN" altLang="en-US" smtClean="0">
                <a:solidFill>
                  <a:prstClr val="black">
                    <a:tint val="75000"/>
                  </a:prstClr>
                </a:solidFill>
              </a:rPr>
              <a:pPr/>
              <a:t>2025/12/21</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xmlns="" id="{8C3861CA-5F35-4A75-AD59-A5691E2F884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xmlns="" id="{9F81C113-F98F-4F70-8BF3-7670B05F8F49}"/>
              </a:ext>
            </a:extLst>
          </p:cNvPr>
          <p:cNvSpPr>
            <a:spLocks noGrp="1"/>
          </p:cNvSpPr>
          <p:nvPr>
            <p:ph type="sldNum" sz="quarter" idx="12"/>
          </p:nvPr>
        </p:nvSpPr>
        <p:spPr/>
        <p:txBody>
          <a:bodyPr/>
          <a:lstStyle/>
          <a:p>
            <a:fld id="{A299A9F7-509E-44FE-990E-4BDABC366CA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920172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4518E2E-7EB5-5A8E-7E51-5E9F2AEA2391}"/>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12/21/2025</a:t>
            </a:fld>
            <a:endParaRPr lang="en-US"/>
          </a:p>
        </p:txBody>
      </p:sp>
      <p:sp>
        <p:nvSpPr>
          <p:cNvPr id="3" name="Footer Placeholder 2">
            <a:extLst>
              <a:ext uri="{FF2B5EF4-FFF2-40B4-BE49-F238E27FC236}">
                <a16:creationId xmlns:a16="http://schemas.microsoft.com/office/drawing/2014/main" xmlns="" id="{DD5605C5-A703-CAFC-69B5-0EFEBD4F09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576F84D4-CA00-E537-4928-892614F90C25}"/>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336729587"/>
      </p:ext>
    </p:extLst>
  </p:cSld>
  <p:clrMapOvr>
    <a:masterClrMapping/>
  </p:clrMapOvr>
  <p:transition spd="slow">
    <p:pull/>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51DDB9B0-1D13-4600-A04C-9AB313D0D890}"/>
              </a:ext>
            </a:extLst>
          </p:cNvPr>
          <p:cNvSpPr>
            <a:spLocks noGrp="1"/>
          </p:cNvSpPr>
          <p:nvPr>
            <p:ph type="dt" sz="half" idx="10"/>
          </p:nvPr>
        </p:nvSpPr>
        <p:spPr/>
        <p:txBody>
          <a:bodyPr/>
          <a:lstStyle/>
          <a:p>
            <a:fld id="{5BF0440E-6E44-4F7C-A89A-ACA9AD20325B}" type="datetimeFigureOut">
              <a:rPr lang="zh-CN" altLang="en-US" smtClean="0">
                <a:solidFill>
                  <a:prstClr val="black">
                    <a:tint val="75000"/>
                  </a:prstClr>
                </a:solidFill>
              </a:rPr>
              <a:pPr/>
              <a:t>2025/12/21</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xmlns="" id="{184D3E29-EB4E-4ABA-83D3-0E9A725C4E1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xmlns="" id="{2DFED238-4878-40E3-AFD0-27251640176E}"/>
              </a:ext>
            </a:extLst>
          </p:cNvPr>
          <p:cNvSpPr>
            <a:spLocks noGrp="1"/>
          </p:cNvSpPr>
          <p:nvPr>
            <p:ph type="sldNum" sz="quarter" idx="12"/>
          </p:nvPr>
        </p:nvSpPr>
        <p:spPr/>
        <p:txBody>
          <a:bodyPr/>
          <a:lstStyle/>
          <a:p>
            <a:fld id="{A299A9F7-509E-44FE-990E-4BDABC366CA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913188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FE7992B-B679-4767-BDCF-FBA1FB08EEB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43DB3AA0-289E-45EF-86B0-C835DEAD2C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BB65FE0D-9BFF-4C5C-AB56-48229D42A2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71B58790-8458-4121-BFF2-C7D46E4760CB}"/>
              </a:ext>
            </a:extLst>
          </p:cNvPr>
          <p:cNvSpPr>
            <a:spLocks noGrp="1"/>
          </p:cNvSpPr>
          <p:nvPr>
            <p:ph type="dt" sz="half" idx="10"/>
          </p:nvPr>
        </p:nvSpPr>
        <p:spPr/>
        <p:txBody>
          <a:bodyPr/>
          <a:lstStyle/>
          <a:p>
            <a:fld id="{5BF0440E-6E44-4F7C-A89A-ACA9AD20325B}" type="datetimeFigureOut">
              <a:rPr lang="zh-CN" altLang="en-US" smtClean="0">
                <a:solidFill>
                  <a:prstClr val="black">
                    <a:tint val="75000"/>
                  </a:prstClr>
                </a:solidFill>
              </a:rPr>
              <a:pPr/>
              <a:t>2025/12/21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C378FA11-D0A4-4D16-8928-F6ADEA7BEAD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3E696502-57D1-4725-9581-E92D675AB30F}"/>
              </a:ext>
            </a:extLst>
          </p:cNvPr>
          <p:cNvSpPr>
            <a:spLocks noGrp="1"/>
          </p:cNvSpPr>
          <p:nvPr>
            <p:ph type="sldNum" sz="quarter" idx="12"/>
          </p:nvPr>
        </p:nvSpPr>
        <p:spPr/>
        <p:txBody>
          <a:bodyPr/>
          <a:lstStyle/>
          <a:p>
            <a:fld id="{A299A9F7-509E-44FE-990E-4BDABC366CA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454849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2CF2A23-A6F2-4AD7-AE66-3DE89109307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4D4701CC-736C-497A-8660-6A9A073C4E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C62C2654-CB9D-4F79-8E67-F0104547E0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8CA43B96-AD2A-40E1-9E3A-43A3F40810FD}"/>
              </a:ext>
            </a:extLst>
          </p:cNvPr>
          <p:cNvSpPr>
            <a:spLocks noGrp="1"/>
          </p:cNvSpPr>
          <p:nvPr>
            <p:ph type="dt" sz="half" idx="10"/>
          </p:nvPr>
        </p:nvSpPr>
        <p:spPr/>
        <p:txBody>
          <a:bodyPr/>
          <a:lstStyle/>
          <a:p>
            <a:fld id="{5BF0440E-6E44-4F7C-A89A-ACA9AD20325B}" type="datetimeFigureOut">
              <a:rPr lang="zh-CN" altLang="en-US" smtClean="0">
                <a:solidFill>
                  <a:prstClr val="black">
                    <a:tint val="75000"/>
                  </a:prstClr>
                </a:solidFill>
              </a:rPr>
              <a:pPr/>
              <a:t>2025/12/21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FD657725-EA30-4C23-AAFA-7E77F7D5A56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532DF74D-07B0-4227-BE4D-C1B1E7851512}"/>
              </a:ext>
            </a:extLst>
          </p:cNvPr>
          <p:cNvSpPr>
            <a:spLocks noGrp="1"/>
          </p:cNvSpPr>
          <p:nvPr>
            <p:ph type="sldNum" sz="quarter" idx="12"/>
          </p:nvPr>
        </p:nvSpPr>
        <p:spPr/>
        <p:txBody>
          <a:bodyPr/>
          <a:lstStyle/>
          <a:p>
            <a:fld id="{A299A9F7-509E-44FE-990E-4BDABC366CA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564750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2AE0897-99EA-48D5-AC7F-F31A12A3C2C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E4D0BCCD-2109-4707-81AD-1FA7AAAE9446}"/>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E45BF41F-7B73-4AF5-847B-30CECBBC45C4}"/>
              </a:ext>
            </a:extLst>
          </p:cNvPr>
          <p:cNvSpPr>
            <a:spLocks noGrp="1"/>
          </p:cNvSpPr>
          <p:nvPr>
            <p:ph type="dt" sz="half" idx="10"/>
          </p:nvPr>
        </p:nvSpPr>
        <p:spPr/>
        <p:txBody>
          <a:bodyPr/>
          <a:lstStyle/>
          <a:p>
            <a:fld id="{5BF0440E-6E44-4F7C-A89A-ACA9AD20325B}" type="datetimeFigureOut">
              <a:rPr lang="zh-CN" altLang="en-US" smtClean="0">
                <a:solidFill>
                  <a:prstClr val="black">
                    <a:tint val="75000"/>
                  </a:prstClr>
                </a:solidFill>
              </a:rPr>
              <a:pPr/>
              <a:t>2025/12/21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985F0C28-8E9F-40AD-A7D1-A94E8F2EFE6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C3D2696C-5E61-49AF-980C-09A54AB33C8A}"/>
              </a:ext>
            </a:extLst>
          </p:cNvPr>
          <p:cNvSpPr>
            <a:spLocks noGrp="1"/>
          </p:cNvSpPr>
          <p:nvPr>
            <p:ph type="sldNum" sz="quarter" idx="12"/>
          </p:nvPr>
        </p:nvSpPr>
        <p:spPr/>
        <p:txBody>
          <a:bodyPr/>
          <a:lstStyle/>
          <a:p>
            <a:fld id="{A299A9F7-509E-44FE-990E-4BDABC366CA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248165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DFFB8111-E541-409E-8BE6-90CECE2A79AC}"/>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EEF25715-B464-47FB-8459-E7D59828FBC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5BD1219-F89C-4766-BA14-18AA389C4D06}"/>
              </a:ext>
            </a:extLst>
          </p:cNvPr>
          <p:cNvSpPr>
            <a:spLocks noGrp="1"/>
          </p:cNvSpPr>
          <p:nvPr>
            <p:ph type="dt" sz="half" idx="10"/>
          </p:nvPr>
        </p:nvSpPr>
        <p:spPr/>
        <p:txBody>
          <a:bodyPr/>
          <a:lstStyle/>
          <a:p>
            <a:fld id="{5BF0440E-6E44-4F7C-A89A-ACA9AD20325B}" type="datetimeFigureOut">
              <a:rPr lang="zh-CN" altLang="en-US" smtClean="0">
                <a:solidFill>
                  <a:prstClr val="black">
                    <a:tint val="75000"/>
                  </a:prstClr>
                </a:solidFill>
              </a:rPr>
              <a:pPr/>
              <a:t>2025/12/21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77C04474-EB96-437F-8E7D-F99AC178DD1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0A6E0AAD-5616-4EF1-B97D-5CC311918D47}"/>
              </a:ext>
            </a:extLst>
          </p:cNvPr>
          <p:cNvSpPr>
            <a:spLocks noGrp="1"/>
          </p:cNvSpPr>
          <p:nvPr>
            <p:ph type="sldNum" sz="quarter" idx="12"/>
          </p:nvPr>
        </p:nvSpPr>
        <p:spPr/>
        <p:txBody>
          <a:bodyPr/>
          <a:lstStyle/>
          <a:p>
            <a:fld id="{A299A9F7-509E-44FE-990E-4BDABC366CA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273439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A4C84D-E249-F367-B25B-B7B99755265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81308541-F4A0-F9FE-FBD6-89BDF20C227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F120C7B-09DA-8738-D15E-37D16FFD26F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2F517B1-1F8F-A204-F22B-FE0C3DD1C057}"/>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12/21/2025</a:t>
            </a:fld>
            <a:endParaRPr lang="en-US"/>
          </a:p>
        </p:txBody>
      </p:sp>
      <p:sp>
        <p:nvSpPr>
          <p:cNvPr id="6" name="Footer Placeholder 5">
            <a:extLst>
              <a:ext uri="{FF2B5EF4-FFF2-40B4-BE49-F238E27FC236}">
                <a16:creationId xmlns:a16="http://schemas.microsoft.com/office/drawing/2014/main" xmlns="" id="{AEB3634A-E1F2-0889-AD61-4CBDB427B1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34F54D7C-2E0B-2229-748C-E88096202E2B}"/>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1879201953"/>
      </p:ext>
    </p:extLst>
  </p:cSld>
  <p:clrMapOvr>
    <a:masterClrMapping/>
  </p:clrMapOvr>
  <p:transition spd="slow">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A71080-DCE8-43DB-8925-7C9DEFA9130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88C49DC-A60A-59CC-7F54-8F5FFA80E15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BC89E41-31F0-AE40-D4CC-B29995DDA63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51FD649-2CB3-140C-8680-5B81F1E8B181}"/>
              </a:ext>
            </a:extLst>
          </p:cNvPr>
          <p:cNvSpPr>
            <a:spLocks noGrp="1"/>
          </p:cNvSpPr>
          <p:nvPr>
            <p:ph type="dt" sz="half" idx="10"/>
          </p:nvPr>
        </p:nvSpPr>
        <p:spPr>
          <a:xfrm>
            <a:off x="838200" y="6356350"/>
            <a:ext cx="2743200" cy="365125"/>
          </a:xfrm>
          <a:prstGeom prst="rect">
            <a:avLst/>
          </a:prstGeom>
        </p:spPr>
        <p:txBody>
          <a:bodyPr/>
          <a:lstStyle/>
          <a:p>
            <a:fld id="{FF0E9B9B-2D66-4B2C-8EB8-7D04EE78C848}" type="datetimeFigureOut">
              <a:rPr lang="en-US" smtClean="0"/>
              <a:t>12/21/2025</a:t>
            </a:fld>
            <a:endParaRPr lang="en-US"/>
          </a:p>
        </p:txBody>
      </p:sp>
      <p:sp>
        <p:nvSpPr>
          <p:cNvPr id="6" name="Footer Placeholder 5">
            <a:extLst>
              <a:ext uri="{FF2B5EF4-FFF2-40B4-BE49-F238E27FC236}">
                <a16:creationId xmlns:a16="http://schemas.microsoft.com/office/drawing/2014/main" xmlns="" id="{89602FB2-2239-0750-E7EB-65A3876361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898E50A8-4D4E-A4D9-45FE-1FA9BF0F59FB}"/>
              </a:ext>
            </a:extLst>
          </p:cNvPr>
          <p:cNvSpPr>
            <a:spLocks noGrp="1"/>
          </p:cNvSpPr>
          <p:nvPr>
            <p:ph type="sldNum" sz="quarter" idx="12"/>
          </p:nvPr>
        </p:nvSpPr>
        <p:spPr>
          <a:xfrm>
            <a:off x="8610600" y="6356350"/>
            <a:ext cx="2743200" cy="365125"/>
          </a:xfrm>
          <a:prstGeom prst="rect">
            <a:avLst/>
          </a:prstGeom>
        </p:spPr>
        <p:txBody>
          <a:bodyPr/>
          <a:lstStyle/>
          <a:p>
            <a:fld id="{3DC59D0C-7222-402E-A327-135477731F47}" type="slidenum">
              <a:rPr lang="en-US" smtClean="0"/>
              <a:t>‹#›</a:t>
            </a:fld>
            <a:endParaRPr lang="en-US"/>
          </a:p>
        </p:txBody>
      </p:sp>
    </p:spTree>
    <p:extLst>
      <p:ext uri="{BB962C8B-B14F-4D97-AF65-F5344CB8AC3E}">
        <p14:creationId xmlns:p14="http://schemas.microsoft.com/office/powerpoint/2010/main" val="1272985950"/>
      </p:ext>
    </p:extLst>
  </p:cSld>
  <p:clrMapOvr>
    <a:masterClrMapping/>
  </p:clrMapOvr>
  <p:transition spd="slow">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image" Target="../media/image2.jpe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3.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image" Target="../media/image3.jpeg"/><Relationship Id="rId2" Type="http://schemas.openxmlformats.org/officeDocument/2006/relationships/slideLayout" Target="../slideLayouts/slideLayout50.xml"/><Relationship Id="rId16" Type="http://schemas.openxmlformats.org/officeDocument/2006/relationships/theme" Target="../theme/theme5.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image" Target="../media/image1.png"/><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Picture 13" descr="A white circle with leaves and blue text&#10;&#10;Description automatically generated">
            <a:extLst>
              <a:ext uri="{FF2B5EF4-FFF2-40B4-BE49-F238E27FC236}">
                <a16:creationId xmlns:a16="http://schemas.microsoft.com/office/drawing/2014/main" xmlns="" id="{E3EC94CA-B98F-03F5-0474-F015C94BDB3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487275" y="238125"/>
            <a:ext cx="1409700" cy="1409700"/>
          </a:xfrm>
          <a:prstGeom prst="rect">
            <a:avLst/>
          </a:prstGeom>
        </p:spPr>
      </p:pic>
    </p:spTree>
    <p:extLst>
      <p:ext uri="{BB962C8B-B14F-4D97-AF65-F5344CB8AC3E}">
        <p14:creationId xmlns:p14="http://schemas.microsoft.com/office/powerpoint/2010/main" val="32491547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17352365"/>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ransition spd="slow">
    <p:pull/>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xmlns="" id="{03CDEB9E-7957-4263-B0C1-7336D1F03069}"/>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图片 1"/>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2"/>
            <a:ext cx="12192000" cy="6857999"/>
          </a:xfrm>
          <a:prstGeom prst="rect">
            <a:avLst/>
          </a:prstGeom>
        </p:spPr>
      </p:pic>
    </p:spTree>
    <p:extLst>
      <p:ext uri="{BB962C8B-B14F-4D97-AF65-F5344CB8AC3E}">
        <p14:creationId xmlns:p14="http://schemas.microsoft.com/office/powerpoint/2010/main" val="74936138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Lst>
  <p:transition spd="slow">
    <p:pull/>
  </p:transition>
  <p:txStyles>
    <p:titleStyle>
      <a:lvl1pPr algn="ctr" defTabSz="1218804" rtl="0" eaLnBrk="1" latinLnBrk="0" hangingPunct="1">
        <a:spcBef>
          <a:spcPct val="0"/>
        </a:spcBef>
        <a:buNone/>
        <a:defRPr sz="5865" kern="1200">
          <a:solidFill>
            <a:schemeClr val="tx1"/>
          </a:solidFill>
          <a:latin typeface="+mj-lt"/>
          <a:ea typeface="+mj-ea"/>
          <a:cs typeface="+mj-cs"/>
        </a:defRPr>
      </a:lvl1pPr>
    </p:titleStyle>
    <p:bodyStyle>
      <a:lvl1pPr marL="457051" indent="-457051" algn="l" defTabSz="1218804" rtl="0" eaLnBrk="1" latinLnBrk="0" hangingPunct="1">
        <a:spcBef>
          <a:spcPct val="20000"/>
        </a:spcBef>
        <a:buFont typeface="Arial" pitchFamily="34" charset="0"/>
        <a:buChar char="•"/>
        <a:defRPr sz="4265" kern="1200">
          <a:solidFill>
            <a:schemeClr val="tx1"/>
          </a:solidFill>
          <a:latin typeface="+mn-lt"/>
          <a:ea typeface="+mn-ea"/>
          <a:cs typeface="+mn-cs"/>
        </a:defRPr>
      </a:lvl1pPr>
      <a:lvl2pPr marL="990278" indent="-380876" algn="l" defTabSz="1218804"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505" indent="-304700" algn="l" defTabSz="1218804"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2907" indent="-304700" algn="l" defTabSz="1218804" rtl="0" eaLnBrk="1" latinLnBrk="0" hangingPunct="1">
        <a:spcBef>
          <a:spcPct val="20000"/>
        </a:spcBef>
        <a:buFont typeface="Arial" pitchFamily="34" charset="0"/>
        <a:buChar char="–"/>
        <a:defRPr sz="2665" kern="1200">
          <a:solidFill>
            <a:schemeClr val="tx1"/>
          </a:solidFill>
          <a:latin typeface="+mn-lt"/>
          <a:ea typeface="+mn-ea"/>
          <a:cs typeface="+mn-cs"/>
        </a:defRPr>
      </a:lvl4pPr>
      <a:lvl5pPr marL="2742309" indent="-304700" algn="l" defTabSz="1218804" rtl="0" eaLnBrk="1" latinLnBrk="0" hangingPunct="1">
        <a:spcBef>
          <a:spcPct val="20000"/>
        </a:spcBef>
        <a:buFont typeface="Arial" pitchFamily="34" charset="0"/>
        <a:buChar char="»"/>
        <a:defRPr sz="2665" kern="1200">
          <a:solidFill>
            <a:schemeClr val="tx1"/>
          </a:solidFill>
          <a:latin typeface="+mn-lt"/>
          <a:ea typeface="+mn-ea"/>
          <a:cs typeface="+mn-cs"/>
        </a:defRPr>
      </a:lvl5pPr>
      <a:lvl6pPr marL="3351711" indent="-304700" algn="l" defTabSz="1218804" rtl="0" eaLnBrk="1" latinLnBrk="0" hangingPunct="1">
        <a:spcBef>
          <a:spcPct val="20000"/>
        </a:spcBef>
        <a:buFont typeface="Arial" pitchFamily="34" charset="0"/>
        <a:buChar char="•"/>
        <a:defRPr sz="2665" kern="1200">
          <a:solidFill>
            <a:schemeClr val="tx1"/>
          </a:solidFill>
          <a:latin typeface="+mn-lt"/>
          <a:ea typeface="+mn-ea"/>
          <a:cs typeface="+mn-cs"/>
        </a:defRPr>
      </a:lvl6pPr>
      <a:lvl7pPr marL="3961112" indent="-304700" algn="l" defTabSz="1218804" rtl="0" eaLnBrk="1" latinLnBrk="0" hangingPunct="1">
        <a:spcBef>
          <a:spcPct val="20000"/>
        </a:spcBef>
        <a:buFont typeface="Arial" pitchFamily="34" charset="0"/>
        <a:buChar char="•"/>
        <a:defRPr sz="2665" kern="1200">
          <a:solidFill>
            <a:schemeClr val="tx1"/>
          </a:solidFill>
          <a:latin typeface="+mn-lt"/>
          <a:ea typeface="+mn-ea"/>
          <a:cs typeface="+mn-cs"/>
        </a:defRPr>
      </a:lvl7pPr>
      <a:lvl8pPr marL="4570514" indent="-304700" algn="l" defTabSz="1218804" rtl="0" eaLnBrk="1" latinLnBrk="0" hangingPunct="1">
        <a:spcBef>
          <a:spcPct val="20000"/>
        </a:spcBef>
        <a:buFont typeface="Arial" pitchFamily="34" charset="0"/>
        <a:buChar char="•"/>
        <a:defRPr sz="2665" kern="1200">
          <a:solidFill>
            <a:schemeClr val="tx1"/>
          </a:solidFill>
          <a:latin typeface="+mn-lt"/>
          <a:ea typeface="+mn-ea"/>
          <a:cs typeface="+mn-cs"/>
        </a:defRPr>
      </a:lvl8pPr>
      <a:lvl9pPr marL="5179916" indent="-304700" algn="l" defTabSz="1218804" rtl="0" eaLnBrk="1" latinLnBrk="0" hangingPunct="1">
        <a:spcBef>
          <a:spcPct val="20000"/>
        </a:spcBef>
        <a:buFont typeface="Arial" pitchFamily="34" charset="0"/>
        <a:buChar char="•"/>
        <a:defRPr sz="2665" kern="1200">
          <a:solidFill>
            <a:schemeClr val="tx1"/>
          </a:solidFill>
          <a:latin typeface="+mn-lt"/>
          <a:ea typeface="+mn-ea"/>
          <a:cs typeface="+mn-cs"/>
        </a:defRPr>
      </a:lvl9pPr>
    </p:bodyStyle>
    <p:otherStyle>
      <a:defPPr>
        <a:defRPr lang="zh-CN"/>
      </a:defPPr>
      <a:lvl1pPr marL="0" algn="l" defTabSz="1218804" rtl="0" eaLnBrk="1" latinLnBrk="0" hangingPunct="1">
        <a:defRPr sz="2399" kern="1200">
          <a:solidFill>
            <a:schemeClr val="tx1"/>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6" algn="l" defTabSz="1218804" rtl="0" eaLnBrk="1" latinLnBrk="0" hangingPunct="1">
        <a:defRPr sz="2399" kern="1200">
          <a:solidFill>
            <a:schemeClr val="tx1"/>
          </a:solidFill>
          <a:latin typeface="+mn-lt"/>
          <a:ea typeface="+mn-ea"/>
          <a:cs typeface="+mn-cs"/>
        </a:defRPr>
      </a:lvl4pPr>
      <a:lvl5pPr marL="2437607" algn="l" defTabSz="1218804" rtl="0" eaLnBrk="1" latinLnBrk="0" hangingPunct="1">
        <a:defRPr sz="2399" kern="1200">
          <a:solidFill>
            <a:schemeClr val="tx1"/>
          </a:solidFill>
          <a:latin typeface="+mn-lt"/>
          <a:ea typeface="+mn-ea"/>
          <a:cs typeface="+mn-cs"/>
        </a:defRPr>
      </a:lvl5pPr>
      <a:lvl6pPr marL="3047009" algn="l" defTabSz="1218804" rtl="0" eaLnBrk="1" latinLnBrk="0" hangingPunct="1">
        <a:defRPr sz="2399" kern="1200">
          <a:solidFill>
            <a:schemeClr val="tx1"/>
          </a:solidFill>
          <a:latin typeface="+mn-lt"/>
          <a:ea typeface="+mn-ea"/>
          <a:cs typeface="+mn-cs"/>
        </a:defRPr>
      </a:lvl6pPr>
      <a:lvl7pPr marL="3656411"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FF0D-5943-4598-BF80-1A703042AE35}" type="datetimeFigureOut">
              <a:rPr lang="en-US" smtClean="0"/>
              <a:t>12/21/2025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C0E712-D067-47E6-8AF2-28F6E0C7B555}" type="slidenum">
              <a:rPr lang="en-US" smtClean="0"/>
              <a:t>‹#›</a:t>
            </a:fld>
            <a:endParaRPr lang="en-US"/>
          </a:p>
        </p:txBody>
      </p:sp>
    </p:spTree>
    <p:extLst>
      <p:ext uri="{BB962C8B-B14F-4D97-AF65-F5344CB8AC3E}">
        <p14:creationId xmlns:p14="http://schemas.microsoft.com/office/powerpoint/2010/main" val="42588080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101605630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23D32453-8574-4DF3-B006-C82324493D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00BE3DD8-1913-40D7-AE4F-F24A70FEFF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4004D89B-F083-41A0-A43E-EFF85FDD56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F0440E-6E44-4F7C-A89A-ACA9AD20325B}" type="datetimeFigureOut">
              <a:rPr lang="zh-CN" altLang="en-US" smtClean="0">
                <a:solidFill>
                  <a:prstClr val="black">
                    <a:tint val="75000"/>
                  </a:prstClr>
                </a:solidFill>
              </a:rPr>
              <a:pPr/>
              <a:t>2025/12/21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34B44324-2F42-4B3F-8FA2-CE2AD81684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2FE98FD9-5C41-4559-B930-BF1B9CCA0F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99A9F7-509E-44FE-990E-4BDABC366CA5}"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8" name="Picture 7" descr="A white circle with leaves and blue text&#10;&#10;Description automatically generated">
            <a:extLst>
              <a:ext uri="{FF2B5EF4-FFF2-40B4-BE49-F238E27FC236}">
                <a16:creationId xmlns:a16="http://schemas.microsoft.com/office/drawing/2014/main" xmlns="" id="{2BA5F42A-DB00-1D34-08AA-9016FE84EE9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477749" y="190500"/>
            <a:ext cx="1171575" cy="1171575"/>
          </a:xfrm>
          <a:prstGeom prst="rect">
            <a:avLst/>
          </a:prstGeom>
        </p:spPr>
      </p:pic>
    </p:spTree>
    <p:extLst>
      <p:ext uri="{BB962C8B-B14F-4D97-AF65-F5344CB8AC3E}">
        <p14:creationId xmlns:p14="http://schemas.microsoft.com/office/powerpoint/2010/main" val="834304916"/>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64.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26.png"/><Relationship Id="rId5" Type="http://schemas.openxmlformats.org/officeDocument/2006/relationships/image" Target="../media/image25.emf"/><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24.png"/><Relationship Id="rId5" Type="http://schemas.openxmlformats.org/officeDocument/2006/relationships/image" Target="../media/image25.emf"/><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27.png"/><Relationship Id="rId5" Type="http://schemas.openxmlformats.org/officeDocument/2006/relationships/image" Target="../media/image25.emf"/><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28.png"/><Relationship Id="rId5" Type="http://schemas.openxmlformats.org/officeDocument/2006/relationships/image" Target="../media/image25.emf"/><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30.png"/><Relationship Id="rId5" Type="http://schemas.microsoft.com/office/2007/relationships/hdphoto" Target="../media/hdphoto2.wdp"/><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0.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25.emf"/><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jpg"/><Relationship Id="rId1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hyperlink" Target="https://www.youtube.com/watch?v=a9IJ5y5Rr-8" TargetMode="Externa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42.svg"/><Relationship Id="rId5" Type="http://schemas.openxmlformats.org/officeDocument/2006/relationships/image" Target="../media/image41.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43.png"/><Relationship Id="rId5" Type="http://schemas.openxmlformats.org/officeDocument/2006/relationships/image" Target="../media/image42.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46.png"/><Relationship Id="rId5" Type="http://schemas.openxmlformats.org/officeDocument/2006/relationships/image" Target="../media/image45.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audio" Target="../media/media1.mp3"/><Relationship Id="rId7" Type="http://schemas.openxmlformats.org/officeDocument/2006/relationships/image" Target="../media/image49.png"/><Relationship Id="rId2" Type="http://schemas.microsoft.com/office/2007/relationships/media" Target="../media/media1.mp3"/><Relationship Id="rId1" Type="http://schemas.openxmlformats.org/officeDocument/2006/relationships/themeOverride" Target="../theme/themeOverride1.xml"/><Relationship Id="rId6" Type="http://schemas.openxmlformats.org/officeDocument/2006/relationships/image" Target="../media/image48.png"/><Relationship Id="rId5" Type="http://schemas.openxmlformats.org/officeDocument/2006/relationships/notesSlide" Target="../notesSlides/notesSlide3.xml"/><Relationship Id="rId4"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8" Type="http://schemas.openxmlformats.org/officeDocument/2006/relationships/image" Target="../media/image53.jpeg"/><Relationship Id="rId3" Type="http://schemas.microsoft.com/office/2007/relationships/media" Target="../media/media3.mp3"/><Relationship Id="rId7" Type="http://schemas.openxmlformats.org/officeDocument/2006/relationships/image" Target="../media/image50.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52.png"/><Relationship Id="rId11" Type="http://schemas.openxmlformats.org/officeDocument/2006/relationships/image" Target="../media/image56.png"/><Relationship Id="rId5" Type="http://schemas.openxmlformats.org/officeDocument/2006/relationships/image" Target="../media/image51.png"/><Relationship Id="rId10" Type="http://schemas.openxmlformats.org/officeDocument/2006/relationships/image" Target="../media/image55.png"/><Relationship Id="rId4" Type="http://schemas.openxmlformats.org/officeDocument/2006/relationships/slideLayout" Target="../slideLayouts/slideLayout38.xml"/><Relationship Id="rId9" Type="http://schemas.openxmlformats.org/officeDocument/2006/relationships/image" Target="../media/image54.gif"/></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59.png"/><Relationship Id="rId1" Type="http://schemas.openxmlformats.org/officeDocument/2006/relationships/slideLayout" Target="../slideLayouts/slideLayout50.xml"/><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20.png"/><Relationship Id="rId5" Type="http://schemas.openxmlformats.org/officeDocument/2006/relationships/image" Target="../media/image19.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4.png"/><Relationship Id="rId7"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1.png"/><Relationship Id="rId4" Type="http://schemas.microsoft.com/office/2007/relationships/hdphoto" Target="../media/hdphoto2.wdp"/><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25.emf"/><Relationship Id="rId5" Type="http://schemas.openxmlformats.org/officeDocument/2006/relationships/image" Target="../media/image21.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B904B6D7-57B2-4C6F-92BA-25363FE12E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5" y="0"/>
            <a:ext cx="12188389" cy="6858000"/>
          </a:xfrm>
          <a:prstGeom prst="rect">
            <a:avLst/>
          </a:prstGeom>
        </p:spPr>
      </p:pic>
      <p:sp>
        <p:nvSpPr>
          <p:cNvPr id="6" name="矩形 5">
            <a:extLst>
              <a:ext uri="{FF2B5EF4-FFF2-40B4-BE49-F238E27FC236}">
                <a16:creationId xmlns:a16="http://schemas.microsoft.com/office/drawing/2014/main" xmlns="" id="{BFAE450A-47E0-4376-8D5B-6914FB2036D1}"/>
              </a:ext>
            </a:extLst>
          </p:cNvPr>
          <p:cNvSpPr/>
          <p:nvPr/>
        </p:nvSpPr>
        <p:spPr>
          <a:xfrm>
            <a:off x="698500" y="476250"/>
            <a:ext cx="10833100" cy="5905500"/>
          </a:xfrm>
          <a:prstGeom prst="rect">
            <a:avLst/>
          </a:prstGeom>
          <a:gradFill>
            <a:gsLst>
              <a:gs pos="0">
                <a:schemeClr val="bg1"/>
              </a:gs>
              <a:gs pos="100000">
                <a:schemeClr val="bg1">
                  <a:alpha val="0"/>
                </a:schemeClr>
              </a:gs>
            </a:gsLst>
            <a:lin ang="5400000" scaled="1"/>
          </a:gradFill>
          <a:ln w="41275">
            <a:gradFill>
              <a:gsLst>
                <a:gs pos="0">
                  <a:schemeClr val="bg2">
                    <a:lumMod val="90000"/>
                  </a:schemeClr>
                </a:gs>
                <a:gs pos="100000">
                  <a:schemeClr val="bg2">
                    <a:lumMod val="90000"/>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endParaRPr>
          </a:p>
        </p:txBody>
      </p:sp>
      <p:sp>
        <p:nvSpPr>
          <p:cNvPr id="2" name="TextBox 1"/>
          <p:cNvSpPr txBox="1"/>
          <p:nvPr/>
        </p:nvSpPr>
        <p:spPr>
          <a:xfrm>
            <a:off x="1272210" y="874643"/>
            <a:ext cx="7553739" cy="523220"/>
          </a:xfrm>
          <a:prstGeom prst="rect">
            <a:avLst/>
          </a:prstGeom>
          <a:noFill/>
        </p:spPr>
        <p:txBody>
          <a:bodyPr wrap="square" rtlCol="0">
            <a:spAutoFit/>
          </a:bodyPr>
          <a:lstStyle/>
          <a:p>
            <a:r>
              <a:rPr lang="en-US" sz="2800" b="1" dirty="0" smtClean="0">
                <a:solidFill>
                  <a:prstClr val="black"/>
                </a:solidFill>
                <a:latin typeface="Times New Roman" pitchFamily="18" charset="0"/>
                <a:cs typeface="Times New Roman" pitchFamily="18" charset="0"/>
              </a:rPr>
              <a:t>                         TRƯỜNG TIỂU HỌC ĐA PHÚC</a:t>
            </a:r>
            <a:endParaRPr lang="vi-VN" sz="2800" b="1" dirty="0">
              <a:solidFill>
                <a:prstClr val="black"/>
              </a:solidFill>
              <a:latin typeface="Times New Roman" pitchFamily="18" charset="0"/>
              <a:cs typeface="Times New Roman" pitchFamily="18" charset="0"/>
            </a:endParaRPr>
          </a:p>
        </p:txBody>
      </p:sp>
      <p:sp>
        <p:nvSpPr>
          <p:cNvPr id="7" name="TextBox 6"/>
          <p:cNvSpPr txBox="1"/>
          <p:nvPr/>
        </p:nvSpPr>
        <p:spPr>
          <a:xfrm>
            <a:off x="3538332" y="4646329"/>
            <a:ext cx="5738191" cy="523220"/>
          </a:xfrm>
          <a:prstGeom prst="rect">
            <a:avLst/>
          </a:prstGeom>
          <a:noFill/>
        </p:spPr>
        <p:txBody>
          <a:bodyPr wrap="square" rtlCol="0">
            <a:spAutoFit/>
          </a:bodyPr>
          <a:lstStyle/>
          <a:p>
            <a:r>
              <a:rPr lang="en-US" sz="2800" b="1" dirty="0" err="1" smtClean="0">
                <a:solidFill>
                  <a:prstClr val="black"/>
                </a:solidFill>
                <a:latin typeface="Times New Roman" pitchFamily="18" charset="0"/>
                <a:cs typeface="Times New Roman" pitchFamily="18" charset="0"/>
              </a:rPr>
              <a:t>Giáo</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viên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Nguyễn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Thị</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Kiều</a:t>
            </a:r>
            <a:r>
              <a:rPr lang="en-US" sz="2800" b="1" dirty="0" smtClean="0">
                <a:solidFill>
                  <a:prstClr val="black"/>
                </a:solidFill>
                <a:latin typeface="Times New Roman" pitchFamily="18" charset="0"/>
                <a:cs typeface="Times New Roman" pitchFamily="18" charset="0"/>
              </a:rPr>
              <a:t> Trinh</a:t>
            </a:r>
            <a:endParaRPr lang="vi-VN" sz="28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9787686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400000"/>
                    </a14:imgEffect>
                  </a14:imgLayer>
                </a14:imgProps>
              </a:ext>
            </a:extLst>
          </a:blip>
          <a:srcRect/>
          <a:stretch>
            <a:fillRect l="-1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2D11A73C-F37A-5868-2BBC-614F6C44845A}"/>
              </a:ext>
            </a:extLst>
          </p:cNvPr>
          <p:cNvSpPr/>
          <p:nvPr/>
        </p:nvSpPr>
        <p:spPr>
          <a:xfrm>
            <a:off x="237506" y="237506"/>
            <a:ext cx="11732821" cy="6436426"/>
          </a:xfrm>
          <a:prstGeom prst="roundRect">
            <a:avLst/>
          </a:prstGeom>
          <a:ln w="57150">
            <a:solidFill>
              <a:srgbClr val="92D05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xmlns="" id="{D77B12E8-4EA4-7BB5-AE4F-51AF3195C178}"/>
              </a:ext>
            </a:extLst>
          </p:cNvPr>
          <p:cNvPicPr>
            <a:picLocks noChangeAspect="1"/>
          </p:cNvPicPr>
          <p:nvPr/>
        </p:nvPicPr>
        <p:blipFill>
          <a:blip r:embed="rId5"/>
          <a:stretch>
            <a:fillRect/>
          </a:stretch>
        </p:blipFill>
        <p:spPr>
          <a:xfrm>
            <a:off x="1993446" y="636317"/>
            <a:ext cx="7010400" cy="943704"/>
          </a:xfrm>
          <a:prstGeom prst="rect">
            <a:avLst/>
          </a:prstGeom>
        </p:spPr>
      </p:pic>
      <p:sp>
        <p:nvSpPr>
          <p:cNvPr id="12" name="TextBox 11">
            <a:extLst>
              <a:ext uri="{FF2B5EF4-FFF2-40B4-BE49-F238E27FC236}">
                <a16:creationId xmlns:a16="http://schemas.microsoft.com/office/drawing/2014/main" xmlns="" id="{4FF7ACB4-20E5-B0C8-5BA8-9B9A4302F79F}"/>
              </a:ext>
            </a:extLst>
          </p:cNvPr>
          <p:cNvSpPr txBox="1"/>
          <p:nvPr/>
        </p:nvSpPr>
        <p:spPr>
          <a:xfrm>
            <a:off x="6438900" y="3043702"/>
            <a:ext cx="5095875" cy="2062103"/>
          </a:xfrm>
          <a:custGeom>
            <a:avLst/>
            <a:gdLst>
              <a:gd name="connsiteX0" fmla="*/ 0 w 5095875"/>
              <a:gd name="connsiteY0" fmla="*/ 0 h 2062103"/>
              <a:gd name="connsiteX1" fmla="*/ 5095875 w 5095875"/>
              <a:gd name="connsiteY1" fmla="*/ 0 h 2062103"/>
              <a:gd name="connsiteX2" fmla="*/ 5095875 w 5095875"/>
              <a:gd name="connsiteY2" fmla="*/ 2062103 h 2062103"/>
              <a:gd name="connsiteX3" fmla="*/ 0 w 5095875"/>
              <a:gd name="connsiteY3" fmla="*/ 2062103 h 2062103"/>
              <a:gd name="connsiteX4" fmla="*/ 0 w 5095875"/>
              <a:gd name="connsiteY4" fmla="*/ 0 h 2062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5875" h="2062103" fill="none" extrusionOk="0">
                <a:moveTo>
                  <a:pt x="0" y="0"/>
                </a:moveTo>
                <a:cubicBezTo>
                  <a:pt x="1552276" y="5222"/>
                  <a:pt x="4569657" y="24918"/>
                  <a:pt x="5095875" y="0"/>
                </a:cubicBezTo>
                <a:cubicBezTo>
                  <a:pt x="4934630" y="602541"/>
                  <a:pt x="5052115" y="1321515"/>
                  <a:pt x="5095875" y="2062103"/>
                </a:cubicBezTo>
                <a:cubicBezTo>
                  <a:pt x="3471870" y="1897342"/>
                  <a:pt x="862245" y="2180253"/>
                  <a:pt x="0" y="2062103"/>
                </a:cubicBezTo>
                <a:cubicBezTo>
                  <a:pt x="-55725" y="1736798"/>
                  <a:pt x="17072" y="843718"/>
                  <a:pt x="0" y="0"/>
                </a:cubicBezTo>
                <a:close/>
              </a:path>
              <a:path w="5095875" h="2062103" stroke="0" extrusionOk="0">
                <a:moveTo>
                  <a:pt x="0" y="0"/>
                </a:moveTo>
                <a:cubicBezTo>
                  <a:pt x="857012" y="11849"/>
                  <a:pt x="2844969" y="-161459"/>
                  <a:pt x="5095875" y="0"/>
                </a:cubicBezTo>
                <a:cubicBezTo>
                  <a:pt x="5099005" y="760657"/>
                  <a:pt x="4994699" y="1587749"/>
                  <a:pt x="5095875" y="2062103"/>
                </a:cubicBezTo>
                <a:cubicBezTo>
                  <a:pt x="3588562" y="1916243"/>
                  <a:pt x="619313" y="1983779"/>
                  <a:pt x="0" y="2062103"/>
                </a:cubicBezTo>
                <a:cubicBezTo>
                  <a:pt x="74291" y="1594718"/>
                  <a:pt x="168006" y="46247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en-US" sz="3200" b="1" dirty="0" err="1">
                <a:solidFill>
                  <a:prstClr val="black"/>
                </a:solidFill>
                <a:latin typeface="Calibri" panose="020F0502020204030204"/>
                <a:cs typeface="Calibri" panose="020F0502020204030204" pitchFamily="34" charset="0"/>
              </a:rPr>
              <a:t>Bước</a:t>
            </a:r>
            <a:r>
              <a:rPr lang="en-US" sz="3200" b="1" dirty="0">
                <a:solidFill>
                  <a:prstClr val="black"/>
                </a:solidFill>
                <a:latin typeface="Calibri" panose="020F0502020204030204"/>
                <a:cs typeface="Calibri" panose="020F0502020204030204" pitchFamily="34" charset="0"/>
              </a:rPr>
              <a:t> 2: </a:t>
            </a:r>
            <a:r>
              <a:rPr lang="en-US" sz="3200" b="1" dirty="0" err="1">
                <a:solidFill>
                  <a:prstClr val="black"/>
                </a:solidFill>
                <a:latin typeface="Calibri" panose="020F0502020204030204"/>
                <a:cs typeface="Calibri" panose="020F0502020204030204" pitchFamily="34" charset="0"/>
              </a:rPr>
              <a:t>Dùng</a:t>
            </a:r>
            <a:r>
              <a:rPr lang="en-US" sz="3200" b="1" dirty="0">
                <a:solidFill>
                  <a:prstClr val="black"/>
                </a:solidFill>
                <a:latin typeface="Calibri" panose="020F0502020204030204"/>
                <a:cs typeface="Calibri" panose="020F0502020204030204" pitchFamily="34" charset="0"/>
              </a:rPr>
              <a:t> </a:t>
            </a:r>
            <a:r>
              <a:rPr lang="vi-VN" sz="3200" b="1" dirty="0">
                <a:solidFill>
                  <a:prstClr val="black"/>
                </a:solidFill>
                <a:latin typeface="Calibri" panose="020F0502020204030204"/>
                <a:cs typeface="Calibri" panose="020F0502020204030204" pitchFamily="34" charset="0"/>
              </a:rPr>
              <a:t>một viên sỏi có kích thước lớn hơn lỗ thoát nước đặt lên trên lỗ thoát nước ở đáy chậu.</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xmlns="" id="{3DCDD33B-F527-A0DB-2E29-7E6823C09AF6}"/>
              </a:ext>
            </a:extLst>
          </p:cNvPr>
          <p:cNvPicPr>
            <a:picLocks noChangeAspect="1"/>
          </p:cNvPicPr>
          <p:nvPr/>
        </p:nvPicPr>
        <p:blipFill>
          <a:blip r:embed="rId6"/>
          <a:stretch>
            <a:fillRect/>
          </a:stretch>
        </p:blipFill>
        <p:spPr>
          <a:xfrm>
            <a:off x="2057400" y="2335789"/>
            <a:ext cx="3962400" cy="3117273"/>
          </a:xfrm>
          <a:prstGeom prst="rect">
            <a:avLst/>
          </a:prstGeom>
        </p:spPr>
      </p:pic>
    </p:spTree>
    <p:custDataLst>
      <p:tags r:id="rId1"/>
    </p:custDataLst>
    <p:extLst>
      <p:ext uri="{BB962C8B-B14F-4D97-AF65-F5344CB8AC3E}">
        <p14:creationId xmlns:p14="http://schemas.microsoft.com/office/powerpoint/2010/main" val="372214551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400000"/>
                    </a14:imgEffect>
                  </a14:imgLayer>
                </a14:imgProps>
              </a:ext>
            </a:extLst>
          </a:blip>
          <a:srcRect/>
          <a:stretch>
            <a:fillRect l="-1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2D11A73C-F37A-5868-2BBC-614F6C44845A}"/>
              </a:ext>
            </a:extLst>
          </p:cNvPr>
          <p:cNvSpPr/>
          <p:nvPr/>
        </p:nvSpPr>
        <p:spPr>
          <a:xfrm>
            <a:off x="237506" y="237506"/>
            <a:ext cx="11732821" cy="6436426"/>
          </a:xfrm>
          <a:prstGeom prst="roundRect">
            <a:avLst/>
          </a:prstGeom>
          <a:ln w="57150">
            <a:solidFill>
              <a:srgbClr val="92D05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xmlns="" id="{D77B12E8-4EA4-7BB5-AE4F-51AF3195C178}"/>
              </a:ext>
            </a:extLst>
          </p:cNvPr>
          <p:cNvPicPr>
            <a:picLocks noChangeAspect="1"/>
          </p:cNvPicPr>
          <p:nvPr/>
        </p:nvPicPr>
        <p:blipFill>
          <a:blip r:embed="rId5"/>
          <a:stretch>
            <a:fillRect/>
          </a:stretch>
        </p:blipFill>
        <p:spPr>
          <a:xfrm>
            <a:off x="1993446" y="636317"/>
            <a:ext cx="7010400" cy="943704"/>
          </a:xfrm>
          <a:prstGeom prst="rect">
            <a:avLst/>
          </a:prstGeom>
        </p:spPr>
      </p:pic>
      <p:sp>
        <p:nvSpPr>
          <p:cNvPr id="12" name="TextBox 11">
            <a:extLst>
              <a:ext uri="{FF2B5EF4-FFF2-40B4-BE49-F238E27FC236}">
                <a16:creationId xmlns:a16="http://schemas.microsoft.com/office/drawing/2014/main" xmlns="" id="{4FF7ACB4-20E5-B0C8-5BA8-9B9A4302F79F}"/>
              </a:ext>
            </a:extLst>
          </p:cNvPr>
          <p:cNvSpPr txBox="1"/>
          <p:nvPr/>
        </p:nvSpPr>
        <p:spPr>
          <a:xfrm>
            <a:off x="5476875" y="3224677"/>
            <a:ext cx="6048375" cy="1323439"/>
          </a:xfrm>
          <a:custGeom>
            <a:avLst/>
            <a:gdLst>
              <a:gd name="connsiteX0" fmla="*/ 0 w 6048375"/>
              <a:gd name="connsiteY0" fmla="*/ 0 h 1323439"/>
              <a:gd name="connsiteX1" fmla="*/ 6048375 w 6048375"/>
              <a:gd name="connsiteY1" fmla="*/ 0 h 1323439"/>
              <a:gd name="connsiteX2" fmla="*/ 6048375 w 6048375"/>
              <a:gd name="connsiteY2" fmla="*/ 1323439 h 1323439"/>
              <a:gd name="connsiteX3" fmla="*/ 0 w 6048375"/>
              <a:gd name="connsiteY3" fmla="*/ 1323439 h 1323439"/>
              <a:gd name="connsiteX4" fmla="*/ 0 w 6048375"/>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8375" h="1323439" fill="none" extrusionOk="0">
                <a:moveTo>
                  <a:pt x="0" y="0"/>
                </a:moveTo>
                <a:cubicBezTo>
                  <a:pt x="695156" y="5222"/>
                  <a:pt x="3560253" y="24918"/>
                  <a:pt x="6048375" y="0"/>
                </a:cubicBezTo>
                <a:cubicBezTo>
                  <a:pt x="5985781" y="502581"/>
                  <a:pt x="6011417" y="742429"/>
                  <a:pt x="6048375" y="1323439"/>
                </a:cubicBezTo>
                <a:cubicBezTo>
                  <a:pt x="4195549" y="1158678"/>
                  <a:pt x="2595633" y="1441589"/>
                  <a:pt x="0" y="1323439"/>
                </a:cubicBezTo>
                <a:cubicBezTo>
                  <a:pt x="-52747" y="826522"/>
                  <a:pt x="-93581" y="659507"/>
                  <a:pt x="0" y="0"/>
                </a:cubicBezTo>
                <a:close/>
              </a:path>
              <a:path w="6048375" h="1323439" stroke="0" extrusionOk="0">
                <a:moveTo>
                  <a:pt x="0" y="0"/>
                </a:moveTo>
                <a:cubicBezTo>
                  <a:pt x="2228633" y="11849"/>
                  <a:pt x="4273969" y="-161459"/>
                  <a:pt x="6048375" y="0"/>
                </a:cubicBezTo>
                <a:cubicBezTo>
                  <a:pt x="6033715" y="501774"/>
                  <a:pt x="5968440" y="1007572"/>
                  <a:pt x="6048375" y="1323439"/>
                </a:cubicBezTo>
                <a:cubicBezTo>
                  <a:pt x="3036010" y="1177579"/>
                  <a:pt x="1095383" y="1245115"/>
                  <a:pt x="0" y="1323439"/>
                </a:cubicBezTo>
                <a:cubicBezTo>
                  <a:pt x="-53371" y="1066481"/>
                  <a:pt x="-89897" y="50085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kumimoji="0" lang="en-US" sz="4000" b="1" i="0" u="none" strike="noStrike" kern="1200" cap="none" spc="0" normalizeH="0" baseline="0" noProof="0" dirty="0" err="1">
                <a:ln>
                  <a:noFill/>
                </a:ln>
                <a:solidFill>
                  <a:prstClr val="black"/>
                </a:solidFill>
                <a:effectLst/>
                <a:uLnTx/>
                <a:uFillTx/>
                <a:latin typeface="Calibri" panose="020F0502020204030204"/>
                <a:cs typeface="Calibri" panose="020F0502020204030204" pitchFamily="34" charset="0"/>
              </a:rPr>
              <a:t>Bước</a:t>
            </a:r>
            <a:r>
              <a:rPr kumimoji="0" lang="en-US" sz="4000" b="1" i="0" u="none" strike="noStrike" kern="1200" cap="none" spc="0" normalizeH="0" baseline="0" noProof="0" dirty="0">
                <a:ln>
                  <a:noFill/>
                </a:ln>
                <a:solidFill>
                  <a:prstClr val="black"/>
                </a:solidFill>
                <a:effectLst/>
                <a:uLnTx/>
                <a:uFillTx/>
                <a:latin typeface="Calibri" panose="020F0502020204030204"/>
                <a:cs typeface="Calibri" panose="020F0502020204030204" pitchFamily="34" charset="0"/>
              </a:rPr>
              <a:t> 3: </a:t>
            </a:r>
            <a:r>
              <a:rPr lang="vi-VN" sz="4000" b="1" dirty="0">
                <a:solidFill>
                  <a:prstClr val="black"/>
                </a:solidFill>
                <a:latin typeface="Calibri" panose="020F0502020204030204"/>
                <a:cs typeface="Calibri" panose="020F0502020204030204" pitchFamily="34" charset="0"/>
              </a:rPr>
              <a:t>Cho một lượng giá thể vừa đổ vào chậu.</a:t>
            </a:r>
            <a:endParaRPr kumimoji="0" lang="vi-VN" sz="4000" b="1" i="0" u="none" strike="noStrike" kern="1200" cap="none" spc="0" normalizeH="0" baseline="0" noProof="0" dirty="0">
              <a:ln>
                <a:noFill/>
              </a:ln>
              <a:solidFill>
                <a:prstClr val="black"/>
              </a:solidFill>
              <a:effectLst/>
              <a:uLnTx/>
              <a:uFillTx/>
              <a:latin typeface="Arial" panose="020B060402020202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xmlns="" id="{E2700A58-CEDA-D409-B3E7-6F834EBD2AE5}"/>
              </a:ext>
            </a:extLst>
          </p:cNvPr>
          <p:cNvPicPr>
            <a:picLocks noChangeAspect="1"/>
          </p:cNvPicPr>
          <p:nvPr/>
        </p:nvPicPr>
        <p:blipFill>
          <a:blip r:embed="rId6"/>
          <a:stretch>
            <a:fillRect/>
          </a:stretch>
        </p:blipFill>
        <p:spPr>
          <a:xfrm>
            <a:off x="1362074" y="2638426"/>
            <a:ext cx="3872681" cy="3067050"/>
          </a:xfrm>
          <a:prstGeom prst="rect">
            <a:avLst/>
          </a:prstGeom>
        </p:spPr>
      </p:pic>
    </p:spTree>
    <p:custDataLst>
      <p:tags r:id="rId1"/>
    </p:custDataLst>
    <p:extLst>
      <p:ext uri="{BB962C8B-B14F-4D97-AF65-F5344CB8AC3E}">
        <p14:creationId xmlns:p14="http://schemas.microsoft.com/office/powerpoint/2010/main" val="369356705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400000"/>
                    </a14:imgEffect>
                  </a14:imgLayer>
                </a14:imgProps>
              </a:ext>
            </a:extLst>
          </a:blip>
          <a:srcRect/>
          <a:stretch>
            <a:fillRect l="-1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2D11A73C-F37A-5868-2BBC-614F6C44845A}"/>
              </a:ext>
            </a:extLst>
          </p:cNvPr>
          <p:cNvSpPr/>
          <p:nvPr/>
        </p:nvSpPr>
        <p:spPr>
          <a:xfrm>
            <a:off x="237506" y="237506"/>
            <a:ext cx="11732821" cy="6436426"/>
          </a:xfrm>
          <a:prstGeom prst="roundRect">
            <a:avLst/>
          </a:prstGeom>
          <a:ln w="57150">
            <a:solidFill>
              <a:srgbClr val="92D05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xmlns="" id="{D77B12E8-4EA4-7BB5-AE4F-51AF3195C178}"/>
              </a:ext>
            </a:extLst>
          </p:cNvPr>
          <p:cNvPicPr>
            <a:picLocks noChangeAspect="1"/>
          </p:cNvPicPr>
          <p:nvPr/>
        </p:nvPicPr>
        <p:blipFill>
          <a:blip r:embed="rId5"/>
          <a:stretch>
            <a:fillRect/>
          </a:stretch>
        </p:blipFill>
        <p:spPr>
          <a:xfrm>
            <a:off x="1993446" y="636317"/>
            <a:ext cx="7010400" cy="943704"/>
          </a:xfrm>
          <a:prstGeom prst="rect">
            <a:avLst/>
          </a:prstGeom>
        </p:spPr>
      </p:pic>
      <p:sp>
        <p:nvSpPr>
          <p:cNvPr id="12" name="TextBox 11">
            <a:extLst>
              <a:ext uri="{FF2B5EF4-FFF2-40B4-BE49-F238E27FC236}">
                <a16:creationId xmlns:a16="http://schemas.microsoft.com/office/drawing/2014/main" xmlns="" id="{4FF7ACB4-20E5-B0C8-5BA8-9B9A4302F79F}"/>
              </a:ext>
            </a:extLst>
          </p:cNvPr>
          <p:cNvSpPr txBox="1"/>
          <p:nvPr/>
        </p:nvSpPr>
        <p:spPr>
          <a:xfrm>
            <a:off x="5429250" y="2519827"/>
            <a:ext cx="6048375" cy="2862322"/>
          </a:xfrm>
          <a:custGeom>
            <a:avLst/>
            <a:gdLst>
              <a:gd name="connsiteX0" fmla="*/ 0 w 6048375"/>
              <a:gd name="connsiteY0" fmla="*/ 0 h 2862322"/>
              <a:gd name="connsiteX1" fmla="*/ 6048375 w 6048375"/>
              <a:gd name="connsiteY1" fmla="*/ 0 h 2862322"/>
              <a:gd name="connsiteX2" fmla="*/ 6048375 w 6048375"/>
              <a:gd name="connsiteY2" fmla="*/ 2862322 h 2862322"/>
              <a:gd name="connsiteX3" fmla="*/ 0 w 6048375"/>
              <a:gd name="connsiteY3" fmla="*/ 2862322 h 2862322"/>
              <a:gd name="connsiteX4" fmla="*/ 0 w 6048375"/>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8375" h="2862322" fill="none" extrusionOk="0">
                <a:moveTo>
                  <a:pt x="0" y="0"/>
                </a:moveTo>
                <a:cubicBezTo>
                  <a:pt x="695156" y="5222"/>
                  <a:pt x="3560253" y="24918"/>
                  <a:pt x="6048375" y="0"/>
                </a:cubicBezTo>
                <a:cubicBezTo>
                  <a:pt x="5887130" y="942177"/>
                  <a:pt x="6004615" y="1869700"/>
                  <a:pt x="6048375" y="2862322"/>
                </a:cubicBezTo>
                <a:cubicBezTo>
                  <a:pt x="4195549" y="2697561"/>
                  <a:pt x="2595633" y="2980472"/>
                  <a:pt x="0" y="2862322"/>
                </a:cubicBezTo>
                <a:cubicBezTo>
                  <a:pt x="-55725" y="1471564"/>
                  <a:pt x="17072" y="1108071"/>
                  <a:pt x="0" y="0"/>
                </a:cubicBezTo>
                <a:close/>
              </a:path>
              <a:path w="6048375" h="2862322" stroke="0" extrusionOk="0">
                <a:moveTo>
                  <a:pt x="0" y="0"/>
                </a:moveTo>
                <a:cubicBezTo>
                  <a:pt x="2228633" y="11849"/>
                  <a:pt x="4273969" y="-161459"/>
                  <a:pt x="6048375" y="0"/>
                </a:cubicBezTo>
                <a:cubicBezTo>
                  <a:pt x="6051505" y="1124090"/>
                  <a:pt x="5947199" y="1755093"/>
                  <a:pt x="6048375" y="2862322"/>
                </a:cubicBezTo>
                <a:cubicBezTo>
                  <a:pt x="3036010" y="2716462"/>
                  <a:pt x="1095383" y="2783998"/>
                  <a:pt x="0" y="2862322"/>
                </a:cubicBezTo>
                <a:cubicBezTo>
                  <a:pt x="74291" y="2043234"/>
                  <a:pt x="168006" y="726102"/>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kumimoji="0" lang="en-US" sz="3600" b="1" i="0" u="none" strike="noStrike" kern="1200" cap="none" spc="0" normalizeH="0" baseline="0" noProof="0" dirty="0" err="1">
                <a:ln>
                  <a:noFill/>
                </a:ln>
                <a:solidFill>
                  <a:prstClr val="black"/>
                </a:solidFill>
                <a:effectLst/>
                <a:uLnTx/>
                <a:uFillTx/>
                <a:latin typeface="Calibri" panose="020F0502020204030204"/>
                <a:cs typeface="Calibri" panose="020F0502020204030204" pitchFamily="34" charset="0"/>
              </a:rPr>
              <a:t>Bước</a:t>
            </a:r>
            <a:r>
              <a:rPr kumimoji="0" lang="en-US" sz="3600" b="1" i="0" u="none" strike="noStrike" kern="1200" cap="none" spc="0" normalizeH="0" baseline="0" noProof="0" dirty="0">
                <a:ln>
                  <a:noFill/>
                </a:ln>
                <a:solidFill>
                  <a:prstClr val="black"/>
                </a:solidFill>
                <a:effectLst/>
                <a:uLnTx/>
                <a:uFillTx/>
                <a:latin typeface="Calibri" panose="020F0502020204030204"/>
                <a:cs typeface="Calibri" panose="020F0502020204030204" pitchFamily="34" charset="0"/>
              </a:rPr>
              <a:t> 4: </a:t>
            </a:r>
            <a:r>
              <a:rPr lang="vi-VN" sz="3600" b="1" dirty="0">
                <a:solidFill>
                  <a:prstClr val="black"/>
                </a:solidFill>
                <a:latin typeface="Calibri" panose="020F0502020204030204"/>
                <a:cs typeface="Calibri" panose="020F0502020204030204" pitchFamily="34" charset="0"/>
              </a:rPr>
              <a:t>Đặt cây đứng thẳng ở giữa chậu, cho thêm một giá thể vào chậu cho đến khi lấp kín gốc và rễ</a:t>
            </a:r>
            <a:r>
              <a:rPr lang="en-US" sz="3600" b="1" dirty="0">
                <a:solidFill>
                  <a:prstClr val="black"/>
                </a:solidFill>
                <a:latin typeface="Calibri" panose="020F0502020204030204"/>
                <a:cs typeface="Calibri" panose="020F0502020204030204" pitchFamily="34" charset="0"/>
              </a:rPr>
              <a:t>, </a:t>
            </a:r>
            <a:r>
              <a:rPr lang="vi-VN" sz="3600" b="1" dirty="0">
                <a:solidFill>
                  <a:prstClr val="black"/>
                </a:solidFill>
                <a:latin typeface="Calibri" panose="020F0502020204030204" pitchFamily="34" charset="0"/>
                <a:cs typeface="Calibri" panose="020F0502020204030204" pitchFamily="34" charset="0"/>
              </a:rPr>
              <a:t>dùng tay ấn nhẹ quanh gốc cây cho chắc chắn.</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xmlns="" id="{DE9BDE1E-66EB-6E96-A678-3D3435983D51}"/>
              </a:ext>
            </a:extLst>
          </p:cNvPr>
          <p:cNvPicPr>
            <a:picLocks noChangeAspect="1"/>
          </p:cNvPicPr>
          <p:nvPr/>
        </p:nvPicPr>
        <p:blipFill>
          <a:blip r:embed="rId6"/>
          <a:stretch>
            <a:fillRect/>
          </a:stretch>
        </p:blipFill>
        <p:spPr>
          <a:xfrm>
            <a:off x="1076325" y="2771775"/>
            <a:ext cx="3710372" cy="2986087"/>
          </a:xfrm>
          <a:prstGeom prst="rect">
            <a:avLst/>
          </a:prstGeom>
        </p:spPr>
      </p:pic>
    </p:spTree>
    <p:custDataLst>
      <p:tags r:id="rId1"/>
    </p:custDataLst>
    <p:extLst>
      <p:ext uri="{BB962C8B-B14F-4D97-AF65-F5344CB8AC3E}">
        <p14:creationId xmlns:p14="http://schemas.microsoft.com/office/powerpoint/2010/main" val="262958523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400000"/>
                    </a14:imgEffect>
                  </a14:imgLayer>
                </a14:imgProps>
              </a:ext>
            </a:extLst>
          </a:blip>
          <a:srcRect/>
          <a:stretch>
            <a:fillRect l="-1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2D11A73C-F37A-5868-2BBC-614F6C44845A}"/>
              </a:ext>
            </a:extLst>
          </p:cNvPr>
          <p:cNvSpPr/>
          <p:nvPr/>
        </p:nvSpPr>
        <p:spPr>
          <a:xfrm>
            <a:off x="237506" y="237506"/>
            <a:ext cx="11732821" cy="6436426"/>
          </a:xfrm>
          <a:prstGeom prst="roundRect">
            <a:avLst/>
          </a:prstGeom>
          <a:ln w="57150">
            <a:solidFill>
              <a:srgbClr val="92D05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xmlns="" id="{D77B12E8-4EA4-7BB5-AE4F-51AF3195C178}"/>
              </a:ext>
            </a:extLst>
          </p:cNvPr>
          <p:cNvPicPr>
            <a:picLocks noChangeAspect="1"/>
          </p:cNvPicPr>
          <p:nvPr/>
        </p:nvPicPr>
        <p:blipFill>
          <a:blip r:embed="rId5"/>
          <a:stretch>
            <a:fillRect/>
          </a:stretch>
        </p:blipFill>
        <p:spPr>
          <a:xfrm>
            <a:off x="1993446" y="636317"/>
            <a:ext cx="7010400" cy="943704"/>
          </a:xfrm>
          <a:prstGeom prst="rect">
            <a:avLst/>
          </a:prstGeom>
        </p:spPr>
      </p:pic>
      <p:sp>
        <p:nvSpPr>
          <p:cNvPr id="12" name="TextBox 11">
            <a:extLst>
              <a:ext uri="{FF2B5EF4-FFF2-40B4-BE49-F238E27FC236}">
                <a16:creationId xmlns:a16="http://schemas.microsoft.com/office/drawing/2014/main" xmlns="" id="{4FF7ACB4-20E5-B0C8-5BA8-9B9A4302F79F}"/>
              </a:ext>
            </a:extLst>
          </p:cNvPr>
          <p:cNvSpPr txBox="1"/>
          <p:nvPr/>
        </p:nvSpPr>
        <p:spPr>
          <a:xfrm>
            <a:off x="5429250" y="2519827"/>
            <a:ext cx="6048375" cy="1569660"/>
          </a:xfrm>
          <a:custGeom>
            <a:avLst/>
            <a:gdLst>
              <a:gd name="connsiteX0" fmla="*/ 0 w 6048375"/>
              <a:gd name="connsiteY0" fmla="*/ 0 h 1569660"/>
              <a:gd name="connsiteX1" fmla="*/ 6048375 w 6048375"/>
              <a:gd name="connsiteY1" fmla="*/ 0 h 1569660"/>
              <a:gd name="connsiteX2" fmla="*/ 6048375 w 6048375"/>
              <a:gd name="connsiteY2" fmla="*/ 1569660 h 1569660"/>
              <a:gd name="connsiteX3" fmla="*/ 0 w 6048375"/>
              <a:gd name="connsiteY3" fmla="*/ 1569660 h 1569660"/>
              <a:gd name="connsiteX4" fmla="*/ 0 w 6048375"/>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8375" h="1569660" fill="none" extrusionOk="0">
                <a:moveTo>
                  <a:pt x="0" y="0"/>
                </a:moveTo>
                <a:cubicBezTo>
                  <a:pt x="695156" y="5222"/>
                  <a:pt x="3560253" y="24918"/>
                  <a:pt x="6048375" y="0"/>
                </a:cubicBezTo>
                <a:cubicBezTo>
                  <a:pt x="6145936" y="257633"/>
                  <a:pt x="5999984" y="890565"/>
                  <a:pt x="6048375" y="1569660"/>
                </a:cubicBezTo>
                <a:cubicBezTo>
                  <a:pt x="4195549" y="1404899"/>
                  <a:pt x="2595633" y="1687810"/>
                  <a:pt x="0" y="1569660"/>
                </a:cubicBezTo>
                <a:cubicBezTo>
                  <a:pt x="-74708" y="1232144"/>
                  <a:pt x="128259" y="683735"/>
                  <a:pt x="0" y="0"/>
                </a:cubicBezTo>
                <a:close/>
              </a:path>
              <a:path w="6048375" h="1569660" stroke="0" extrusionOk="0">
                <a:moveTo>
                  <a:pt x="0" y="0"/>
                </a:moveTo>
                <a:cubicBezTo>
                  <a:pt x="2228633" y="11849"/>
                  <a:pt x="4273969" y="-161459"/>
                  <a:pt x="6048375" y="0"/>
                </a:cubicBezTo>
                <a:cubicBezTo>
                  <a:pt x="6022487" y="662121"/>
                  <a:pt x="6117787" y="1402874"/>
                  <a:pt x="6048375" y="1569660"/>
                </a:cubicBezTo>
                <a:cubicBezTo>
                  <a:pt x="3036010" y="1423800"/>
                  <a:pt x="1095383" y="1491336"/>
                  <a:pt x="0" y="1569660"/>
                </a:cubicBezTo>
                <a:cubicBezTo>
                  <a:pt x="-36542" y="1287094"/>
                  <a:pt x="-117217" y="561160"/>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vi-VN" sz="4800" b="1" dirty="0">
                <a:solidFill>
                  <a:prstClr val="black"/>
                </a:solidFill>
                <a:latin typeface="Calibri" panose="020F0502020204030204"/>
                <a:cs typeface="Calibri" panose="020F0502020204030204" pitchFamily="34" charset="0"/>
              </a:rPr>
              <a:t>Bước 5: Tưới nhẹ quanh gốc cây</a:t>
            </a:r>
          </a:p>
        </p:txBody>
      </p:sp>
      <p:pic>
        <p:nvPicPr>
          <p:cNvPr id="4" name="Picture 3">
            <a:extLst>
              <a:ext uri="{FF2B5EF4-FFF2-40B4-BE49-F238E27FC236}">
                <a16:creationId xmlns:a16="http://schemas.microsoft.com/office/drawing/2014/main" xmlns="" id="{366FA92A-D38D-8551-61AE-149A386408AF}"/>
              </a:ext>
            </a:extLst>
          </p:cNvPr>
          <p:cNvPicPr>
            <a:picLocks noChangeAspect="1"/>
          </p:cNvPicPr>
          <p:nvPr/>
        </p:nvPicPr>
        <p:blipFill>
          <a:blip r:embed="rId6"/>
          <a:stretch>
            <a:fillRect/>
          </a:stretch>
        </p:blipFill>
        <p:spPr>
          <a:xfrm>
            <a:off x="895349" y="2362201"/>
            <a:ext cx="3930595" cy="3052762"/>
          </a:xfrm>
          <a:prstGeom prst="rect">
            <a:avLst/>
          </a:prstGeom>
        </p:spPr>
      </p:pic>
    </p:spTree>
    <p:custDataLst>
      <p:tags r:id="rId1"/>
    </p:custDataLst>
    <p:extLst>
      <p:ext uri="{BB962C8B-B14F-4D97-AF65-F5344CB8AC3E}">
        <p14:creationId xmlns:p14="http://schemas.microsoft.com/office/powerpoint/2010/main" val="399554083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C292077C-1A2A-4B40-8DB7-FB9EC2E60A88}"/>
              </a:ext>
            </a:extLst>
          </p:cNvPr>
          <p:cNvSpPr/>
          <p:nvPr/>
        </p:nvSpPr>
        <p:spPr>
          <a:xfrm>
            <a:off x="201880" y="237505"/>
            <a:ext cx="11804073" cy="6495803"/>
          </a:xfrm>
          <a:prstGeom prst="roundRect">
            <a:avLst/>
          </a:prstGeom>
          <a:ln w="57150">
            <a:solidFill>
              <a:srgbClr val="92D05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descr="Shape, rectangle&#10;&#10;Description automatically generated">
            <a:extLst>
              <a:ext uri="{FF2B5EF4-FFF2-40B4-BE49-F238E27FC236}">
                <a16:creationId xmlns:a16="http://schemas.microsoft.com/office/drawing/2014/main" xmlns="" id="{7D55178E-5039-4C3C-9946-0FCF93EB59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061" y="666333"/>
            <a:ext cx="6735263" cy="4200953"/>
          </a:xfrm>
          <a:prstGeom prst="rect">
            <a:avLst/>
          </a:prstGeom>
        </p:spPr>
      </p:pic>
      <p:pic>
        <p:nvPicPr>
          <p:cNvPr id="3" name="Picture 7">
            <a:extLst>
              <a:ext uri="{FF2B5EF4-FFF2-40B4-BE49-F238E27FC236}">
                <a16:creationId xmlns:a16="http://schemas.microsoft.com/office/drawing/2014/main" xmlns="" id="{E01AAE7F-E34D-43F9-993F-B303405EC4B6}"/>
              </a:ext>
            </a:extLst>
          </p:cNvPr>
          <p:cNvPicPr>
            <a:picLocks noChangeAspect="1"/>
          </p:cNvPicPr>
          <p:nvPr/>
        </p:nvPicPr>
        <p:blipFill>
          <a:blip r:embed="rId3"/>
          <a:srcRect/>
          <a:stretch>
            <a:fillRect/>
          </a:stretch>
        </p:blipFill>
        <p:spPr>
          <a:xfrm>
            <a:off x="3373120" y="2344023"/>
            <a:ext cx="8818880" cy="4409440"/>
          </a:xfrm>
          <a:prstGeom prst="rect">
            <a:avLst/>
          </a:prstGeom>
        </p:spPr>
      </p:pic>
      <p:pic>
        <p:nvPicPr>
          <p:cNvPr id="7" name="Picture 6">
            <a:extLst>
              <a:ext uri="{FF2B5EF4-FFF2-40B4-BE49-F238E27FC236}">
                <a16:creationId xmlns:a16="http://schemas.microsoft.com/office/drawing/2014/main" xmlns="" id="{ED739E77-651F-4DAF-6594-BC282A74F5E1}"/>
              </a:ext>
            </a:extLst>
          </p:cNvPr>
          <p:cNvPicPr>
            <a:picLocks noChangeAspect="1"/>
          </p:cNvPicPr>
          <p:nvPr/>
        </p:nvPicPr>
        <p:blipFill>
          <a:blip r:embed="rId4"/>
          <a:stretch>
            <a:fillRect/>
          </a:stretch>
        </p:blipFill>
        <p:spPr>
          <a:xfrm>
            <a:off x="891650" y="1354345"/>
            <a:ext cx="6236749" cy="2530059"/>
          </a:xfrm>
          <a:prstGeom prst="rect">
            <a:avLst/>
          </a:prstGeom>
        </p:spPr>
      </p:pic>
    </p:spTree>
    <p:extLst>
      <p:ext uri="{BB962C8B-B14F-4D97-AF65-F5344CB8AC3E}">
        <p14:creationId xmlns:p14="http://schemas.microsoft.com/office/powerpoint/2010/main" val="281625855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extLst>
              <a:ext uri="{BEBA8EAE-BF5A-486C-A8C5-ECC9F3942E4B}">
                <a14:imgProps xmlns:a14="http://schemas.microsoft.com/office/drawing/2010/main">
                  <a14:imgLayer r:embed="rId5">
                    <a14:imgEffect>
                      <a14:saturation sat="400000"/>
                    </a14:imgEffect>
                  </a14:imgLayer>
                </a14:imgProps>
              </a:ext>
            </a:extLst>
          </a:blip>
          <a:srcRect/>
          <a:stretch>
            <a:fillRect l="-1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2D11A73C-F37A-5868-2BBC-614F6C44845A}"/>
              </a:ext>
            </a:extLst>
          </p:cNvPr>
          <p:cNvSpPr/>
          <p:nvPr/>
        </p:nvSpPr>
        <p:spPr>
          <a:xfrm>
            <a:off x="237506" y="237506"/>
            <a:ext cx="11732821" cy="6436426"/>
          </a:xfrm>
          <a:prstGeom prst="roundRect">
            <a:avLst/>
          </a:prstGeom>
          <a:ln w="57150">
            <a:solidFill>
              <a:srgbClr val="92D05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Calendar&#10;&#10;Description automatically generated">
            <a:extLst>
              <a:ext uri="{FF2B5EF4-FFF2-40B4-BE49-F238E27FC236}">
                <a16:creationId xmlns:a16="http://schemas.microsoft.com/office/drawing/2014/main" xmlns="" id="{3DFAAF2B-8C54-F75C-8A1C-A2DB042DEA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257" y="2343632"/>
            <a:ext cx="4266718" cy="4266718"/>
          </a:xfrm>
          <a:prstGeom prst="rect">
            <a:avLst/>
          </a:prstGeom>
        </p:spPr>
      </p:pic>
      <p:sp>
        <p:nvSpPr>
          <p:cNvPr id="4" name="Rectangle 3">
            <a:extLst>
              <a:ext uri="{FF2B5EF4-FFF2-40B4-BE49-F238E27FC236}">
                <a16:creationId xmlns:a16="http://schemas.microsoft.com/office/drawing/2014/main" xmlns="" id="{759596D7-8A90-8CF9-E6C3-923CBB70A717}"/>
              </a:ext>
            </a:extLst>
          </p:cNvPr>
          <p:cNvSpPr/>
          <p:nvPr/>
        </p:nvSpPr>
        <p:spPr>
          <a:xfrm>
            <a:off x="4448175" y="737789"/>
            <a:ext cx="7048500" cy="2554545"/>
          </a:xfrm>
          <a:prstGeom prst="rect">
            <a:avLst/>
          </a:prstGeom>
          <a:solidFill>
            <a:srgbClr val="FFFF00">
              <a:alpha val="76000"/>
            </a:srgbClr>
          </a:solidFill>
          <a:ln w="47625">
            <a:solidFill>
              <a:srgbClr val="00B0F0"/>
            </a:solidFill>
            <a:prstDash val="dashDot"/>
          </a:ln>
        </p:spPr>
        <p:txBody>
          <a:bodyPr wrap="square">
            <a:spAutoFit/>
          </a:bodyPr>
          <a:lstStyle/>
          <a:p>
            <a:pPr lvl="0" algn="ctr" fontAlgn="base">
              <a:defRPr/>
            </a:pPr>
            <a:r>
              <a:rPr lang="en-US" sz="4000" b="1" dirty="0">
                <a:solidFill>
                  <a:srgbClr val="FF0000"/>
                </a:solidFill>
                <a:latin typeface="Calibri" panose="020F0502020204030204" pitchFamily="34" charset="0"/>
                <a:cs typeface="Calibri" panose="020F0502020204030204" pitchFamily="34" charset="0"/>
              </a:rPr>
              <a:t>D</a:t>
            </a:r>
            <a:r>
              <a:rPr lang="vi-VN" sz="4000" b="1" dirty="0">
                <a:solidFill>
                  <a:srgbClr val="FF0000"/>
                </a:solidFill>
                <a:latin typeface="Calibri" panose="020F0502020204030204" pitchFamily="34" charset="0"/>
                <a:cs typeface="Calibri" panose="020F0502020204030204" pitchFamily="34" charset="0"/>
              </a:rPr>
              <a:t>ùng tên gọi các bước trồng để mô tả và chia sẻ về quy trình trồng một cây hoa, cây cảnh trong chậu mà em biết.</a:t>
            </a: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6" name="TextBox 5">
            <a:extLst>
              <a:ext uri="{FF2B5EF4-FFF2-40B4-BE49-F238E27FC236}">
                <a16:creationId xmlns:a16="http://schemas.microsoft.com/office/drawing/2014/main" xmlns="" id="{1339271B-CABA-CED1-592F-C4F2B1D97E9D}"/>
              </a:ext>
            </a:extLst>
          </p:cNvPr>
          <p:cNvSpPr txBox="1"/>
          <p:nvPr/>
        </p:nvSpPr>
        <p:spPr>
          <a:xfrm>
            <a:off x="5743575" y="3771900"/>
            <a:ext cx="5581650" cy="2267480"/>
          </a:xfrm>
          <a:prstGeom prst="rect">
            <a:avLst/>
          </a:prstGeom>
          <a:noFill/>
        </p:spPr>
        <p:txBody>
          <a:bodyPr wrap="square" rtlCol="0">
            <a:spAutoFit/>
          </a:bodyPr>
          <a:lstStyle/>
          <a:p>
            <a:pPr marL="0" marR="0" algn="just">
              <a:lnSpc>
                <a:spcPct val="120000"/>
              </a:lnSpc>
              <a:spcBef>
                <a:spcPts val="0"/>
              </a:spcBef>
              <a:spcAft>
                <a:spcPts val="0"/>
              </a:spcAft>
            </a:pPr>
            <a:r>
              <a:rPr lang="en-US" sz="2400" b="1" dirty="0" err="1">
                <a:effectLst/>
                <a:latin typeface="Cambria" panose="02040503050406030204" pitchFamily="18" charset="0"/>
                <a:ea typeface="Cambria" panose="02040503050406030204" pitchFamily="18" charset="0"/>
              </a:rPr>
              <a:t>Ví</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dụ</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một</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số</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cây</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như</a:t>
            </a:r>
            <a:r>
              <a:rPr lang="en-US" sz="2400" b="1" dirty="0">
                <a:effectLst/>
                <a:latin typeface="Cambria" panose="02040503050406030204" pitchFamily="18" charset="0"/>
                <a:ea typeface="Cambria" panose="02040503050406030204" pitchFamily="18" charset="0"/>
              </a:rPr>
              <a:t>: </a:t>
            </a:r>
          </a:p>
          <a:p>
            <a:pPr marL="0" marR="0" algn="just">
              <a:lnSpc>
                <a:spcPct val="120000"/>
              </a:lnSpc>
              <a:spcBef>
                <a:spcPts val="0"/>
              </a:spcBef>
              <a:spcAft>
                <a:spcPts val="0"/>
              </a:spcAft>
            </a:pP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Cây</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Tùng</a:t>
            </a:r>
            <a:r>
              <a:rPr lang="en-US" sz="2400" b="1" dirty="0">
                <a:effectLst/>
                <a:latin typeface="Cambria" panose="02040503050406030204" pitchFamily="18" charset="0"/>
                <a:ea typeface="Cambria" panose="02040503050406030204" pitchFamily="18" charset="0"/>
              </a:rPr>
              <a:t>.</a:t>
            </a:r>
          </a:p>
          <a:p>
            <a:pPr marL="0" marR="0" algn="just">
              <a:lnSpc>
                <a:spcPct val="120000"/>
              </a:lnSpc>
              <a:spcBef>
                <a:spcPts val="0"/>
              </a:spcBef>
              <a:spcAft>
                <a:spcPts val="0"/>
              </a:spcAft>
            </a:pP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Cây</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Vạn</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Tuế</a:t>
            </a:r>
            <a:r>
              <a:rPr lang="en-US" sz="2400" b="1" dirty="0">
                <a:effectLst/>
                <a:latin typeface="Cambria" panose="02040503050406030204" pitchFamily="18" charset="0"/>
                <a:ea typeface="Cambria" panose="02040503050406030204" pitchFamily="18" charset="0"/>
              </a:rPr>
              <a:t>.</a:t>
            </a:r>
          </a:p>
          <a:p>
            <a:pPr marL="0" marR="0" algn="just">
              <a:lnSpc>
                <a:spcPct val="120000"/>
              </a:lnSpc>
              <a:spcBef>
                <a:spcPts val="0"/>
              </a:spcBef>
              <a:spcAft>
                <a:spcPts val="0"/>
              </a:spcAft>
            </a:pP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Cây</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hoa</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trà</a:t>
            </a:r>
            <a:r>
              <a:rPr lang="en-US" sz="2400" b="1" dirty="0">
                <a:effectLst/>
                <a:latin typeface="Cambria" panose="02040503050406030204" pitchFamily="18" charset="0"/>
                <a:ea typeface="Cambria" panose="02040503050406030204" pitchFamily="18" charset="0"/>
              </a:rPr>
              <a:t> my</a:t>
            </a:r>
          </a:p>
          <a:p>
            <a:pPr marL="0" marR="0" algn="just">
              <a:lnSpc>
                <a:spcPct val="120000"/>
              </a:lnSpc>
              <a:spcBef>
                <a:spcPts val="0"/>
              </a:spcBef>
              <a:spcAft>
                <a:spcPts val="0"/>
              </a:spcAft>
            </a:pP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Cây</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hoa</a:t>
            </a:r>
            <a:r>
              <a:rPr lang="en-US" sz="2400" b="1" dirty="0">
                <a:effectLst/>
                <a:latin typeface="Cambria" panose="02040503050406030204" pitchFamily="18" charset="0"/>
                <a:ea typeface="Cambria" panose="02040503050406030204" pitchFamily="18" charset="0"/>
              </a:rPr>
              <a:t> Lan</a:t>
            </a:r>
          </a:p>
        </p:txBody>
      </p:sp>
    </p:spTree>
    <p:custDataLst>
      <p:tags r:id="rId1"/>
    </p:custDataLst>
    <p:extLst>
      <p:ext uri="{BB962C8B-B14F-4D97-AF65-F5344CB8AC3E}">
        <p14:creationId xmlns:p14="http://schemas.microsoft.com/office/powerpoint/2010/main" val="385771114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500"/>
                                        <p:tgtEl>
                                          <p:spTgt spid="6">
                                            <p:txEl>
                                              <p:pRg st="0" end="0"/>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fade">
                                      <p:cBhvr>
                                        <p:cTn id="25" dur="500"/>
                                        <p:tgtEl>
                                          <p:spTgt spid="6">
                                            <p:txEl>
                                              <p:pRg st="2" end="2"/>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500"/>
                                        <p:tgtEl>
                                          <p:spTgt spid="6">
                                            <p:txEl>
                                              <p:pRg st="3" end="3"/>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Effect transition="in" filter="fade">
                                      <p:cBhvr>
                                        <p:cTn id="31"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xmlns=""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xmlns=""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xmlns=""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xmlns=""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xmlns="" id="{B5EE0D9C-F92A-4408-9D5D-8DC38946A186}"/>
              </a:ext>
            </a:extLst>
          </p:cNvPr>
          <p:cNvPicPr>
            <a:picLocks noChangeAspect="1"/>
          </p:cNvPicPr>
          <p:nvPr/>
        </p:nvPicPr>
        <p:blipFill>
          <a:blip r:embed="rId12"/>
          <a:stretch>
            <a:fillRect/>
          </a:stretch>
        </p:blipFill>
        <p:spPr>
          <a:xfrm>
            <a:off x="3682876" y="2269852"/>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400000"/>
                    </a14:imgEffect>
                  </a14:imgLayer>
                </a14:imgProps>
              </a:ext>
            </a:extLst>
          </a:blip>
          <a:srcRect/>
          <a:stretch>
            <a:fillRect l="-1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2D11A73C-F37A-5868-2BBC-614F6C44845A}"/>
              </a:ext>
            </a:extLst>
          </p:cNvPr>
          <p:cNvSpPr/>
          <p:nvPr/>
        </p:nvSpPr>
        <p:spPr>
          <a:xfrm>
            <a:off x="237506" y="237506"/>
            <a:ext cx="11732821" cy="6436426"/>
          </a:xfrm>
          <a:prstGeom prst="roundRect">
            <a:avLst/>
          </a:prstGeom>
          <a:ln w="57150">
            <a:solidFill>
              <a:srgbClr val="92D05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xmlns="" id="{759596D7-8A90-8CF9-E6C3-923CBB70A717}"/>
              </a:ext>
            </a:extLst>
          </p:cNvPr>
          <p:cNvSpPr/>
          <p:nvPr/>
        </p:nvSpPr>
        <p:spPr>
          <a:xfrm>
            <a:off x="1333500" y="356789"/>
            <a:ext cx="9772650" cy="707886"/>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Video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cách</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trồng</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cây</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trong</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chậu</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nhựa</a:t>
            </a: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5" name="TextBox 4">
            <a:hlinkClick r:id="rId5"/>
            <a:extLst>
              <a:ext uri="{FF2B5EF4-FFF2-40B4-BE49-F238E27FC236}">
                <a16:creationId xmlns:a16="http://schemas.microsoft.com/office/drawing/2014/main" xmlns="" id="{CFC77A9D-BD1A-119F-5BF7-32C9457423F4}"/>
              </a:ext>
            </a:extLst>
          </p:cNvPr>
          <p:cNvSpPr txBox="1"/>
          <p:nvPr/>
        </p:nvSpPr>
        <p:spPr>
          <a:xfrm>
            <a:off x="1190625" y="2543175"/>
            <a:ext cx="10058400" cy="1569660"/>
          </a:xfrm>
          <a:prstGeom prst="rect">
            <a:avLst/>
          </a:prstGeom>
          <a:noFill/>
        </p:spPr>
        <p:txBody>
          <a:bodyPr wrap="square" rtlCol="0">
            <a:spAutoFit/>
          </a:bodyPr>
          <a:lstStyle/>
          <a:p>
            <a:pPr algn="ctr"/>
            <a:r>
              <a:rPr lang="en-US" sz="4800" dirty="0">
                <a:hlinkClick r:id="rId5"/>
              </a:rPr>
              <a:t>https://www.youtube.com/watch?v=a9IJ5y5Rr-8</a:t>
            </a:r>
            <a:endParaRPr lang="en-US" sz="4800" dirty="0"/>
          </a:p>
        </p:txBody>
      </p:sp>
    </p:spTree>
    <p:custDataLst>
      <p:tags r:id="rId1"/>
    </p:custDataLst>
    <p:extLst>
      <p:ext uri="{BB962C8B-B14F-4D97-AF65-F5344CB8AC3E}">
        <p14:creationId xmlns:p14="http://schemas.microsoft.com/office/powerpoint/2010/main" val="3114067984"/>
      </p:ext>
    </p:extLst>
  </p:cSld>
  <p:clrMapOvr>
    <a:masterClrMapping/>
  </p:clrMapOvr>
  <p:transition spd="slow">
    <p:pull/>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400000"/>
                    </a14:imgEffect>
                  </a14:imgLayer>
                </a14:imgProps>
              </a:ext>
            </a:extLst>
          </a:blip>
          <a:srcRect/>
          <a:stretch>
            <a:fillRect l="-1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2D11A73C-F37A-5868-2BBC-614F6C44845A}"/>
              </a:ext>
            </a:extLst>
          </p:cNvPr>
          <p:cNvSpPr/>
          <p:nvPr/>
        </p:nvSpPr>
        <p:spPr>
          <a:xfrm>
            <a:off x="237506" y="237506"/>
            <a:ext cx="11732821" cy="6436426"/>
          </a:xfrm>
          <a:prstGeom prst="roundRect">
            <a:avLst/>
          </a:prstGeom>
          <a:ln w="57150">
            <a:solidFill>
              <a:srgbClr val="92D05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xmlns="" id="{FF7F6667-83FF-E8E0-24C1-B9F783B80236}"/>
              </a:ext>
            </a:extLst>
          </p:cNvPr>
          <p:cNvGrpSpPr/>
          <p:nvPr/>
        </p:nvGrpSpPr>
        <p:grpSpPr>
          <a:xfrm>
            <a:off x="3239549" y="685799"/>
            <a:ext cx="7422884" cy="2190751"/>
            <a:chOff x="5003782" y="2214777"/>
            <a:chExt cx="4500578" cy="2908932"/>
          </a:xfrm>
        </p:grpSpPr>
        <p:sp>
          <p:nvSpPr>
            <p:cNvPr id="10" name="Speech Bubble: Oval 9">
              <a:extLst>
                <a:ext uri="{FF2B5EF4-FFF2-40B4-BE49-F238E27FC236}">
                  <a16:creationId xmlns:a16="http://schemas.microsoft.com/office/drawing/2014/main" xmlns="" id="{FC2B0462-7CE4-1950-E958-B8380C0671DF}"/>
                </a:ext>
              </a:extLst>
            </p:cNvPr>
            <p:cNvSpPr/>
            <p:nvPr/>
          </p:nvSpPr>
          <p:spPr>
            <a:xfrm>
              <a:off x="5003782" y="2214777"/>
              <a:ext cx="4500578" cy="2908932"/>
            </a:xfrm>
            <a:prstGeom prst="wedgeEllipseCallout">
              <a:avLst>
                <a:gd name="adj1" fmla="val -51972"/>
                <a:gd name="adj2" fmla="val 59756"/>
              </a:avLst>
            </a:prstGeom>
            <a:solidFill>
              <a:schemeClr val="accent4">
                <a:lumMod val="40000"/>
                <a:lumOff val="60000"/>
              </a:schemeClr>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11" name="Rectangle 10">
              <a:extLst>
                <a:ext uri="{FF2B5EF4-FFF2-40B4-BE49-F238E27FC236}">
                  <a16:creationId xmlns:a16="http://schemas.microsoft.com/office/drawing/2014/main" xmlns="" id="{4EF3354F-5BC9-E035-47CC-89F254FE4F95}"/>
                </a:ext>
              </a:extLst>
            </p:cNvPr>
            <p:cNvSpPr/>
            <p:nvPr/>
          </p:nvSpPr>
          <p:spPr>
            <a:xfrm>
              <a:off x="5366977" y="2825846"/>
              <a:ext cx="4094556" cy="20584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dirty="0">
                  <a:solidFill>
                    <a:prstClr val="black"/>
                  </a:solidFill>
                  <a:latin typeface="Calibri" panose="020F0502020204030204" pitchFamily="34" charset="0"/>
                  <a:ea typeface="Cambria" panose="02040503050406030204" pitchFamily="18" charset="0"/>
                  <a:cs typeface="Calibri" panose="020F0502020204030204" pitchFamily="34" charset="0"/>
                </a:rPr>
                <a:t>Sau khi trồng cây các bạn cần làm gì để đảm bảo vệ sinh môi trường?</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pic>
        <p:nvPicPr>
          <p:cNvPr id="12" name="Graphic 11">
            <a:extLst>
              <a:ext uri="{FF2B5EF4-FFF2-40B4-BE49-F238E27FC236}">
                <a16:creationId xmlns:a16="http://schemas.microsoft.com/office/drawing/2014/main" xmlns="" id="{27F714A6-4500-2EBA-5907-4300D20DBEE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634784" y="2657475"/>
            <a:ext cx="2963075" cy="3618902"/>
          </a:xfrm>
          <a:prstGeom prst="rect">
            <a:avLst/>
          </a:prstGeom>
        </p:spPr>
      </p:pic>
      <p:sp>
        <p:nvSpPr>
          <p:cNvPr id="13" name="TextBox 12">
            <a:extLst>
              <a:ext uri="{FF2B5EF4-FFF2-40B4-BE49-F238E27FC236}">
                <a16:creationId xmlns:a16="http://schemas.microsoft.com/office/drawing/2014/main" xmlns="" id="{C6B3BC81-BF0A-F30A-1ECA-4D932861B1ED}"/>
              </a:ext>
            </a:extLst>
          </p:cNvPr>
          <p:cNvSpPr txBox="1"/>
          <p:nvPr/>
        </p:nvSpPr>
        <p:spPr>
          <a:xfrm>
            <a:off x="4121425" y="3853327"/>
            <a:ext cx="7775299" cy="2308324"/>
          </a:xfrm>
          <a:custGeom>
            <a:avLst/>
            <a:gdLst>
              <a:gd name="connsiteX0" fmla="*/ 0 w 7775299"/>
              <a:gd name="connsiteY0" fmla="*/ 0 h 2308324"/>
              <a:gd name="connsiteX1" fmla="*/ 7775299 w 7775299"/>
              <a:gd name="connsiteY1" fmla="*/ 0 h 2308324"/>
              <a:gd name="connsiteX2" fmla="*/ 7775299 w 7775299"/>
              <a:gd name="connsiteY2" fmla="*/ 2308324 h 2308324"/>
              <a:gd name="connsiteX3" fmla="*/ 0 w 7775299"/>
              <a:gd name="connsiteY3" fmla="*/ 2308324 h 2308324"/>
              <a:gd name="connsiteX4" fmla="*/ 0 w 7775299"/>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299" h="2308324" fill="none" extrusionOk="0">
                <a:moveTo>
                  <a:pt x="0" y="0"/>
                </a:moveTo>
                <a:cubicBezTo>
                  <a:pt x="779360" y="5222"/>
                  <a:pt x="6983299" y="24918"/>
                  <a:pt x="7775299" y="0"/>
                </a:cubicBezTo>
                <a:cubicBezTo>
                  <a:pt x="7614054" y="295473"/>
                  <a:pt x="7731539" y="1186317"/>
                  <a:pt x="7775299" y="2308324"/>
                </a:cubicBezTo>
                <a:cubicBezTo>
                  <a:pt x="4277730" y="2143563"/>
                  <a:pt x="1065250" y="2426474"/>
                  <a:pt x="0" y="2308324"/>
                </a:cubicBezTo>
                <a:cubicBezTo>
                  <a:pt x="-55725" y="1490219"/>
                  <a:pt x="17072" y="609588"/>
                  <a:pt x="0" y="0"/>
                </a:cubicBezTo>
                <a:close/>
              </a:path>
              <a:path w="7775299" h="2308324" stroke="0" extrusionOk="0">
                <a:moveTo>
                  <a:pt x="0" y="0"/>
                </a:moveTo>
                <a:cubicBezTo>
                  <a:pt x="1750333" y="11849"/>
                  <a:pt x="6665833" y="-161459"/>
                  <a:pt x="7775299" y="0"/>
                </a:cubicBezTo>
                <a:cubicBezTo>
                  <a:pt x="7778429" y="699270"/>
                  <a:pt x="7674123" y="2031698"/>
                  <a:pt x="7775299" y="2308324"/>
                </a:cubicBezTo>
                <a:cubicBezTo>
                  <a:pt x="5772892" y="2162464"/>
                  <a:pt x="1604161" y="2230000"/>
                  <a:pt x="0" y="2308324"/>
                </a:cubicBezTo>
                <a:cubicBezTo>
                  <a:pt x="74291" y="1581858"/>
                  <a:pt x="168006" y="1077334"/>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algn="just"/>
            <a:r>
              <a:rPr lang="vi-VN" sz="3600" b="1" dirty="0">
                <a:latin typeface="Calibri" panose="020F0502020204030204" pitchFamily="34" charset="0"/>
                <a:cs typeface="Calibri" panose="020F0502020204030204" pitchFamily="34" charset="0"/>
              </a:rPr>
              <a:t>Đảm bảo an toàn lao động và vệ sinh môi trường trong quá trình trồng hoa cây cảnh. Thu dọn dụng cụ và vệ sinh sạch sẽ sau khi trồng hoa cây cảnh.</a:t>
            </a:r>
          </a:p>
        </p:txBody>
      </p:sp>
      <p:sp>
        <p:nvSpPr>
          <p:cNvPr id="14" name="Freeform: Shape 34">
            <a:extLst>
              <a:ext uri="{FF2B5EF4-FFF2-40B4-BE49-F238E27FC236}">
                <a16:creationId xmlns:a16="http://schemas.microsoft.com/office/drawing/2014/main" xmlns="" id="{9E20C5ED-46C2-B2C1-58BB-F8B946FA0EAB}"/>
              </a:ext>
            </a:extLst>
          </p:cNvPr>
          <p:cNvSpPr/>
          <p:nvPr/>
        </p:nvSpPr>
        <p:spPr>
          <a:xfrm>
            <a:off x="3478009" y="291350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custDataLst>
      <p:tags r:id="rId1"/>
    </p:custDataLst>
    <p:extLst>
      <p:ext uri="{BB962C8B-B14F-4D97-AF65-F5344CB8AC3E}">
        <p14:creationId xmlns:p14="http://schemas.microsoft.com/office/powerpoint/2010/main" val="21700087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25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400000"/>
                    </a14:imgEffect>
                  </a14:imgLayer>
                </a14:imgProps>
              </a:ext>
            </a:extLst>
          </a:blip>
          <a:srcRect/>
          <a:stretch>
            <a:fillRect l="-1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2D11A73C-F37A-5868-2BBC-614F6C44845A}"/>
              </a:ext>
            </a:extLst>
          </p:cNvPr>
          <p:cNvSpPr/>
          <p:nvPr/>
        </p:nvSpPr>
        <p:spPr>
          <a:xfrm>
            <a:off x="237506" y="237506"/>
            <a:ext cx="11732821" cy="6436426"/>
          </a:xfrm>
          <a:prstGeom prst="roundRect">
            <a:avLst/>
          </a:prstGeom>
          <a:ln w="57150">
            <a:solidFill>
              <a:srgbClr val="92D05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xmlns="" id="{B6220AB6-F090-AC0F-97A1-94CDAB64DEAD}"/>
              </a:ext>
            </a:extLst>
          </p:cNvPr>
          <p:cNvPicPr>
            <a:picLocks noChangeAspect="1"/>
          </p:cNvPicPr>
          <p:nvPr/>
        </p:nvPicPr>
        <p:blipFill>
          <a:blip r:embed="rId5"/>
          <a:stretch>
            <a:fillRect/>
          </a:stretch>
        </p:blipFill>
        <p:spPr>
          <a:xfrm>
            <a:off x="1271587" y="2000249"/>
            <a:ext cx="9530512" cy="3095625"/>
          </a:xfrm>
          <a:prstGeom prst="rect">
            <a:avLst/>
          </a:prstGeom>
        </p:spPr>
      </p:pic>
      <p:pic>
        <p:nvPicPr>
          <p:cNvPr id="9" name="Picture 8">
            <a:extLst>
              <a:ext uri="{FF2B5EF4-FFF2-40B4-BE49-F238E27FC236}">
                <a16:creationId xmlns:a16="http://schemas.microsoft.com/office/drawing/2014/main" xmlns="" id="{9F092AC7-104A-D9C6-CA20-DAE68330E79A}"/>
              </a:ext>
            </a:extLst>
          </p:cNvPr>
          <p:cNvPicPr>
            <a:picLocks noChangeAspect="1"/>
          </p:cNvPicPr>
          <p:nvPr/>
        </p:nvPicPr>
        <p:blipFill>
          <a:blip r:embed="rId6"/>
          <a:stretch>
            <a:fillRect/>
          </a:stretch>
        </p:blipFill>
        <p:spPr>
          <a:xfrm>
            <a:off x="4929609" y="726135"/>
            <a:ext cx="3456732" cy="1176630"/>
          </a:xfrm>
          <a:prstGeom prst="rect">
            <a:avLst/>
          </a:prstGeom>
        </p:spPr>
      </p:pic>
    </p:spTree>
    <p:custDataLst>
      <p:tags r:id="rId1"/>
    </p:custDataLst>
    <p:extLst>
      <p:ext uri="{BB962C8B-B14F-4D97-AF65-F5344CB8AC3E}">
        <p14:creationId xmlns:p14="http://schemas.microsoft.com/office/powerpoint/2010/main" val="168102597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247000"/>
                    </a14:imgEffect>
                  </a14:imgLayer>
                </a14:imgProps>
              </a:ext>
            </a:extLst>
          </a:blip>
          <a:srcRect/>
          <a:stretch>
            <a:fillRect t="-3000" b="-3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281F3DB3-966A-EEB8-E9C6-BB87938C5028}"/>
              </a:ext>
            </a:extLst>
          </p:cNvPr>
          <p:cNvGrpSpPr/>
          <p:nvPr/>
        </p:nvGrpSpPr>
        <p:grpSpPr>
          <a:xfrm>
            <a:off x="1108363" y="770660"/>
            <a:ext cx="9518073" cy="3829915"/>
            <a:chOff x="1336963" y="124691"/>
            <a:chExt cx="9518073" cy="3532909"/>
          </a:xfrm>
        </p:grpSpPr>
        <p:sp>
          <p:nvSpPr>
            <p:cNvPr id="4" name="TextBox 3">
              <a:extLst>
                <a:ext uri="{FF2B5EF4-FFF2-40B4-BE49-F238E27FC236}">
                  <a16:creationId xmlns:a16="http://schemas.microsoft.com/office/drawing/2014/main" xmlns="" id="{012D0C29-D6EB-4C29-144C-99772DD496F6}"/>
                </a:ext>
              </a:extLst>
            </p:cNvPr>
            <p:cNvSpPr txBox="1"/>
            <p:nvPr/>
          </p:nvSpPr>
          <p:spPr>
            <a:xfrm>
              <a:off x="9042783" y="1123554"/>
              <a:ext cx="133149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Lê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Oanh</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xmlns="" id="{B1814FA4-17C1-1A6D-B383-A2D3DBECBE5A}"/>
                </a:ext>
              </a:extLst>
            </p:cNvPr>
            <p:cNvSpPr/>
            <p:nvPr/>
          </p:nvSpPr>
          <p:spPr>
            <a:xfrm>
              <a:off x="1336963" y="124691"/>
              <a:ext cx="9518073" cy="3532909"/>
            </a:xfrm>
            <a:custGeom>
              <a:avLst/>
              <a:gdLst>
                <a:gd name="connsiteX0" fmla="*/ 0 w 9518073"/>
                <a:gd name="connsiteY0" fmla="*/ 588830 h 3532909"/>
                <a:gd name="connsiteX1" fmla="*/ 588830 w 9518073"/>
                <a:gd name="connsiteY1" fmla="*/ 0 h 3532909"/>
                <a:gd name="connsiteX2" fmla="*/ 1033652 w 9518073"/>
                <a:gd name="connsiteY2" fmla="*/ 0 h 3532909"/>
                <a:gd name="connsiteX3" fmla="*/ 1895495 w 9518073"/>
                <a:gd name="connsiteY3" fmla="*/ 0 h 3532909"/>
                <a:gd name="connsiteX4" fmla="*/ 2673933 w 9518073"/>
                <a:gd name="connsiteY4" fmla="*/ 0 h 3532909"/>
                <a:gd name="connsiteX5" fmla="*/ 3118755 w 9518073"/>
                <a:gd name="connsiteY5" fmla="*/ 0 h 3532909"/>
                <a:gd name="connsiteX6" fmla="*/ 3897194 w 9518073"/>
                <a:gd name="connsiteY6" fmla="*/ 0 h 3532909"/>
                <a:gd name="connsiteX7" fmla="*/ 4342016 w 9518073"/>
                <a:gd name="connsiteY7" fmla="*/ 0 h 3532909"/>
                <a:gd name="connsiteX8" fmla="*/ 4786838 w 9518073"/>
                <a:gd name="connsiteY8" fmla="*/ 0 h 3532909"/>
                <a:gd name="connsiteX9" fmla="*/ 5315064 w 9518073"/>
                <a:gd name="connsiteY9" fmla="*/ 0 h 3532909"/>
                <a:gd name="connsiteX10" fmla="*/ 5926694 w 9518073"/>
                <a:gd name="connsiteY10" fmla="*/ 0 h 3532909"/>
                <a:gd name="connsiteX11" fmla="*/ 6454920 w 9518073"/>
                <a:gd name="connsiteY11" fmla="*/ 0 h 3532909"/>
                <a:gd name="connsiteX12" fmla="*/ 7233359 w 9518073"/>
                <a:gd name="connsiteY12" fmla="*/ 0 h 3532909"/>
                <a:gd name="connsiteX13" fmla="*/ 7928393 w 9518073"/>
                <a:gd name="connsiteY13" fmla="*/ 0 h 3532909"/>
                <a:gd name="connsiteX14" fmla="*/ 8929243 w 9518073"/>
                <a:gd name="connsiteY14" fmla="*/ 0 h 3532909"/>
                <a:gd name="connsiteX15" fmla="*/ 9518073 w 9518073"/>
                <a:gd name="connsiteY15" fmla="*/ 588830 h 3532909"/>
                <a:gd name="connsiteX16" fmla="*/ 9518073 w 9518073"/>
                <a:gd name="connsiteY16" fmla="*/ 1201195 h 3532909"/>
                <a:gd name="connsiteX17" fmla="*/ 9518073 w 9518073"/>
                <a:gd name="connsiteY17" fmla="*/ 1719350 h 3532909"/>
                <a:gd name="connsiteX18" fmla="*/ 9518073 w 9518073"/>
                <a:gd name="connsiteY18" fmla="*/ 2331714 h 3532909"/>
                <a:gd name="connsiteX19" fmla="*/ 9518073 w 9518073"/>
                <a:gd name="connsiteY19" fmla="*/ 2944079 h 3532909"/>
                <a:gd name="connsiteX20" fmla="*/ 8929243 w 9518073"/>
                <a:gd name="connsiteY20" fmla="*/ 3532909 h 3532909"/>
                <a:gd name="connsiteX21" fmla="*/ 8317613 w 9518073"/>
                <a:gd name="connsiteY21" fmla="*/ 3532909 h 3532909"/>
                <a:gd name="connsiteX22" fmla="*/ 7705982 w 9518073"/>
                <a:gd name="connsiteY22" fmla="*/ 3532909 h 3532909"/>
                <a:gd name="connsiteX23" fmla="*/ 7177756 w 9518073"/>
                <a:gd name="connsiteY23" fmla="*/ 3532909 h 3532909"/>
                <a:gd name="connsiteX24" fmla="*/ 6732934 w 9518073"/>
                <a:gd name="connsiteY24" fmla="*/ 3532909 h 3532909"/>
                <a:gd name="connsiteX25" fmla="*/ 5871092 w 9518073"/>
                <a:gd name="connsiteY25" fmla="*/ 3532909 h 3532909"/>
                <a:gd name="connsiteX26" fmla="*/ 5342865 w 9518073"/>
                <a:gd name="connsiteY26" fmla="*/ 3532909 h 3532909"/>
                <a:gd name="connsiteX27" fmla="*/ 4814639 w 9518073"/>
                <a:gd name="connsiteY27" fmla="*/ 3532909 h 3532909"/>
                <a:gd name="connsiteX28" fmla="*/ 4286413 w 9518073"/>
                <a:gd name="connsiteY28" fmla="*/ 3532909 h 3532909"/>
                <a:gd name="connsiteX29" fmla="*/ 3424570 w 9518073"/>
                <a:gd name="connsiteY29" fmla="*/ 3532909 h 3532909"/>
                <a:gd name="connsiteX30" fmla="*/ 2979748 w 9518073"/>
                <a:gd name="connsiteY30" fmla="*/ 3532909 h 3532909"/>
                <a:gd name="connsiteX31" fmla="*/ 2451522 w 9518073"/>
                <a:gd name="connsiteY31" fmla="*/ 3532909 h 3532909"/>
                <a:gd name="connsiteX32" fmla="*/ 1673084 w 9518073"/>
                <a:gd name="connsiteY32" fmla="*/ 3532909 h 3532909"/>
                <a:gd name="connsiteX33" fmla="*/ 588830 w 9518073"/>
                <a:gd name="connsiteY33" fmla="*/ 3532909 h 3532909"/>
                <a:gd name="connsiteX34" fmla="*/ 0 w 9518073"/>
                <a:gd name="connsiteY34" fmla="*/ 2944079 h 3532909"/>
                <a:gd name="connsiteX35" fmla="*/ 0 w 9518073"/>
                <a:gd name="connsiteY35" fmla="*/ 2308162 h 3532909"/>
                <a:gd name="connsiteX36" fmla="*/ 0 w 9518073"/>
                <a:gd name="connsiteY36" fmla="*/ 1742902 h 3532909"/>
                <a:gd name="connsiteX37" fmla="*/ 0 w 9518073"/>
                <a:gd name="connsiteY37" fmla="*/ 1130537 h 3532909"/>
                <a:gd name="connsiteX38" fmla="*/ 0 w 9518073"/>
                <a:gd name="connsiteY38" fmla="*/ 588830 h 3532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518073" h="3532909" fill="none" extrusionOk="0">
                  <a:moveTo>
                    <a:pt x="0" y="588830"/>
                  </a:moveTo>
                  <a:cubicBezTo>
                    <a:pt x="26448" y="204218"/>
                    <a:pt x="255288" y="8845"/>
                    <a:pt x="588830" y="0"/>
                  </a:cubicBezTo>
                  <a:cubicBezTo>
                    <a:pt x="798695" y="6007"/>
                    <a:pt x="884611" y="-22048"/>
                    <a:pt x="1033652" y="0"/>
                  </a:cubicBezTo>
                  <a:cubicBezTo>
                    <a:pt x="1182693" y="22048"/>
                    <a:pt x="1467029" y="-8124"/>
                    <a:pt x="1895495" y="0"/>
                  </a:cubicBezTo>
                  <a:cubicBezTo>
                    <a:pt x="2323961" y="8124"/>
                    <a:pt x="2467080" y="31511"/>
                    <a:pt x="2673933" y="0"/>
                  </a:cubicBezTo>
                  <a:cubicBezTo>
                    <a:pt x="2880786" y="-31511"/>
                    <a:pt x="3003589" y="-20261"/>
                    <a:pt x="3118755" y="0"/>
                  </a:cubicBezTo>
                  <a:cubicBezTo>
                    <a:pt x="3233921" y="20261"/>
                    <a:pt x="3711107" y="25754"/>
                    <a:pt x="3897194" y="0"/>
                  </a:cubicBezTo>
                  <a:cubicBezTo>
                    <a:pt x="4083281" y="-25754"/>
                    <a:pt x="4131486" y="-4907"/>
                    <a:pt x="4342016" y="0"/>
                  </a:cubicBezTo>
                  <a:cubicBezTo>
                    <a:pt x="4552546" y="4907"/>
                    <a:pt x="4586878" y="-12382"/>
                    <a:pt x="4786838" y="0"/>
                  </a:cubicBezTo>
                  <a:cubicBezTo>
                    <a:pt x="4986798" y="12382"/>
                    <a:pt x="5182430" y="-14674"/>
                    <a:pt x="5315064" y="0"/>
                  </a:cubicBezTo>
                  <a:cubicBezTo>
                    <a:pt x="5447698" y="14674"/>
                    <a:pt x="5728226" y="-20899"/>
                    <a:pt x="5926694" y="0"/>
                  </a:cubicBezTo>
                  <a:cubicBezTo>
                    <a:pt x="6125162" y="20899"/>
                    <a:pt x="6339458" y="-13091"/>
                    <a:pt x="6454920" y="0"/>
                  </a:cubicBezTo>
                  <a:cubicBezTo>
                    <a:pt x="6570382" y="13091"/>
                    <a:pt x="7026317" y="8089"/>
                    <a:pt x="7233359" y="0"/>
                  </a:cubicBezTo>
                  <a:cubicBezTo>
                    <a:pt x="7440401" y="-8089"/>
                    <a:pt x="7676761" y="-2975"/>
                    <a:pt x="7928393" y="0"/>
                  </a:cubicBezTo>
                  <a:cubicBezTo>
                    <a:pt x="8180025" y="2975"/>
                    <a:pt x="8501621" y="9071"/>
                    <a:pt x="8929243" y="0"/>
                  </a:cubicBezTo>
                  <a:cubicBezTo>
                    <a:pt x="9230878" y="-2448"/>
                    <a:pt x="9558450" y="261327"/>
                    <a:pt x="9518073" y="588830"/>
                  </a:cubicBezTo>
                  <a:cubicBezTo>
                    <a:pt x="9515600" y="885390"/>
                    <a:pt x="9514193" y="1068509"/>
                    <a:pt x="9518073" y="1201195"/>
                  </a:cubicBezTo>
                  <a:cubicBezTo>
                    <a:pt x="9521953" y="1333882"/>
                    <a:pt x="9525875" y="1521209"/>
                    <a:pt x="9518073" y="1719350"/>
                  </a:cubicBezTo>
                  <a:cubicBezTo>
                    <a:pt x="9510271" y="1917491"/>
                    <a:pt x="9496944" y="2101255"/>
                    <a:pt x="9518073" y="2331714"/>
                  </a:cubicBezTo>
                  <a:cubicBezTo>
                    <a:pt x="9539202" y="2562173"/>
                    <a:pt x="9542690" y="2690109"/>
                    <a:pt x="9518073" y="2944079"/>
                  </a:cubicBezTo>
                  <a:cubicBezTo>
                    <a:pt x="9593460" y="3277505"/>
                    <a:pt x="9290312" y="3561648"/>
                    <a:pt x="8929243" y="3532909"/>
                  </a:cubicBezTo>
                  <a:cubicBezTo>
                    <a:pt x="8672220" y="3551775"/>
                    <a:pt x="8539995" y="3555995"/>
                    <a:pt x="8317613" y="3532909"/>
                  </a:cubicBezTo>
                  <a:cubicBezTo>
                    <a:pt x="8095231" y="3509824"/>
                    <a:pt x="7867377" y="3505867"/>
                    <a:pt x="7705982" y="3532909"/>
                  </a:cubicBezTo>
                  <a:cubicBezTo>
                    <a:pt x="7544587" y="3559951"/>
                    <a:pt x="7346160" y="3529748"/>
                    <a:pt x="7177756" y="3532909"/>
                  </a:cubicBezTo>
                  <a:cubicBezTo>
                    <a:pt x="7009352" y="3536070"/>
                    <a:pt x="6848569" y="3536413"/>
                    <a:pt x="6732934" y="3532909"/>
                  </a:cubicBezTo>
                  <a:cubicBezTo>
                    <a:pt x="6617299" y="3529405"/>
                    <a:pt x="6283041" y="3553013"/>
                    <a:pt x="5871092" y="3532909"/>
                  </a:cubicBezTo>
                  <a:cubicBezTo>
                    <a:pt x="5459143" y="3512805"/>
                    <a:pt x="5506271" y="3508236"/>
                    <a:pt x="5342865" y="3532909"/>
                  </a:cubicBezTo>
                  <a:cubicBezTo>
                    <a:pt x="5179459" y="3557582"/>
                    <a:pt x="4959209" y="3522499"/>
                    <a:pt x="4814639" y="3532909"/>
                  </a:cubicBezTo>
                  <a:cubicBezTo>
                    <a:pt x="4670069" y="3543319"/>
                    <a:pt x="4453667" y="3552423"/>
                    <a:pt x="4286413" y="3532909"/>
                  </a:cubicBezTo>
                  <a:cubicBezTo>
                    <a:pt x="4119159" y="3513395"/>
                    <a:pt x="3641209" y="3574537"/>
                    <a:pt x="3424570" y="3532909"/>
                  </a:cubicBezTo>
                  <a:cubicBezTo>
                    <a:pt x="3207931" y="3491281"/>
                    <a:pt x="3096317" y="3514307"/>
                    <a:pt x="2979748" y="3532909"/>
                  </a:cubicBezTo>
                  <a:cubicBezTo>
                    <a:pt x="2863179" y="3551511"/>
                    <a:pt x="2603491" y="3507668"/>
                    <a:pt x="2451522" y="3532909"/>
                  </a:cubicBezTo>
                  <a:cubicBezTo>
                    <a:pt x="2299553" y="3558150"/>
                    <a:pt x="1918717" y="3499964"/>
                    <a:pt x="1673084" y="3532909"/>
                  </a:cubicBezTo>
                  <a:cubicBezTo>
                    <a:pt x="1427451" y="3565854"/>
                    <a:pt x="806091" y="3485778"/>
                    <a:pt x="588830" y="3532909"/>
                  </a:cubicBezTo>
                  <a:cubicBezTo>
                    <a:pt x="255014" y="3551236"/>
                    <a:pt x="64274" y="3250282"/>
                    <a:pt x="0" y="2944079"/>
                  </a:cubicBezTo>
                  <a:cubicBezTo>
                    <a:pt x="-25638" y="2636320"/>
                    <a:pt x="-3929" y="2525600"/>
                    <a:pt x="0" y="2308162"/>
                  </a:cubicBezTo>
                  <a:cubicBezTo>
                    <a:pt x="3929" y="2090724"/>
                    <a:pt x="15298" y="2019305"/>
                    <a:pt x="0" y="1742902"/>
                  </a:cubicBezTo>
                  <a:cubicBezTo>
                    <a:pt x="-15298" y="1466499"/>
                    <a:pt x="-22696" y="1402183"/>
                    <a:pt x="0" y="1130537"/>
                  </a:cubicBezTo>
                  <a:cubicBezTo>
                    <a:pt x="22696" y="858892"/>
                    <a:pt x="17073" y="747025"/>
                    <a:pt x="0" y="588830"/>
                  </a:cubicBezTo>
                  <a:close/>
                </a:path>
                <a:path w="9518073" h="3532909" stroke="0" extrusionOk="0">
                  <a:moveTo>
                    <a:pt x="0" y="588830"/>
                  </a:moveTo>
                  <a:cubicBezTo>
                    <a:pt x="70255" y="259510"/>
                    <a:pt x="267481" y="7973"/>
                    <a:pt x="588830" y="0"/>
                  </a:cubicBezTo>
                  <a:cubicBezTo>
                    <a:pt x="989122" y="-27761"/>
                    <a:pt x="1126460" y="10346"/>
                    <a:pt x="1450673" y="0"/>
                  </a:cubicBezTo>
                  <a:cubicBezTo>
                    <a:pt x="1774886" y="-10346"/>
                    <a:pt x="2045373" y="-24695"/>
                    <a:pt x="2312515" y="0"/>
                  </a:cubicBezTo>
                  <a:cubicBezTo>
                    <a:pt x="2579657" y="24695"/>
                    <a:pt x="2694848" y="-29721"/>
                    <a:pt x="2924146" y="0"/>
                  </a:cubicBezTo>
                  <a:cubicBezTo>
                    <a:pt x="3153444" y="29721"/>
                    <a:pt x="3232337" y="22240"/>
                    <a:pt x="3368968" y="0"/>
                  </a:cubicBezTo>
                  <a:cubicBezTo>
                    <a:pt x="3505599" y="-22240"/>
                    <a:pt x="3715935" y="7332"/>
                    <a:pt x="3897194" y="0"/>
                  </a:cubicBezTo>
                  <a:cubicBezTo>
                    <a:pt x="4078453" y="-7332"/>
                    <a:pt x="4433675" y="-11881"/>
                    <a:pt x="4759037" y="0"/>
                  </a:cubicBezTo>
                  <a:cubicBezTo>
                    <a:pt x="5084399" y="11881"/>
                    <a:pt x="5245370" y="-19665"/>
                    <a:pt x="5454071" y="0"/>
                  </a:cubicBezTo>
                  <a:cubicBezTo>
                    <a:pt x="5662772" y="19665"/>
                    <a:pt x="5959810" y="33636"/>
                    <a:pt x="6149105" y="0"/>
                  </a:cubicBezTo>
                  <a:cubicBezTo>
                    <a:pt x="6338400" y="-33636"/>
                    <a:pt x="6597412" y="16038"/>
                    <a:pt x="6844140" y="0"/>
                  </a:cubicBezTo>
                  <a:cubicBezTo>
                    <a:pt x="7090869" y="-16038"/>
                    <a:pt x="7524427" y="-12186"/>
                    <a:pt x="7705982" y="0"/>
                  </a:cubicBezTo>
                  <a:cubicBezTo>
                    <a:pt x="7887537" y="12186"/>
                    <a:pt x="8592380" y="52424"/>
                    <a:pt x="8929243" y="0"/>
                  </a:cubicBezTo>
                  <a:cubicBezTo>
                    <a:pt x="9298688" y="47676"/>
                    <a:pt x="9540853" y="288418"/>
                    <a:pt x="9518073" y="588830"/>
                  </a:cubicBezTo>
                  <a:cubicBezTo>
                    <a:pt x="9544589" y="787107"/>
                    <a:pt x="9542302" y="1026967"/>
                    <a:pt x="9518073" y="1201195"/>
                  </a:cubicBezTo>
                  <a:cubicBezTo>
                    <a:pt x="9493844" y="1375423"/>
                    <a:pt x="9533152" y="1574723"/>
                    <a:pt x="9518073" y="1742902"/>
                  </a:cubicBezTo>
                  <a:cubicBezTo>
                    <a:pt x="9502994" y="1911081"/>
                    <a:pt x="9514226" y="2203266"/>
                    <a:pt x="9518073" y="2331714"/>
                  </a:cubicBezTo>
                  <a:cubicBezTo>
                    <a:pt x="9521920" y="2460162"/>
                    <a:pt x="9525866" y="2787164"/>
                    <a:pt x="9518073" y="2944079"/>
                  </a:cubicBezTo>
                  <a:cubicBezTo>
                    <a:pt x="9497958" y="3312359"/>
                    <a:pt x="9190844" y="3542714"/>
                    <a:pt x="8929243" y="3532909"/>
                  </a:cubicBezTo>
                  <a:cubicBezTo>
                    <a:pt x="8639495" y="3493035"/>
                    <a:pt x="8353182" y="3523517"/>
                    <a:pt x="8067400" y="3532909"/>
                  </a:cubicBezTo>
                  <a:cubicBezTo>
                    <a:pt x="7781618" y="3542301"/>
                    <a:pt x="7558117" y="3506229"/>
                    <a:pt x="7288962" y="3532909"/>
                  </a:cubicBezTo>
                  <a:cubicBezTo>
                    <a:pt x="7019807" y="3559589"/>
                    <a:pt x="7002416" y="3542064"/>
                    <a:pt x="6844140" y="3532909"/>
                  </a:cubicBezTo>
                  <a:cubicBezTo>
                    <a:pt x="6685864" y="3523754"/>
                    <a:pt x="6350058" y="3551579"/>
                    <a:pt x="6149105" y="3532909"/>
                  </a:cubicBezTo>
                  <a:cubicBezTo>
                    <a:pt x="5948153" y="3514239"/>
                    <a:pt x="5587295" y="3551055"/>
                    <a:pt x="5370667" y="3532909"/>
                  </a:cubicBezTo>
                  <a:cubicBezTo>
                    <a:pt x="5154039" y="3514763"/>
                    <a:pt x="4818819" y="3503698"/>
                    <a:pt x="4675632" y="3532909"/>
                  </a:cubicBezTo>
                  <a:cubicBezTo>
                    <a:pt x="4532446" y="3562120"/>
                    <a:pt x="4406738" y="3520526"/>
                    <a:pt x="4147406" y="3532909"/>
                  </a:cubicBezTo>
                  <a:cubicBezTo>
                    <a:pt x="3888074" y="3545292"/>
                    <a:pt x="3749958" y="3534302"/>
                    <a:pt x="3619180" y="3532909"/>
                  </a:cubicBezTo>
                  <a:cubicBezTo>
                    <a:pt x="3488402" y="3531516"/>
                    <a:pt x="3246200" y="3524855"/>
                    <a:pt x="2924146" y="3532909"/>
                  </a:cubicBezTo>
                  <a:cubicBezTo>
                    <a:pt x="2602092" y="3540963"/>
                    <a:pt x="2496714" y="3508196"/>
                    <a:pt x="2312515" y="3532909"/>
                  </a:cubicBezTo>
                  <a:cubicBezTo>
                    <a:pt x="2128316" y="3557622"/>
                    <a:pt x="2027692" y="3544489"/>
                    <a:pt x="1784289" y="3532909"/>
                  </a:cubicBezTo>
                  <a:cubicBezTo>
                    <a:pt x="1540886" y="3521329"/>
                    <a:pt x="870271" y="3480189"/>
                    <a:pt x="588830" y="3532909"/>
                  </a:cubicBezTo>
                  <a:cubicBezTo>
                    <a:pt x="266857" y="3554291"/>
                    <a:pt x="23332" y="3267634"/>
                    <a:pt x="0" y="2944079"/>
                  </a:cubicBezTo>
                  <a:cubicBezTo>
                    <a:pt x="-26848" y="2791604"/>
                    <a:pt x="-1683" y="2599803"/>
                    <a:pt x="0" y="2355267"/>
                  </a:cubicBezTo>
                  <a:cubicBezTo>
                    <a:pt x="1683" y="2110731"/>
                    <a:pt x="-13473" y="1974483"/>
                    <a:pt x="0" y="1742902"/>
                  </a:cubicBezTo>
                  <a:cubicBezTo>
                    <a:pt x="13473" y="1511322"/>
                    <a:pt x="9203" y="1298525"/>
                    <a:pt x="0" y="1130537"/>
                  </a:cubicBezTo>
                  <a:cubicBezTo>
                    <a:pt x="-9203" y="962549"/>
                    <a:pt x="26294" y="831407"/>
                    <a:pt x="0" y="588830"/>
                  </a:cubicBezTo>
                  <a:close/>
                </a:path>
              </a:pathLst>
            </a:custGeom>
            <a:solidFill>
              <a:schemeClr val="bg1"/>
            </a:solidFill>
            <a:ln w="19050">
              <a:solidFill>
                <a:srgbClr val="CCFFCC"/>
              </a:solidFill>
              <a:extLst>
                <a:ext uri="{C807C97D-BFC1-408E-A445-0C87EB9F89A2}">
                  <ask:lineSketchStyleProps xmlns:ask="http://schemas.microsoft.com/office/drawing/2018/sketchyshapes" xmlns="" sd="3574402751">
                    <a:prstGeom prst="roundRect">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xmlns="" id="{83349D70-E33B-E604-CE00-84C7CEAFF633}"/>
              </a:ext>
            </a:extLst>
          </p:cNvPr>
          <p:cNvSpPr txBox="1"/>
          <p:nvPr/>
        </p:nvSpPr>
        <p:spPr>
          <a:xfrm>
            <a:off x="3487016" y="776721"/>
            <a:ext cx="5808518"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ea typeface="+mn-ea"/>
                <a:cs typeface="+mn-cs"/>
              </a:rPr>
              <a:t>Thứ</a:t>
            </a:r>
            <a:r>
              <a:rPr kumimoji="0" lang="en-US" sz="3600" b="0" i="0" u="none" strike="noStrike" kern="1200" cap="none" spc="0" normalizeH="0" baseline="0" noProof="0" dirty="0">
                <a:ln>
                  <a:noFill/>
                </a:ln>
                <a:solidFill>
                  <a:prstClr val="black"/>
                </a:solidFill>
                <a:effectLst/>
                <a:uLnTx/>
                <a:uFillTx/>
                <a:ea typeface="+mn-ea"/>
                <a:cs typeface="+mn-cs"/>
              </a:rPr>
              <a:t> … </a:t>
            </a:r>
            <a:r>
              <a:rPr kumimoji="0" lang="en-US" sz="3600" b="0" i="0" u="none" strike="noStrike" kern="1200" cap="none" spc="0" normalizeH="0" baseline="0" noProof="0" dirty="0" err="1">
                <a:ln>
                  <a:noFill/>
                </a:ln>
                <a:solidFill>
                  <a:prstClr val="black"/>
                </a:solidFill>
                <a:effectLst/>
                <a:uLnTx/>
                <a:uFillTx/>
                <a:ea typeface="+mn-ea"/>
                <a:cs typeface="+mn-cs"/>
              </a:rPr>
              <a:t>ngày</a:t>
            </a:r>
            <a:r>
              <a:rPr kumimoji="0" lang="en-US" sz="3600" b="0" i="0" u="none" strike="noStrike" kern="1200" cap="none" spc="0" normalizeH="0" baseline="0" noProof="0" dirty="0">
                <a:ln>
                  <a:noFill/>
                </a:ln>
                <a:solidFill>
                  <a:prstClr val="black"/>
                </a:solidFill>
                <a:effectLst/>
                <a:uLnTx/>
                <a:uFillTx/>
                <a:ea typeface="+mn-ea"/>
                <a:cs typeface="+mn-cs"/>
              </a:rPr>
              <a:t> … </a:t>
            </a:r>
            <a:r>
              <a:rPr kumimoji="0" lang="en-US" sz="3600" b="0" i="0" u="none" strike="noStrike" kern="1200" cap="none" spc="0" normalizeH="0" baseline="0" noProof="0" dirty="0" err="1">
                <a:ln>
                  <a:noFill/>
                </a:ln>
                <a:solidFill>
                  <a:prstClr val="black"/>
                </a:solidFill>
                <a:effectLst/>
                <a:uLnTx/>
                <a:uFillTx/>
                <a:ea typeface="+mn-ea"/>
                <a:cs typeface="+mn-cs"/>
              </a:rPr>
              <a:t>tháng</a:t>
            </a:r>
            <a:r>
              <a:rPr kumimoji="0" lang="en-US" sz="3600" b="0" i="0" u="none" strike="noStrike" kern="1200" cap="none" spc="0" normalizeH="0" baseline="0" noProof="0" dirty="0">
                <a:ln>
                  <a:noFill/>
                </a:ln>
                <a:solidFill>
                  <a:prstClr val="black"/>
                </a:solidFill>
                <a:effectLst/>
                <a:uLnTx/>
                <a:uFillTx/>
                <a:ea typeface="+mn-ea"/>
                <a:cs typeface="+mn-cs"/>
              </a:rPr>
              <a:t> … </a:t>
            </a:r>
            <a:r>
              <a:rPr kumimoji="0" lang="en-US" sz="3600" b="0" i="0" u="none" strike="noStrike" kern="1200" cap="none" spc="0" normalizeH="0" baseline="0" noProof="0" dirty="0" err="1">
                <a:ln>
                  <a:noFill/>
                </a:ln>
                <a:solidFill>
                  <a:prstClr val="black"/>
                </a:solidFill>
                <a:effectLst/>
                <a:uLnTx/>
                <a:uFillTx/>
                <a:ea typeface="+mn-ea"/>
                <a:cs typeface="+mn-cs"/>
              </a:rPr>
              <a:t>năm</a:t>
            </a:r>
            <a:r>
              <a:rPr kumimoji="0" lang="en-US" sz="3600" b="0" i="0" u="none" strike="noStrike" kern="1200" cap="none" spc="0" normalizeH="0" baseline="0" noProof="0" dirty="0">
                <a:ln>
                  <a:noFill/>
                </a:ln>
                <a:solidFill>
                  <a:prstClr val="black"/>
                </a:solidFill>
                <a:effectLst/>
                <a:uLnTx/>
                <a:uFillTx/>
                <a:ea typeface="+mn-ea"/>
                <a:cs typeface="+mn-cs"/>
              </a:rPr>
              <a:t> … </a:t>
            </a:r>
          </a:p>
        </p:txBody>
      </p:sp>
      <p:pic>
        <p:nvPicPr>
          <p:cNvPr id="9" name="Picture 8">
            <a:extLst>
              <a:ext uri="{FF2B5EF4-FFF2-40B4-BE49-F238E27FC236}">
                <a16:creationId xmlns:a16="http://schemas.microsoft.com/office/drawing/2014/main" xmlns="" id="{B2AB7852-5B69-1400-89D3-8E4A445A3659}"/>
              </a:ext>
            </a:extLst>
          </p:cNvPr>
          <p:cNvPicPr>
            <a:picLocks noChangeAspect="1"/>
          </p:cNvPicPr>
          <p:nvPr/>
        </p:nvPicPr>
        <p:blipFill>
          <a:blip r:embed="rId4"/>
          <a:stretch>
            <a:fillRect/>
          </a:stretch>
        </p:blipFill>
        <p:spPr>
          <a:xfrm>
            <a:off x="4419600" y="1366611"/>
            <a:ext cx="3486308" cy="790230"/>
          </a:xfrm>
          <a:prstGeom prst="rect">
            <a:avLst/>
          </a:prstGeom>
        </p:spPr>
      </p:pic>
      <p:pic>
        <p:nvPicPr>
          <p:cNvPr id="10" name="Picture 9">
            <a:extLst>
              <a:ext uri="{FF2B5EF4-FFF2-40B4-BE49-F238E27FC236}">
                <a16:creationId xmlns:a16="http://schemas.microsoft.com/office/drawing/2014/main" xmlns="" id="{BBF24CFD-6D7C-54DA-EBCC-D1A271F69821}"/>
              </a:ext>
            </a:extLst>
          </p:cNvPr>
          <p:cNvPicPr>
            <a:picLocks noChangeAspect="1"/>
          </p:cNvPicPr>
          <p:nvPr/>
        </p:nvPicPr>
        <p:blipFill>
          <a:blip r:embed="rId5"/>
          <a:stretch>
            <a:fillRect/>
          </a:stretch>
        </p:blipFill>
        <p:spPr>
          <a:xfrm>
            <a:off x="1489699" y="2104945"/>
            <a:ext cx="9041152" cy="1828959"/>
          </a:xfrm>
          <a:prstGeom prst="rect">
            <a:avLst/>
          </a:prstGeom>
        </p:spPr>
      </p:pic>
      <p:sp>
        <p:nvSpPr>
          <p:cNvPr id="11" name="TextBox 10">
            <a:extLst>
              <a:ext uri="{FF2B5EF4-FFF2-40B4-BE49-F238E27FC236}">
                <a16:creationId xmlns:a16="http://schemas.microsoft.com/office/drawing/2014/main" xmlns="" id="{D187674A-5236-FB26-924F-96FBCDF4CF0C}"/>
              </a:ext>
            </a:extLst>
          </p:cNvPr>
          <p:cNvSpPr txBox="1"/>
          <p:nvPr/>
        </p:nvSpPr>
        <p:spPr>
          <a:xfrm>
            <a:off x="4819650" y="3857625"/>
            <a:ext cx="1933575" cy="584775"/>
          </a:xfrm>
          <a:prstGeom prst="rect">
            <a:avLst/>
          </a:prstGeom>
          <a:noFill/>
        </p:spPr>
        <p:txBody>
          <a:bodyPr wrap="square" rtlCol="0">
            <a:spAutoFit/>
          </a:bodyPr>
          <a:lstStyle/>
          <a:p>
            <a:pPr algn="ctr"/>
            <a:r>
              <a:rPr lang="en-US" sz="3200" b="1" dirty="0"/>
              <a:t>(</a:t>
            </a:r>
            <a:r>
              <a:rPr lang="en-US" sz="3200" b="1" dirty="0" err="1"/>
              <a:t>Tiết</a:t>
            </a:r>
            <a:r>
              <a:rPr lang="en-US" sz="3200" b="1" dirty="0"/>
              <a:t> 2)</a:t>
            </a:r>
          </a:p>
        </p:txBody>
      </p:sp>
    </p:spTree>
    <p:extLst>
      <p:ext uri="{BB962C8B-B14F-4D97-AF65-F5344CB8AC3E}">
        <p14:creationId xmlns:p14="http://schemas.microsoft.com/office/powerpoint/2010/main" val="405805717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 calcmode="lin" valueType="num">
                                      <p:cBhvr>
                                        <p:cTn id="17"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C292077C-1A2A-4B40-8DB7-FB9EC2E60A88}"/>
              </a:ext>
            </a:extLst>
          </p:cNvPr>
          <p:cNvSpPr/>
          <p:nvPr/>
        </p:nvSpPr>
        <p:spPr>
          <a:xfrm>
            <a:off x="201880" y="237505"/>
            <a:ext cx="11804073" cy="6495803"/>
          </a:xfrm>
          <a:prstGeom prst="roundRect">
            <a:avLst/>
          </a:prstGeom>
          <a:ln w="57150">
            <a:solidFill>
              <a:srgbClr val="92D05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descr="Shape, rectangle&#10;&#10;Description automatically generated">
            <a:extLst>
              <a:ext uri="{FF2B5EF4-FFF2-40B4-BE49-F238E27FC236}">
                <a16:creationId xmlns:a16="http://schemas.microsoft.com/office/drawing/2014/main" xmlns="" id="{7D55178E-5039-4C3C-9946-0FCF93EB59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061" y="666333"/>
            <a:ext cx="6735263" cy="4200953"/>
          </a:xfrm>
          <a:prstGeom prst="rect">
            <a:avLst/>
          </a:prstGeom>
        </p:spPr>
      </p:pic>
      <p:pic>
        <p:nvPicPr>
          <p:cNvPr id="3" name="Picture 7">
            <a:extLst>
              <a:ext uri="{FF2B5EF4-FFF2-40B4-BE49-F238E27FC236}">
                <a16:creationId xmlns:a16="http://schemas.microsoft.com/office/drawing/2014/main" xmlns="" id="{E01AAE7F-E34D-43F9-993F-B303405EC4B6}"/>
              </a:ext>
            </a:extLst>
          </p:cNvPr>
          <p:cNvPicPr>
            <a:picLocks noChangeAspect="1"/>
          </p:cNvPicPr>
          <p:nvPr/>
        </p:nvPicPr>
        <p:blipFill>
          <a:blip r:embed="rId3"/>
          <a:srcRect/>
          <a:stretch>
            <a:fillRect/>
          </a:stretch>
        </p:blipFill>
        <p:spPr>
          <a:xfrm>
            <a:off x="3373120" y="2344023"/>
            <a:ext cx="8818880" cy="4409440"/>
          </a:xfrm>
          <a:prstGeom prst="rect">
            <a:avLst/>
          </a:prstGeom>
        </p:spPr>
      </p:pic>
      <p:pic>
        <p:nvPicPr>
          <p:cNvPr id="4" name="Picture 3">
            <a:extLst>
              <a:ext uri="{FF2B5EF4-FFF2-40B4-BE49-F238E27FC236}">
                <a16:creationId xmlns:a16="http://schemas.microsoft.com/office/drawing/2014/main" xmlns="" id="{D3F6E98C-B868-A651-A6B9-3F45772A8B9E}"/>
              </a:ext>
            </a:extLst>
          </p:cNvPr>
          <p:cNvPicPr>
            <a:picLocks noChangeAspect="1"/>
          </p:cNvPicPr>
          <p:nvPr/>
        </p:nvPicPr>
        <p:blipFill>
          <a:blip r:embed="rId4"/>
          <a:stretch>
            <a:fillRect/>
          </a:stretch>
        </p:blipFill>
        <p:spPr>
          <a:xfrm>
            <a:off x="661523" y="1073918"/>
            <a:ext cx="6316003" cy="2786113"/>
          </a:xfrm>
          <a:prstGeom prst="rect">
            <a:avLst/>
          </a:prstGeom>
        </p:spPr>
      </p:pic>
    </p:spTree>
    <p:extLst>
      <p:ext uri="{BB962C8B-B14F-4D97-AF65-F5344CB8AC3E}">
        <p14:creationId xmlns:p14="http://schemas.microsoft.com/office/powerpoint/2010/main" val="273794255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400000"/>
                    </a14:imgEffect>
                  </a14:imgLayer>
                </a14:imgProps>
              </a:ext>
            </a:extLst>
          </a:blip>
          <a:srcRect/>
          <a:stretch>
            <a:fillRect l="-1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2D11A73C-F37A-5868-2BBC-614F6C44845A}"/>
              </a:ext>
            </a:extLst>
          </p:cNvPr>
          <p:cNvSpPr/>
          <p:nvPr/>
        </p:nvSpPr>
        <p:spPr>
          <a:xfrm>
            <a:off x="237506" y="237506"/>
            <a:ext cx="11732821" cy="6436426"/>
          </a:xfrm>
          <a:prstGeom prst="roundRect">
            <a:avLst/>
          </a:prstGeom>
          <a:ln w="57150">
            <a:solidFill>
              <a:srgbClr val="92D05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云形 61">
            <a:extLst>
              <a:ext uri="{FF2B5EF4-FFF2-40B4-BE49-F238E27FC236}">
                <a16:creationId xmlns:a16="http://schemas.microsoft.com/office/drawing/2014/main" xmlns="" id="{8FCA37B8-3D4D-C7BB-9F2F-E5CC2BB39872}"/>
              </a:ext>
            </a:extLst>
          </p:cNvPr>
          <p:cNvSpPr/>
          <p:nvPr/>
        </p:nvSpPr>
        <p:spPr>
          <a:xfrm>
            <a:off x="2028825" y="857250"/>
            <a:ext cx="7886700" cy="3691890"/>
          </a:xfrm>
          <a:custGeom>
            <a:avLst/>
            <a:gdLst>
              <a:gd name="connsiteX0" fmla="*/ 711993 w 7886700"/>
              <a:gd name="connsiteY0" fmla="*/ 1228066 h 3691890"/>
              <a:gd name="connsiteX1" fmla="*/ 1026548 w 7886700"/>
              <a:gd name="connsiteY1" fmla="*/ 590275 h 3691890"/>
              <a:gd name="connsiteX2" fmla="*/ 2556787 w 7886700"/>
              <a:gd name="connsiteY2" fmla="*/ 444565 h 3691890"/>
              <a:gd name="connsiteX3" fmla="*/ 4099623 w 7886700"/>
              <a:gd name="connsiteY3" fmla="*/ 293300 h 3691890"/>
              <a:gd name="connsiteX4" fmla="*/ 4700801 w 7886700"/>
              <a:gd name="connsiteY4" fmla="*/ 17092 h 3691890"/>
              <a:gd name="connsiteX5" fmla="*/ 5446387 w 7886700"/>
              <a:gd name="connsiteY5" fmla="*/ 212027 h 3691890"/>
              <a:gd name="connsiteX6" fmla="*/ 6474213 w 7886700"/>
              <a:gd name="connsiteY6" fmla="*/ 58967 h 3691890"/>
              <a:gd name="connsiteX7" fmla="*/ 6995429 w 7886700"/>
              <a:gd name="connsiteY7" fmla="*/ 476527 h 3691890"/>
              <a:gd name="connsiteX8" fmla="*/ 7664338 w 7886700"/>
              <a:gd name="connsiteY8" fmla="*/ 881780 h 3691890"/>
              <a:gd name="connsiteX9" fmla="*/ 7634398 w 7886700"/>
              <a:gd name="connsiteY9" fmla="*/ 1321218 h 3691890"/>
              <a:gd name="connsiteX10" fmla="*/ 7853108 w 7886700"/>
              <a:gd name="connsiteY10" fmla="*/ 1993107 h 3691890"/>
              <a:gd name="connsiteX11" fmla="*/ 6828567 w 7886700"/>
              <a:gd name="connsiteY11" fmla="*/ 2581246 h 3691890"/>
              <a:gd name="connsiteX12" fmla="*/ 6461799 w 7886700"/>
              <a:gd name="connsiteY12" fmla="*/ 3085206 h 3691890"/>
              <a:gd name="connsiteX13" fmla="*/ 5213072 w 7886700"/>
              <a:gd name="connsiteY13" fmla="*/ 3146225 h 3691890"/>
              <a:gd name="connsiteX14" fmla="*/ 4320706 w 7886700"/>
              <a:gd name="connsiteY14" fmla="*/ 3683856 h 3691890"/>
              <a:gd name="connsiteX15" fmla="*/ 3008630 w 7886700"/>
              <a:gd name="connsiteY15" fmla="*/ 3355688 h 3691890"/>
              <a:gd name="connsiteX16" fmla="*/ 1059592 w 7886700"/>
              <a:gd name="connsiteY16" fmla="*/ 3031451 h 3691890"/>
              <a:gd name="connsiteX17" fmla="*/ 202644 w 7886700"/>
              <a:gd name="connsiteY17" fmla="*/ 2670638 h 3691890"/>
              <a:gd name="connsiteX18" fmla="*/ 385754 w 7886700"/>
              <a:gd name="connsiteY18" fmla="*/ 2183599 h 3691890"/>
              <a:gd name="connsiteX19" fmla="*/ -913 w 7886700"/>
              <a:gd name="connsiteY19" fmla="*/ 1683912 h 3691890"/>
              <a:gd name="connsiteX20" fmla="*/ 705238 w 7886700"/>
              <a:gd name="connsiteY20" fmla="*/ 1239774 h 3691890"/>
              <a:gd name="connsiteX21" fmla="*/ 711993 w 7886700"/>
              <a:gd name="connsiteY21" fmla="*/ 1228066 h 3691890"/>
              <a:gd name="connsiteX0" fmla="*/ 856765 w 7886700"/>
              <a:gd name="connsiteY0" fmla="*/ 2237097 h 3691890"/>
              <a:gd name="connsiteX1" fmla="*/ 394335 w 7886700"/>
              <a:gd name="connsiteY1" fmla="*/ 2168985 h 3691890"/>
              <a:gd name="connsiteX2" fmla="*/ 1264793 w 7886700"/>
              <a:gd name="connsiteY2" fmla="*/ 2982483 h 3691890"/>
              <a:gd name="connsiteX3" fmla="*/ 1062513 w 7886700"/>
              <a:gd name="connsiteY3" fmla="*/ 3015043 h 3691890"/>
              <a:gd name="connsiteX4" fmla="*/ 3008264 w 7886700"/>
              <a:gd name="connsiteY4" fmla="*/ 3340647 h 3691890"/>
              <a:gd name="connsiteX5" fmla="*/ 2886313 w 7886700"/>
              <a:gd name="connsiteY5" fmla="*/ 3191946 h 3691890"/>
              <a:gd name="connsiteX6" fmla="*/ 5262729 w 7886700"/>
              <a:gd name="connsiteY6" fmla="*/ 2969834 h 3691890"/>
              <a:gd name="connsiteX7" fmla="*/ 5213985 w 7886700"/>
              <a:gd name="connsiteY7" fmla="*/ 3132978 h 3691890"/>
              <a:gd name="connsiteX8" fmla="*/ 6230675 w 7886700"/>
              <a:gd name="connsiteY8" fmla="*/ 1961658 h 3691890"/>
              <a:gd name="connsiteX9" fmla="*/ 6824186 w 7886700"/>
              <a:gd name="connsiteY9" fmla="*/ 2571503 h 3691890"/>
              <a:gd name="connsiteX10" fmla="*/ 7630747 w 7886700"/>
              <a:gd name="connsiteY10" fmla="*/ 1312159 h 3691890"/>
              <a:gd name="connsiteX11" fmla="*/ 7366396 w 7886700"/>
              <a:gd name="connsiteY11" fmla="*/ 1540851 h 3691890"/>
              <a:gd name="connsiteX12" fmla="*/ 6996525 w 7886700"/>
              <a:gd name="connsiteY12" fmla="*/ 463708 h 3691890"/>
              <a:gd name="connsiteX13" fmla="*/ 7010400 w 7886700"/>
              <a:gd name="connsiteY13" fmla="*/ 571730 h 3691890"/>
              <a:gd name="connsiteX14" fmla="*/ 5308552 w 7886700"/>
              <a:gd name="connsiteY14" fmla="*/ 337739 h 3691890"/>
              <a:gd name="connsiteX15" fmla="*/ 5444013 w 7886700"/>
              <a:gd name="connsiteY15" fmla="*/ 199977 h 3691890"/>
              <a:gd name="connsiteX16" fmla="*/ 4042116 w 7886700"/>
              <a:gd name="connsiteY16" fmla="*/ 403373 h 3691890"/>
              <a:gd name="connsiteX17" fmla="*/ 4107656 w 7886700"/>
              <a:gd name="connsiteY17" fmla="*/ 284583 h 3691890"/>
              <a:gd name="connsiteX18" fmla="*/ 2555875 w 7886700"/>
              <a:gd name="connsiteY18" fmla="*/ 443710 h 3691890"/>
              <a:gd name="connsiteX19" fmla="*/ 2793206 w 7886700"/>
              <a:gd name="connsiteY19" fmla="*/ 558911 h 3691890"/>
              <a:gd name="connsiteX20" fmla="*/ 753435 w 7886700"/>
              <a:gd name="connsiteY20" fmla="*/ 1349334 h 3691890"/>
              <a:gd name="connsiteX21" fmla="*/ 711993 w 7886700"/>
              <a:gd name="connsiteY21" fmla="*/ 1228066 h 369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886700" h="3691890" fill="none" extrusionOk="0">
                <a:moveTo>
                  <a:pt x="711993" y="1228066"/>
                </a:moveTo>
                <a:cubicBezTo>
                  <a:pt x="635584" y="968633"/>
                  <a:pt x="772358" y="703899"/>
                  <a:pt x="1026548" y="590275"/>
                </a:cubicBezTo>
                <a:cubicBezTo>
                  <a:pt x="1366889" y="284000"/>
                  <a:pt x="2094946" y="285547"/>
                  <a:pt x="2556787" y="444565"/>
                </a:cubicBezTo>
                <a:cubicBezTo>
                  <a:pt x="2846698" y="83679"/>
                  <a:pt x="3599779" y="2737"/>
                  <a:pt x="4099623" y="293300"/>
                </a:cubicBezTo>
                <a:cubicBezTo>
                  <a:pt x="4189438" y="180724"/>
                  <a:pt x="4391445" y="11652"/>
                  <a:pt x="4700801" y="17092"/>
                </a:cubicBezTo>
                <a:cubicBezTo>
                  <a:pt x="4953684" y="-4226"/>
                  <a:pt x="5245898" y="23272"/>
                  <a:pt x="5446387" y="212027"/>
                </a:cubicBezTo>
                <a:cubicBezTo>
                  <a:pt x="5632175" y="3899"/>
                  <a:pt x="6177666" y="-51298"/>
                  <a:pt x="6474213" y="58967"/>
                </a:cubicBezTo>
                <a:cubicBezTo>
                  <a:pt x="6743479" y="118591"/>
                  <a:pt x="6939120" y="261950"/>
                  <a:pt x="6995429" y="476527"/>
                </a:cubicBezTo>
                <a:cubicBezTo>
                  <a:pt x="7292762" y="575037"/>
                  <a:pt x="7537179" y="668777"/>
                  <a:pt x="7664338" y="881780"/>
                </a:cubicBezTo>
                <a:cubicBezTo>
                  <a:pt x="7770963" y="1037819"/>
                  <a:pt x="7720087" y="1181238"/>
                  <a:pt x="7634398" y="1321218"/>
                </a:cubicBezTo>
                <a:cubicBezTo>
                  <a:pt x="7850408" y="1467646"/>
                  <a:pt x="7929687" y="1734174"/>
                  <a:pt x="7853108" y="1993107"/>
                </a:cubicBezTo>
                <a:cubicBezTo>
                  <a:pt x="7672804" y="2335816"/>
                  <a:pt x="7356861" y="2515018"/>
                  <a:pt x="6828567" y="2581246"/>
                </a:cubicBezTo>
                <a:cubicBezTo>
                  <a:pt x="6875025" y="2802415"/>
                  <a:pt x="6650642" y="2961379"/>
                  <a:pt x="6461799" y="3085206"/>
                </a:cubicBezTo>
                <a:cubicBezTo>
                  <a:pt x="6068007" y="3218317"/>
                  <a:pt x="5544212" y="3324248"/>
                  <a:pt x="5213072" y="3146225"/>
                </a:cubicBezTo>
                <a:cubicBezTo>
                  <a:pt x="5043121" y="3358591"/>
                  <a:pt x="4721101" y="3536303"/>
                  <a:pt x="4320706" y="3683856"/>
                </a:cubicBezTo>
                <a:cubicBezTo>
                  <a:pt x="3859797" y="3743050"/>
                  <a:pt x="3300011" y="3662362"/>
                  <a:pt x="3008630" y="3355688"/>
                </a:cubicBezTo>
                <a:cubicBezTo>
                  <a:pt x="2272698" y="3635767"/>
                  <a:pt x="1424077" y="3532560"/>
                  <a:pt x="1059592" y="3031451"/>
                </a:cubicBezTo>
                <a:cubicBezTo>
                  <a:pt x="631177" y="3040610"/>
                  <a:pt x="333387" y="2887689"/>
                  <a:pt x="202644" y="2670638"/>
                </a:cubicBezTo>
                <a:cubicBezTo>
                  <a:pt x="123838" y="2492292"/>
                  <a:pt x="154283" y="2340389"/>
                  <a:pt x="385754" y="2183599"/>
                </a:cubicBezTo>
                <a:cubicBezTo>
                  <a:pt x="114641" y="2088706"/>
                  <a:pt x="-36137" y="1880436"/>
                  <a:pt x="-913" y="1683912"/>
                </a:cubicBezTo>
                <a:cubicBezTo>
                  <a:pt x="15943" y="1457540"/>
                  <a:pt x="399372" y="1308945"/>
                  <a:pt x="705238" y="1239774"/>
                </a:cubicBezTo>
                <a:cubicBezTo>
                  <a:pt x="707252" y="1234922"/>
                  <a:pt x="709775" y="1232545"/>
                  <a:pt x="711993" y="1228066"/>
                </a:cubicBezTo>
                <a:close/>
              </a:path>
              <a:path w="7886700" h="3691890" fill="none" extrusionOk="0">
                <a:moveTo>
                  <a:pt x="856765" y="2237097"/>
                </a:moveTo>
                <a:cubicBezTo>
                  <a:pt x="691524" y="2240528"/>
                  <a:pt x="512063" y="2231066"/>
                  <a:pt x="394335" y="2168985"/>
                </a:cubicBezTo>
                <a:moveTo>
                  <a:pt x="1264793" y="2982483"/>
                </a:moveTo>
                <a:cubicBezTo>
                  <a:pt x="1196035" y="3001818"/>
                  <a:pt x="1125619" y="3013620"/>
                  <a:pt x="1062513" y="3015043"/>
                </a:cubicBezTo>
                <a:moveTo>
                  <a:pt x="3008264" y="3340647"/>
                </a:moveTo>
                <a:cubicBezTo>
                  <a:pt x="2955238" y="3286630"/>
                  <a:pt x="2921984" y="3240177"/>
                  <a:pt x="2886313" y="3191946"/>
                </a:cubicBezTo>
                <a:moveTo>
                  <a:pt x="5262729" y="2969834"/>
                </a:moveTo>
                <a:cubicBezTo>
                  <a:pt x="5267773" y="3025675"/>
                  <a:pt x="5230008" y="3069628"/>
                  <a:pt x="5213985" y="3132978"/>
                </a:cubicBezTo>
                <a:moveTo>
                  <a:pt x="6230675" y="1961658"/>
                </a:moveTo>
                <a:cubicBezTo>
                  <a:pt x="6570985" y="2075655"/>
                  <a:pt x="6837003" y="2286366"/>
                  <a:pt x="6824186" y="2571503"/>
                </a:cubicBezTo>
                <a:moveTo>
                  <a:pt x="7630747" y="1312159"/>
                </a:moveTo>
                <a:cubicBezTo>
                  <a:pt x="7582037" y="1391566"/>
                  <a:pt x="7456233" y="1478518"/>
                  <a:pt x="7366396" y="1540851"/>
                </a:cubicBezTo>
                <a:moveTo>
                  <a:pt x="6996525" y="463708"/>
                </a:moveTo>
                <a:cubicBezTo>
                  <a:pt x="7003039" y="499575"/>
                  <a:pt x="7014736" y="533929"/>
                  <a:pt x="7010400" y="571730"/>
                </a:cubicBezTo>
                <a:moveTo>
                  <a:pt x="5308552" y="337739"/>
                </a:moveTo>
                <a:cubicBezTo>
                  <a:pt x="5338254" y="276150"/>
                  <a:pt x="5381528" y="246005"/>
                  <a:pt x="5444013" y="199977"/>
                </a:cubicBezTo>
                <a:moveTo>
                  <a:pt x="4042116" y="403373"/>
                </a:moveTo>
                <a:cubicBezTo>
                  <a:pt x="4057163" y="363542"/>
                  <a:pt x="4080197" y="330764"/>
                  <a:pt x="4107656" y="284583"/>
                </a:cubicBezTo>
                <a:moveTo>
                  <a:pt x="2555875" y="443710"/>
                </a:moveTo>
                <a:cubicBezTo>
                  <a:pt x="2642937" y="471751"/>
                  <a:pt x="2718514" y="521835"/>
                  <a:pt x="2793206" y="558911"/>
                </a:cubicBezTo>
                <a:moveTo>
                  <a:pt x="753435" y="1349334"/>
                </a:moveTo>
                <a:cubicBezTo>
                  <a:pt x="733251" y="1305743"/>
                  <a:pt x="714868" y="1263468"/>
                  <a:pt x="711993" y="1228066"/>
                </a:cubicBezTo>
              </a:path>
              <a:path w="7886700" h="3691890" stroke="0" extrusionOk="0">
                <a:moveTo>
                  <a:pt x="711993" y="1228066"/>
                </a:moveTo>
                <a:cubicBezTo>
                  <a:pt x="665592" y="971548"/>
                  <a:pt x="805079" y="797013"/>
                  <a:pt x="1026548" y="590275"/>
                </a:cubicBezTo>
                <a:cubicBezTo>
                  <a:pt x="1353155" y="340752"/>
                  <a:pt x="2147435" y="302547"/>
                  <a:pt x="2556787" y="444565"/>
                </a:cubicBezTo>
                <a:cubicBezTo>
                  <a:pt x="2882854" y="129497"/>
                  <a:pt x="3643533" y="-108212"/>
                  <a:pt x="4099623" y="293300"/>
                </a:cubicBezTo>
                <a:cubicBezTo>
                  <a:pt x="4221610" y="150007"/>
                  <a:pt x="4435725" y="95741"/>
                  <a:pt x="4700801" y="17092"/>
                </a:cubicBezTo>
                <a:cubicBezTo>
                  <a:pt x="5005519" y="-10543"/>
                  <a:pt x="5230078" y="62530"/>
                  <a:pt x="5446387" y="212027"/>
                </a:cubicBezTo>
                <a:cubicBezTo>
                  <a:pt x="5645113" y="-37002"/>
                  <a:pt x="6119017" y="-14144"/>
                  <a:pt x="6474213" y="58967"/>
                </a:cubicBezTo>
                <a:cubicBezTo>
                  <a:pt x="6747338" y="141414"/>
                  <a:pt x="6973684" y="258013"/>
                  <a:pt x="6995429" y="476527"/>
                </a:cubicBezTo>
                <a:cubicBezTo>
                  <a:pt x="7342683" y="501734"/>
                  <a:pt x="7560516" y="670816"/>
                  <a:pt x="7664338" y="881780"/>
                </a:cubicBezTo>
                <a:cubicBezTo>
                  <a:pt x="7715219" y="998980"/>
                  <a:pt x="7758675" y="1164558"/>
                  <a:pt x="7634398" y="1321218"/>
                </a:cubicBezTo>
                <a:cubicBezTo>
                  <a:pt x="7877879" y="1501955"/>
                  <a:pt x="7933113" y="1773258"/>
                  <a:pt x="7853108" y="1993107"/>
                </a:cubicBezTo>
                <a:cubicBezTo>
                  <a:pt x="7630552" y="2286053"/>
                  <a:pt x="7230496" y="2586978"/>
                  <a:pt x="6828567" y="2581246"/>
                </a:cubicBezTo>
                <a:cubicBezTo>
                  <a:pt x="6832839" y="2749999"/>
                  <a:pt x="6706719" y="2982616"/>
                  <a:pt x="6461799" y="3085206"/>
                </a:cubicBezTo>
                <a:cubicBezTo>
                  <a:pt x="6127197" y="3305560"/>
                  <a:pt x="5606168" y="3255904"/>
                  <a:pt x="5213072" y="3146225"/>
                </a:cubicBezTo>
                <a:cubicBezTo>
                  <a:pt x="5013153" y="3379560"/>
                  <a:pt x="4756899" y="3604610"/>
                  <a:pt x="4320706" y="3683856"/>
                </a:cubicBezTo>
                <a:cubicBezTo>
                  <a:pt x="3804758" y="3776208"/>
                  <a:pt x="3221667" y="3595223"/>
                  <a:pt x="3008630" y="3355688"/>
                </a:cubicBezTo>
                <a:cubicBezTo>
                  <a:pt x="2311030" y="3628871"/>
                  <a:pt x="1474267" y="3557400"/>
                  <a:pt x="1059592" y="3031451"/>
                </a:cubicBezTo>
                <a:cubicBezTo>
                  <a:pt x="662937" y="3072400"/>
                  <a:pt x="311130" y="2868134"/>
                  <a:pt x="202644" y="2670638"/>
                </a:cubicBezTo>
                <a:cubicBezTo>
                  <a:pt x="142074" y="2531067"/>
                  <a:pt x="198388" y="2308471"/>
                  <a:pt x="385754" y="2183599"/>
                </a:cubicBezTo>
                <a:cubicBezTo>
                  <a:pt x="115796" y="2090585"/>
                  <a:pt x="-81827" y="1912364"/>
                  <a:pt x="-913" y="1683912"/>
                </a:cubicBezTo>
                <a:cubicBezTo>
                  <a:pt x="28165" y="1406232"/>
                  <a:pt x="382366" y="1271808"/>
                  <a:pt x="705238" y="1239774"/>
                </a:cubicBezTo>
                <a:cubicBezTo>
                  <a:pt x="707562" y="1235964"/>
                  <a:pt x="709810" y="1231714"/>
                  <a:pt x="711993" y="1228066"/>
                </a:cubicBezTo>
                <a:close/>
              </a:path>
              <a:path w="7886700" h="3691890" fill="none" stroke="0" extrusionOk="0">
                <a:moveTo>
                  <a:pt x="856765" y="2237097"/>
                </a:moveTo>
                <a:cubicBezTo>
                  <a:pt x="702636" y="2259755"/>
                  <a:pt x="542031" y="2234051"/>
                  <a:pt x="394335" y="2168985"/>
                </a:cubicBezTo>
                <a:moveTo>
                  <a:pt x="1264793" y="2982483"/>
                </a:moveTo>
                <a:cubicBezTo>
                  <a:pt x="1196818" y="2993317"/>
                  <a:pt x="1125681" y="3014912"/>
                  <a:pt x="1062513" y="3015043"/>
                </a:cubicBezTo>
                <a:moveTo>
                  <a:pt x="3008264" y="3340647"/>
                </a:moveTo>
                <a:cubicBezTo>
                  <a:pt x="2970650" y="3299105"/>
                  <a:pt x="2921722" y="3242225"/>
                  <a:pt x="2886313" y="3191946"/>
                </a:cubicBezTo>
                <a:moveTo>
                  <a:pt x="5262729" y="2969834"/>
                </a:moveTo>
                <a:cubicBezTo>
                  <a:pt x="5260072" y="3017312"/>
                  <a:pt x="5234879" y="3081321"/>
                  <a:pt x="5213985" y="3132978"/>
                </a:cubicBezTo>
                <a:moveTo>
                  <a:pt x="6230675" y="1961658"/>
                </a:moveTo>
                <a:cubicBezTo>
                  <a:pt x="6569536" y="2090965"/>
                  <a:pt x="6796807" y="2266347"/>
                  <a:pt x="6824186" y="2571503"/>
                </a:cubicBezTo>
                <a:moveTo>
                  <a:pt x="7630747" y="1312159"/>
                </a:moveTo>
                <a:cubicBezTo>
                  <a:pt x="7595338" y="1411789"/>
                  <a:pt x="7483724" y="1481697"/>
                  <a:pt x="7366396" y="1540851"/>
                </a:cubicBezTo>
                <a:moveTo>
                  <a:pt x="6996525" y="463708"/>
                </a:moveTo>
                <a:cubicBezTo>
                  <a:pt x="7012607" y="500155"/>
                  <a:pt x="7005826" y="536479"/>
                  <a:pt x="7010400" y="571730"/>
                </a:cubicBezTo>
                <a:moveTo>
                  <a:pt x="5308552" y="337739"/>
                </a:moveTo>
                <a:cubicBezTo>
                  <a:pt x="5349462" y="280559"/>
                  <a:pt x="5389319" y="239616"/>
                  <a:pt x="5444013" y="199977"/>
                </a:cubicBezTo>
                <a:moveTo>
                  <a:pt x="4042116" y="403373"/>
                </a:moveTo>
                <a:cubicBezTo>
                  <a:pt x="4064870" y="358358"/>
                  <a:pt x="4073136" y="320694"/>
                  <a:pt x="4107656" y="284583"/>
                </a:cubicBezTo>
                <a:moveTo>
                  <a:pt x="2555875" y="443710"/>
                </a:moveTo>
                <a:cubicBezTo>
                  <a:pt x="2635845" y="470042"/>
                  <a:pt x="2733689" y="508684"/>
                  <a:pt x="2793206" y="558911"/>
                </a:cubicBezTo>
                <a:moveTo>
                  <a:pt x="753435" y="1349334"/>
                </a:moveTo>
                <a:cubicBezTo>
                  <a:pt x="735179" y="1304717"/>
                  <a:pt x="715916" y="1269530"/>
                  <a:pt x="711993" y="1228066"/>
                </a:cubicBezTo>
              </a:path>
            </a:pathLst>
          </a:custGeom>
          <a:solidFill>
            <a:srgbClr val="CCFFCC"/>
          </a:solidFill>
          <a:ln w="19050" cmpd="sng">
            <a:solidFill>
              <a:srgbClr val="00FFCC"/>
            </a:solidFill>
            <a:prstDash val="dash"/>
            <a:extLst>
              <a:ext uri="{C807C97D-BFC1-408E-A445-0C87EB9F89A2}">
                <ask:lineSketchStyleProps xmlns:ask="http://schemas.microsoft.com/office/drawing/2018/sketchyshapes" xmlns="" sd="2306193263">
                  <a:prstGeom prst="cloud">
                    <a:avLst/>
                  </a:prstGeom>
                  <ask:type>
                    <ask:lineSketchFreehand/>
                  </ask:type>
                </ask:lineSketchStyleProps>
              </a:ext>
            </a:extLst>
          </a:ln>
          <a:effectLst>
            <a:glow rad="63500">
              <a:srgbClr val="00FFCC">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Picture 3" descr="A picture containing toy, doll&#10;&#10;Description automatically generated">
            <a:extLst>
              <a:ext uri="{FF2B5EF4-FFF2-40B4-BE49-F238E27FC236}">
                <a16:creationId xmlns:a16="http://schemas.microsoft.com/office/drawing/2014/main" xmlns="" id="{4DEE3226-48D4-5C73-ED01-1C04D50AF0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30563" y="4196527"/>
            <a:ext cx="2902369" cy="2661473"/>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xmlns="" id="{06DFB435-3BC3-B724-AF47-782B9D5E9C4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57626" y="4159184"/>
            <a:ext cx="1737362" cy="2698816"/>
          </a:xfrm>
          <a:prstGeom prst="rect">
            <a:avLst/>
          </a:prstGeom>
        </p:spPr>
      </p:pic>
      <p:pic>
        <p:nvPicPr>
          <p:cNvPr id="10" name="Picture 9">
            <a:extLst>
              <a:ext uri="{FF2B5EF4-FFF2-40B4-BE49-F238E27FC236}">
                <a16:creationId xmlns:a16="http://schemas.microsoft.com/office/drawing/2014/main" xmlns="" id="{8D3EA016-C639-ADB6-486F-F775B34B8AFD}"/>
              </a:ext>
            </a:extLst>
          </p:cNvPr>
          <p:cNvPicPr>
            <a:picLocks noChangeAspect="1"/>
          </p:cNvPicPr>
          <p:nvPr/>
        </p:nvPicPr>
        <p:blipFill>
          <a:blip r:embed="rId7"/>
          <a:stretch>
            <a:fillRect/>
          </a:stretch>
        </p:blipFill>
        <p:spPr>
          <a:xfrm>
            <a:off x="3221867" y="1605043"/>
            <a:ext cx="5767316" cy="2523963"/>
          </a:xfrm>
          <a:prstGeom prst="rect">
            <a:avLst/>
          </a:prstGeom>
        </p:spPr>
      </p:pic>
    </p:spTree>
    <p:custDataLst>
      <p:tags r:id="rId1"/>
    </p:custDataLst>
    <p:extLst>
      <p:ext uri="{BB962C8B-B14F-4D97-AF65-F5344CB8AC3E}">
        <p14:creationId xmlns:p14="http://schemas.microsoft.com/office/powerpoint/2010/main" val="167684988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2"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animBg="1"/>
      <p:bldP spid="3" grpId="2"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E:\丫头\png\小人\卡通类素材\l;'.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460617">
            <a:off x="649686" y="-1148834"/>
            <a:ext cx="11091214" cy="86166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6598" y="4756208"/>
            <a:ext cx="12188116" cy="2101793"/>
          </a:xfrm>
          <a:prstGeom prst="rect">
            <a:avLst/>
          </a:prstGeom>
          <a:noFill/>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C229E72E-DC30-4EAE-826F-DD5B7DF308F1}"/>
              </a:ext>
            </a:extLst>
          </p:cNvPr>
          <p:cNvSpPr txBox="1"/>
          <p:nvPr/>
        </p:nvSpPr>
        <p:spPr>
          <a:xfrm>
            <a:off x="2363240" y="1076707"/>
            <a:ext cx="7486438" cy="3354765"/>
          </a:xfrm>
          <a:prstGeom prst="rect">
            <a:avLst/>
          </a:prstGeom>
          <a:noFill/>
        </p:spPr>
        <p:txBody>
          <a:bodyPr wrap="square" rtlCol="0">
            <a:spAutoFit/>
          </a:bodyPr>
          <a:lstStyle/>
          <a:p>
            <a:pPr algn="ctr" defTabSz="609585"/>
            <a:r>
              <a:rPr lang="vi-VN" sz="4400" b="1" dirty="0">
                <a:solidFill>
                  <a:srgbClr val="FF0000"/>
                </a:solidFill>
                <a:latin typeface="Cambria" panose="02040503050406030204" pitchFamily="18" charset="0"/>
                <a:ea typeface="Cambria" panose="02040503050406030204" pitchFamily="18" charset="0"/>
                <a:cs typeface="Pattaya" panose="00000500000000000000" pitchFamily="2" charset="-34"/>
              </a:rPr>
              <a:t>Cách chơi:</a:t>
            </a:r>
            <a:endParaRPr lang="en-US" sz="4400" b="1" dirty="0">
              <a:solidFill>
                <a:srgbClr val="FF0000"/>
              </a:solidFill>
              <a:latin typeface="Cambria" panose="02040503050406030204" pitchFamily="18" charset="0"/>
              <a:ea typeface="Cambria" panose="02040503050406030204" pitchFamily="18" charset="0"/>
              <a:cs typeface="Pattaya" panose="00000500000000000000" pitchFamily="2" charset="-34"/>
            </a:endParaRPr>
          </a:p>
          <a:p>
            <a:pPr marL="457200" indent="-457200" algn="just" defTabSz="609585">
              <a:buFont typeface="Arial" panose="020B0604020202020204" pitchFamily="34" charset="0"/>
              <a:buChar char="•"/>
            </a:pPr>
            <a:r>
              <a:rPr lang="en-US" sz="2800" b="1" i="1" dirty="0" err="1">
                <a:solidFill>
                  <a:srgbClr val="7030A0"/>
                </a:solidFill>
                <a:latin typeface="Cambria" panose="02040503050406030204" pitchFamily="18" charset="0"/>
                <a:ea typeface="Cambria" panose="02040503050406030204" pitchFamily="18" charset="0"/>
                <a:cs typeface="Pattaya" panose="00000500000000000000" pitchFamily="2" charset="-34"/>
              </a:rPr>
              <a:t>Chơi</a:t>
            </a:r>
            <a:r>
              <a:rPr lang="en-US" sz="2800" b="1" i="1" dirty="0">
                <a:solidFill>
                  <a:srgbClr val="7030A0"/>
                </a:solidFill>
                <a:latin typeface="Cambria" panose="02040503050406030204" pitchFamily="18" charset="0"/>
                <a:ea typeface="Cambria" panose="02040503050406030204" pitchFamily="18" charset="0"/>
                <a:cs typeface="Pattaya" panose="00000500000000000000" pitchFamily="2" charset="-34"/>
              </a:rPr>
              <a:t> </a:t>
            </a:r>
            <a:r>
              <a:rPr lang="en-US" sz="2800" b="1" i="1" dirty="0" err="1">
                <a:solidFill>
                  <a:srgbClr val="7030A0"/>
                </a:solidFill>
                <a:latin typeface="Cambria" panose="02040503050406030204" pitchFamily="18" charset="0"/>
                <a:ea typeface="Cambria" panose="02040503050406030204" pitchFamily="18" charset="0"/>
                <a:cs typeface="Pattaya" panose="00000500000000000000" pitchFamily="2" charset="-34"/>
              </a:rPr>
              <a:t>lớp</a:t>
            </a:r>
            <a:r>
              <a:rPr lang="en-US" sz="2800" b="1" i="1" dirty="0">
                <a:solidFill>
                  <a:srgbClr val="7030A0"/>
                </a:solidFill>
                <a:latin typeface="Cambria" panose="02040503050406030204" pitchFamily="18" charset="0"/>
                <a:ea typeface="Cambria" panose="02040503050406030204" pitchFamily="18" charset="0"/>
                <a:cs typeface="Pattaya" panose="00000500000000000000" pitchFamily="2" charset="-34"/>
              </a:rPr>
              <a:t> </a:t>
            </a:r>
            <a:r>
              <a:rPr lang="en-US" sz="2800" b="1" i="1" dirty="0" err="1">
                <a:solidFill>
                  <a:srgbClr val="7030A0"/>
                </a:solidFill>
                <a:latin typeface="Cambria" panose="02040503050406030204" pitchFamily="18" charset="0"/>
                <a:ea typeface="Cambria" panose="02040503050406030204" pitchFamily="18" charset="0"/>
                <a:cs typeface="Pattaya" panose="00000500000000000000" pitchFamily="2" charset="-34"/>
              </a:rPr>
              <a:t>thành</a:t>
            </a:r>
            <a:r>
              <a:rPr lang="en-US" sz="2800" b="1" i="1" dirty="0">
                <a:solidFill>
                  <a:srgbClr val="7030A0"/>
                </a:solidFill>
                <a:latin typeface="Cambria" panose="02040503050406030204" pitchFamily="18" charset="0"/>
                <a:ea typeface="Cambria" panose="02040503050406030204" pitchFamily="18" charset="0"/>
                <a:cs typeface="Pattaya" panose="00000500000000000000" pitchFamily="2" charset="-34"/>
              </a:rPr>
              <a:t> 2 </a:t>
            </a:r>
            <a:r>
              <a:rPr lang="en-US" sz="2800" b="1" i="1" dirty="0" err="1">
                <a:solidFill>
                  <a:srgbClr val="7030A0"/>
                </a:solidFill>
                <a:latin typeface="Cambria" panose="02040503050406030204" pitchFamily="18" charset="0"/>
                <a:ea typeface="Cambria" panose="02040503050406030204" pitchFamily="18" charset="0"/>
                <a:cs typeface="Pattaya" panose="00000500000000000000" pitchFamily="2" charset="-34"/>
              </a:rPr>
              <a:t>đội</a:t>
            </a:r>
            <a:endParaRPr lang="vi-VN" sz="2800" b="1" i="1" dirty="0">
              <a:solidFill>
                <a:srgbClr val="7030A0"/>
              </a:solidFill>
              <a:latin typeface="Cambria" panose="02040503050406030204" pitchFamily="18" charset="0"/>
              <a:ea typeface="Cambria" panose="02040503050406030204" pitchFamily="18" charset="0"/>
              <a:cs typeface="Pattaya" panose="00000500000000000000" pitchFamily="2" charset="-34"/>
            </a:endParaRPr>
          </a:p>
          <a:p>
            <a:pPr marL="457200" indent="-457200" algn="just" defTabSz="609585">
              <a:buFont typeface="Arial" panose="020B0604020202020204" pitchFamily="34" charset="0"/>
              <a:buChar char="•"/>
            </a:pPr>
            <a:r>
              <a:rPr lang="vi-VN" sz="2800" b="1" i="1" dirty="0">
                <a:solidFill>
                  <a:srgbClr val="7030A0"/>
                </a:solidFill>
                <a:latin typeface="Cambria" panose="02040503050406030204" pitchFamily="18" charset="0"/>
                <a:ea typeface="Cambria" panose="02040503050406030204" pitchFamily="18" charset="0"/>
                <a:cs typeface="Pattaya" panose="00000500000000000000" pitchFamily="2" charset="-34"/>
              </a:rPr>
              <a:t>Mỗi đội xếp thành 1 hàng, chơi nối tiếp.</a:t>
            </a:r>
          </a:p>
          <a:p>
            <a:pPr marL="457200" indent="-457200" algn="just" defTabSz="609585">
              <a:buFont typeface="Arial" panose="020B0604020202020204" pitchFamily="34" charset="0"/>
              <a:buChar char="•"/>
            </a:pPr>
            <a:r>
              <a:rPr lang="vi-VN" sz="2800" b="1" i="1" dirty="0">
                <a:solidFill>
                  <a:srgbClr val="7030A0"/>
                </a:solidFill>
                <a:latin typeface="Cambria" panose="02040503050406030204" pitchFamily="18" charset="0"/>
                <a:ea typeface="Cambria" panose="02040503050406030204" pitchFamily="18" charset="0"/>
                <a:cs typeface="Pattaya" panose="00000500000000000000" pitchFamily="2" charset="-34"/>
              </a:rPr>
              <a:t>Khi có hiệu lệnh của GV các đội lên viết tên các loại cây cảnh hoặc hoa mà em biết.</a:t>
            </a:r>
            <a:endParaRPr lang="en-US" sz="2800" b="1" i="1" dirty="0">
              <a:solidFill>
                <a:srgbClr val="7030A0"/>
              </a:solidFill>
              <a:latin typeface="Cambria" panose="02040503050406030204" pitchFamily="18" charset="0"/>
              <a:ea typeface="Cambria" panose="02040503050406030204" pitchFamily="18" charset="0"/>
              <a:cs typeface="Pattaya" panose="00000500000000000000" pitchFamily="2" charset="-34"/>
            </a:endParaRPr>
          </a:p>
          <a:p>
            <a:pPr marL="457200" indent="-457200" algn="just" defTabSz="609585">
              <a:buFont typeface="Arial" panose="020B0604020202020204" pitchFamily="34" charset="0"/>
              <a:buChar char="•"/>
            </a:pPr>
            <a:r>
              <a:rPr lang="en-US" sz="2800" b="1" i="1" dirty="0">
                <a:solidFill>
                  <a:srgbClr val="7030A0"/>
                </a:solidFill>
                <a:latin typeface="Cambria" panose="02040503050406030204" pitchFamily="18" charset="0"/>
                <a:ea typeface="Cambria" panose="02040503050406030204" pitchFamily="18" charset="0"/>
                <a:cs typeface="Pattaya" panose="00000500000000000000" pitchFamily="2" charset="-34"/>
              </a:rPr>
              <a:t>Trong </a:t>
            </a:r>
            <a:r>
              <a:rPr lang="en-US" sz="2800" b="1" i="1" dirty="0" err="1">
                <a:solidFill>
                  <a:srgbClr val="7030A0"/>
                </a:solidFill>
                <a:latin typeface="Cambria" panose="02040503050406030204" pitchFamily="18" charset="0"/>
                <a:ea typeface="Cambria" panose="02040503050406030204" pitchFamily="18" charset="0"/>
                <a:cs typeface="Pattaya" panose="00000500000000000000" pitchFamily="2" charset="-34"/>
              </a:rPr>
              <a:t>thời</a:t>
            </a:r>
            <a:r>
              <a:rPr lang="en-US" sz="2800" b="1" i="1" dirty="0">
                <a:solidFill>
                  <a:srgbClr val="7030A0"/>
                </a:solidFill>
                <a:latin typeface="Cambria" panose="02040503050406030204" pitchFamily="18" charset="0"/>
                <a:ea typeface="Cambria" panose="02040503050406030204" pitchFamily="18" charset="0"/>
                <a:cs typeface="Pattaya" panose="00000500000000000000" pitchFamily="2" charset="-34"/>
              </a:rPr>
              <a:t> </a:t>
            </a:r>
            <a:r>
              <a:rPr lang="en-US" sz="2800" b="1" i="1" dirty="0" err="1">
                <a:solidFill>
                  <a:srgbClr val="7030A0"/>
                </a:solidFill>
                <a:latin typeface="Cambria" panose="02040503050406030204" pitchFamily="18" charset="0"/>
                <a:ea typeface="Cambria" panose="02040503050406030204" pitchFamily="18" charset="0"/>
                <a:cs typeface="Pattaya" panose="00000500000000000000" pitchFamily="2" charset="-34"/>
              </a:rPr>
              <a:t>gian</a:t>
            </a:r>
            <a:r>
              <a:rPr lang="en-US" sz="2800" b="1" i="1" dirty="0">
                <a:solidFill>
                  <a:srgbClr val="7030A0"/>
                </a:solidFill>
                <a:latin typeface="Cambria" panose="02040503050406030204" pitchFamily="18" charset="0"/>
                <a:ea typeface="Cambria" panose="02040503050406030204" pitchFamily="18" charset="0"/>
                <a:cs typeface="Pattaya" panose="00000500000000000000" pitchFamily="2" charset="-34"/>
              </a:rPr>
              <a:t> 2 </a:t>
            </a:r>
            <a:r>
              <a:rPr lang="en-US" sz="2800" b="1" i="1" dirty="0" err="1">
                <a:solidFill>
                  <a:srgbClr val="7030A0"/>
                </a:solidFill>
                <a:latin typeface="Cambria" panose="02040503050406030204" pitchFamily="18" charset="0"/>
                <a:ea typeface="Cambria" panose="02040503050406030204" pitchFamily="18" charset="0"/>
                <a:cs typeface="Pattaya" panose="00000500000000000000" pitchFamily="2" charset="-34"/>
              </a:rPr>
              <a:t>phút</a:t>
            </a:r>
            <a:r>
              <a:rPr lang="en-US" sz="2800" b="1" i="1" dirty="0">
                <a:solidFill>
                  <a:srgbClr val="7030A0"/>
                </a:solidFill>
                <a:latin typeface="Cambria" panose="02040503050406030204" pitchFamily="18" charset="0"/>
                <a:ea typeface="Cambria" panose="02040503050406030204" pitchFamily="18" charset="0"/>
                <a:cs typeface="Pattaya" panose="00000500000000000000" pitchFamily="2" charset="-34"/>
              </a:rPr>
              <a:t> </a:t>
            </a:r>
            <a:r>
              <a:rPr lang="en-US" sz="2800" b="1" i="1" dirty="0" err="1">
                <a:solidFill>
                  <a:srgbClr val="7030A0"/>
                </a:solidFill>
                <a:latin typeface="Cambria" panose="02040503050406030204" pitchFamily="18" charset="0"/>
                <a:ea typeface="Cambria" panose="02040503050406030204" pitchFamily="18" charset="0"/>
                <a:cs typeface="Pattaya" panose="00000500000000000000" pitchFamily="2" charset="-34"/>
              </a:rPr>
              <a:t>đội</a:t>
            </a:r>
            <a:r>
              <a:rPr lang="en-US" sz="2800" b="1" i="1" dirty="0">
                <a:solidFill>
                  <a:srgbClr val="7030A0"/>
                </a:solidFill>
                <a:latin typeface="Cambria" panose="02040503050406030204" pitchFamily="18" charset="0"/>
                <a:ea typeface="Cambria" panose="02040503050406030204" pitchFamily="18" charset="0"/>
                <a:cs typeface="Pattaya" panose="00000500000000000000" pitchFamily="2" charset="-34"/>
              </a:rPr>
              <a:t> </a:t>
            </a:r>
            <a:r>
              <a:rPr lang="en-US" sz="2800" b="1" i="1" dirty="0" err="1">
                <a:solidFill>
                  <a:srgbClr val="7030A0"/>
                </a:solidFill>
                <a:latin typeface="Cambria" panose="02040503050406030204" pitchFamily="18" charset="0"/>
                <a:ea typeface="Cambria" panose="02040503050406030204" pitchFamily="18" charset="0"/>
                <a:cs typeface="Pattaya" panose="00000500000000000000" pitchFamily="2" charset="-34"/>
              </a:rPr>
              <a:t>nào</a:t>
            </a:r>
            <a:r>
              <a:rPr lang="en-US" sz="2800" b="1" i="1" dirty="0">
                <a:solidFill>
                  <a:srgbClr val="7030A0"/>
                </a:solidFill>
                <a:latin typeface="Cambria" panose="02040503050406030204" pitchFamily="18" charset="0"/>
                <a:ea typeface="Cambria" panose="02040503050406030204" pitchFamily="18" charset="0"/>
                <a:cs typeface="Pattaya" panose="00000500000000000000" pitchFamily="2" charset="-34"/>
              </a:rPr>
              <a:t> </a:t>
            </a:r>
            <a:r>
              <a:rPr lang="en-US" sz="2800" b="1" i="1" dirty="0" err="1">
                <a:solidFill>
                  <a:srgbClr val="7030A0"/>
                </a:solidFill>
                <a:latin typeface="Cambria" panose="02040503050406030204" pitchFamily="18" charset="0"/>
                <a:ea typeface="Cambria" panose="02040503050406030204" pitchFamily="18" charset="0"/>
                <a:cs typeface="Pattaya" panose="00000500000000000000" pitchFamily="2" charset="-34"/>
              </a:rPr>
              <a:t>viết</a:t>
            </a:r>
            <a:r>
              <a:rPr lang="en-US" sz="2800" b="1" i="1" dirty="0">
                <a:solidFill>
                  <a:srgbClr val="7030A0"/>
                </a:solidFill>
                <a:latin typeface="Cambria" panose="02040503050406030204" pitchFamily="18" charset="0"/>
                <a:ea typeface="Cambria" panose="02040503050406030204" pitchFamily="18" charset="0"/>
                <a:cs typeface="Pattaya" panose="00000500000000000000" pitchFamily="2" charset="-34"/>
              </a:rPr>
              <a:t> </a:t>
            </a:r>
            <a:r>
              <a:rPr lang="en-US" sz="2800" b="1" i="1" dirty="0" err="1">
                <a:solidFill>
                  <a:srgbClr val="7030A0"/>
                </a:solidFill>
                <a:latin typeface="Cambria" panose="02040503050406030204" pitchFamily="18" charset="0"/>
                <a:ea typeface="Cambria" panose="02040503050406030204" pitchFamily="18" charset="0"/>
                <a:cs typeface="Pattaya" panose="00000500000000000000" pitchFamily="2" charset="-34"/>
              </a:rPr>
              <a:t>được</a:t>
            </a:r>
            <a:r>
              <a:rPr lang="en-US" sz="2800" b="1" i="1" dirty="0">
                <a:solidFill>
                  <a:srgbClr val="7030A0"/>
                </a:solidFill>
                <a:latin typeface="Cambria" panose="02040503050406030204" pitchFamily="18" charset="0"/>
                <a:ea typeface="Cambria" panose="02040503050406030204" pitchFamily="18" charset="0"/>
                <a:cs typeface="Pattaya" panose="00000500000000000000" pitchFamily="2" charset="-34"/>
              </a:rPr>
              <a:t> </a:t>
            </a:r>
            <a:r>
              <a:rPr lang="en-US" sz="2800" b="1" i="1" dirty="0" err="1">
                <a:solidFill>
                  <a:srgbClr val="7030A0"/>
                </a:solidFill>
                <a:latin typeface="Cambria" panose="02040503050406030204" pitchFamily="18" charset="0"/>
                <a:ea typeface="Cambria" panose="02040503050406030204" pitchFamily="18" charset="0"/>
                <a:cs typeface="Pattaya" panose="00000500000000000000" pitchFamily="2" charset="-34"/>
              </a:rPr>
              <a:t>nhiều</a:t>
            </a:r>
            <a:r>
              <a:rPr lang="en-US" sz="2800" b="1" i="1" dirty="0">
                <a:solidFill>
                  <a:srgbClr val="7030A0"/>
                </a:solidFill>
                <a:latin typeface="Cambria" panose="02040503050406030204" pitchFamily="18" charset="0"/>
                <a:ea typeface="Cambria" panose="02040503050406030204" pitchFamily="18" charset="0"/>
                <a:cs typeface="Pattaya" panose="00000500000000000000" pitchFamily="2" charset="-34"/>
              </a:rPr>
              <a:t> </a:t>
            </a:r>
            <a:r>
              <a:rPr lang="en-US" sz="2800" b="1" i="1" dirty="0" err="1">
                <a:solidFill>
                  <a:srgbClr val="7030A0"/>
                </a:solidFill>
                <a:latin typeface="Cambria" panose="02040503050406030204" pitchFamily="18" charset="0"/>
                <a:ea typeface="Cambria" panose="02040503050406030204" pitchFamily="18" charset="0"/>
                <a:cs typeface="Pattaya" panose="00000500000000000000" pitchFamily="2" charset="-34"/>
              </a:rPr>
              <a:t>và</a:t>
            </a:r>
            <a:r>
              <a:rPr lang="en-US" sz="2800" b="1" i="1" dirty="0">
                <a:solidFill>
                  <a:srgbClr val="7030A0"/>
                </a:solidFill>
                <a:latin typeface="Cambria" panose="02040503050406030204" pitchFamily="18" charset="0"/>
                <a:ea typeface="Cambria" panose="02040503050406030204" pitchFamily="18" charset="0"/>
                <a:cs typeface="Pattaya" panose="00000500000000000000" pitchFamily="2" charset="-34"/>
              </a:rPr>
              <a:t> </a:t>
            </a:r>
            <a:r>
              <a:rPr lang="en-US" sz="2800" b="1" i="1" dirty="0" err="1">
                <a:solidFill>
                  <a:srgbClr val="7030A0"/>
                </a:solidFill>
                <a:latin typeface="Cambria" panose="02040503050406030204" pitchFamily="18" charset="0"/>
                <a:ea typeface="Cambria" panose="02040503050406030204" pitchFamily="18" charset="0"/>
                <a:cs typeface="Pattaya" panose="00000500000000000000" pitchFamily="2" charset="-34"/>
              </a:rPr>
              <a:t>chính</a:t>
            </a:r>
            <a:r>
              <a:rPr lang="en-US" sz="2800" b="1" i="1" dirty="0">
                <a:solidFill>
                  <a:srgbClr val="7030A0"/>
                </a:solidFill>
                <a:latin typeface="Cambria" panose="02040503050406030204" pitchFamily="18" charset="0"/>
                <a:ea typeface="Cambria" panose="02040503050406030204" pitchFamily="18" charset="0"/>
                <a:cs typeface="Pattaya" panose="00000500000000000000" pitchFamily="2" charset="-34"/>
              </a:rPr>
              <a:t> </a:t>
            </a:r>
            <a:r>
              <a:rPr lang="en-US" sz="2800" b="1" i="1" dirty="0" err="1">
                <a:solidFill>
                  <a:srgbClr val="7030A0"/>
                </a:solidFill>
                <a:latin typeface="Cambria" panose="02040503050406030204" pitchFamily="18" charset="0"/>
                <a:ea typeface="Cambria" panose="02040503050406030204" pitchFamily="18" charset="0"/>
                <a:cs typeface="Pattaya" panose="00000500000000000000" pitchFamily="2" charset="-34"/>
              </a:rPr>
              <a:t>xác</a:t>
            </a:r>
            <a:r>
              <a:rPr lang="en-US" sz="2800" b="1" i="1" dirty="0">
                <a:solidFill>
                  <a:srgbClr val="7030A0"/>
                </a:solidFill>
                <a:latin typeface="Cambria" panose="02040503050406030204" pitchFamily="18" charset="0"/>
                <a:ea typeface="Cambria" panose="02040503050406030204" pitchFamily="18" charset="0"/>
                <a:cs typeface="Pattaya" panose="00000500000000000000" pitchFamily="2" charset="-34"/>
              </a:rPr>
              <a:t> </a:t>
            </a:r>
            <a:r>
              <a:rPr lang="en-US" sz="2800" b="1" i="1" dirty="0" err="1">
                <a:solidFill>
                  <a:srgbClr val="7030A0"/>
                </a:solidFill>
                <a:latin typeface="Cambria" panose="02040503050406030204" pitchFamily="18" charset="0"/>
                <a:ea typeface="Cambria" panose="02040503050406030204" pitchFamily="18" charset="0"/>
                <a:cs typeface="Pattaya" panose="00000500000000000000" pitchFamily="2" charset="-34"/>
              </a:rPr>
              <a:t>nhất</a:t>
            </a:r>
            <a:r>
              <a:rPr lang="en-US" sz="2800" b="1" i="1" dirty="0">
                <a:solidFill>
                  <a:srgbClr val="7030A0"/>
                </a:solidFill>
                <a:latin typeface="Cambria" panose="02040503050406030204" pitchFamily="18" charset="0"/>
                <a:ea typeface="Cambria" panose="02040503050406030204" pitchFamily="18" charset="0"/>
                <a:cs typeface="Pattaya" panose="00000500000000000000" pitchFamily="2" charset="-34"/>
              </a:rPr>
              <a:t> </a:t>
            </a:r>
            <a:r>
              <a:rPr lang="en-US" sz="2800" b="1" i="1" dirty="0" err="1">
                <a:solidFill>
                  <a:srgbClr val="7030A0"/>
                </a:solidFill>
                <a:latin typeface="Cambria" panose="02040503050406030204" pitchFamily="18" charset="0"/>
                <a:ea typeface="Cambria" panose="02040503050406030204" pitchFamily="18" charset="0"/>
                <a:cs typeface="Pattaya" panose="00000500000000000000" pitchFamily="2" charset="-34"/>
              </a:rPr>
              <a:t>là</a:t>
            </a:r>
            <a:r>
              <a:rPr lang="en-US" sz="2800" b="1" i="1" dirty="0">
                <a:solidFill>
                  <a:srgbClr val="7030A0"/>
                </a:solidFill>
                <a:latin typeface="Cambria" panose="02040503050406030204" pitchFamily="18" charset="0"/>
                <a:ea typeface="Cambria" panose="02040503050406030204" pitchFamily="18" charset="0"/>
                <a:cs typeface="Pattaya" panose="00000500000000000000" pitchFamily="2" charset="-34"/>
              </a:rPr>
              <a:t> </a:t>
            </a:r>
            <a:r>
              <a:rPr lang="en-US" sz="2800" b="1" i="1" dirty="0" err="1">
                <a:solidFill>
                  <a:srgbClr val="7030A0"/>
                </a:solidFill>
                <a:latin typeface="Cambria" panose="02040503050406030204" pitchFamily="18" charset="0"/>
                <a:ea typeface="Cambria" panose="02040503050406030204" pitchFamily="18" charset="0"/>
                <a:cs typeface="Pattaya" panose="00000500000000000000" pitchFamily="2" charset="-34"/>
              </a:rPr>
              <a:t>đội</a:t>
            </a:r>
            <a:r>
              <a:rPr lang="en-US" sz="2800" b="1" i="1" dirty="0">
                <a:solidFill>
                  <a:srgbClr val="7030A0"/>
                </a:solidFill>
                <a:latin typeface="Cambria" panose="02040503050406030204" pitchFamily="18" charset="0"/>
                <a:ea typeface="Cambria" panose="02040503050406030204" pitchFamily="18" charset="0"/>
                <a:cs typeface="Pattaya" panose="00000500000000000000" pitchFamily="2" charset="-34"/>
              </a:rPr>
              <a:t> </a:t>
            </a:r>
            <a:r>
              <a:rPr lang="en-US" sz="2800" b="1" i="1" dirty="0" err="1">
                <a:solidFill>
                  <a:srgbClr val="7030A0"/>
                </a:solidFill>
                <a:latin typeface="Cambria" panose="02040503050406030204" pitchFamily="18" charset="0"/>
                <a:ea typeface="Cambria" panose="02040503050406030204" pitchFamily="18" charset="0"/>
                <a:cs typeface="Pattaya" panose="00000500000000000000" pitchFamily="2" charset="-34"/>
              </a:rPr>
              <a:t>chiến</a:t>
            </a:r>
            <a:r>
              <a:rPr lang="en-US" sz="2800" b="1" i="1" dirty="0">
                <a:solidFill>
                  <a:srgbClr val="7030A0"/>
                </a:solidFill>
                <a:latin typeface="Cambria" panose="02040503050406030204" pitchFamily="18" charset="0"/>
                <a:ea typeface="Cambria" panose="02040503050406030204" pitchFamily="18" charset="0"/>
                <a:cs typeface="Pattaya" panose="00000500000000000000" pitchFamily="2" charset="-34"/>
              </a:rPr>
              <a:t> </a:t>
            </a:r>
            <a:r>
              <a:rPr lang="en-US" sz="2800" b="1" i="1" dirty="0" err="1">
                <a:solidFill>
                  <a:srgbClr val="7030A0"/>
                </a:solidFill>
                <a:latin typeface="Cambria" panose="02040503050406030204" pitchFamily="18" charset="0"/>
                <a:ea typeface="Cambria" panose="02040503050406030204" pitchFamily="18" charset="0"/>
                <a:cs typeface="Pattaya" panose="00000500000000000000" pitchFamily="2" charset="-34"/>
              </a:rPr>
              <a:t>thắng</a:t>
            </a:r>
            <a:endParaRPr lang="vi-VN" sz="2800" b="1" i="1" dirty="0">
              <a:solidFill>
                <a:srgbClr val="7030A0"/>
              </a:solidFill>
              <a:latin typeface="Cambria" panose="02040503050406030204" pitchFamily="18" charset="0"/>
              <a:ea typeface="Cambria" panose="02040503050406030204" pitchFamily="18" charset="0"/>
              <a:cs typeface="Pattaya" panose="00000500000000000000" pitchFamily="2" charset="-34"/>
            </a:endParaRPr>
          </a:p>
        </p:txBody>
      </p:sp>
      <p:pic>
        <p:nvPicPr>
          <p:cNvPr id="12" name="Tieng-ting-www_tiengdong_com">
            <a:hlinkClick r:id="" action="ppaction://media"/>
            <a:extLst>
              <a:ext uri="{FF2B5EF4-FFF2-40B4-BE49-F238E27FC236}">
                <a16:creationId xmlns:a16="http://schemas.microsoft.com/office/drawing/2014/main" xmlns="" id="{FA75AC68-6976-4C3F-86F2-C2E33E1B87F2}"/>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6960271" y="155964"/>
            <a:ext cx="812800" cy="812800"/>
          </a:xfrm>
          <a:prstGeom prst="rect">
            <a:avLst/>
          </a:prstGeom>
        </p:spPr>
      </p:pic>
      <p:pic>
        <p:nvPicPr>
          <p:cNvPr id="13" name="Tieng-ting-www_tiengdong_com">
            <a:hlinkClick r:id="" action="ppaction://media"/>
            <a:extLst>
              <a:ext uri="{FF2B5EF4-FFF2-40B4-BE49-F238E27FC236}">
                <a16:creationId xmlns:a16="http://schemas.microsoft.com/office/drawing/2014/main" xmlns="" id="{4850F3E5-1D62-41B9-8277-6C4C6350296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6147471" y="-1116245"/>
            <a:ext cx="812800" cy="812800"/>
          </a:xfrm>
          <a:prstGeom prst="rect">
            <a:avLst/>
          </a:prstGeom>
        </p:spPr>
      </p:pic>
    </p:spTree>
    <p:extLst>
      <p:ext uri="{BB962C8B-B14F-4D97-AF65-F5344CB8AC3E}">
        <p14:creationId xmlns:p14="http://schemas.microsoft.com/office/powerpoint/2010/main" val="16768617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50" presetClass="entr" presetSubtype="0" decel="10000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3"/>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par>
                                <p:cTn id="15" presetID="1" presetClass="mediacall" presetSubtype="0" fill="hold" nodeType="withEffect">
                                  <p:stCondLst>
                                    <p:cond delay="0"/>
                                  </p:stCondLst>
                                  <p:childTnLst>
                                    <p:cmd type="call" cmd="playFrom(0.0)">
                                      <p:cBhvr>
                                        <p:cTn id="16" dur="2808" fill="hold"/>
                                        <p:tgtEl>
                                          <p:spTgt spid="12"/>
                                        </p:tgtEl>
                                      </p:cBhvr>
                                    </p:cmd>
                                  </p:childTnLst>
                                </p:cTn>
                              </p:par>
                              <p:par>
                                <p:cTn id="17" presetID="1" presetClass="mediacall" presetSubtype="0" fill="hold" nodeType="withEffect">
                                  <p:stCondLst>
                                    <p:cond delay="0"/>
                                  </p:stCondLst>
                                  <p:childTnLst>
                                    <p:cmd type="call" cmd="playFrom(0.0)">
                                      <p:cBhvr>
                                        <p:cTn id="18" dur="280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2"/>
                </p:tgtEl>
              </p:cMediaNode>
            </p:audio>
            <p:audio>
              <p:cMediaNode vol="80000">
                <p:cTn id="20" fill="hold" display="0">
                  <p:stCondLst>
                    <p:cond delay="indefinite"/>
                  </p:stCondLst>
                  <p:endCondLst>
                    <p:cond evt="onStopAudio" delay="0">
                      <p:tgtEl>
                        <p:sldTgt/>
                      </p:tgtEl>
                    </p:cond>
                  </p:endCondLst>
                </p:cTn>
                <p:tgtEl>
                  <p:spTgt spid="13"/>
                </p:tgtEl>
              </p:cMediaNode>
            </p:audio>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Picture 163"/>
          <p:cNvPicPr>
            <a:picLocks noChangeAspect="1"/>
          </p:cNvPicPr>
          <p:nvPr/>
        </p:nvPicPr>
        <p:blipFill rotWithShape="1">
          <a:blip r:embed="rId5"/>
          <a:srcRect t="13594" b="13594"/>
          <a:stretch/>
        </p:blipFill>
        <p:spPr>
          <a:xfrm>
            <a:off x="0" y="-32988"/>
            <a:ext cx="12250645" cy="6890988"/>
          </a:xfrm>
          <a:prstGeom prst="rect">
            <a:avLst/>
          </a:prstGeom>
        </p:spPr>
      </p:pic>
      <p:pic>
        <p:nvPicPr>
          <p:cNvPr id="117"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8007594" y="2575851"/>
            <a:ext cx="885055" cy="723716"/>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18" name="Dong ho bao het gio (mp3cut.net)">
            <a:hlinkClick r:id="" action="ppaction://media"/>
          </p:cNvPr>
          <p:cNvPicPr>
            <a:picLocks noChangeAspect="1"/>
          </p:cNvPicPr>
          <p:nvPr>
            <a:audioFile r:link="rId1"/>
            <p:extLst>
              <p:ext uri="{DAA4B4D4-6D71-4841-9C94-3DE7FCFB9230}">
                <p14:media xmlns:p14="http://schemas.microsoft.com/office/powerpoint/2010/main" r:embed="rId2">
                  <p14:trim end="977.9375"/>
                </p14:media>
              </p:ext>
            </p:extLst>
          </p:nvPr>
        </p:nvPicPr>
        <p:blipFill>
          <a:blip r:embed="rId7"/>
          <a:stretch>
            <a:fillRect/>
          </a:stretch>
        </p:blipFill>
        <p:spPr>
          <a:xfrm>
            <a:off x="6013183" y="9117312"/>
            <a:ext cx="609600" cy="609600"/>
          </a:xfrm>
          <a:prstGeom prst="rect">
            <a:avLst/>
          </a:prstGeom>
        </p:spPr>
      </p:pic>
      <p:pic>
        <p:nvPicPr>
          <p:cNvPr id="119" name="Tic tac dong ho 5 phut">
            <a:hlinkClick r:id="" action="ppaction://media"/>
          </p:cNvPr>
          <p:cNvPicPr>
            <a:picLocks noChangeAspect="1"/>
          </p:cNvPicPr>
          <p:nvPr>
            <a:audioFile r:link="rId1"/>
            <p:extLst>
              <p:ext uri="{DAA4B4D4-6D71-4841-9C94-3DE7FCFB9230}">
                <p14:media xmlns:p14="http://schemas.microsoft.com/office/powerpoint/2010/main" r:embed="rId3">
                  <p14:trim end="184248.0625"/>
                </p14:media>
              </p:ext>
            </p:extLst>
          </p:nvPr>
        </p:nvPicPr>
        <p:blipFill>
          <a:blip r:embed="rId7"/>
          <a:stretch>
            <a:fillRect/>
          </a:stretch>
        </p:blipFill>
        <p:spPr>
          <a:xfrm>
            <a:off x="5403583" y="9117312"/>
            <a:ext cx="609600" cy="609600"/>
          </a:xfrm>
          <a:prstGeom prst="rect">
            <a:avLst/>
          </a:prstGeom>
        </p:spPr>
      </p:pic>
      <p:pic>
        <p:nvPicPr>
          <p:cNvPr id="120" name="Picture 4" descr="Cartoon Start Stock Illustrations â 23,696 Cartoon Start Stock  Illustrations, Vectors &amp; Clipart - Dreamstime"/>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53329" y="2114024"/>
            <a:ext cx="2989641" cy="1786311"/>
          </a:xfrm>
          <a:prstGeom prst="rect">
            <a:avLst/>
          </a:prstGeom>
          <a:noFill/>
          <a:extLst>
            <a:ext uri="{909E8E84-426E-40DD-AFC4-6F175D3DCCD1}">
              <a14:hiddenFill xmlns:a14="http://schemas.microsoft.com/office/drawing/2010/main">
                <a:solidFill>
                  <a:srgbClr val="FFFFFF"/>
                </a:solidFill>
              </a14:hiddenFill>
            </a:ext>
          </a:extLst>
        </p:spPr>
      </p:pic>
      <p:sp>
        <p:nvSpPr>
          <p:cNvPr id="122" name="Rectangle 121"/>
          <p:cNvSpPr/>
          <p:nvPr/>
        </p:nvSpPr>
        <p:spPr>
          <a:xfrm rot="20929652">
            <a:off x="4175377" y="4217656"/>
            <a:ext cx="1761121" cy="1511409"/>
          </a:xfrm>
          <a:prstGeom prst="rect">
            <a:avLst/>
          </a:prstGeom>
          <a:blipFill dpi="0" rotWithShape="1">
            <a:blip r:embed="rId9"/>
            <a:srcRect/>
            <a:stretch>
              <a:fillRect t="-21000" b="1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lowchart: Alternate Process 40"/>
          <p:cNvSpPr/>
          <p:nvPr/>
        </p:nvSpPr>
        <p:spPr>
          <a:xfrm>
            <a:off x="4150690" y="428636"/>
            <a:ext cx="2769498" cy="242470"/>
          </a:xfrm>
          <a:prstGeom prst="flowChartAlternateProcess">
            <a:avLst/>
          </a:prstGeom>
          <a:solidFill>
            <a:schemeClr val="accent6"/>
          </a:solidFill>
          <a:ln w="76200">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p:cNvPicPr>
            <a:picLocks noChangeAspect="1"/>
          </p:cNvPicPr>
          <p:nvPr/>
        </p:nvPicPr>
        <p:blipFill>
          <a:blip r:embed="rId10"/>
          <a:stretch>
            <a:fillRect/>
          </a:stretch>
        </p:blipFill>
        <p:spPr>
          <a:xfrm>
            <a:off x="6836843" y="92113"/>
            <a:ext cx="800621" cy="821690"/>
          </a:xfrm>
          <a:prstGeom prst="rect">
            <a:avLst/>
          </a:prstGeom>
        </p:spPr>
      </p:pic>
      <p:sp>
        <p:nvSpPr>
          <p:cNvPr id="10" name="TextBox 9"/>
          <p:cNvSpPr txBox="1"/>
          <p:nvPr/>
        </p:nvSpPr>
        <p:spPr>
          <a:xfrm>
            <a:off x="6878515" y="210570"/>
            <a:ext cx="7172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rPr>
              <a:t>2p</a:t>
            </a:r>
          </a:p>
        </p:txBody>
      </p:sp>
      <p:pic>
        <p:nvPicPr>
          <p:cNvPr id="121" name="Picture 120"/>
          <p:cNvPicPr>
            <a:picLocks noChangeAspect="1"/>
          </p:cNvPicPr>
          <p:nvPr/>
        </p:nvPicPr>
        <p:blipFill>
          <a:blip r:embed="rId11"/>
          <a:stretch>
            <a:fillRect/>
          </a:stretch>
        </p:blipFill>
        <p:spPr>
          <a:xfrm rot="19973613">
            <a:off x="3491115" y="460225"/>
            <a:ext cx="4314066" cy="4530911"/>
          </a:xfrm>
          <a:prstGeom prst="rect">
            <a:avLst/>
          </a:prstGeom>
        </p:spPr>
      </p:pic>
    </p:spTree>
    <p:extLst>
      <p:ext uri="{BB962C8B-B14F-4D97-AF65-F5344CB8AC3E}">
        <p14:creationId xmlns:p14="http://schemas.microsoft.com/office/powerpoint/2010/main" val="426622675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0"/>
                                        </p:tgtEl>
                                        <p:attrNameLst>
                                          <p:attrName>r</p:attrName>
                                        </p:attrNameLst>
                                      </p:cBhvr>
                                    </p:animRot>
                                    <p:animRot by="-240000">
                                      <p:cBhvr>
                                        <p:cTn id="7" dur="200" fill="hold">
                                          <p:stCondLst>
                                            <p:cond delay="200"/>
                                          </p:stCondLst>
                                        </p:cTn>
                                        <p:tgtEl>
                                          <p:spTgt spid="120"/>
                                        </p:tgtEl>
                                        <p:attrNameLst>
                                          <p:attrName>r</p:attrName>
                                        </p:attrNameLst>
                                      </p:cBhvr>
                                    </p:animRot>
                                    <p:animRot by="240000">
                                      <p:cBhvr>
                                        <p:cTn id="8" dur="200" fill="hold">
                                          <p:stCondLst>
                                            <p:cond delay="400"/>
                                          </p:stCondLst>
                                        </p:cTn>
                                        <p:tgtEl>
                                          <p:spTgt spid="120"/>
                                        </p:tgtEl>
                                        <p:attrNameLst>
                                          <p:attrName>r</p:attrName>
                                        </p:attrNameLst>
                                      </p:cBhvr>
                                    </p:animRot>
                                    <p:animRot by="-240000">
                                      <p:cBhvr>
                                        <p:cTn id="9" dur="200" fill="hold">
                                          <p:stCondLst>
                                            <p:cond delay="600"/>
                                          </p:stCondLst>
                                        </p:cTn>
                                        <p:tgtEl>
                                          <p:spTgt spid="120"/>
                                        </p:tgtEl>
                                        <p:attrNameLst>
                                          <p:attrName>r</p:attrName>
                                        </p:attrNameLst>
                                      </p:cBhvr>
                                    </p:animRot>
                                    <p:animRot by="120000">
                                      <p:cBhvr>
                                        <p:cTn id="10" dur="200" fill="hold">
                                          <p:stCondLst>
                                            <p:cond delay="800"/>
                                          </p:stCondLst>
                                        </p:cTn>
                                        <p:tgtEl>
                                          <p:spTgt spid="1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 fill="hold">
                                          <p:stCondLst>
                                            <p:cond delay="0"/>
                                          </p:stCondLst>
                                        </p:cTn>
                                        <p:tgtEl>
                                          <p:spTgt spid="9"/>
                                        </p:tgtEl>
                                        <p:attrNameLst>
                                          <p:attrName>r</p:attrName>
                                        </p:attrNameLst>
                                      </p:cBhvr>
                                    </p:animRot>
                                    <p:animRot by="-240000">
                                      <p:cBhvr>
                                        <p:cTn id="13" dur="100" fill="hold">
                                          <p:stCondLst>
                                            <p:cond delay="100"/>
                                          </p:stCondLst>
                                        </p:cTn>
                                        <p:tgtEl>
                                          <p:spTgt spid="9"/>
                                        </p:tgtEl>
                                        <p:attrNameLst>
                                          <p:attrName>r</p:attrName>
                                        </p:attrNameLst>
                                      </p:cBhvr>
                                    </p:animRot>
                                    <p:animRot by="240000">
                                      <p:cBhvr>
                                        <p:cTn id="14" dur="100" fill="hold">
                                          <p:stCondLst>
                                            <p:cond delay="200"/>
                                          </p:stCondLst>
                                        </p:cTn>
                                        <p:tgtEl>
                                          <p:spTgt spid="9"/>
                                        </p:tgtEl>
                                        <p:attrNameLst>
                                          <p:attrName>r</p:attrName>
                                        </p:attrNameLst>
                                      </p:cBhvr>
                                    </p:animRot>
                                    <p:animRot by="-240000">
                                      <p:cBhvr>
                                        <p:cTn id="15" dur="100" fill="hold">
                                          <p:stCondLst>
                                            <p:cond delay="300"/>
                                          </p:stCondLst>
                                        </p:cTn>
                                        <p:tgtEl>
                                          <p:spTgt spid="9"/>
                                        </p:tgtEl>
                                        <p:attrNameLst>
                                          <p:attrName>r</p:attrName>
                                        </p:attrNameLst>
                                      </p:cBhvr>
                                    </p:animRot>
                                    <p:animRot by="120000">
                                      <p:cBhvr>
                                        <p:cTn id="16" dur="100" fill="hold">
                                          <p:stCondLst>
                                            <p:cond delay="4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0"/>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withEffect">
                                  <p:stCondLst>
                                    <p:cond delay="0"/>
                                  </p:stCondLst>
                                  <p:childTnLst>
                                    <p:animEffect transition="out" filter="fade">
                                      <p:cBhvr>
                                        <p:cTn id="21" dur="500"/>
                                        <p:tgtEl>
                                          <p:spTgt spid="120"/>
                                        </p:tgtEl>
                                      </p:cBhvr>
                                    </p:animEffect>
                                    <p:set>
                                      <p:cBhvr>
                                        <p:cTn id="22" dur="1" fill="hold">
                                          <p:stCondLst>
                                            <p:cond delay="499"/>
                                          </p:stCondLst>
                                        </p:cTn>
                                        <p:tgtEl>
                                          <p:spTgt spid="120"/>
                                        </p:tgtEl>
                                        <p:attrNameLst>
                                          <p:attrName>style.visibility</p:attrName>
                                        </p:attrNameLst>
                                      </p:cBhvr>
                                      <p:to>
                                        <p:strVal val="hidden"/>
                                      </p:to>
                                    </p:set>
                                  </p:childTnLst>
                                </p:cTn>
                              </p:par>
                              <p:par>
                                <p:cTn id="23" presetID="0" presetClass="path" presetSubtype="0" fill="hold" grpId="0" nodeType="withEffect">
                                  <p:stCondLst>
                                    <p:cond delay="0"/>
                                  </p:stCondLst>
                                  <p:childTnLst>
                                    <p:animMotion origin="layout" path="M 1.25E-6 7.40741E-7 L 1.25E-6 7.40741E-7 C 0.00508 -0.0037 0.0099 -0.00903 0.01537 -0.01065 C 0.01784 -0.01134 0.02018 -0.0118 0.02253 -0.01273 C 0.02383 -0.01319 0.02487 -0.01435 0.02617 -0.01505 C 0.03568 -0.01875 0.03763 -0.01898 0.04636 -0.0213 C 0.05091 -0.02384 0.053 -0.02454 0.05703 -0.03194 C 0.05834 -0.03403 0.05925 -0.0368 0.06068 -0.03819 C 0.06289 -0.04051 0.06576 -0.04005 0.06784 -0.04236 C 0.06901 -0.04398 0.07031 -0.04514 0.07136 -0.04676 C 0.07266 -0.04861 0.07357 -0.05139 0.075 -0.05301 C 0.07604 -0.0544 0.07735 -0.0544 0.07852 -0.05509 C 0.07969 -0.05648 0.08112 -0.05741 0.08203 -0.05949 C 0.08321 -0.0618 0.0836 -0.06505 0.08451 -0.06782 C 0.08516 -0.07014 0.08607 -0.07199 0.08685 -0.0743 C 0.08776 -0.0794 0.08854 -0.08449 0.09037 -0.08912 C 0.09141 -0.09143 0.09258 -0.09398 0.09401 -0.09537 C 0.09545 -0.09676 0.09714 -0.09676 0.0987 -0.09745 C 0.09961 -0.09954 0.10013 -0.10208 0.10117 -0.10393 C 0.10339 -0.10787 0.10534 -0.10856 0.10834 -0.11018 C 0.1099 -0.11227 0.11159 -0.11435 0.11302 -0.11667 C 0.11433 -0.11852 0.11524 -0.1213 0.11667 -0.12292 C 0.11771 -0.12407 0.11901 -0.12407 0.12018 -0.125 C 0.12149 -0.12616 0.12253 -0.12801 0.1237 -0.12917 C 0.12526 -0.13079 0.12696 -0.13218 0.12852 -0.13356 C 0.12891 -0.13565 0.12943 -0.13773 0.12969 -0.13981 C 0.13021 -0.14421 0.13047 -0.15555 0.13203 -0.16111 C 0.13347 -0.16551 0.13685 -0.17384 0.13685 -0.17384 L 0.1392 -0.18634 C 0.13959 -0.18866 0.13972 -0.19097 0.14037 -0.19282 C 0.14375 -0.20162 0.14453 -0.20555 0.1487 -0.2118 C 0.14987 -0.21343 0.15117 -0.21458 0.15235 -0.21597 C 0.16081 -0.23889 0.14753 -0.2044 0.15834 -0.2287 C 0.16003 -0.23287 0.16133 -0.2375 0.16302 -0.24143 C 0.1642 -0.24421 0.1655 -0.24699 0.16667 -0.25 C 0.16745 -0.25208 0.1681 -0.2544 0.16901 -0.25625 C 0.17162 -0.26157 0.17552 -0.26481 0.17735 -0.27106 C 0.17813 -0.27384 0.17878 -0.27685 0.17969 -0.27963 C 0.18112 -0.28403 0.1836 -0.2875 0.18451 -0.29236 C 0.1849 -0.29444 0.18477 -0.29722 0.18568 -0.29861 C 0.19401 -0.31134 0.21172 -0.30648 0.21901 -0.30718 C 0.22018 -0.30787 0.22149 -0.30833 0.22253 -0.30926 C 0.22383 -0.31042 0.22487 -0.31227 0.22617 -0.31343 C 0.22761 -0.31505 0.23229 -0.31944 0.23451 -0.31991 C 0.23646 -0.32037 0.23841 -0.31991 0.2405 -0.31991 " pathEditMode="relative" ptsTypes="AAAAAAAAAAAAAAAAAAAAAAAAAAAAAAAAAAAAAAAAAAAAA">
                                      <p:cBhvr>
                                        <p:cTn id="24" dur="120000" fill="hold"/>
                                        <p:tgtEl>
                                          <p:spTgt spid="122"/>
                                        </p:tgtEl>
                                        <p:attrNameLst>
                                          <p:attrName>ppt_x</p:attrName>
                                          <p:attrName>ppt_y</p:attrName>
                                        </p:attrNameLst>
                                      </p:cBhvr>
                                    </p:animMotion>
                                  </p:childTnLst>
                                </p:cTn>
                              </p:par>
                              <p:par>
                                <p:cTn id="25" presetID="22" presetClass="exit" presetSubtype="8" fill="hold" grpId="0" nodeType="withEffect">
                                  <p:stCondLst>
                                    <p:cond delay="0"/>
                                  </p:stCondLst>
                                  <p:childTnLst>
                                    <p:animEffect transition="out" filter="wipe(left)">
                                      <p:cBhvr>
                                        <p:cTn id="26" dur="120000"/>
                                        <p:tgtEl>
                                          <p:spTgt spid="41"/>
                                        </p:tgtEl>
                                      </p:cBhvr>
                                    </p:animEffect>
                                    <p:set>
                                      <p:cBhvr>
                                        <p:cTn id="27" dur="1" fill="hold">
                                          <p:stCondLst>
                                            <p:cond delay="119999"/>
                                          </p:stCondLst>
                                        </p:cTn>
                                        <p:tgtEl>
                                          <p:spTgt spid="41"/>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120000" fill="hold"/>
                                        <p:tgtEl>
                                          <p:spTgt spid="119"/>
                                        </p:tgtEl>
                                      </p:cBhvr>
                                    </p:cmd>
                                  </p:childTnLst>
                                </p:cTn>
                              </p:par>
                            </p:childTnLst>
                          </p:cTn>
                        </p:par>
                        <p:par>
                          <p:cTn id="30" fill="hold">
                            <p:stCondLst>
                              <p:cond delay="120000"/>
                            </p:stCondLst>
                            <p:childTnLst>
                              <p:par>
                                <p:cTn id="31" presetID="3" presetClass="mediacall" presetSubtype="0" fill="hold" nodeType="afterEffect">
                                  <p:stCondLst>
                                    <p:cond delay="0"/>
                                  </p:stCondLst>
                                  <p:childTnLst>
                                    <p:cmd type="call" cmd="stop">
                                      <p:cBhvr>
                                        <p:cTn id="32" dur="1" fill="hold"/>
                                        <p:tgtEl>
                                          <p:spTgt spid="119"/>
                                        </p:tgtEl>
                                      </p:cBhvr>
                                    </p:cmd>
                                  </p:childTnLst>
                                </p:cTn>
                              </p:par>
                            </p:childTnLst>
                          </p:cTn>
                        </p:par>
                        <p:par>
                          <p:cTn id="33" fill="hold">
                            <p:stCondLst>
                              <p:cond delay="120000"/>
                            </p:stCondLst>
                            <p:childTnLst>
                              <p:par>
                                <p:cTn id="34" presetID="1" presetClass="mediacall" presetSubtype="0" fill="hold" nodeType="afterEffect">
                                  <p:stCondLst>
                                    <p:cond delay="0"/>
                                  </p:stCondLst>
                                  <p:childTnLst>
                                    <p:cmd type="call" cmd="playFrom(0.0)">
                                      <p:cBhvr>
                                        <p:cTn id="35" dur="2000" fill="hold"/>
                                        <p:tgtEl>
                                          <p:spTgt spid="118"/>
                                        </p:tgtEl>
                                      </p:cBhvr>
                                    </p:cmd>
                                  </p:childTnLst>
                                </p:cTn>
                              </p:par>
                              <p:par>
                                <p:cTn id="36" presetID="10" presetClass="exit" presetSubtype="0" fill="hold" nodeType="withEffect">
                                  <p:stCondLst>
                                    <p:cond delay="0"/>
                                  </p:stCondLst>
                                  <p:childTnLst>
                                    <p:animEffect transition="out" filter="fade">
                                      <p:cBhvr>
                                        <p:cTn id="37" dur="500"/>
                                        <p:tgtEl>
                                          <p:spTgt spid="117"/>
                                        </p:tgtEl>
                                      </p:cBhvr>
                                    </p:animEffect>
                                    <p:set>
                                      <p:cBhvr>
                                        <p:cTn id="38" dur="1" fill="hold">
                                          <p:stCondLst>
                                            <p:cond delay="499"/>
                                          </p:stCondLst>
                                        </p:cTn>
                                        <p:tgtEl>
                                          <p:spTgt spid="117"/>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121"/>
                                        </p:tgtEl>
                                        <p:attrNameLst>
                                          <p:attrName>style.visibility</p:attrName>
                                        </p:attrNameLst>
                                      </p:cBhvr>
                                      <p:to>
                                        <p:strVal val="visible"/>
                                      </p:to>
                                    </p:set>
                                    <p:animEffect transition="in" filter="fade">
                                      <p:cBhvr>
                                        <p:cTn id="41" dur="500"/>
                                        <p:tgtEl>
                                          <p:spTgt spid="121"/>
                                        </p:tgtEl>
                                      </p:cBhvr>
                                    </p:animEffect>
                                  </p:childTnLst>
                                </p:cTn>
                              </p:par>
                              <p:par>
                                <p:cTn id="42" presetID="26" presetClass="emph" presetSubtype="0" fill="hold" nodeType="withEffect">
                                  <p:stCondLst>
                                    <p:cond delay="0"/>
                                  </p:stCondLst>
                                  <p:childTnLst>
                                    <p:animEffect transition="out" filter="fade">
                                      <p:cBhvr>
                                        <p:cTn id="43" dur="500" tmFilter="0, 0; .2, .5; .8, .5; 1, 0"/>
                                        <p:tgtEl>
                                          <p:spTgt spid="121"/>
                                        </p:tgtEl>
                                      </p:cBhvr>
                                    </p:animEffect>
                                    <p:animScale>
                                      <p:cBhvr>
                                        <p:cTn id="44" dur="250" autoRev="1" fill="hold"/>
                                        <p:tgtEl>
                                          <p:spTgt spid="121"/>
                                        </p:tgtEl>
                                      </p:cBhvr>
                                      <p:by x="105000" y="105000"/>
                                    </p:animScale>
                                  </p:childTnLst>
                                </p:cTn>
                              </p:par>
                              <p:par>
                                <p:cTn id="45" presetID="10" presetClass="exit" presetSubtype="0" fill="hold" grpId="0" nodeType="with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par>
                                <p:cTn id="48" presetID="26" presetClass="emph" presetSubtype="0" repeatCount="indefinite" fill="hold" nodeType="withEffect">
                                  <p:stCondLst>
                                    <p:cond delay="0"/>
                                  </p:stCondLst>
                                  <p:childTnLst>
                                    <p:animEffect transition="out" filter="fade">
                                      <p:cBhvr>
                                        <p:cTn id="49" dur="1000" tmFilter="0, 0; .2, .5; .8, .5; 1, 0"/>
                                        <p:tgtEl>
                                          <p:spTgt spid="9"/>
                                        </p:tgtEl>
                                      </p:cBhvr>
                                    </p:animEffect>
                                    <p:animScale>
                                      <p:cBhvr>
                                        <p:cTn id="50" dur="500" autoRev="1" fill="hold"/>
                                        <p:tgtEl>
                                          <p:spTgt spid="9"/>
                                        </p:tgtEl>
                                      </p:cBhvr>
                                      <p:by x="105000" y="105000"/>
                                    </p:animScale>
                                  </p:childTnLst>
                                </p:cTn>
                              </p:par>
                            </p:childTnLst>
                          </p:cTn>
                        </p:par>
                      </p:childTnLst>
                    </p:cTn>
                  </p:par>
                </p:childTnLst>
              </p:cTn>
              <p:nextCondLst>
                <p:cond evt="onClick" delay="0">
                  <p:tgtEl>
                    <p:spTgt spid="120"/>
                  </p:tgtEl>
                </p:cond>
              </p:nextCondLst>
            </p:seq>
            <p:audio>
              <p:cMediaNode vol="80000">
                <p:cTn id="51" fill="hold" display="0">
                  <p:stCondLst>
                    <p:cond delay="indefinite"/>
                  </p:stCondLst>
                  <p:endCondLst>
                    <p:cond evt="onStopAudio" delay="0">
                      <p:tgtEl>
                        <p:sldTgt/>
                      </p:tgtEl>
                    </p:cond>
                  </p:endCondLst>
                </p:cTn>
                <p:tgtEl>
                  <p:spTgt spid="118"/>
                </p:tgtEl>
              </p:cMediaNode>
            </p:audio>
            <p:audio>
              <p:cMediaNode vol="80000">
                <p:cTn id="52" fill="hold" display="0">
                  <p:stCondLst>
                    <p:cond delay="indefinite"/>
                  </p:stCondLst>
                  <p:endCondLst>
                    <p:cond evt="onStopAudio" delay="0">
                      <p:tgtEl>
                        <p:sldTgt/>
                      </p:tgtEl>
                    </p:cond>
                  </p:endCondLst>
                </p:cTn>
                <p:tgtEl>
                  <p:spTgt spid="119"/>
                </p:tgtEl>
              </p:cMediaNode>
            </p:audio>
          </p:childTnLst>
        </p:cTn>
      </p:par>
    </p:tnLst>
    <p:bldLst>
      <p:bldP spid="122" grpId="0" animBg="1"/>
      <p:bldP spid="41" grpId="0" animBg="1"/>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8ECA650-7F5B-797A-F070-6A3D3F063418}"/>
              </a:ext>
            </a:extLst>
          </p:cNvPr>
          <p:cNvPicPr>
            <a:picLocks noChangeAspect="1"/>
          </p:cNvPicPr>
          <p:nvPr/>
        </p:nvPicPr>
        <p:blipFill>
          <a:blip r:embed="rId3"/>
          <a:stretch>
            <a:fillRect/>
          </a:stretch>
        </p:blipFill>
        <p:spPr>
          <a:xfrm>
            <a:off x="1678318" y="748934"/>
            <a:ext cx="8492464" cy="2578832"/>
          </a:xfrm>
          <a:prstGeom prst="rect">
            <a:avLst/>
          </a:prstGeom>
        </p:spPr>
      </p:pic>
    </p:spTree>
    <p:extLst>
      <p:ext uri="{BB962C8B-B14F-4D97-AF65-F5344CB8AC3E}">
        <p14:creationId xmlns:p14="http://schemas.microsoft.com/office/powerpoint/2010/main" val="365442422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xmlns=""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xmlns=""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C292077C-1A2A-4B40-8DB7-FB9EC2E60A88}"/>
              </a:ext>
            </a:extLst>
          </p:cNvPr>
          <p:cNvSpPr/>
          <p:nvPr/>
        </p:nvSpPr>
        <p:spPr>
          <a:xfrm>
            <a:off x="201880" y="237505"/>
            <a:ext cx="11804073" cy="6495803"/>
          </a:xfrm>
          <a:prstGeom prst="roundRect">
            <a:avLst/>
          </a:prstGeom>
          <a:ln w="57150">
            <a:solidFill>
              <a:srgbClr val="92D05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descr="Shape, rectangle&#10;&#10;Description automatically generated">
            <a:extLst>
              <a:ext uri="{FF2B5EF4-FFF2-40B4-BE49-F238E27FC236}">
                <a16:creationId xmlns:a16="http://schemas.microsoft.com/office/drawing/2014/main" xmlns="" id="{7D55178E-5039-4C3C-9946-0FCF93EB59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061" y="666333"/>
            <a:ext cx="6735263" cy="4200953"/>
          </a:xfrm>
          <a:prstGeom prst="rect">
            <a:avLst/>
          </a:prstGeom>
        </p:spPr>
      </p:pic>
      <p:pic>
        <p:nvPicPr>
          <p:cNvPr id="3" name="Picture 7">
            <a:extLst>
              <a:ext uri="{FF2B5EF4-FFF2-40B4-BE49-F238E27FC236}">
                <a16:creationId xmlns:a16="http://schemas.microsoft.com/office/drawing/2014/main" xmlns="" id="{E01AAE7F-E34D-43F9-993F-B303405EC4B6}"/>
              </a:ext>
            </a:extLst>
          </p:cNvPr>
          <p:cNvPicPr>
            <a:picLocks noChangeAspect="1"/>
          </p:cNvPicPr>
          <p:nvPr/>
        </p:nvPicPr>
        <p:blipFill>
          <a:blip r:embed="rId3"/>
          <a:srcRect/>
          <a:stretch>
            <a:fillRect/>
          </a:stretch>
        </p:blipFill>
        <p:spPr>
          <a:xfrm>
            <a:off x="3373120" y="2344023"/>
            <a:ext cx="8818880" cy="4409440"/>
          </a:xfrm>
          <a:prstGeom prst="rect">
            <a:avLst/>
          </a:prstGeom>
        </p:spPr>
      </p:pic>
      <p:pic>
        <p:nvPicPr>
          <p:cNvPr id="4" name="Picture 3">
            <a:extLst>
              <a:ext uri="{FF2B5EF4-FFF2-40B4-BE49-F238E27FC236}">
                <a16:creationId xmlns:a16="http://schemas.microsoft.com/office/drawing/2014/main" xmlns="" id="{E4D55D9A-B09F-25AB-B21D-F4C31ECBCFF9}"/>
              </a:ext>
            </a:extLst>
          </p:cNvPr>
          <p:cNvPicPr>
            <a:picLocks noChangeAspect="1"/>
          </p:cNvPicPr>
          <p:nvPr/>
        </p:nvPicPr>
        <p:blipFill>
          <a:blip r:embed="rId4"/>
          <a:stretch>
            <a:fillRect/>
          </a:stretch>
        </p:blipFill>
        <p:spPr>
          <a:xfrm>
            <a:off x="672575" y="1183275"/>
            <a:ext cx="6236749" cy="2548349"/>
          </a:xfrm>
          <a:prstGeom prst="rect">
            <a:avLst/>
          </a:prstGeom>
        </p:spPr>
      </p:pic>
    </p:spTree>
    <p:extLst>
      <p:ext uri="{BB962C8B-B14F-4D97-AF65-F5344CB8AC3E}">
        <p14:creationId xmlns:p14="http://schemas.microsoft.com/office/powerpoint/2010/main" val="311698446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400000"/>
                    </a14:imgEffect>
                  </a14:imgLayer>
                </a14:imgProps>
              </a:ext>
            </a:extLst>
          </a:blip>
          <a:srcRect/>
          <a:stretch>
            <a:fillRect l="-11000" r="-1000"/>
          </a:stretch>
        </a:blipFill>
        <a:effectLst/>
      </p:bgPr>
    </p:bg>
    <p:spTree>
      <p:nvGrpSpPr>
        <p:cNvPr id="1" name=""/>
        <p:cNvGrpSpPr/>
        <p:nvPr/>
      </p:nvGrpSpPr>
      <p:grpSpPr>
        <a:xfrm>
          <a:off x="0" y="0"/>
          <a:ext cx="0" cy="0"/>
          <a:chOff x="0" y="0"/>
          <a:chExt cx="0" cy="0"/>
        </a:xfrm>
      </p:grpSpPr>
      <p:pic>
        <p:nvPicPr>
          <p:cNvPr id="6" name="Picture 5" descr="Logo&#10;&#10;Description automatically generated with medium confidence">
            <a:extLst>
              <a:ext uri="{FF2B5EF4-FFF2-40B4-BE49-F238E27FC236}">
                <a16:creationId xmlns:a16="http://schemas.microsoft.com/office/drawing/2014/main" xmlns="" id="{B792FF5E-599E-6BCE-A43B-2BDE438B24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88124" y="4019550"/>
            <a:ext cx="3477938" cy="2971800"/>
          </a:xfrm>
          <a:prstGeom prst="rect">
            <a:avLst/>
          </a:prstGeom>
        </p:spPr>
      </p:pic>
      <p:sp>
        <p:nvSpPr>
          <p:cNvPr id="7" name="Speech Bubble: Rectangle with Corners Rounded 6">
            <a:extLst>
              <a:ext uri="{FF2B5EF4-FFF2-40B4-BE49-F238E27FC236}">
                <a16:creationId xmlns:a16="http://schemas.microsoft.com/office/drawing/2014/main" xmlns="" id="{F65A1555-8C6A-DD22-7451-53A86754FBC0}"/>
              </a:ext>
            </a:extLst>
          </p:cNvPr>
          <p:cNvSpPr/>
          <p:nvPr/>
        </p:nvSpPr>
        <p:spPr>
          <a:xfrm flipH="1">
            <a:off x="6638925" y="2219325"/>
            <a:ext cx="5143498" cy="1292184"/>
          </a:xfrm>
          <a:custGeom>
            <a:avLst/>
            <a:gdLst>
              <a:gd name="connsiteX0" fmla="*/ 0 w 5143498"/>
              <a:gd name="connsiteY0" fmla="*/ 215368 h 1292184"/>
              <a:gd name="connsiteX1" fmla="*/ 215368 w 5143498"/>
              <a:gd name="connsiteY1" fmla="*/ 0 h 1292184"/>
              <a:gd name="connsiteX2" fmla="*/ 857250 w 5143498"/>
              <a:gd name="connsiteY2" fmla="*/ 0 h 1292184"/>
              <a:gd name="connsiteX3" fmla="*/ 857250 w 5143498"/>
              <a:gd name="connsiteY3" fmla="*/ 0 h 1292184"/>
              <a:gd name="connsiteX4" fmla="*/ 1474470 w 5143498"/>
              <a:gd name="connsiteY4" fmla="*/ 0 h 1292184"/>
              <a:gd name="connsiteX5" fmla="*/ 2143124 w 5143498"/>
              <a:gd name="connsiteY5" fmla="*/ 0 h 1292184"/>
              <a:gd name="connsiteX6" fmla="*/ 2783675 w 5143498"/>
              <a:gd name="connsiteY6" fmla="*/ 0 h 1292184"/>
              <a:gd name="connsiteX7" fmla="*/ 3396377 w 5143498"/>
              <a:gd name="connsiteY7" fmla="*/ 0 h 1292184"/>
              <a:gd name="connsiteX8" fmla="*/ 4148328 w 5143498"/>
              <a:gd name="connsiteY8" fmla="*/ 0 h 1292184"/>
              <a:gd name="connsiteX9" fmla="*/ 4928130 w 5143498"/>
              <a:gd name="connsiteY9" fmla="*/ 0 h 1292184"/>
              <a:gd name="connsiteX10" fmla="*/ 5143498 w 5143498"/>
              <a:gd name="connsiteY10" fmla="*/ 215368 h 1292184"/>
              <a:gd name="connsiteX11" fmla="*/ 5143498 w 5143498"/>
              <a:gd name="connsiteY11" fmla="*/ 753774 h 1292184"/>
              <a:gd name="connsiteX12" fmla="*/ 5143498 w 5143498"/>
              <a:gd name="connsiteY12" fmla="*/ 753774 h 1292184"/>
              <a:gd name="connsiteX13" fmla="*/ 5143498 w 5143498"/>
              <a:gd name="connsiteY13" fmla="*/ 1076820 h 1292184"/>
              <a:gd name="connsiteX14" fmla="*/ 5143498 w 5143498"/>
              <a:gd name="connsiteY14" fmla="*/ 1076816 h 1292184"/>
              <a:gd name="connsiteX15" fmla="*/ 4928130 w 5143498"/>
              <a:gd name="connsiteY15" fmla="*/ 1292184 h 1292184"/>
              <a:gd name="connsiteX16" fmla="*/ 4287579 w 5143498"/>
              <a:gd name="connsiteY16" fmla="*/ 1292184 h 1292184"/>
              <a:gd name="connsiteX17" fmla="*/ 3619177 w 5143498"/>
              <a:gd name="connsiteY17" fmla="*/ 1292184 h 1292184"/>
              <a:gd name="connsiteX18" fmla="*/ 3006476 w 5143498"/>
              <a:gd name="connsiteY18" fmla="*/ 1292184 h 1292184"/>
              <a:gd name="connsiteX19" fmla="*/ 2143124 w 5143498"/>
              <a:gd name="connsiteY19" fmla="*/ 1292184 h 1292184"/>
              <a:gd name="connsiteX20" fmla="*/ 1705347 w 5143498"/>
              <a:gd name="connsiteY20" fmla="*/ 1390385 h 1292184"/>
              <a:gd name="connsiteX21" fmla="*/ 1281541 w 5143498"/>
              <a:gd name="connsiteY21" fmla="*/ 1485451 h 1292184"/>
              <a:gd name="connsiteX22" fmla="*/ 745962 w 5143498"/>
              <a:gd name="connsiteY22" fmla="*/ 1605590 h 1292184"/>
              <a:gd name="connsiteX23" fmla="*/ 857250 w 5143498"/>
              <a:gd name="connsiteY23" fmla="*/ 1292184 h 1292184"/>
              <a:gd name="connsiteX24" fmla="*/ 215368 w 5143498"/>
              <a:gd name="connsiteY24" fmla="*/ 1292184 h 1292184"/>
              <a:gd name="connsiteX25" fmla="*/ 0 w 5143498"/>
              <a:gd name="connsiteY25" fmla="*/ 1076816 h 1292184"/>
              <a:gd name="connsiteX26" fmla="*/ 0 w 5143498"/>
              <a:gd name="connsiteY26" fmla="*/ 1076820 h 1292184"/>
              <a:gd name="connsiteX27" fmla="*/ 0 w 5143498"/>
              <a:gd name="connsiteY27" fmla="*/ 753774 h 1292184"/>
              <a:gd name="connsiteX28" fmla="*/ 0 w 5143498"/>
              <a:gd name="connsiteY28" fmla="*/ 753774 h 1292184"/>
              <a:gd name="connsiteX29" fmla="*/ 0 w 5143498"/>
              <a:gd name="connsiteY29" fmla="*/ 215368 h 1292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143498" h="1292184" fill="none" extrusionOk="0">
                <a:moveTo>
                  <a:pt x="0" y="215368"/>
                </a:moveTo>
                <a:cubicBezTo>
                  <a:pt x="4124" y="95816"/>
                  <a:pt x="106221" y="14638"/>
                  <a:pt x="215368" y="0"/>
                </a:cubicBezTo>
                <a:cubicBezTo>
                  <a:pt x="438887" y="-22442"/>
                  <a:pt x="587200" y="26188"/>
                  <a:pt x="857250" y="0"/>
                </a:cubicBezTo>
                <a:lnTo>
                  <a:pt x="857250" y="0"/>
                </a:lnTo>
                <a:cubicBezTo>
                  <a:pt x="1138677" y="4927"/>
                  <a:pt x="1258054" y="27796"/>
                  <a:pt x="1474470" y="0"/>
                </a:cubicBezTo>
                <a:cubicBezTo>
                  <a:pt x="1690886" y="-27796"/>
                  <a:pt x="1925286" y="-15140"/>
                  <a:pt x="2143124" y="0"/>
                </a:cubicBezTo>
                <a:cubicBezTo>
                  <a:pt x="2302303" y="25264"/>
                  <a:pt x="2564003" y="-26841"/>
                  <a:pt x="2783675" y="0"/>
                </a:cubicBezTo>
                <a:cubicBezTo>
                  <a:pt x="3003347" y="26841"/>
                  <a:pt x="3259114" y="-16068"/>
                  <a:pt x="3396377" y="0"/>
                </a:cubicBezTo>
                <a:cubicBezTo>
                  <a:pt x="3533640" y="16068"/>
                  <a:pt x="3792187" y="13036"/>
                  <a:pt x="4148328" y="0"/>
                </a:cubicBezTo>
                <a:cubicBezTo>
                  <a:pt x="4504469" y="-13036"/>
                  <a:pt x="4703566" y="-11611"/>
                  <a:pt x="4928130" y="0"/>
                </a:cubicBezTo>
                <a:cubicBezTo>
                  <a:pt x="5057857" y="-8045"/>
                  <a:pt x="5130535" y="107157"/>
                  <a:pt x="5143498" y="215368"/>
                </a:cubicBezTo>
                <a:cubicBezTo>
                  <a:pt x="5160718" y="424525"/>
                  <a:pt x="5161583" y="640677"/>
                  <a:pt x="5143498" y="753774"/>
                </a:cubicBezTo>
                <a:lnTo>
                  <a:pt x="5143498" y="753774"/>
                </a:lnTo>
                <a:cubicBezTo>
                  <a:pt x="5157882" y="856541"/>
                  <a:pt x="5145249" y="947914"/>
                  <a:pt x="5143498" y="1076820"/>
                </a:cubicBezTo>
                <a:lnTo>
                  <a:pt x="5143498" y="1076816"/>
                </a:lnTo>
                <a:cubicBezTo>
                  <a:pt x="5153482" y="1195876"/>
                  <a:pt x="5049155" y="1289751"/>
                  <a:pt x="4928130" y="1292184"/>
                </a:cubicBezTo>
                <a:cubicBezTo>
                  <a:pt x="4646876" y="1304939"/>
                  <a:pt x="4464802" y="1299095"/>
                  <a:pt x="4287579" y="1292184"/>
                </a:cubicBezTo>
                <a:cubicBezTo>
                  <a:pt x="4110356" y="1285273"/>
                  <a:pt x="3860309" y="1275779"/>
                  <a:pt x="3619177" y="1292184"/>
                </a:cubicBezTo>
                <a:cubicBezTo>
                  <a:pt x="3378045" y="1308589"/>
                  <a:pt x="3243540" y="1268163"/>
                  <a:pt x="3006476" y="1292184"/>
                </a:cubicBezTo>
                <a:cubicBezTo>
                  <a:pt x="2769412" y="1316205"/>
                  <a:pt x="2416080" y="1253499"/>
                  <a:pt x="2143124" y="1292184"/>
                </a:cubicBezTo>
                <a:cubicBezTo>
                  <a:pt x="2023552" y="1308153"/>
                  <a:pt x="1828466" y="1362978"/>
                  <a:pt x="1705347" y="1390385"/>
                </a:cubicBezTo>
                <a:cubicBezTo>
                  <a:pt x="1582228" y="1417792"/>
                  <a:pt x="1495033" y="1452899"/>
                  <a:pt x="1281541" y="1485451"/>
                </a:cubicBezTo>
                <a:cubicBezTo>
                  <a:pt x="1068049" y="1518003"/>
                  <a:pt x="887741" y="1545694"/>
                  <a:pt x="745962" y="1605590"/>
                </a:cubicBezTo>
                <a:cubicBezTo>
                  <a:pt x="765990" y="1523523"/>
                  <a:pt x="824948" y="1356474"/>
                  <a:pt x="857250" y="1292184"/>
                </a:cubicBezTo>
                <a:cubicBezTo>
                  <a:pt x="586749" y="1277306"/>
                  <a:pt x="406850" y="1293623"/>
                  <a:pt x="215368" y="1292184"/>
                </a:cubicBezTo>
                <a:cubicBezTo>
                  <a:pt x="117633" y="1279388"/>
                  <a:pt x="3481" y="1185323"/>
                  <a:pt x="0" y="1076816"/>
                </a:cubicBezTo>
                <a:lnTo>
                  <a:pt x="0" y="1076820"/>
                </a:lnTo>
                <a:cubicBezTo>
                  <a:pt x="-8623" y="986254"/>
                  <a:pt x="10974" y="825029"/>
                  <a:pt x="0" y="753774"/>
                </a:cubicBezTo>
                <a:lnTo>
                  <a:pt x="0" y="753774"/>
                </a:lnTo>
                <a:cubicBezTo>
                  <a:pt x="-6550" y="571608"/>
                  <a:pt x="-2281" y="340923"/>
                  <a:pt x="0" y="215368"/>
                </a:cubicBezTo>
                <a:close/>
              </a:path>
              <a:path w="5143498" h="1292184" stroke="0" extrusionOk="0">
                <a:moveTo>
                  <a:pt x="0" y="215368"/>
                </a:moveTo>
                <a:cubicBezTo>
                  <a:pt x="3802" y="88970"/>
                  <a:pt x="103552" y="-13375"/>
                  <a:pt x="215368" y="0"/>
                </a:cubicBezTo>
                <a:cubicBezTo>
                  <a:pt x="454165" y="-13271"/>
                  <a:pt x="662379" y="-22358"/>
                  <a:pt x="857250" y="0"/>
                </a:cubicBezTo>
                <a:lnTo>
                  <a:pt x="857250" y="0"/>
                </a:lnTo>
                <a:cubicBezTo>
                  <a:pt x="1105169" y="21628"/>
                  <a:pt x="1310943" y="11724"/>
                  <a:pt x="1487328" y="0"/>
                </a:cubicBezTo>
                <a:cubicBezTo>
                  <a:pt x="1663713" y="-11724"/>
                  <a:pt x="1873204" y="26177"/>
                  <a:pt x="2143124" y="0"/>
                </a:cubicBezTo>
                <a:cubicBezTo>
                  <a:pt x="2321771" y="12847"/>
                  <a:pt x="2593659" y="13237"/>
                  <a:pt x="2839376" y="0"/>
                </a:cubicBezTo>
                <a:cubicBezTo>
                  <a:pt x="3085093" y="-13237"/>
                  <a:pt x="3279484" y="13032"/>
                  <a:pt x="3535627" y="0"/>
                </a:cubicBezTo>
                <a:cubicBezTo>
                  <a:pt x="3791770" y="-13032"/>
                  <a:pt x="3988282" y="16391"/>
                  <a:pt x="4231879" y="0"/>
                </a:cubicBezTo>
                <a:cubicBezTo>
                  <a:pt x="4475476" y="-16391"/>
                  <a:pt x="4671994" y="14960"/>
                  <a:pt x="4928130" y="0"/>
                </a:cubicBezTo>
                <a:cubicBezTo>
                  <a:pt x="5041627" y="-16322"/>
                  <a:pt x="5143653" y="108779"/>
                  <a:pt x="5143498" y="215368"/>
                </a:cubicBezTo>
                <a:cubicBezTo>
                  <a:pt x="5158218" y="381775"/>
                  <a:pt x="5164964" y="621361"/>
                  <a:pt x="5143498" y="753774"/>
                </a:cubicBezTo>
                <a:lnTo>
                  <a:pt x="5143498" y="753774"/>
                </a:lnTo>
                <a:cubicBezTo>
                  <a:pt x="5148865" y="870809"/>
                  <a:pt x="5144123" y="961246"/>
                  <a:pt x="5143498" y="1076820"/>
                </a:cubicBezTo>
                <a:lnTo>
                  <a:pt x="5143498" y="1076816"/>
                </a:lnTo>
                <a:cubicBezTo>
                  <a:pt x="5141574" y="1189286"/>
                  <a:pt x="5066497" y="1281915"/>
                  <a:pt x="4928130" y="1292184"/>
                </a:cubicBezTo>
                <a:cubicBezTo>
                  <a:pt x="4737267" y="1264386"/>
                  <a:pt x="4480220" y="1317998"/>
                  <a:pt x="4315429" y="1292184"/>
                </a:cubicBezTo>
                <a:cubicBezTo>
                  <a:pt x="4150638" y="1266370"/>
                  <a:pt x="3788418" y="1316756"/>
                  <a:pt x="3619177" y="1292184"/>
                </a:cubicBezTo>
                <a:cubicBezTo>
                  <a:pt x="3449936" y="1267612"/>
                  <a:pt x="3173492" y="1275558"/>
                  <a:pt x="2978626" y="1292184"/>
                </a:cubicBezTo>
                <a:cubicBezTo>
                  <a:pt x="2783760" y="1308810"/>
                  <a:pt x="2393190" y="1321729"/>
                  <a:pt x="2143124" y="1292184"/>
                </a:cubicBezTo>
                <a:cubicBezTo>
                  <a:pt x="2059120" y="1332599"/>
                  <a:pt x="1799167" y="1383393"/>
                  <a:pt x="1705347" y="1390385"/>
                </a:cubicBezTo>
                <a:cubicBezTo>
                  <a:pt x="1611527" y="1397377"/>
                  <a:pt x="1419406" y="1458965"/>
                  <a:pt x="1225654" y="1497987"/>
                </a:cubicBezTo>
                <a:cubicBezTo>
                  <a:pt x="1031902" y="1537010"/>
                  <a:pt x="899504" y="1575891"/>
                  <a:pt x="745962" y="1605590"/>
                </a:cubicBezTo>
                <a:cubicBezTo>
                  <a:pt x="787137" y="1520103"/>
                  <a:pt x="811105" y="1411119"/>
                  <a:pt x="857250" y="1292184"/>
                </a:cubicBezTo>
                <a:cubicBezTo>
                  <a:pt x="619982" y="1308907"/>
                  <a:pt x="409826" y="1296877"/>
                  <a:pt x="215368" y="1292184"/>
                </a:cubicBezTo>
                <a:cubicBezTo>
                  <a:pt x="106684" y="1311696"/>
                  <a:pt x="13134" y="1174225"/>
                  <a:pt x="0" y="1076816"/>
                </a:cubicBezTo>
                <a:lnTo>
                  <a:pt x="0" y="1076820"/>
                </a:lnTo>
                <a:cubicBezTo>
                  <a:pt x="7007" y="959465"/>
                  <a:pt x="-933" y="828482"/>
                  <a:pt x="0" y="753774"/>
                </a:cubicBezTo>
                <a:lnTo>
                  <a:pt x="0" y="753774"/>
                </a:lnTo>
                <a:cubicBezTo>
                  <a:pt x="-17427" y="641779"/>
                  <a:pt x="3184" y="478922"/>
                  <a:pt x="0" y="215368"/>
                </a:cubicBezTo>
                <a:close/>
              </a:path>
            </a:pathLst>
          </a:custGeom>
          <a:ln w="19050">
            <a:extLst>
              <a:ext uri="{C807C97D-BFC1-408E-A445-0C87EB9F89A2}">
                <ask:lineSketchStyleProps xmlns:ask="http://schemas.microsoft.com/office/drawing/2018/sketchyshapes" xmlns="" sd="2889654367">
                  <a:prstGeom prst="wedgeRoundRectCallout">
                    <a:avLst>
                      <a:gd name="adj1" fmla="val -35497"/>
                      <a:gd name="adj2" fmla="val 74254"/>
                      <a:gd name="adj3" fmla="val 16667"/>
                    </a:avLst>
                  </a:prstGeom>
                  <ask:type>
                    <ask:lineSketchFreehand/>
                  </ask:type>
                </ask:lineSketchStyleProps>
              </a:ext>
            </a:extLst>
          </a:ln>
          <a:effectLst>
            <a:glow rad="228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2800" b="1" dirty="0">
                <a:solidFill>
                  <a:prstClr val="black"/>
                </a:solidFill>
              </a:rPr>
              <a:t>Trong </a:t>
            </a:r>
            <a:r>
              <a:rPr lang="en-US" sz="2800" b="1" dirty="0" err="1">
                <a:solidFill>
                  <a:prstClr val="black"/>
                </a:solidFill>
              </a:rPr>
              <a:t>bài</a:t>
            </a:r>
            <a:r>
              <a:rPr lang="en-US" sz="2800" b="1" dirty="0">
                <a:solidFill>
                  <a:prstClr val="black"/>
                </a:solidFill>
              </a:rPr>
              <a:t> </a:t>
            </a:r>
            <a:r>
              <a:rPr lang="en-US" sz="2800" b="1" dirty="0" err="1">
                <a:solidFill>
                  <a:prstClr val="black"/>
                </a:solidFill>
              </a:rPr>
              <a:t>hát</a:t>
            </a:r>
            <a:r>
              <a:rPr lang="en-US" sz="2800" b="1" dirty="0">
                <a:solidFill>
                  <a:prstClr val="black"/>
                </a:solidFill>
              </a:rPr>
              <a:t> </a:t>
            </a:r>
            <a:r>
              <a:rPr lang="en-US" sz="2800" b="1" dirty="0" err="1">
                <a:solidFill>
                  <a:prstClr val="black"/>
                </a:solidFill>
              </a:rPr>
              <a:t>đã</a:t>
            </a:r>
            <a:r>
              <a:rPr lang="en-US" sz="2800" b="1" dirty="0">
                <a:solidFill>
                  <a:prstClr val="black"/>
                </a:solidFill>
              </a:rPr>
              <a:t> </a:t>
            </a:r>
            <a:r>
              <a:rPr lang="en-US" sz="2800" b="1" dirty="0" err="1">
                <a:solidFill>
                  <a:prstClr val="black"/>
                </a:solidFill>
              </a:rPr>
              <a:t>sử</a:t>
            </a:r>
            <a:r>
              <a:rPr lang="en-US" sz="2800" b="1" dirty="0">
                <a:solidFill>
                  <a:prstClr val="black"/>
                </a:solidFill>
              </a:rPr>
              <a:t> </a:t>
            </a:r>
            <a:r>
              <a:rPr lang="en-US" sz="2800" b="1" dirty="0" err="1">
                <a:solidFill>
                  <a:prstClr val="black"/>
                </a:solidFill>
              </a:rPr>
              <a:t>dụng</a:t>
            </a:r>
            <a:r>
              <a:rPr lang="en-US" sz="2800" b="1" dirty="0">
                <a:solidFill>
                  <a:prstClr val="black"/>
                </a:solidFill>
              </a:rPr>
              <a:t> </a:t>
            </a:r>
            <a:r>
              <a:rPr lang="en-US" sz="2800" b="1" dirty="0" err="1">
                <a:solidFill>
                  <a:prstClr val="black"/>
                </a:solidFill>
              </a:rPr>
              <a:t>những</a:t>
            </a:r>
            <a:r>
              <a:rPr lang="en-US" sz="2800" b="1" dirty="0">
                <a:solidFill>
                  <a:prstClr val="black"/>
                </a:solidFill>
              </a:rPr>
              <a:t> </a:t>
            </a:r>
            <a:r>
              <a:rPr lang="en-US" sz="2800" b="1" dirty="0" err="1">
                <a:solidFill>
                  <a:prstClr val="black"/>
                </a:solidFill>
              </a:rPr>
              <a:t>dụng</a:t>
            </a:r>
            <a:r>
              <a:rPr lang="en-US" sz="2800" b="1" dirty="0">
                <a:solidFill>
                  <a:prstClr val="black"/>
                </a:solidFill>
              </a:rPr>
              <a:t> </a:t>
            </a:r>
            <a:r>
              <a:rPr lang="en-US" sz="2800" b="1" dirty="0" err="1">
                <a:solidFill>
                  <a:prstClr val="black"/>
                </a:solidFill>
              </a:rPr>
              <a:t>cụ</a:t>
            </a:r>
            <a:r>
              <a:rPr lang="en-US" sz="2800" b="1" dirty="0">
                <a:solidFill>
                  <a:prstClr val="black"/>
                </a:solidFill>
              </a:rPr>
              <a:t> </a:t>
            </a:r>
            <a:r>
              <a:rPr lang="en-US" sz="2800" b="1" dirty="0" err="1">
                <a:solidFill>
                  <a:prstClr val="black"/>
                </a:solidFill>
              </a:rPr>
              <a:t>nào</a:t>
            </a:r>
            <a:r>
              <a:rPr lang="en-US" sz="2800" b="1" dirty="0">
                <a:solidFill>
                  <a:prstClr val="black"/>
                </a:solidFill>
              </a:rPr>
              <a:t> </a:t>
            </a:r>
            <a:r>
              <a:rPr lang="en-US" sz="2800" b="1" dirty="0" err="1">
                <a:solidFill>
                  <a:prstClr val="black"/>
                </a:solidFill>
              </a:rPr>
              <a:t>để</a:t>
            </a:r>
            <a:r>
              <a:rPr lang="en-US" sz="2800" b="1" dirty="0">
                <a:solidFill>
                  <a:prstClr val="black"/>
                </a:solidFill>
              </a:rPr>
              <a:t> </a:t>
            </a:r>
            <a:r>
              <a:rPr lang="en-US" sz="2800" b="1" dirty="0" err="1">
                <a:solidFill>
                  <a:prstClr val="black"/>
                </a:solidFill>
              </a:rPr>
              <a:t>trồng</a:t>
            </a:r>
            <a:r>
              <a:rPr lang="en-US" sz="2800" b="1" dirty="0">
                <a:solidFill>
                  <a:prstClr val="black"/>
                </a:solidFill>
              </a:rPr>
              <a:t> </a:t>
            </a:r>
            <a:r>
              <a:rPr lang="en-US" sz="2800" b="1" dirty="0" err="1">
                <a:solidFill>
                  <a:prstClr val="black"/>
                </a:solidFill>
              </a:rPr>
              <a:t>cây</a:t>
            </a:r>
            <a:r>
              <a:rPr lang="en-US" sz="2800" b="1" dirty="0">
                <a:solidFill>
                  <a:prstClr val="black"/>
                </a:solidFill>
              </a:rPr>
              <a:t>?</a:t>
            </a:r>
            <a:endParaRPr kumimoji="0" lang="en-US" sz="2800" b="1" i="0" u="none" strike="noStrike" kern="1200" cap="none" spc="0" normalizeH="0" baseline="0" noProof="0" dirty="0">
              <a:ln>
                <a:noFill/>
              </a:ln>
              <a:solidFill>
                <a:prstClr val="black"/>
              </a:solidFill>
              <a:effectLst/>
              <a:uLnTx/>
              <a:uFillTx/>
              <a:latin typeface="Calibri" panose="020F0502020204030204"/>
            </a:endParaRPr>
          </a:p>
        </p:txBody>
      </p:sp>
      <p:grpSp>
        <p:nvGrpSpPr>
          <p:cNvPr id="5" name="Group 4">
            <a:extLst>
              <a:ext uri="{FF2B5EF4-FFF2-40B4-BE49-F238E27FC236}">
                <a16:creationId xmlns:a16="http://schemas.microsoft.com/office/drawing/2014/main" xmlns="" id="{7FBB60BA-F2D4-A069-68E7-F42A31859E35}"/>
              </a:ext>
            </a:extLst>
          </p:cNvPr>
          <p:cNvGrpSpPr/>
          <p:nvPr/>
        </p:nvGrpSpPr>
        <p:grpSpPr>
          <a:xfrm>
            <a:off x="209550" y="199722"/>
            <a:ext cx="5534025" cy="3543603"/>
            <a:chOff x="209550" y="304497"/>
            <a:chExt cx="5534025" cy="3543603"/>
          </a:xfrm>
        </p:grpSpPr>
        <p:sp>
          <p:nvSpPr>
            <p:cNvPr id="2" name="Rectangle: Rounded Corners 1">
              <a:extLst>
                <a:ext uri="{FF2B5EF4-FFF2-40B4-BE49-F238E27FC236}">
                  <a16:creationId xmlns:a16="http://schemas.microsoft.com/office/drawing/2014/main" xmlns="" id="{2D11A73C-F37A-5868-2BBC-614F6C44845A}"/>
                </a:ext>
              </a:extLst>
            </p:cNvPr>
            <p:cNvSpPr/>
            <p:nvPr/>
          </p:nvSpPr>
          <p:spPr>
            <a:xfrm>
              <a:off x="209550" y="304497"/>
              <a:ext cx="5534025" cy="3543603"/>
            </a:xfrm>
            <a:prstGeom prst="roundRect">
              <a:avLst/>
            </a:prstGeom>
            <a:ln w="57150">
              <a:solidFill>
                <a:srgbClr val="CCFFCC"/>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xmlns="" id="{250D9E86-DA9D-6CBD-75B8-B1532A8C1AA0}"/>
                </a:ext>
              </a:extLst>
            </p:cNvPr>
            <p:cNvPicPr>
              <a:picLocks noChangeAspect="1"/>
            </p:cNvPicPr>
            <p:nvPr/>
          </p:nvPicPr>
          <p:blipFill>
            <a:blip r:embed="rId6"/>
            <a:stretch>
              <a:fillRect/>
            </a:stretch>
          </p:blipFill>
          <p:spPr>
            <a:xfrm>
              <a:off x="533400" y="614362"/>
              <a:ext cx="4991100" cy="2847975"/>
            </a:xfrm>
            <a:prstGeom prst="rect">
              <a:avLst/>
            </a:prstGeom>
          </p:spPr>
        </p:pic>
      </p:grpSp>
      <p:sp>
        <p:nvSpPr>
          <p:cNvPr id="8" name="Speech Bubble: Rectangle with Corners Rounded 7">
            <a:extLst>
              <a:ext uri="{FF2B5EF4-FFF2-40B4-BE49-F238E27FC236}">
                <a16:creationId xmlns:a16="http://schemas.microsoft.com/office/drawing/2014/main" xmlns="" id="{A0474D5D-072B-04E5-2B73-B478BF69B223}"/>
              </a:ext>
            </a:extLst>
          </p:cNvPr>
          <p:cNvSpPr/>
          <p:nvPr/>
        </p:nvSpPr>
        <p:spPr>
          <a:xfrm flipH="1">
            <a:off x="3619500" y="3943349"/>
            <a:ext cx="5143498" cy="1054059"/>
          </a:xfrm>
          <a:custGeom>
            <a:avLst/>
            <a:gdLst>
              <a:gd name="connsiteX0" fmla="*/ 0 w 5143498"/>
              <a:gd name="connsiteY0" fmla="*/ 175680 h 1054059"/>
              <a:gd name="connsiteX1" fmla="*/ 175680 w 5143498"/>
              <a:gd name="connsiteY1" fmla="*/ 0 h 1054059"/>
              <a:gd name="connsiteX2" fmla="*/ 857250 w 5143498"/>
              <a:gd name="connsiteY2" fmla="*/ 0 h 1054059"/>
              <a:gd name="connsiteX3" fmla="*/ 857250 w 5143498"/>
              <a:gd name="connsiteY3" fmla="*/ 0 h 1054059"/>
              <a:gd name="connsiteX4" fmla="*/ 1513046 w 5143498"/>
              <a:gd name="connsiteY4" fmla="*/ 0 h 1054059"/>
              <a:gd name="connsiteX5" fmla="*/ 2143124 w 5143498"/>
              <a:gd name="connsiteY5" fmla="*/ 0 h 1054059"/>
              <a:gd name="connsiteX6" fmla="*/ 2764557 w 5143498"/>
              <a:gd name="connsiteY6" fmla="*/ 0 h 1054059"/>
              <a:gd name="connsiteX7" fmla="*/ 3329495 w 5143498"/>
              <a:gd name="connsiteY7" fmla="*/ 0 h 1054059"/>
              <a:gd name="connsiteX8" fmla="*/ 3837940 w 5143498"/>
              <a:gd name="connsiteY8" fmla="*/ 0 h 1054059"/>
              <a:gd name="connsiteX9" fmla="*/ 4459373 w 5143498"/>
              <a:gd name="connsiteY9" fmla="*/ 0 h 1054059"/>
              <a:gd name="connsiteX10" fmla="*/ 4967818 w 5143498"/>
              <a:gd name="connsiteY10" fmla="*/ 0 h 1054059"/>
              <a:gd name="connsiteX11" fmla="*/ 5143498 w 5143498"/>
              <a:gd name="connsiteY11" fmla="*/ 175680 h 1054059"/>
              <a:gd name="connsiteX12" fmla="*/ 5143498 w 5143498"/>
              <a:gd name="connsiteY12" fmla="*/ 614868 h 1054059"/>
              <a:gd name="connsiteX13" fmla="*/ 5143498 w 5143498"/>
              <a:gd name="connsiteY13" fmla="*/ 614868 h 1054059"/>
              <a:gd name="connsiteX14" fmla="*/ 5143498 w 5143498"/>
              <a:gd name="connsiteY14" fmla="*/ 878383 h 1054059"/>
              <a:gd name="connsiteX15" fmla="*/ 5143498 w 5143498"/>
              <a:gd name="connsiteY15" fmla="*/ 878379 h 1054059"/>
              <a:gd name="connsiteX16" fmla="*/ 4967818 w 5143498"/>
              <a:gd name="connsiteY16" fmla="*/ 1054059 h 1054059"/>
              <a:gd name="connsiteX17" fmla="*/ 4487620 w 5143498"/>
              <a:gd name="connsiteY17" fmla="*/ 1054059 h 1054059"/>
              <a:gd name="connsiteX18" fmla="*/ 3979175 w 5143498"/>
              <a:gd name="connsiteY18" fmla="*/ 1054059 h 1054059"/>
              <a:gd name="connsiteX19" fmla="*/ 3414236 w 5143498"/>
              <a:gd name="connsiteY19" fmla="*/ 1054059 h 1054059"/>
              <a:gd name="connsiteX20" fmla="*/ 2849298 w 5143498"/>
              <a:gd name="connsiteY20" fmla="*/ 1054059 h 1054059"/>
              <a:gd name="connsiteX21" fmla="*/ 2143124 w 5143498"/>
              <a:gd name="connsiteY21" fmla="*/ 1054059 h 1054059"/>
              <a:gd name="connsiteX22" fmla="*/ 1508373 w 5143498"/>
              <a:gd name="connsiteY22" fmla="*/ 1104947 h 1054059"/>
              <a:gd name="connsiteX23" fmla="*/ 812848 w 5143498"/>
              <a:gd name="connsiteY23" fmla="*/ 1160708 h 1054059"/>
              <a:gd name="connsiteX24" fmla="*/ 117323 w 5143498"/>
              <a:gd name="connsiteY24" fmla="*/ 1216468 h 1054059"/>
              <a:gd name="connsiteX25" fmla="*/ 472488 w 5143498"/>
              <a:gd name="connsiteY25" fmla="*/ 1138512 h 1054059"/>
              <a:gd name="connsiteX26" fmla="*/ 857250 w 5143498"/>
              <a:gd name="connsiteY26" fmla="*/ 1054059 h 1054059"/>
              <a:gd name="connsiteX27" fmla="*/ 175680 w 5143498"/>
              <a:gd name="connsiteY27" fmla="*/ 1054059 h 1054059"/>
              <a:gd name="connsiteX28" fmla="*/ 0 w 5143498"/>
              <a:gd name="connsiteY28" fmla="*/ 878379 h 1054059"/>
              <a:gd name="connsiteX29" fmla="*/ 0 w 5143498"/>
              <a:gd name="connsiteY29" fmla="*/ 878383 h 1054059"/>
              <a:gd name="connsiteX30" fmla="*/ 0 w 5143498"/>
              <a:gd name="connsiteY30" fmla="*/ 614868 h 1054059"/>
              <a:gd name="connsiteX31" fmla="*/ 0 w 5143498"/>
              <a:gd name="connsiteY31" fmla="*/ 614868 h 1054059"/>
              <a:gd name="connsiteX32" fmla="*/ 0 w 5143498"/>
              <a:gd name="connsiteY32" fmla="*/ 175680 h 105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143498" h="1054059" fill="none" extrusionOk="0">
                <a:moveTo>
                  <a:pt x="0" y="175680"/>
                </a:moveTo>
                <a:cubicBezTo>
                  <a:pt x="3344" y="63961"/>
                  <a:pt x="77606" y="-9457"/>
                  <a:pt x="175680" y="0"/>
                </a:cubicBezTo>
                <a:cubicBezTo>
                  <a:pt x="457996" y="-9537"/>
                  <a:pt x="625507" y="-20167"/>
                  <a:pt x="857250" y="0"/>
                </a:cubicBezTo>
                <a:lnTo>
                  <a:pt x="857250" y="0"/>
                </a:lnTo>
                <a:cubicBezTo>
                  <a:pt x="1138086" y="24215"/>
                  <a:pt x="1370301" y="-32397"/>
                  <a:pt x="1513046" y="0"/>
                </a:cubicBezTo>
                <a:cubicBezTo>
                  <a:pt x="1655791" y="32397"/>
                  <a:pt x="1917219" y="29300"/>
                  <a:pt x="2143124" y="0"/>
                </a:cubicBezTo>
                <a:cubicBezTo>
                  <a:pt x="2306206" y="-22528"/>
                  <a:pt x="2594659" y="-6057"/>
                  <a:pt x="2764557" y="0"/>
                </a:cubicBezTo>
                <a:cubicBezTo>
                  <a:pt x="2934455" y="6057"/>
                  <a:pt x="3124219" y="-24817"/>
                  <a:pt x="3329495" y="0"/>
                </a:cubicBezTo>
                <a:cubicBezTo>
                  <a:pt x="3534771" y="24817"/>
                  <a:pt x="3718398" y="454"/>
                  <a:pt x="3837940" y="0"/>
                </a:cubicBezTo>
                <a:cubicBezTo>
                  <a:pt x="3957482" y="-454"/>
                  <a:pt x="4150312" y="17234"/>
                  <a:pt x="4459373" y="0"/>
                </a:cubicBezTo>
                <a:cubicBezTo>
                  <a:pt x="4768434" y="-17234"/>
                  <a:pt x="4781558" y="4875"/>
                  <a:pt x="4967818" y="0"/>
                </a:cubicBezTo>
                <a:cubicBezTo>
                  <a:pt x="5083699" y="7536"/>
                  <a:pt x="5147759" y="78705"/>
                  <a:pt x="5143498" y="175680"/>
                </a:cubicBezTo>
                <a:cubicBezTo>
                  <a:pt x="5146429" y="392827"/>
                  <a:pt x="5133988" y="458186"/>
                  <a:pt x="5143498" y="614868"/>
                </a:cubicBezTo>
                <a:lnTo>
                  <a:pt x="5143498" y="614868"/>
                </a:lnTo>
                <a:cubicBezTo>
                  <a:pt x="5130867" y="684134"/>
                  <a:pt x="5132070" y="753583"/>
                  <a:pt x="5143498" y="878383"/>
                </a:cubicBezTo>
                <a:lnTo>
                  <a:pt x="5143498" y="878379"/>
                </a:lnTo>
                <a:cubicBezTo>
                  <a:pt x="5148793" y="987190"/>
                  <a:pt x="5046806" y="1055001"/>
                  <a:pt x="4967818" y="1054059"/>
                </a:cubicBezTo>
                <a:cubicBezTo>
                  <a:pt x="4781447" y="1075113"/>
                  <a:pt x="4622306" y="1077459"/>
                  <a:pt x="4487620" y="1054059"/>
                </a:cubicBezTo>
                <a:cubicBezTo>
                  <a:pt x="4352934" y="1030659"/>
                  <a:pt x="4219479" y="1077962"/>
                  <a:pt x="3979175" y="1054059"/>
                </a:cubicBezTo>
                <a:cubicBezTo>
                  <a:pt x="3738871" y="1030156"/>
                  <a:pt x="3594023" y="1059501"/>
                  <a:pt x="3414236" y="1054059"/>
                </a:cubicBezTo>
                <a:cubicBezTo>
                  <a:pt x="3234449" y="1048617"/>
                  <a:pt x="3057791" y="1026693"/>
                  <a:pt x="2849298" y="1054059"/>
                </a:cubicBezTo>
                <a:cubicBezTo>
                  <a:pt x="2640805" y="1081425"/>
                  <a:pt x="2443641" y="1046325"/>
                  <a:pt x="2143124" y="1054059"/>
                </a:cubicBezTo>
                <a:cubicBezTo>
                  <a:pt x="1984186" y="1078601"/>
                  <a:pt x="1808953" y="1111537"/>
                  <a:pt x="1508373" y="1104947"/>
                </a:cubicBezTo>
                <a:cubicBezTo>
                  <a:pt x="1207793" y="1098357"/>
                  <a:pt x="1014379" y="1133217"/>
                  <a:pt x="812848" y="1160708"/>
                </a:cubicBezTo>
                <a:cubicBezTo>
                  <a:pt x="611317" y="1188199"/>
                  <a:pt x="450292" y="1195455"/>
                  <a:pt x="117323" y="1216468"/>
                </a:cubicBezTo>
                <a:cubicBezTo>
                  <a:pt x="209401" y="1197288"/>
                  <a:pt x="389623" y="1143433"/>
                  <a:pt x="472488" y="1138512"/>
                </a:cubicBezTo>
                <a:cubicBezTo>
                  <a:pt x="555353" y="1133591"/>
                  <a:pt x="749540" y="1069011"/>
                  <a:pt x="857250" y="1054059"/>
                </a:cubicBezTo>
                <a:cubicBezTo>
                  <a:pt x="540835" y="1080508"/>
                  <a:pt x="377817" y="1031068"/>
                  <a:pt x="175680" y="1054059"/>
                </a:cubicBezTo>
                <a:cubicBezTo>
                  <a:pt x="74504" y="1042211"/>
                  <a:pt x="10706" y="977269"/>
                  <a:pt x="0" y="878379"/>
                </a:cubicBezTo>
                <a:lnTo>
                  <a:pt x="0" y="878383"/>
                </a:lnTo>
                <a:cubicBezTo>
                  <a:pt x="12654" y="802933"/>
                  <a:pt x="3938" y="743009"/>
                  <a:pt x="0" y="614868"/>
                </a:cubicBezTo>
                <a:lnTo>
                  <a:pt x="0" y="614868"/>
                </a:lnTo>
                <a:cubicBezTo>
                  <a:pt x="-11454" y="434786"/>
                  <a:pt x="15865" y="266090"/>
                  <a:pt x="0" y="175680"/>
                </a:cubicBezTo>
                <a:close/>
              </a:path>
              <a:path w="5143498" h="1054059" stroke="0" extrusionOk="0">
                <a:moveTo>
                  <a:pt x="0" y="175680"/>
                </a:moveTo>
                <a:cubicBezTo>
                  <a:pt x="5342" y="68181"/>
                  <a:pt x="88499" y="-18470"/>
                  <a:pt x="175680" y="0"/>
                </a:cubicBezTo>
                <a:cubicBezTo>
                  <a:pt x="376677" y="26044"/>
                  <a:pt x="562241" y="31830"/>
                  <a:pt x="857250" y="0"/>
                </a:cubicBezTo>
                <a:lnTo>
                  <a:pt x="857250" y="0"/>
                </a:lnTo>
                <a:cubicBezTo>
                  <a:pt x="1105169" y="21628"/>
                  <a:pt x="1310943" y="11724"/>
                  <a:pt x="1487328" y="0"/>
                </a:cubicBezTo>
                <a:cubicBezTo>
                  <a:pt x="1663713" y="-11724"/>
                  <a:pt x="1873204" y="26177"/>
                  <a:pt x="2143124" y="0"/>
                </a:cubicBezTo>
                <a:cubicBezTo>
                  <a:pt x="2259461" y="-23778"/>
                  <a:pt x="2488330" y="-28030"/>
                  <a:pt x="2708063" y="0"/>
                </a:cubicBezTo>
                <a:cubicBezTo>
                  <a:pt x="2927796" y="28030"/>
                  <a:pt x="3109195" y="20557"/>
                  <a:pt x="3273002" y="0"/>
                </a:cubicBezTo>
                <a:cubicBezTo>
                  <a:pt x="3436809" y="-20557"/>
                  <a:pt x="3670250" y="-5952"/>
                  <a:pt x="3837940" y="0"/>
                </a:cubicBezTo>
                <a:cubicBezTo>
                  <a:pt x="4005630" y="5952"/>
                  <a:pt x="4238550" y="1051"/>
                  <a:pt x="4431126" y="0"/>
                </a:cubicBezTo>
                <a:cubicBezTo>
                  <a:pt x="4623702" y="-1051"/>
                  <a:pt x="4755970" y="-14596"/>
                  <a:pt x="4967818" y="0"/>
                </a:cubicBezTo>
                <a:cubicBezTo>
                  <a:pt x="5062391" y="174"/>
                  <a:pt x="5142086" y="81421"/>
                  <a:pt x="5143498" y="175680"/>
                </a:cubicBezTo>
                <a:cubicBezTo>
                  <a:pt x="5155889" y="298982"/>
                  <a:pt x="5160127" y="418147"/>
                  <a:pt x="5143498" y="614868"/>
                </a:cubicBezTo>
                <a:lnTo>
                  <a:pt x="5143498" y="614868"/>
                </a:lnTo>
                <a:cubicBezTo>
                  <a:pt x="5131917" y="692425"/>
                  <a:pt x="5149982" y="749244"/>
                  <a:pt x="5143498" y="878383"/>
                </a:cubicBezTo>
                <a:lnTo>
                  <a:pt x="5143498" y="878379"/>
                </a:lnTo>
                <a:cubicBezTo>
                  <a:pt x="5126034" y="984100"/>
                  <a:pt x="5072031" y="1051088"/>
                  <a:pt x="4967818" y="1054059"/>
                </a:cubicBezTo>
                <a:cubicBezTo>
                  <a:pt x="4759837" y="1080711"/>
                  <a:pt x="4482500" y="1071059"/>
                  <a:pt x="4346385" y="1054059"/>
                </a:cubicBezTo>
                <a:cubicBezTo>
                  <a:pt x="4210270" y="1037059"/>
                  <a:pt x="3980685" y="1042440"/>
                  <a:pt x="3837940" y="1054059"/>
                </a:cubicBezTo>
                <a:cubicBezTo>
                  <a:pt x="3695195" y="1065678"/>
                  <a:pt x="3564892" y="1068703"/>
                  <a:pt x="3357742" y="1054059"/>
                </a:cubicBezTo>
                <a:cubicBezTo>
                  <a:pt x="3150592" y="1039415"/>
                  <a:pt x="3077165" y="1046371"/>
                  <a:pt x="2849298" y="1054059"/>
                </a:cubicBezTo>
                <a:cubicBezTo>
                  <a:pt x="2621431" y="1061747"/>
                  <a:pt x="2392470" y="1029153"/>
                  <a:pt x="2143124" y="1054059"/>
                </a:cubicBezTo>
                <a:cubicBezTo>
                  <a:pt x="1897198" y="1094771"/>
                  <a:pt x="1664536" y="1082862"/>
                  <a:pt x="1467857" y="1108195"/>
                </a:cubicBezTo>
                <a:cubicBezTo>
                  <a:pt x="1271178" y="1133528"/>
                  <a:pt x="1070035" y="1160035"/>
                  <a:pt x="772332" y="1163956"/>
                </a:cubicBezTo>
                <a:cubicBezTo>
                  <a:pt x="474629" y="1167877"/>
                  <a:pt x="258282" y="1216018"/>
                  <a:pt x="117323" y="1216468"/>
                </a:cubicBezTo>
                <a:cubicBezTo>
                  <a:pt x="274768" y="1182308"/>
                  <a:pt x="385449" y="1144200"/>
                  <a:pt x="465089" y="1140136"/>
                </a:cubicBezTo>
                <a:cubicBezTo>
                  <a:pt x="544729" y="1136072"/>
                  <a:pt x="704920" y="1088067"/>
                  <a:pt x="857250" y="1054059"/>
                </a:cubicBezTo>
                <a:cubicBezTo>
                  <a:pt x="525830" y="1074990"/>
                  <a:pt x="463509" y="1043906"/>
                  <a:pt x="175680" y="1054059"/>
                </a:cubicBezTo>
                <a:cubicBezTo>
                  <a:pt x="76991" y="1064553"/>
                  <a:pt x="1431" y="981298"/>
                  <a:pt x="0" y="878379"/>
                </a:cubicBezTo>
                <a:lnTo>
                  <a:pt x="0" y="878383"/>
                </a:lnTo>
                <a:cubicBezTo>
                  <a:pt x="-7952" y="773805"/>
                  <a:pt x="12859" y="723963"/>
                  <a:pt x="0" y="614868"/>
                </a:cubicBezTo>
                <a:lnTo>
                  <a:pt x="0" y="614868"/>
                </a:lnTo>
                <a:cubicBezTo>
                  <a:pt x="-20164" y="403227"/>
                  <a:pt x="-12746" y="388296"/>
                  <a:pt x="0" y="175680"/>
                </a:cubicBezTo>
                <a:close/>
              </a:path>
            </a:pathLst>
          </a:custGeom>
          <a:ln w="19050">
            <a:extLst>
              <a:ext uri="{C807C97D-BFC1-408E-A445-0C87EB9F89A2}">
                <ask:lineSketchStyleProps xmlns:ask="http://schemas.microsoft.com/office/drawing/2018/sketchyshapes" xmlns="" sd="2889654367">
                  <a:prstGeom prst="wedgeRoundRectCallout">
                    <a:avLst>
                      <a:gd name="adj1" fmla="val -47719"/>
                      <a:gd name="adj2" fmla="val 65408"/>
                      <a:gd name="adj3" fmla="val 16667"/>
                    </a:avLst>
                  </a:prstGeom>
                  <ask:type>
                    <ask:lineSketchFreehand/>
                  </ask:type>
                </ask:lineSketchStyleProps>
              </a:ext>
            </a:extLst>
          </a:ln>
          <a:effectLst>
            <a:glow rad="228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800" b="1" dirty="0">
                <a:solidFill>
                  <a:prstClr val="black"/>
                </a:solidFill>
                <a:latin typeface="Calibri" panose="020F0502020204030204" pitchFamily="34" charset="0"/>
                <a:cs typeface="Calibri" panose="020F0502020204030204" pitchFamily="34" charset="0"/>
              </a:rPr>
              <a:t>Để trồng được cây xanh như thế thì cần có mấy bước? </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9" name="Speech Bubble: Rectangle with Corners Rounded 8">
            <a:extLst>
              <a:ext uri="{FF2B5EF4-FFF2-40B4-BE49-F238E27FC236}">
                <a16:creationId xmlns:a16="http://schemas.microsoft.com/office/drawing/2014/main" xmlns="" id="{8ACFEAB5-3893-22B1-5BB4-D31FA35BFEE8}"/>
              </a:ext>
            </a:extLst>
          </p:cNvPr>
          <p:cNvSpPr/>
          <p:nvPr/>
        </p:nvSpPr>
        <p:spPr>
          <a:xfrm flipH="1">
            <a:off x="3124200" y="5381624"/>
            <a:ext cx="5143498" cy="1054059"/>
          </a:xfrm>
          <a:custGeom>
            <a:avLst/>
            <a:gdLst>
              <a:gd name="connsiteX0" fmla="*/ 0 w 5143498"/>
              <a:gd name="connsiteY0" fmla="*/ 175680 h 1054059"/>
              <a:gd name="connsiteX1" fmla="*/ 175680 w 5143498"/>
              <a:gd name="connsiteY1" fmla="*/ 0 h 1054059"/>
              <a:gd name="connsiteX2" fmla="*/ 857250 w 5143498"/>
              <a:gd name="connsiteY2" fmla="*/ 0 h 1054059"/>
              <a:gd name="connsiteX3" fmla="*/ 857250 w 5143498"/>
              <a:gd name="connsiteY3" fmla="*/ 0 h 1054059"/>
              <a:gd name="connsiteX4" fmla="*/ 1500187 w 5143498"/>
              <a:gd name="connsiteY4" fmla="*/ 0 h 1054059"/>
              <a:gd name="connsiteX5" fmla="*/ 2143124 w 5143498"/>
              <a:gd name="connsiteY5" fmla="*/ 0 h 1054059"/>
              <a:gd name="connsiteX6" fmla="*/ 2651569 w 5143498"/>
              <a:gd name="connsiteY6" fmla="*/ 0 h 1054059"/>
              <a:gd name="connsiteX7" fmla="*/ 3273002 w 5143498"/>
              <a:gd name="connsiteY7" fmla="*/ 0 h 1054059"/>
              <a:gd name="connsiteX8" fmla="*/ 3809693 w 5143498"/>
              <a:gd name="connsiteY8" fmla="*/ 0 h 1054059"/>
              <a:gd name="connsiteX9" fmla="*/ 4374632 w 5143498"/>
              <a:gd name="connsiteY9" fmla="*/ 0 h 1054059"/>
              <a:gd name="connsiteX10" fmla="*/ 4967818 w 5143498"/>
              <a:gd name="connsiteY10" fmla="*/ 0 h 1054059"/>
              <a:gd name="connsiteX11" fmla="*/ 5143498 w 5143498"/>
              <a:gd name="connsiteY11" fmla="*/ 175680 h 1054059"/>
              <a:gd name="connsiteX12" fmla="*/ 5143498 w 5143498"/>
              <a:gd name="connsiteY12" fmla="*/ 614868 h 1054059"/>
              <a:gd name="connsiteX13" fmla="*/ 5143498 w 5143498"/>
              <a:gd name="connsiteY13" fmla="*/ 614868 h 1054059"/>
              <a:gd name="connsiteX14" fmla="*/ 5143498 w 5143498"/>
              <a:gd name="connsiteY14" fmla="*/ 878383 h 1054059"/>
              <a:gd name="connsiteX15" fmla="*/ 5143498 w 5143498"/>
              <a:gd name="connsiteY15" fmla="*/ 878379 h 1054059"/>
              <a:gd name="connsiteX16" fmla="*/ 4967818 w 5143498"/>
              <a:gd name="connsiteY16" fmla="*/ 1054059 h 1054059"/>
              <a:gd name="connsiteX17" fmla="*/ 4459373 w 5143498"/>
              <a:gd name="connsiteY17" fmla="*/ 1054059 h 1054059"/>
              <a:gd name="connsiteX18" fmla="*/ 3837940 w 5143498"/>
              <a:gd name="connsiteY18" fmla="*/ 1054059 h 1054059"/>
              <a:gd name="connsiteX19" fmla="*/ 3329495 w 5143498"/>
              <a:gd name="connsiteY19" fmla="*/ 1054059 h 1054059"/>
              <a:gd name="connsiteX20" fmla="*/ 2821051 w 5143498"/>
              <a:gd name="connsiteY20" fmla="*/ 1054059 h 1054059"/>
              <a:gd name="connsiteX21" fmla="*/ 2143124 w 5143498"/>
              <a:gd name="connsiteY21" fmla="*/ 1054059 h 1054059"/>
              <a:gd name="connsiteX22" fmla="*/ 1500187 w 5143498"/>
              <a:gd name="connsiteY22" fmla="*/ 1054059 h 1054059"/>
              <a:gd name="connsiteX23" fmla="*/ 857250 w 5143498"/>
              <a:gd name="connsiteY23" fmla="*/ 1054059 h 1054059"/>
              <a:gd name="connsiteX24" fmla="*/ 857250 w 5143498"/>
              <a:gd name="connsiteY24" fmla="*/ 1054059 h 1054059"/>
              <a:gd name="connsiteX25" fmla="*/ 175680 w 5143498"/>
              <a:gd name="connsiteY25" fmla="*/ 1054059 h 1054059"/>
              <a:gd name="connsiteX26" fmla="*/ 0 w 5143498"/>
              <a:gd name="connsiteY26" fmla="*/ 878379 h 1054059"/>
              <a:gd name="connsiteX27" fmla="*/ 0 w 5143498"/>
              <a:gd name="connsiteY27" fmla="*/ 878383 h 1054059"/>
              <a:gd name="connsiteX28" fmla="*/ -578026 w 5143498"/>
              <a:gd name="connsiteY28" fmla="*/ 759270 h 1054059"/>
              <a:gd name="connsiteX29" fmla="*/ 0 w 5143498"/>
              <a:gd name="connsiteY29" fmla="*/ 614868 h 1054059"/>
              <a:gd name="connsiteX30" fmla="*/ 0 w 5143498"/>
              <a:gd name="connsiteY30" fmla="*/ 175680 h 105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143498" h="1054059" fill="none" extrusionOk="0">
                <a:moveTo>
                  <a:pt x="0" y="175680"/>
                </a:moveTo>
                <a:cubicBezTo>
                  <a:pt x="-6394" y="80944"/>
                  <a:pt x="87750" y="-5098"/>
                  <a:pt x="175680" y="0"/>
                </a:cubicBezTo>
                <a:cubicBezTo>
                  <a:pt x="401331" y="-10495"/>
                  <a:pt x="589073" y="16119"/>
                  <a:pt x="857250" y="0"/>
                </a:cubicBezTo>
                <a:lnTo>
                  <a:pt x="857250" y="0"/>
                </a:lnTo>
                <a:cubicBezTo>
                  <a:pt x="1069291" y="-30198"/>
                  <a:pt x="1264264" y="21707"/>
                  <a:pt x="1500187" y="0"/>
                </a:cubicBezTo>
                <a:cubicBezTo>
                  <a:pt x="1736110" y="-21707"/>
                  <a:pt x="1850312" y="-12534"/>
                  <a:pt x="2143124" y="0"/>
                </a:cubicBezTo>
                <a:cubicBezTo>
                  <a:pt x="2290533" y="-2543"/>
                  <a:pt x="2419432" y="9986"/>
                  <a:pt x="2651569" y="0"/>
                </a:cubicBezTo>
                <a:cubicBezTo>
                  <a:pt x="2883707" y="-9986"/>
                  <a:pt x="2977876" y="12329"/>
                  <a:pt x="3273002" y="0"/>
                </a:cubicBezTo>
                <a:cubicBezTo>
                  <a:pt x="3568128" y="-12329"/>
                  <a:pt x="3676951" y="5707"/>
                  <a:pt x="3809693" y="0"/>
                </a:cubicBezTo>
                <a:cubicBezTo>
                  <a:pt x="3942435" y="-5707"/>
                  <a:pt x="4165603" y="-28014"/>
                  <a:pt x="4374632" y="0"/>
                </a:cubicBezTo>
                <a:cubicBezTo>
                  <a:pt x="4583661" y="28014"/>
                  <a:pt x="4679904" y="-13130"/>
                  <a:pt x="4967818" y="0"/>
                </a:cubicBezTo>
                <a:cubicBezTo>
                  <a:pt x="5054069" y="6166"/>
                  <a:pt x="5136526" y="89541"/>
                  <a:pt x="5143498" y="175680"/>
                </a:cubicBezTo>
                <a:cubicBezTo>
                  <a:pt x="5155020" y="384452"/>
                  <a:pt x="5138449" y="520721"/>
                  <a:pt x="5143498" y="614868"/>
                </a:cubicBezTo>
                <a:lnTo>
                  <a:pt x="5143498" y="614868"/>
                </a:lnTo>
                <a:cubicBezTo>
                  <a:pt x="5133109" y="667723"/>
                  <a:pt x="5149596" y="819347"/>
                  <a:pt x="5143498" y="878383"/>
                </a:cubicBezTo>
                <a:lnTo>
                  <a:pt x="5143498" y="878379"/>
                </a:lnTo>
                <a:cubicBezTo>
                  <a:pt x="5150473" y="976391"/>
                  <a:pt x="5057246" y="1065711"/>
                  <a:pt x="4967818" y="1054059"/>
                </a:cubicBezTo>
                <a:cubicBezTo>
                  <a:pt x="4743535" y="1073967"/>
                  <a:pt x="4668827" y="1072311"/>
                  <a:pt x="4459373" y="1054059"/>
                </a:cubicBezTo>
                <a:cubicBezTo>
                  <a:pt x="4249919" y="1035807"/>
                  <a:pt x="3964127" y="1048106"/>
                  <a:pt x="3837940" y="1054059"/>
                </a:cubicBezTo>
                <a:cubicBezTo>
                  <a:pt x="3711753" y="1060012"/>
                  <a:pt x="3460231" y="1048168"/>
                  <a:pt x="3329495" y="1054059"/>
                </a:cubicBezTo>
                <a:cubicBezTo>
                  <a:pt x="3198759" y="1059950"/>
                  <a:pt x="3057853" y="1074811"/>
                  <a:pt x="2821051" y="1054059"/>
                </a:cubicBezTo>
                <a:cubicBezTo>
                  <a:pt x="2584249" y="1033307"/>
                  <a:pt x="2342644" y="1054297"/>
                  <a:pt x="2143124" y="1054059"/>
                </a:cubicBezTo>
                <a:cubicBezTo>
                  <a:pt x="1899027" y="1046863"/>
                  <a:pt x="1679960" y="1078036"/>
                  <a:pt x="1500187" y="1054059"/>
                </a:cubicBezTo>
                <a:cubicBezTo>
                  <a:pt x="1320414" y="1030082"/>
                  <a:pt x="1058476" y="1042688"/>
                  <a:pt x="857250" y="1054059"/>
                </a:cubicBezTo>
                <a:lnTo>
                  <a:pt x="857250" y="1054059"/>
                </a:lnTo>
                <a:cubicBezTo>
                  <a:pt x="649771" y="1051318"/>
                  <a:pt x="387197" y="1040798"/>
                  <a:pt x="175680" y="1054059"/>
                </a:cubicBezTo>
                <a:cubicBezTo>
                  <a:pt x="85608" y="1073778"/>
                  <a:pt x="-17415" y="969879"/>
                  <a:pt x="0" y="878379"/>
                </a:cubicBezTo>
                <a:lnTo>
                  <a:pt x="0" y="878383"/>
                </a:lnTo>
                <a:cubicBezTo>
                  <a:pt x="-231559" y="835969"/>
                  <a:pt x="-402504" y="798566"/>
                  <a:pt x="-578026" y="759270"/>
                </a:cubicBezTo>
                <a:cubicBezTo>
                  <a:pt x="-436363" y="720408"/>
                  <a:pt x="-274673" y="680993"/>
                  <a:pt x="0" y="614868"/>
                </a:cubicBezTo>
                <a:cubicBezTo>
                  <a:pt x="2270" y="444748"/>
                  <a:pt x="-10426" y="328451"/>
                  <a:pt x="0" y="175680"/>
                </a:cubicBezTo>
                <a:close/>
              </a:path>
              <a:path w="5143498" h="1054059" stroke="0" extrusionOk="0">
                <a:moveTo>
                  <a:pt x="0" y="175680"/>
                </a:moveTo>
                <a:cubicBezTo>
                  <a:pt x="5342" y="68181"/>
                  <a:pt x="88499" y="-18470"/>
                  <a:pt x="175680" y="0"/>
                </a:cubicBezTo>
                <a:cubicBezTo>
                  <a:pt x="376677" y="26044"/>
                  <a:pt x="562241" y="31830"/>
                  <a:pt x="857250" y="0"/>
                </a:cubicBezTo>
                <a:lnTo>
                  <a:pt x="857250" y="0"/>
                </a:lnTo>
                <a:cubicBezTo>
                  <a:pt x="1105169" y="21628"/>
                  <a:pt x="1310943" y="11724"/>
                  <a:pt x="1487328" y="0"/>
                </a:cubicBezTo>
                <a:cubicBezTo>
                  <a:pt x="1663713" y="-11724"/>
                  <a:pt x="1873204" y="26177"/>
                  <a:pt x="2143124" y="0"/>
                </a:cubicBezTo>
                <a:cubicBezTo>
                  <a:pt x="2259461" y="-23778"/>
                  <a:pt x="2488330" y="-28030"/>
                  <a:pt x="2708063" y="0"/>
                </a:cubicBezTo>
                <a:cubicBezTo>
                  <a:pt x="2927796" y="28030"/>
                  <a:pt x="3109195" y="20557"/>
                  <a:pt x="3273002" y="0"/>
                </a:cubicBezTo>
                <a:cubicBezTo>
                  <a:pt x="3436809" y="-20557"/>
                  <a:pt x="3670250" y="-5952"/>
                  <a:pt x="3837940" y="0"/>
                </a:cubicBezTo>
                <a:cubicBezTo>
                  <a:pt x="4005630" y="5952"/>
                  <a:pt x="4238550" y="1051"/>
                  <a:pt x="4431126" y="0"/>
                </a:cubicBezTo>
                <a:cubicBezTo>
                  <a:pt x="4623702" y="-1051"/>
                  <a:pt x="4755970" y="-14596"/>
                  <a:pt x="4967818" y="0"/>
                </a:cubicBezTo>
                <a:cubicBezTo>
                  <a:pt x="5062391" y="174"/>
                  <a:pt x="5142086" y="81421"/>
                  <a:pt x="5143498" y="175680"/>
                </a:cubicBezTo>
                <a:cubicBezTo>
                  <a:pt x="5155889" y="298982"/>
                  <a:pt x="5160127" y="418147"/>
                  <a:pt x="5143498" y="614868"/>
                </a:cubicBezTo>
                <a:lnTo>
                  <a:pt x="5143498" y="614868"/>
                </a:lnTo>
                <a:cubicBezTo>
                  <a:pt x="5131917" y="692425"/>
                  <a:pt x="5149982" y="749244"/>
                  <a:pt x="5143498" y="878383"/>
                </a:cubicBezTo>
                <a:lnTo>
                  <a:pt x="5143498" y="878379"/>
                </a:lnTo>
                <a:cubicBezTo>
                  <a:pt x="5126034" y="984100"/>
                  <a:pt x="5072031" y="1051088"/>
                  <a:pt x="4967818" y="1054059"/>
                </a:cubicBezTo>
                <a:cubicBezTo>
                  <a:pt x="4759837" y="1080711"/>
                  <a:pt x="4482500" y="1071059"/>
                  <a:pt x="4346385" y="1054059"/>
                </a:cubicBezTo>
                <a:cubicBezTo>
                  <a:pt x="4210270" y="1037059"/>
                  <a:pt x="3980685" y="1042440"/>
                  <a:pt x="3837940" y="1054059"/>
                </a:cubicBezTo>
                <a:cubicBezTo>
                  <a:pt x="3695195" y="1065678"/>
                  <a:pt x="3564892" y="1068703"/>
                  <a:pt x="3357742" y="1054059"/>
                </a:cubicBezTo>
                <a:cubicBezTo>
                  <a:pt x="3150592" y="1039415"/>
                  <a:pt x="3077165" y="1046371"/>
                  <a:pt x="2849298" y="1054059"/>
                </a:cubicBezTo>
                <a:cubicBezTo>
                  <a:pt x="2621431" y="1061747"/>
                  <a:pt x="2392470" y="1029153"/>
                  <a:pt x="2143124" y="1054059"/>
                </a:cubicBezTo>
                <a:cubicBezTo>
                  <a:pt x="1924614" y="1051375"/>
                  <a:pt x="1812592" y="1041363"/>
                  <a:pt x="1500187" y="1054059"/>
                </a:cubicBezTo>
                <a:cubicBezTo>
                  <a:pt x="1187782" y="1066755"/>
                  <a:pt x="1018749" y="1023480"/>
                  <a:pt x="857250" y="1054059"/>
                </a:cubicBezTo>
                <a:lnTo>
                  <a:pt x="857250" y="1054059"/>
                </a:lnTo>
                <a:cubicBezTo>
                  <a:pt x="534192" y="1073541"/>
                  <a:pt x="387329" y="1025774"/>
                  <a:pt x="175680" y="1054059"/>
                </a:cubicBezTo>
                <a:cubicBezTo>
                  <a:pt x="75039" y="1072980"/>
                  <a:pt x="9703" y="993857"/>
                  <a:pt x="0" y="878379"/>
                </a:cubicBezTo>
                <a:lnTo>
                  <a:pt x="0" y="878383"/>
                </a:lnTo>
                <a:cubicBezTo>
                  <a:pt x="-257657" y="841305"/>
                  <a:pt x="-302558" y="818402"/>
                  <a:pt x="-578026" y="759270"/>
                </a:cubicBezTo>
                <a:cubicBezTo>
                  <a:pt x="-300883" y="683334"/>
                  <a:pt x="-280073" y="711215"/>
                  <a:pt x="0" y="614868"/>
                </a:cubicBezTo>
                <a:cubicBezTo>
                  <a:pt x="4758" y="488164"/>
                  <a:pt x="7763" y="310656"/>
                  <a:pt x="0" y="175680"/>
                </a:cubicBezTo>
                <a:close/>
              </a:path>
            </a:pathLst>
          </a:custGeom>
          <a:ln w="19050">
            <a:extLst>
              <a:ext uri="{C807C97D-BFC1-408E-A445-0C87EB9F89A2}">
                <ask:lineSketchStyleProps xmlns:ask="http://schemas.microsoft.com/office/drawing/2018/sketchyshapes" xmlns="" sd="2889654367">
                  <a:prstGeom prst="wedgeRoundRectCallout">
                    <a:avLst>
                      <a:gd name="adj1" fmla="val -61238"/>
                      <a:gd name="adj2" fmla="val 22033"/>
                      <a:gd name="adj3" fmla="val 16667"/>
                    </a:avLst>
                  </a:prstGeom>
                  <ask:type>
                    <ask:lineSketchFreehand/>
                  </ask:type>
                </ask:lineSketchStyleProps>
              </a:ext>
            </a:extLst>
          </a:ln>
          <a:effectLst>
            <a:glow rad="228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800" b="1" dirty="0">
                <a:solidFill>
                  <a:prstClr val="black"/>
                </a:solidFill>
                <a:latin typeface="Calibri" panose="020F0502020204030204" pitchFamily="34" charset="0"/>
                <a:cs typeface="Calibri" panose="020F0502020204030204" pitchFamily="34" charset="0"/>
              </a:rPr>
              <a:t>Em hãy nêu các bước trồng cây trong chậu?</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04318161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C292077C-1A2A-4B40-8DB7-FB9EC2E60A88}"/>
              </a:ext>
            </a:extLst>
          </p:cNvPr>
          <p:cNvSpPr/>
          <p:nvPr/>
        </p:nvSpPr>
        <p:spPr>
          <a:xfrm>
            <a:off x="201880" y="237505"/>
            <a:ext cx="11804073" cy="6495803"/>
          </a:xfrm>
          <a:prstGeom prst="roundRect">
            <a:avLst/>
          </a:prstGeom>
          <a:ln w="57150">
            <a:solidFill>
              <a:srgbClr val="92D05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descr="Shape, rectangle&#10;&#10;Description automatically generated">
            <a:extLst>
              <a:ext uri="{FF2B5EF4-FFF2-40B4-BE49-F238E27FC236}">
                <a16:creationId xmlns:a16="http://schemas.microsoft.com/office/drawing/2014/main" xmlns="" id="{7D55178E-5039-4C3C-9946-0FCF93EB59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061" y="666333"/>
            <a:ext cx="6735263" cy="4200953"/>
          </a:xfrm>
          <a:prstGeom prst="rect">
            <a:avLst/>
          </a:prstGeom>
        </p:spPr>
      </p:pic>
      <p:pic>
        <p:nvPicPr>
          <p:cNvPr id="3" name="Picture 7">
            <a:extLst>
              <a:ext uri="{FF2B5EF4-FFF2-40B4-BE49-F238E27FC236}">
                <a16:creationId xmlns:a16="http://schemas.microsoft.com/office/drawing/2014/main" xmlns="" id="{E01AAE7F-E34D-43F9-993F-B303405EC4B6}"/>
              </a:ext>
            </a:extLst>
          </p:cNvPr>
          <p:cNvPicPr>
            <a:picLocks noChangeAspect="1"/>
          </p:cNvPicPr>
          <p:nvPr/>
        </p:nvPicPr>
        <p:blipFill>
          <a:blip r:embed="rId3"/>
          <a:srcRect/>
          <a:stretch>
            <a:fillRect/>
          </a:stretch>
        </p:blipFill>
        <p:spPr>
          <a:xfrm>
            <a:off x="3373120" y="2344023"/>
            <a:ext cx="8818880" cy="4409440"/>
          </a:xfrm>
          <a:prstGeom prst="rect">
            <a:avLst/>
          </a:prstGeom>
        </p:spPr>
      </p:pic>
      <p:pic>
        <p:nvPicPr>
          <p:cNvPr id="4" name="Picture 3">
            <a:extLst>
              <a:ext uri="{FF2B5EF4-FFF2-40B4-BE49-F238E27FC236}">
                <a16:creationId xmlns:a16="http://schemas.microsoft.com/office/drawing/2014/main" xmlns="" id="{F98E9D84-63CF-7BF6-34A7-3833BBE841BF}"/>
              </a:ext>
            </a:extLst>
          </p:cNvPr>
          <p:cNvPicPr>
            <a:picLocks noChangeAspect="1"/>
          </p:cNvPicPr>
          <p:nvPr/>
        </p:nvPicPr>
        <p:blipFill>
          <a:blip r:embed="rId4"/>
          <a:stretch>
            <a:fillRect/>
          </a:stretch>
        </p:blipFill>
        <p:spPr>
          <a:xfrm>
            <a:off x="910700" y="1335295"/>
            <a:ext cx="6236749" cy="2530059"/>
          </a:xfrm>
          <a:prstGeom prst="rect">
            <a:avLst/>
          </a:prstGeom>
        </p:spPr>
      </p:pic>
    </p:spTree>
    <p:extLst>
      <p:ext uri="{BB962C8B-B14F-4D97-AF65-F5344CB8AC3E}">
        <p14:creationId xmlns:p14="http://schemas.microsoft.com/office/powerpoint/2010/main" val="82627296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548442A-7AF3-79AA-70CA-E98E257757BD}"/>
              </a:ext>
            </a:extLst>
          </p:cNvPr>
          <p:cNvSpPr txBox="1"/>
          <p:nvPr/>
        </p:nvSpPr>
        <p:spPr>
          <a:xfrm>
            <a:off x="2828925" y="733910"/>
            <a:ext cx="6858000" cy="2123658"/>
          </a:xfrm>
          <a:prstGeom prst="rect">
            <a:avLst/>
          </a:prstGeom>
          <a:noFill/>
        </p:spPr>
        <p:txBody>
          <a:bodyPr wrap="square" rtlCol="0">
            <a:spAutoFit/>
          </a:bodyPr>
          <a:lstStyle/>
          <a:p>
            <a:pPr lvl="0" algn="ctr">
              <a:defRPr/>
            </a:pPr>
            <a:r>
              <a:rPr lang="en-US" sz="4400" b="1" dirty="0" err="1">
                <a:solidFill>
                  <a:srgbClr val="002060"/>
                </a:solidFill>
              </a:rPr>
              <a:t>Hoạt</a:t>
            </a:r>
            <a:r>
              <a:rPr lang="en-US" sz="4400" b="1" dirty="0">
                <a:solidFill>
                  <a:srgbClr val="002060"/>
                </a:solidFill>
              </a:rPr>
              <a:t> </a:t>
            </a:r>
            <a:r>
              <a:rPr lang="en-US" sz="4400" b="1" dirty="0" err="1">
                <a:solidFill>
                  <a:srgbClr val="002060"/>
                </a:solidFill>
              </a:rPr>
              <a:t>động</a:t>
            </a:r>
            <a:r>
              <a:rPr lang="en-US" sz="4400" b="1" dirty="0">
                <a:solidFill>
                  <a:srgbClr val="002060"/>
                </a:solidFill>
              </a:rPr>
              <a:t> 1: </a:t>
            </a:r>
            <a:r>
              <a:rPr lang="en-US" sz="4400" b="1" dirty="0" err="1">
                <a:solidFill>
                  <a:srgbClr val="002060"/>
                </a:solidFill>
              </a:rPr>
              <a:t>Tìm</a:t>
            </a:r>
            <a:r>
              <a:rPr lang="en-US" sz="4400" b="1" dirty="0">
                <a:solidFill>
                  <a:srgbClr val="002060"/>
                </a:solidFill>
              </a:rPr>
              <a:t> </a:t>
            </a:r>
            <a:r>
              <a:rPr lang="en-US" sz="4400" b="1" dirty="0" err="1">
                <a:solidFill>
                  <a:srgbClr val="002060"/>
                </a:solidFill>
              </a:rPr>
              <a:t>hiểu</a:t>
            </a:r>
            <a:r>
              <a:rPr lang="en-US" sz="4400" b="1" dirty="0">
                <a:solidFill>
                  <a:srgbClr val="002060"/>
                </a:solidFill>
              </a:rPr>
              <a:t> </a:t>
            </a:r>
            <a:r>
              <a:rPr lang="en-US" sz="4400" b="1" dirty="0" err="1">
                <a:solidFill>
                  <a:srgbClr val="002060"/>
                </a:solidFill>
              </a:rPr>
              <a:t>các</a:t>
            </a:r>
            <a:r>
              <a:rPr lang="en-US" sz="4400" b="1" dirty="0">
                <a:solidFill>
                  <a:srgbClr val="002060"/>
                </a:solidFill>
              </a:rPr>
              <a:t> </a:t>
            </a:r>
            <a:r>
              <a:rPr lang="en-US" sz="4400" b="1" dirty="0" err="1">
                <a:solidFill>
                  <a:srgbClr val="002060"/>
                </a:solidFill>
              </a:rPr>
              <a:t>vật</a:t>
            </a:r>
            <a:r>
              <a:rPr lang="en-US" sz="4400" b="1" dirty="0">
                <a:solidFill>
                  <a:srgbClr val="002060"/>
                </a:solidFill>
              </a:rPr>
              <a:t> </a:t>
            </a:r>
            <a:r>
              <a:rPr lang="en-US" sz="4400" b="1" dirty="0" err="1">
                <a:solidFill>
                  <a:srgbClr val="002060"/>
                </a:solidFill>
              </a:rPr>
              <a:t>liệu</a:t>
            </a:r>
            <a:r>
              <a:rPr lang="en-US" sz="4400" b="1" dirty="0">
                <a:solidFill>
                  <a:srgbClr val="002060"/>
                </a:solidFill>
              </a:rPr>
              <a:t>, </a:t>
            </a:r>
            <a:r>
              <a:rPr lang="en-US" sz="4400" b="1" dirty="0" err="1">
                <a:solidFill>
                  <a:srgbClr val="002060"/>
                </a:solidFill>
              </a:rPr>
              <a:t>vật</a:t>
            </a:r>
            <a:r>
              <a:rPr lang="en-US" sz="4400" b="1" dirty="0">
                <a:solidFill>
                  <a:srgbClr val="002060"/>
                </a:solidFill>
              </a:rPr>
              <a:t> </a:t>
            </a:r>
            <a:r>
              <a:rPr lang="en-US" sz="4400" b="1" dirty="0" err="1">
                <a:solidFill>
                  <a:srgbClr val="002060"/>
                </a:solidFill>
              </a:rPr>
              <a:t>dụng</a:t>
            </a:r>
            <a:r>
              <a:rPr lang="en-US" sz="4400" b="1" dirty="0">
                <a:solidFill>
                  <a:srgbClr val="002060"/>
                </a:solidFill>
              </a:rPr>
              <a:t>, </a:t>
            </a:r>
            <a:r>
              <a:rPr lang="en-US" sz="4400" b="1" dirty="0" err="1">
                <a:solidFill>
                  <a:srgbClr val="002060"/>
                </a:solidFill>
              </a:rPr>
              <a:t>dụng</a:t>
            </a:r>
            <a:r>
              <a:rPr lang="en-US" sz="4400" b="1" dirty="0">
                <a:solidFill>
                  <a:srgbClr val="002060"/>
                </a:solidFill>
              </a:rPr>
              <a:t> </a:t>
            </a:r>
            <a:r>
              <a:rPr lang="en-US" sz="4400" b="1" dirty="0" err="1">
                <a:solidFill>
                  <a:srgbClr val="002060"/>
                </a:solidFill>
              </a:rPr>
              <a:t>cụ</a:t>
            </a:r>
            <a:r>
              <a:rPr lang="en-US" sz="4400" b="1" dirty="0">
                <a:solidFill>
                  <a:srgbClr val="002060"/>
                </a:solidFill>
              </a:rPr>
              <a:t> </a:t>
            </a:r>
            <a:r>
              <a:rPr lang="en-US" sz="4400" b="1" dirty="0" err="1">
                <a:solidFill>
                  <a:srgbClr val="002060"/>
                </a:solidFill>
              </a:rPr>
              <a:t>để</a:t>
            </a:r>
            <a:r>
              <a:rPr lang="en-US" sz="4400" b="1" dirty="0">
                <a:solidFill>
                  <a:srgbClr val="002060"/>
                </a:solidFill>
              </a:rPr>
              <a:t> </a:t>
            </a:r>
            <a:r>
              <a:rPr lang="en-US" sz="4400" b="1" dirty="0" err="1">
                <a:solidFill>
                  <a:srgbClr val="002060"/>
                </a:solidFill>
              </a:rPr>
              <a:t>trồng</a:t>
            </a:r>
            <a:r>
              <a:rPr lang="en-US" sz="4400" b="1" dirty="0">
                <a:solidFill>
                  <a:srgbClr val="002060"/>
                </a:solidFill>
              </a:rPr>
              <a:t> </a:t>
            </a:r>
            <a:r>
              <a:rPr lang="en-US" sz="4400" b="1" dirty="0" err="1">
                <a:solidFill>
                  <a:srgbClr val="002060"/>
                </a:solidFill>
              </a:rPr>
              <a:t>cây</a:t>
            </a:r>
            <a:r>
              <a:rPr lang="en-US" sz="4400" b="1" dirty="0">
                <a:solidFill>
                  <a:srgbClr val="002060"/>
                </a:solidFill>
              </a:rPr>
              <a:t> </a:t>
            </a:r>
            <a:r>
              <a:rPr lang="en-US" sz="4400" b="1" dirty="0" err="1">
                <a:solidFill>
                  <a:srgbClr val="002060"/>
                </a:solidFill>
              </a:rPr>
              <a:t>hoa</a:t>
            </a:r>
            <a:r>
              <a:rPr lang="en-US" sz="4400" b="1" dirty="0">
                <a:solidFill>
                  <a:srgbClr val="002060"/>
                </a:solidFill>
              </a:rPr>
              <a:t> </a:t>
            </a:r>
            <a:r>
              <a:rPr lang="en-US" sz="4400" b="1" dirty="0" err="1">
                <a:solidFill>
                  <a:srgbClr val="002060"/>
                </a:solidFill>
              </a:rPr>
              <a:t>trong</a:t>
            </a:r>
            <a:r>
              <a:rPr lang="en-US" sz="4400" b="1" dirty="0">
                <a:solidFill>
                  <a:srgbClr val="002060"/>
                </a:solidFill>
              </a:rPr>
              <a:t> </a:t>
            </a:r>
            <a:r>
              <a:rPr lang="en-US" sz="4400" b="1" dirty="0" err="1">
                <a:solidFill>
                  <a:srgbClr val="002060"/>
                </a:solidFill>
              </a:rPr>
              <a:t>chậu</a:t>
            </a:r>
            <a:endParaRPr kumimoji="0" lang="en-US" sz="4400" b="1" i="0" u="none" strike="noStrike" kern="1200" cap="none" spc="0" normalizeH="0" baseline="0" noProof="0" dirty="0">
              <a:ln>
                <a:noFill/>
              </a:ln>
              <a:solidFill>
                <a:srgbClr val="002060"/>
              </a:solidFill>
              <a:effectLst/>
              <a:uLnTx/>
              <a:uFillTx/>
            </a:endParaRPr>
          </a:p>
        </p:txBody>
      </p:sp>
    </p:spTree>
    <p:extLst>
      <p:ext uri="{BB962C8B-B14F-4D97-AF65-F5344CB8AC3E}">
        <p14:creationId xmlns:p14="http://schemas.microsoft.com/office/powerpoint/2010/main" val="129566601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400000"/>
                    </a14:imgEffect>
                  </a14:imgLayer>
                </a14:imgProps>
              </a:ext>
            </a:extLst>
          </a:blip>
          <a:srcRect/>
          <a:stretch>
            <a:fillRect l="-11000" r="-1000"/>
          </a:stretch>
        </a:blipFill>
        <a:effectLst/>
      </p:bgPr>
    </p:bg>
    <p:spTree>
      <p:nvGrpSpPr>
        <p:cNvPr id="1" name=""/>
        <p:cNvGrpSpPr/>
        <p:nvPr/>
      </p:nvGrpSpPr>
      <p:grpSpPr>
        <a:xfrm>
          <a:off x="0" y="0"/>
          <a:ext cx="0" cy="0"/>
          <a:chOff x="0" y="0"/>
          <a:chExt cx="0" cy="0"/>
        </a:xfrm>
      </p:grpSpPr>
      <p:pic>
        <p:nvPicPr>
          <p:cNvPr id="6" name="Picture 5" descr="Logo&#10;&#10;Description automatically generated with medium confidence">
            <a:extLst>
              <a:ext uri="{FF2B5EF4-FFF2-40B4-BE49-F238E27FC236}">
                <a16:creationId xmlns:a16="http://schemas.microsoft.com/office/drawing/2014/main" xmlns="" id="{B792FF5E-599E-6BCE-A43B-2BDE438B24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07049" y="3886200"/>
            <a:ext cx="3477938" cy="2971800"/>
          </a:xfrm>
          <a:prstGeom prst="rect">
            <a:avLst/>
          </a:prstGeom>
        </p:spPr>
      </p:pic>
      <p:sp>
        <p:nvSpPr>
          <p:cNvPr id="2" name="Rectangle: Rounded Corners 1">
            <a:extLst>
              <a:ext uri="{FF2B5EF4-FFF2-40B4-BE49-F238E27FC236}">
                <a16:creationId xmlns:a16="http://schemas.microsoft.com/office/drawing/2014/main" xmlns="" id="{2D11A73C-F37A-5868-2BBC-614F6C44845A}"/>
              </a:ext>
            </a:extLst>
          </p:cNvPr>
          <p:cNvSpPr/>
          <p:nvPr/>
        </p:nvSpPr>
        <p:spPr>
          <a:xfrm>
            <a:off x="237506" y="237506"/>
            <a:ext cx="11732821" cy="6436426"/>
          </a:xfrm>
          <a:prstGeom prst="roundRect">
            <a:avLst/>
          </a:prstGeom>
          <a:ln w="57150">
            <a:solidFill>
              <a:srgbClr val="92D05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xmlns="" id="{E8555DD8-A81C-49E0-B753-4FF8BC3F9A7E}"/>
              </a:ext>
            </a:extLst>
          </p:cNvPr>
          <p:cNvPicPr>
            <a:picLocks noChangeAspect="1"/>
          </p:cNvPicPr>
          <p:nvPr/>
        </p:nvPicPr>
        <p:blipFill>
          <a:blip r:embed="rId6"/>
          <a:stretch>
            <a:fillRect/>
          </a:stretch>
        </p:blipFill>
        <p:spPr>
          <a:xfrm>
            <a:off x="344385" y="237506"/>
            <a:ext cx="771896" cy="870138"/>
          </a:xfrm>
          <a:prstGeom prst="rect">
            <a:avLst/>
          </a:prstGeom>
        </p:spPr>
      </p:pic>
      <p:sp>
        <p:nvSpPr>
          <p:cNvPr id="7" name="TextBox 6">
            <a:extLst>
              <a:ext uri="{FF2B5EF4-FFF2-40B4-BE49-F238E27FC236}">
                <a16:creationId xmlns:a16="http://schemas.microsoft.com/office/drawing/2014/main" xmlns="" id="{D273EA9F-2A6B-4233-9827-45CC07F50CAF}"/>
              </a:ext>
            </a:extLst>
          </p:cNvPr>
          <p:cNvSpPr txBox="1"/>
          <p:nvPr/>
        </p:nvSpPr>
        <p:spPr>
          <a:xfrm>
            <a:off x="1223160" y="368135"/>
            <a:ext cx="10355283" cy="830997"/>
          </a:xfrm>
          <a:prstGeom prst="rect">
            <a:avLst/>
          </a:prstGeom>
          <a:noFill/>
        </p:spPr>
        <p:txBody>
          <a:bodyPr wrap="square" rtlCol="0">
            <a:spAutoFit/>
          </a:bodyPr>
          <a:lstStyle/>
          <a:p>
            <a:pPr lvl="0"/>
            <a:r>
              <a:rPr lang="en-US" sz="2400" b="1" dirty="0">
                <a:solidFill>
                  <a:prstClr val="black"/>
                </a:solidFill>
                <a:latin typeface="Arial" panose="020B0604020202020204" pitchFamily="34" charset="0"/>
              </a:rPr>
              <a:t>Quan </a:t>
            </a:r>
            <a:r>
              <a:rPr lang="en-US" sz="2400" b="1" dirty="0" err="1">
                <a:solidFill>
                  <a:prstClr val="black"/>
                </a:solidFill>
                <a:latin typeface="Arial" panose="020B0604020202020204" pitchFamily="34" charset="0"/>
              </a:rPr>
              <a:t>sát</a:t>
            </a:r>
            <a:r>
              <a:rPr lang="en-US" sz="2400" b="1" dirty="0">
                <a:solidFill>
                  <a:prstClr val="black"/>
                </a:solidFill>
                <a:latin typeface="Arial" panose="020B0604020202020204" pitchFamily="34" charset="0"/>
              </a:rPr>
              <a:t> </a:t>
            </a:r>
            <a:r>
              <a:rPr lang="en-US" sz="2400" b="1" dirty="0" err="1">
                <a:solidFill>
                  <a:prstClr val="black"/>
                </a:solidFill>
                <a:latin typeface="Arial" panose="020B0604020202020204" pitchFamily="34" charset="0"/>
              </a:rPr>
              <a:t>tranh</a:t>
            </a:r>
            <a:r>
              <a:rPr lang="en-US" sz="2400" b="1" dirty="0">
                <a:solidFill>
                  <a:prstClr val="black"/>
                </a:solidFill>
                <a:latin typeface="Arial" panose="020B0604020202020204" pitchFamily="34" charset="0"/>
              </a:rPr>
              <a:t> </a:t>
            </a:r>
            <a:r>
              <a:rPr lang="en-US" sz="2400" b="1" dirty="0" err="1">
                <a:solidFill>
                  <a:prstClr val="black"/>
                </a:solidFill>
                <a:latin typeface="Arial" panose="020B0604020202020204" pitchFamily="34" charset="0"/>
              </a:rPr>
              <a:t>và</a:t>
            </a:r>
            <a:r>
              <a:rPr lang="en-US" sz="2400" b="1" dirty="0">
                <a:solidFill>
                  <a:prstClr val="black"/>
                </a:solidFill>
                <a:latin typeface="Arial" panose="020B0604020202020204" pitchFamily="34" charset="0"/>
              </a:rPr>
              <a:t> </a:t>
            </a:r>
            <a:r>
              <a:rPr lang="en-US" sz="2400" b="1" dirty="0" err="1">
                <a:solidFill>
                  <a:prstClr val="black"/>
                </a:solidFill>
                <a:latin typeface="Arial" panose="020B0604020202020204" pitchFamily="34" charset="0"/>
              </a:rPr>
              <a:t>kể</a:t>
            </a:r>
            <a:r>
              <a:rPr lang="en-US" sz="2400" b="1" dirty="0">
                <a:solidFill>
                  <a:prstClr val="black"/>
                </a:solidFill>
                <a:latin typeface="Arial" panose="020B0604020202020204" pitchFamily="34" charset="0"/>
              </a:rPr>
              <a:t> </a:t>
            </a:r>
            <a:r>
              <a:rPr lang="en-US" sz="2400" b="1" dirty="0" err="1">
                <a:solidFill>
                  <a:prstClr val="black"/>
                </a:solidFill>
                <a:latin typeface="Arial" panose="020B0604020202020204" pitchFamily="34" charset="0"/>
              </a:rPr>
              <a:t>tên</a:t>
            </a:r>
            <a:r>
              <a:rPr lang="en-US" sz="2400" b="1" dirty="0">
                <a:solidFill>
                  <a:prstClr val="black"/>
                </a:solidFill>
                <a:latin typeface="Arial" panose="020B0604020202020204" pitchFamily="34" charset="0"/>
              </a:rPr>
              <a:t> </a:t>
            </a:r>
            <a:r>
              <a:rPr lang="en-US" sz="2400" b="1" dirty="0" err="1">
                <a:solidFill>
                  <a:prstClr val="black"/>
                </a:solidFill>
                <a:latin typeface="Arial" panose="020B0604020202020204" pitchFamily="34" charset="0"/>
              </a:rPr>
              <a:t>các</a:t>
            </a:r>
            <a:r>
              <a:rPr lang="en-US" sz="2400" b="1" dirty="0">
                <a:solidFill>
                  <a:prstClr val="black"/>
                </a:solidFill>
                <a:latin typeface="Arial" panose="020B0604020202020204" pitchFamily="34" charset="0"/>
              </a:rPr>
              <a:t> </a:t>
            </a:r>
            <a:r>
              <a:rPr lang="en-US" sz="2400" b="1" dirty="0" err="1">
                <a:solidFill>
                  <a:prstClr val="black"/>
                </a:solidFill>
                <a:latin typeface="Arial" panose="020B0604020202020204" pitchFamily="34" charset="0"/>
              </a:rPr>
              <a:t>vật</a:t>
            </a:r>
            <a:r>
              <a:rPr lang="en-US" sz="2400" b="1" dirty="0">
                <a:solidFill>
                  <a:prstClr val="black"/>
                </a:solidFill>
                <a:latin typeface="Arial" panose="020B0604020202020204" pitchFamily="34" charset="0"/>
              </a:rPr>
              <a:t> </a:t>
            </a:r>
            <a:r>
              <a:rPr lang="en-US" sz="2400" b="1" dirty="0" err="1">
                <a:solidFill>
                  <a:prstClr val="black"/>
                </a:solidFill>
                <a:latin typeface="Arial" panose="020B0604020202020204" pitchFamily="34" charset="0"/>
              </a:rPr>
              <a:t>liệu</a:t>
            </a:r>
            <a:r>
              <a:rPr lang="en-US" sz="2400" b="1" dirty="0">
                <a:solidFill>
                  <a:prstClr val="black"/>
                </a:solidFill>
                <a:latin typeface="Arial" panose="020B0604020202020204" pitchFamily="34" charset="0"/>
              </a:rPr>
              <a:t>, </a:t>
            </a:r>
            <a:r>
              <a:rPr lang="en-US" sz="2400" b="1" dirty="0" err="1">
                <a:solidFill>
                  <a:prstClr val="black"/>
                </a:solidFill>
                <a:latin typeface="Arial" panose="020B0604020202020204" pitchFamily="34" charset="0"/>
              </a:rPr>
              <a:t>vật</a:t>
            </a:r>
            <a:r>
              <a:rPr lang="en-US" sz="2400" b="1" dirty="0">
                <a:solidFill>
                  <a:prstClr val="black"/>
                </a:solidFill>
                <a:latin typeface="Arial" panose="020B0604020202020204" pitchFamily="34" charset="0"/>
              </a:rPr>
              <a:t> </a:t>
            </a:r>
            <a:r>
              <a:rPr lang="en-US" sz="2400" b="1" dirty="0" err="1">
                <a:solidFill>
                  <a:prstClr val="black"/>
                </a:solidFill>
                <a:latin typeface="Arial" panose="020B0604020202020204" pitchFamily="34" charset="0"/>
              </a:rPr>
              <a:t>dụng</a:t>
            </a:r>
            <a:r>
              <a:rPr lang="en-US" sz="2400" b="1" dirty="0">
                <a:solidFill>
                  <a:prstClr val="black"/>
                </a:solidFill>
                <a:latin typeface="Arial" panose="020B0604020202020204" pitchFamily="34" charset="0"/>
              </a:rPr>
              <a:t> </a:t>
            </a:r>
            <a:r>
              <a:rPr lang="en-US" sz="2400" b="1" dirty="0" err="1">
                <a:solidFill>
                  <a:prstClr val="black"/>
                </a:solidFill>
                <a:latin typeface="Arial" panose="020B0604020202020204" pitchFamily="34" charset="0"/>
              </a:rPr>
              <a:t>và</a:t>
            </a:r>
            <a:r>
              <a:rPr lang="en-US" sz="2400" b="1" dirty="0">
                <a:solidFill>
                  <a:prstClr val="black"/>
                </a:solidFill>
                <a:latin typeface="Arial" panose="020B0604020202020204" pitchFamily="34" charset="0"/>
              </a:rPr>
              <a:t> </a:t>
            </a:r>
            <a:r>
              <a:rPr lang="en-US" sz="2400" b="1" dirty="0" err="1">
                <a:solidFill>
                  <a:prstClr val="black"/>
                </a:solidFill>
                <a:latin typeface="Arial" panose="020B0604020202020204" pitchFamily="34" charset="0"/>
              </a:rPr>
              <a:t>dụng</a:t>
            </a:r>
            <a:r>
              <a:rPr lang="en-US" sz="2400" b="1" dirty="0">
                <a:solidFill>
                  <a:prstClr val="black"/>
                </a:solidFill>
                <a:latin typeface="Arial" panose="020B0604020202020204" pitchFamily="34" charset="0"/>
              </a:rPr>
              <a:t> </a:t>
            </a:r>
            <a:r>
              <a:rPr lang="en-US" sz="2400" b="1" dirty="0" err="1">
                <a:solidFill>
                  <a:prstClr val="black"/>
                </a:solidFill>
                <a:latin typeface="Arial" panose="020B0604020202020204" pitchFamily="34" charset="0"/>
              </a:rPr>
              <a:t>cụ</a:t>
            </a:r>
            <a:r>
              <a:rPr lang="en-US" sz="2400" b="1" dirty="0">
                <a:solidFill>
                  <a:prstClr val="black"/>
                </a:solidFill>
                <a:latin typeface="Arial" panose="020B0604020202020204" pitchFamily="34" charset="0"/>
              </a:rPr>
              <a:t> </a:t>
            </a:r>
            <a:r>
              <a:rPr lang="en-US" sz="2400" b="1" dirty="0" err="1">
                <a:solidFill>
                  <a:prstClr val="black"/>
                </a:solidFill>
                <a:latin typeface="Arial" panose="020B0604020202020204" pitchFamily="34" charset="0"/>
              </a:rPr>
              <a:t>cần</a:t>
            </a:r>
            <a:r>
              <a:rPr lang="en-US" sz="2400" b="1" dirty="0">
                <a:solidFill>
                  <a:prstClr val="black"/>
                </a:solidFill>
                <a:latin typeface="Arial" panose="020B0604020202020204" pitchFamily="34" charset="0"/>
              </a:rPr>
              <a:t> </a:t>
            </a:r>
            <a:r>
              <a:rPr lang="en-US" sz="2400" b="1" dirty="0" err="1">
                <a:solidFill>
                  <a:prstClr val="black"/>
                </a:solidFill>
                <a:latin typeface="Arial" panose="020B0604020202020204" pitchFamily="34" charset="0"/>
              </a:rPr>
              <a:t>thiết</a:t>
            </a:r>
            <a:r>
              <a:rPr lang="en-US" sz="2400" b="1" dirty="0">
                <a:solidFill>
                  <a:prstClr val="black"/>
                </a:solidFill>
                <a:latin typeface="Arial" panose="020B0604020202020204" pitchFamily="34" charset="0"/>
              </a:rPr>
              <a:t> </a:t>
            </a:r>
            <a:r>
              <a:rPr lang="en-US" sz="2400" b="1" dirty="0" err="1">
                <a:solidFill>
                  <a:prstClr val="black"/>
                </a:solidFill>
                <a:latin typeface="Arial" panose="020B0604020202020204" pitchFamily="34" charset="0"/>
              </a:rPr>
              <a:t>để</a:t>
            </a:r>
            <a:r>
              <a:rPr lang="en-US" sz="2400" b="1" dirty="0">
                <a:solidFill>
                  <a:prstClr val="black"/>
                </a:solidFill>
                <a:latin typeface="Arial" panose="020B0604020202020204" pitchFamily="34" charset="0"/>
              </a:rPr>
              <a:t> </a:t>
            </a:r>
            <a:r>
              <a:rPr lang="en-US" sz="2400" b="1" dirty="0" err="1">
                <a:solidFill>
                  <a:prstClr val="black"/>
                </a:solidFill>
                <a:latin typeface="Arial" panose="020B0604020202020204" pitchFamily="34" charset="0"/>
              </a:rPr>
              <a:t>trồng</a:t>
            </a:r>
            <a:r>
              <a:rPr lang="en-US" sz="2400" b="1" dirty="0">
                <a:solidFill>
                  <a:prstClr val="black"/>
                </a:solidFill>
                <a:latin typeface="Arial" panose="020B0604020202020204" pitchFamily="34" charset="0"/>
              </a:rPr>
              <a:t> </a:t>
            </a:r>
            <a:r>
              <a:rPr lang="en-US" sz="2400" b="1" dirty="0" err="1">
                <a:solidFill>
                  <a:prstClr val="black"/>
                </a:solidFill>
                <a:latin typeface="Arial" panose="020B0604020202020204" pitchFamily="34" charset="0"/>
              </a:rPr>
              <a:t>hoa</a:t>
            </a:r>
            <a:r>
              <a:rPr lang="en-US" sz="2400" b="1" dirty="0">
                <a:solidFill>
                  <a:prstClr val="black"/>
                </a:solidFill>
                <a:latin typeface="Arial" panose="020B0604020202020204" pitchFamily="34" charset="0"/>
              </a:rPr>
              <a:t>, </a:t>
            </a:r>
            <a:r>
              <a:rPr lang="en-US" sz="2400" b="1" dirty="0" err="1">
                <a:solidFill>
                  <a:prstClr val="black"/>
                </a:solidFill>
                <a:latin typeface="Arial" panose="020B0604020202020204" pitchFamily="34" charset="0"/>
              </a:rPr>
              <a:t>cây</a:t>
            </a:r>
            <a:r>
              <a:rPr lang="en-US" sz="2400" b="1" dirty="0">
                <a:solidFill>
                  <a:prstClr val="black"/>
                </a:solidFill>
                <a:latin typeface="Arial" panose="020B0604020202020204" pitchFamily="34" charset="0"/>
              </a:rPr>
              <a:t> </a:t>
            </a:r>
            <a:r>
              <a:rPr lang="en-US" sz="2400" b="1" dirty="0" err="1">
                <a:solidFill>
                  <a:prstClr val="black"/>
                </a:solidFill>
                <a:latin typeface="Arial" panose="020B0604020202020204" pitchFamily="34" charset="0"/>
              </a:rPr>
              <a:t>cảnh</a:t>
            </a:r>
            <a:r>
              <a:rPr lang="en-US" sz="2400" b="1" dirty="0">
                <a:solidFill>
                  <a:prstClr val="black"/>
                </a:solidFill>
                <a:latin typeface="Arial" panose="020B0604020202020204" pitchFamily="34" charset="0"/>
              </a:rPr>
              <a:t> </a:t>
            </a:r>
            <a:r>
              <a:rPr lang="en-US" sz="2400" b="1" dirty="0" err="1">
                <a:solidFill>
                  <a:prstClr val="black"/>
                </a:solidFill>
                <a:latin typeface="Arial" panose="020B0604020202020204" pitchFamily="34" charset="0"/>
              </a:rPr>
              <a:t>trong</a:t>
            </a:r>
            <a:r>
              <a:rPr lang="en-US" sz="2400" b="1" dirty="0">
                <a:solidFill>
                  <a:prstClr val="black"/>
                </a:solidFill>
                <a:latin typeface="Arial" panose="020B0604020202020204" pitchFamily="34" charset="0"/>
              </a:rPr>
              <a:t> </a:t>
            </a:r>
            <a:r>
              <a:rPr lang="en-US" sz="2400" b="1" dirty="0" err="1">
                <a:solidFill>
                  <a:prstClr val="black"/>
                </a:solidFill>
                <a:latin typeface="Arial" panose="020B0604020202020204" pitchFamily="34" charset="0"/>
              </a:rPr>
              <a:t>chậu</a:t>
            </a:r>
            <a:r>
              <a:rPr lang="en-US" sz="2400" b="1" dirty="0">
                <a:solidFill>
                  <a:prstClr val="black"/>
                </a:solidFill>
                <a:latin typeface="Arial" panose="020B0604020202020204" pitchFamily="34" charset="0"/>
              </a:rPr>
              <a:t>.</a:t>
            </a:r>
          </a:p>
        </p:txBody>
      </p:sp>
      <p:pic>
        <p:nvPicPr>
          <p:cNvPr id="16" name="Picture 15">
            <a:extLst>
              <a:ext uri="{FF2B5EF4-FFF2-40B4-BE49-F238E27FC236}">
                <a16:creationId xmlns:a16="http://schemas.microsoft.com/office/drawing/2014/main" xmlns="" id="{00F9976F-061A-4C34-8BFA-BF213478902A}"/>
              </a:ext>
            </a:extLst>
          </p:cNvPr>
          <p:cNvPicPr>
            <a:picLocks noChangeAspect="1"/>
          </p:cNvPicPr>
          <p:nvPr/>
        </p:nvPicPr>
        <p:blipFill>
          <a:blip r:embed="rId7"/>
          <a:stretch>
            <a:fillRect/>
          </a:stretch>
        </p:blipFill>
        <p:spPr>
          <a:xfrm>
            <a:off x="2047875" y="2224087"/>
            <a:ext cx="8477128" cy="3043238"/>
          </a:xfrm>
          <a:prstGeom prst="rect">
            <a:avLst/>
          </a:prstGeom>
        </p:spPr>
      </p:pic>
      <p:sp>
        <p:nvSpPr>
          <p:cNvPr id="17" name="Rectangle: Rounded Corners 16">
            <a:extLst>
              <a:ext uri="{FF2B5EF4-FFF2-40B4-BE49-F238E27FC236}">
                <a16:creationId xmlns:a16="http://schemas.microsoft.com/office/drawing/2014/main" xmlns="" id="{FEE5AF1B-C9C2-A256-8116-DCB7F9CE82EB}"/>
              </a:ext>
            </a:extLst>
          </p:cNvPr>
          <p:cNvSpPr/>
          <p:nvPr/>
        </p:nvSpPr>
        <p:spPr>
          <a:xfrm>
            <a:off x="1357165" y="4772025"/>
            <a:ext cx="2033735" cy="612838"/>
          </a:xfrm>
          <a:prstGeom prst="roundRect">
            <a:avLst/>
          </a:prstGeom>
          <a:solidFill>
            <a:schemeClr val="accent4">
              <a:lumMod val="40000"/>
              <a:lumOff val="60000"/>
            </a:schemeClr>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Cây</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giống</a:t>
            </a:r>
            <a:endPar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18" name="Rectangle: Rounded Corners 17">
            <a:extLst>
              <a:ext uri="{FF2B5EF4-FFF2-40B4-BE49-F238E27FC236}">
                <a16:creationId xmlns:a16="http://schemas.microsoft.com/office/drawing/2014/main" xmlns="" id="{DF84A6DD-EA3D-A5C2-29CE-62891662A046}"/>
              </a:ext>
            </a:extLst>
          </p:cNvPr>
          <p:cNvSpPr/>
          <p:nvPr/>
        </p:nvSpPr>
        <p:spPr>
          <a:xfrm>
            <a:off x="8058150" y="2381250"/>
            <a:ext cx="1114425" cy="612838"/>
          </a:xfrm>
          <a:prstGeom prst="roundRect">
            <a:avLst/>
          </a:prstGeom>
          <a:solidFill>
            <a:schemeClr val="accent4">
              <a:lumMod val="40000"/>
              <a:lumOff val="60000"/>
            </a:schemeClr>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Chậu</a:t>
            </a:r>
            <a:endPar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19" name="Rectangle: Rounded Corners 18">
            <a:extLst>
              <a:ext uri="{FF2B5EF4-FFF2-40B4-BE49-F238E27FC236}">
                <a16:creationId xmlns:a16="http://schemas.microsoft.com/office/drawing/2014/main" xmlns="" id="{A91299C2-41AF-CD74-B8CB-1B3D30AB8379}"/>
              </a:ext>
            </a:extLst>
          </p:cNvPr>
          <p:cNvSpPr/>
          <p:nvPr/>
        </p:nvSpPr>
        <p:spPr>
          <a:xfrm>
            <a:off x="8372476" y="4752975"/>
            <a:ext cx="1466850" cy="612838"/>
          </a:xfrm>
          <a:prstGeom prst="roundRect">
            <a:avLst/>
          </a:prstGeom>
          <a:solidFill>
            <a:schemeClr val="accent4">
              <a:lumMod val="40000"/>
              <a:lumOff val="60000"/>
            </a:schemeClr>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Giá</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thể</a:t>
            </a:r>
            <a:endPar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4" name="Rectangle: Rounded Corners 3">
            <a:extLst>
              <a:ext uri="{FF2B5EF4-FFF2-40B4-BE49-F238E27FC236}">
                <a16:creationId xmlns:a16="http://schemas.microsoft.com/office/drawing/2014/main" xmlns="" id="{6D82DD9D-24A1-BAE8-AC18-5D9EF45457A8}"/>
              </a:ext>
            </a:extLst>
          </p:cNvPr>
          <p:cNvSpPr/>
          <p:nvPr/>
        </p:nvSpPr>
        <p:spPr>
          <a:xfrm>
            <a:off x="1771651" y="2105025"/>
            <a:ext cx="3371850" cy="612838"/>
          </a:xfrm>
          <a:prstGeom prst="roundRect">
            <a:avLst/>
          </a:prstGeom>
          <a:solidFill>
            <a:schemeClr val="accent4">
              <a:lumMod val="40000"/>
              <a:lumOff val="60000"/>
            </a:schemeClr>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Găng</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tay</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làm</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vườn</a:t>
            </a:r>
            <a:endPar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8" name="Rectangle: Rounded Corners 7">
            <a:extLst>
              <a:ext uri="{FF2B5EF4-FFF2-40B4-BE49-F238E27FC236}">
                <a16:creationId xmlns:a16="http://schemas.microsoft.com/office/drawing/2014/main" xmlns="" id="{E0216BA7-883C-DF77-1D01-996BDAEF7C58}"/>
              </a:ext>
            </a:extLst>
          </p:cNvPr>
          <p:cNvSpPr/>
          <p:nvPr/>
        </p:nvSpPr>
        <p:spPr>
          <a:xfrm>
            <a:off x="4267201" y="4619625"/>
            <a:ext cx="2800349" cy="612838"/>
          </a:xfrm>
          <a:prstGeom prst="roundRect">
            <a:avLst/>
          </a:prstGeom>
          <a:solidFill>
            <a:schemeClr val="accent4">
              <a:lumMod val="40000"/>
              <a:lumOff val="60000"/>
            </a:schemeClr>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Bình</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tưới</a:t>
            </a:r>
            <a:r>
              <a:rPr kumimoji="0" lang="en-US" sz="2800" b="0"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nước</a:t>
            </a:r>
            <a:endPar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10" name="Rectangle: Rounded Corners 9">
            <a:extLst>
              <a:ext uri="{FF2B5EF4-FFF2-40B4-BE49-F238E27FC236}">
                <a16:creationId xmlns:a16="http://schemas.microsoft.com/office/drawing/2014/main" xmlns="" id="{E155CCE9-A875-383C-3E12-623A58ABF8FC}"/>
              </a:ext>
            </a:extLst>
          </p:cNvPr>
          <p:cNvSpPr/>
          <p:nvPr/>
        </p:nvSpPr>
        <p:spPr>
          <a:xfrm>
            <a:off x="5715001" y="2505075"/>
            <a:ext cx="1943099" cy="612838"/>
          </a:xfrm>
          <a:prstGeom prst="roundRect">
            <a:avLst/>
          </a:prstGeom>
          <a:solidFill>
            <a:schemeClr val="accent4">
              <a:lumMod val="40000"/>
              <a:lumOff val="60000"/>
            </a:schemeClr>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Xẻng</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nhỏ</a:t>
            </a:r>
          </a:p>
        </p:txBody>
      </p:sp>
    </p:spTree>
    <p:custDataLst>
      <p:tags r:id="rId1"/>
    </p:custDataLst>
    <p:extLst>
      <p:ext uri="{BB962C8B-B14F-4D97-AF65-F5344CB8AC3E}">
        <p14:creationId xmlns:p14="http://schemas.microsoft.com/office/powerpoint/2010/main" val="236906909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500" fill="hold"/>
                                        <p:tgtEl>
                                          <p:spTgt spid="19"/>
                                        </p:tgtEl>
                                        <p:attrNameLst>
                                          <p:attrName>ppt_w</p:attrName>
                                        </p:attrNameLst>
                                      </p:cBhvr>
                                      <p:tavLst>
                                        <p:tav tm="0">
                                          <p:val>
                                            <p:fltVal val="0"/>
                                          </p:val>
                                        </p:tav>
                                        <p:tav tm="100000">
                                          <p:val>
                                            <p:strVal val="#ppt_w"/>
                                          </p:val>
                                        </p:tav>
                                      </p:tavLst>
                                    </p:anim>
                                    <p:anim calcmode="lin" valueType="num">
                                      <p:cBhvr>
                                        <p:cTn id="29" dur="500" fill="hold"/>
                                        <p:tgtEl>
                                          <p:spTgt spid="19"/>
                                        </p:tgtEl>
                                        <p:attrNameLst>
                                          <p:attrName>ppt_h</p:attrName>
                                        </p:attrNameLst>
                                      </p:cBhvr>
                                      <p:tavLst>
                                        <p:tav tm="0">
                                          <p:val>
                                            <p:fltVal val="0"/>
                                          </p:val>
                                        </p:tav>
                                        <p:tav tm="100000">
                                          <p:val>
                                            <p:strVal val="#ppt_h"/>
                                          </p:val>
                                        </p:tav>
                                      </p:tavLst>
                                    </p:anim>
                                    <p:animEffect transition="in" filter="fad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500" fill="hold"/>
                                        <p:tgtEl>
                                          <p:spTgt spid="4"/>
                                        </p:tgtEl>
                                        <p:attrNameLst>
                                          <p:attrName>ppt_w</p:attrName>
                                        </p:attrNameLst>
                                      </p:cBhvr>
                                      <p:tavLst>
                                        <p:tav tm="0">
                                          <p:val>
                                            <p:fltVal val="0"/>
                                          </p:val>
                                        </p:tav>
                                        <p:tav tm="100000">
                                          <p:val>
                                            <p:strVal val="#ppt_w"/>
                                          </p:val>
                                        </p:tav>
                                      </p:tavLst>
                                    </p:anim>
                                    <p:anim calcmode="lin" valueType="num">
                                      <p:cBhvr>
                                        <p:cTn id="36" dur="500" fill="hold"/>
                                        <p:tgtEl>
                                          <p:spTgt spid="4"/>
                                        </p:tgtEl>
                                        <p:attrNameLst>
                                          <p:attrName>ppt_h</p:attrName>
                                        </p:attrNameLst>
                                      </p:cBhvr>
                                      <p:tavLst>
                                        <p:tav tm="0">
                                          <p:val>
                                            <p:fltVal val="0"/>
                                          </p:val>
                                        </p:tav>
                                        <p:tav tm="100000">
                                          <p:val>
                                            <p:strVal val="#ppt_h"/>
                                          </p:val>
                                        </p:tav>
                                      </p:tavLst>
                                    </p:anim>
                                    <p:animEffect transition="in" filter="fade">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500" fill="hold"/>
                                        <p:tgtEl>
                                          <p:spTgt spid="8"/>
                                        </p:tgtEl>
                                        <p:attrNameLst>
                                          <p:attrName>ppt_w</p:attrName>
                                        </p:attrNameLst>
                                      </p:cBhvr>
                                      <p:tavLst>
                                        <p:tav tm="0">
                                          <p:val>
                                            <p:fltVal val="0"/>
                                          </p:val>
                                        </p:tav>
                                        <p:tav tm="100000">
                                          <p:val>
                                            <p:strVal val="#ppt_w"/>
                                          </p:val>
                                        </p:tav>
                                      </p:tavLst>
                                    </p:anim>
                                    <p:anim calcmode="lin" valueType="num">
                                      <p:cBhvr>
                                        <p:cTn id="43" dur="500" fill="hold"/>
                                        <p:tgtEl>
                                          <p:spTgt spid="8"/>
                                        </p:tgtEl>
                                        <p:attrNameLst>
                                          <p:attrName>ppt_h</p:attrName>
                                        </p:attrNameLst>
                                      </p:cBhvr>
                                      <p:tavLst>
                                        <p:tav tm="0">
                                          <p:val>
                                            <p:fltVal val="0"/>
                                          </p:val>
                                        </p:tav>
                                        <p:tav tm="100000">
                                          <p:val>
                                            <p:strVal val="#ppt_h"/>
                                          </p:val>
                                        </p:tav>
                                      </p:tavLst>
                                    </p:anim>
                                    <p:animEffect transition="in" filter="fade">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500" fill="hold"/>
                                        <p:tgtEl>
                                          <p:spTgt spid="10"/>
                                        </p:tgtEl>
                                        <p:attrNameLst>
                                          <p:attrName>ppt_w</p:attrName>
                                        </p:attrNameLst>
                                      </p:cBhvr>
                                      <p:tavLst>
                                        <p:tav tm="0">
                                          <p:val>
                                            <p:fltVal val="0"/>
                                          </p:val>
                                        </p:tav>
                                        <p:tav tm="100000">
                                          <p:val>
                                            <p:strVal val="#ppt_w"/>
                                          </p:val>
                                        </p:tav>
                                      </p:tavLst>
                                    </p:anim>
                                    <p:anim calcmode="lin" valueType="num">
                                      <p:cBhvr>
                                        <p:cTn id="50" dur="500" fill="hold"/>
                                        <p:tgtEl>
                                          <p:spTgt spid="10"/>
                                        </p:tgtEl>
                                        <p:attrNameLst>
                                          <p:attrName>ppt_h</p:attrName>
                                        </p:attrNameLst>
                                      </p:cBhvr>
                                      <p:tavLst>
                                        <p:tav tm="0">
                                          <p:val>
                                            <p:fltVal val="0"/>
                                          </p:val>
                                        </p:tav>
                                        <p:tav tm="100000">
                                          <p:val>
                                            <p:strVal val="#ppt_h"/>
                                          </p:val>
                                        </p:tav>
                                      </p:tavLst>
                                    </p:anim>
                                    <p:animEffect transition="in" filter="fade">
                                      <p:cBhvr>
                                        <p:cTn id="5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4" grpId="0" animBg="1"/>
      <p:bldP spid="8"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400000"/>
                    </a14:imgEffect>
                  </a14:imgLayer>
                </a14:imgProps>
              </a:ext>
            </a:extLst>
          </a:blip>
          <a:srcRect/>
          <a:stretch>
            <a:fillRect l="-11000" r="-1000"/>
          </a:stretch>
        </a:blipFill>
        <a:effectLst/>
      </p:bgPr>
    </p:bg>
    <p:spTree>
      <p:nvGrpSpPr>
        <p:cNvPr id="1" name=""/>
        <p:cNvGrpSpPr/>
        <p:nvPr/>
      </p:nvGrpSpPr>
      <p:grpSpPr>
        <a:xfrm>
          <a:off x="0" y="0"/>
          <a:ext cx="0" cy="0"/>
          <a:chOff x="0" y="0"/>
          <a:chExt cx="0" cy="0"/>
        </a:xfrm>
      </p:grpSpPr>
      <p:pic>
        <p:nvPicPr>
          <p:cNvPr id="6" name="Picture 5" descr="Logo&#10;&#10;Description automatically generated with medium confidence">
            <a:extLst>
              <a:ext uri="{FF2B5EF4-FFF2-40B4-BE49-F238E27FC236}">
                <a16:creationId xmlns:a16="http://schemas.microsoft.com/office/drawing/2014/main" xmlns="" id="{B792FF5E-599E-6BCE-A43B-2BDE438B24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07049" y="3886200"/>
            <a:ext cx="3477938" cy="2971800"/>
          </a:xfrm>
          <a:prstGeom prst="rect">
            <a:avLst/>
          </a:prstGeom>
        </p:spPr>
      </p:pic>
      <p:sp>
        <p:nvSpPr>
          <p:cNvPr id="2" name="Rectangle: Rounded Corners 1">
            <a:extLst>
              <a:ext uri="{FF2B5EF4-FFF2-40B4-BE49-F238E27FC236}">
                <a16:creationId xmlns:a16="http://schemas.microsoft.com/office/drawing/2014/main" xmlns="" id="{2D11A73C-F37A-5868-2BBC-614F6C44845A}"/>
              </a:ext>
            </a:extLst>
          </p:cNvPr>
          <p:cNvSpPr/>
          <p:nvPr/>
        </p:nvSpPr>
        <p:spPr>
          <a:xfrm>
            <a:off x="237506" y="237506"/>
            <a:ext cx="11732821" cy="6436426"/>
          </a:xfrm>
          <a:prstGeom prst="roundRect">
            <a:avLst/>
          </a:prstGeom>
          <a:ln w="57150">
            <a:solidFill>
              <a:srgbClr val="92D05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xmlns="" id="{E8555DD8-A81C-49E0-B753-4FF8BC3F9A7E}"/>
              </a:ext>
            </a:extLst>
          </p:cNvPr>
          <p:cNvPicPr>
            <a:picLocks noChangeAspect="1"/>
          </p:cNvPicPr>
          <p:nvPr/>
        </p:nvPicPr>
        <p:blipFill>
          <a:blip r:embed="rId6"/>
          <a:stretch>
            <a:fillRect/>
          </a:stretch>
        </p:blipFill>
        <p:spPr>
          <a:xfrm>
            <a:off x="344385" y="237506"/>
            <a:ext cx="771896" cy="870138"/>
          </a:xfrm>
          <a:prstGeom prst="rect">
            <a:avLst/>
          </a:prstGeom>
        </p:spPr>
      </p:pic>
      <p:sp>
        <p:nvSpPr>
          <p:cNvPr id="7" name="TextBox 6">
            <a:extLst>
              <a:ext uri="{FF2B5EF4-FFF2-40B4-BE49-F238E27FC236}">
                <a16:creationId xmlns:a16="http://schemas.microsoft.com/office/drawing/2014/main" xmlns="" id="{D273EA9F-2A6B-4233-9827-45CC07F50CAF}"/>
              </a:ext>
            </a:extLst>
          </p:cNvPr>
          <p:cNvSpPr txBox="1"/>
          <p:nvPr/>
        </p:nvSpPr>
        <p:spPr>
          <a:xfrm>
            <a:off x="1223160" y="368135"/>
            <a:ext cx="1035528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Arial" panose="020B0604020202020204" pitchFamily="34" charset="0"/>
              </a:rPr>
              <a:t>Sắp</a:t>
            </a:r>
            <a:r>
              <a:rPr kumimoji="0" lang="en-US" sz="2800" b="1" i="0" u="none" strike="noStrike" kern="1200" cap="none" spc="0" normalizeH="0" noProof="0" dirty="0">
                <a:ln>
                  <a:noFill/>
                </a:ln>
                <a:solidFill>
                  <a:srgbClr val="002060"/>
                </a:solidFill>
                <a:effectLst/>
                <a:uLnTx/>
                <a:uFillTx/>
                <a:latin typeface="Arial" panose="020B0604020202020204" pitchFamily="34" charset="0"/>
              </a:rPr>
              <a:t> </a:t>
            </a:r>
            <a:r>
              <a:rPr kumimoji="0" lang="en-US" sz="2800" b="1" i="0" u="none" strike="noStrike" kern="1200" cap="none" spc="0" normalizeH="0" noProof="0" dirty="0" err="1">
                <a:ln>
                  <a:noFill/>
                </a:ln>
                <a:solidFill>
                  <a:srgbClr val="002060"/>
                </a:solidFill>
                <a:effectLst/>
                <a:uLnTx/>
                <a:uFillTx/>
                <a:latin typeface="Arial" panose="020B0604020202020204" pitchFamily="34" charset="0"/>
              </a:rPr>
              <a:t>xếp</a:t>
            </a:r>
            <a:r>
              <a:rPr kumimoji="0" lang="en-US" sz="2800" b="1" i="0" u="none" strike="noStrike" kern="1200" cap="none" spc="0" normalizeH="0" noProof="0" dirty="0">
                <a:ln>
                  <a:noFill/>
                </a:ln>
                <a:solidFill>
                  <a:srgbClr val="002060"/>
                </a:solidFill>
                <a:effectLst/>
                <a:uLnTx/>
                <a:uFillTx/>
                <a:latin typeface="Arial" panose="020B0604020202020204" pitchFamily="34" charset="0"/>
              </a:rPr>
              <a:t> </a:t>
            </a:r>
            <a:r>
              <a:rPr kumimoji="0" lang="en-US" sz="2800" b="1" i="0" u="none" strike="noStrike" kern="1200" cap="none" spc="0" normalizeH="0" noProof="0" dirty="0" err="1">
                <a:ln>
                  <a:noFill/>
                </a:ln>
                <a:solidFill>
                  <a:srgbClr val="002060"/>
                </a:solidFill>
                <a:effectLst/>
                <a:uLnTx/>
                <a:uFillTx/>
                <a:latin typeface="Arial" panose="020B0604020202020204" pitchFamily="34" charset="0"/>
              </a:rPr>
              <a:t>cá</a:t>
            </a:r>
            <a:r>
              <a:rPr lang="en-US" sz="2800" b="1" dirty="0">
                <a:solidFill>
                  <a:srgbClr val="002060"/>
                </a:solidFill>
                <a:latin typeface="Arial" panose="020B0604020202020204" pitchFamily="34" charset="0"/>
              </a:rPr>
              <a:t>c </a:t>
            </a:r>
            <a:r>
              <a:rPr lang="en-US" sz="2800" b="1" dirty="0" err="1">
                <a:solidFill>
                  <a:srgbClr val="002060"/>
                </a:solidFill>
                <a:latin typeface="Arial" panose="020B0604020202020204" pitchFamily="34" charset="0"/>
              </a:rPr>
              <a:t>ảnh</a:t>
            </a:r>
            <a:r>
              <a:rPr lang="en-US" sz="2800" b="1" dirty="0">
                <a:solidFill>
                  <a:srgbClr val="002060"/>
                </a:solidFill>
                <a:latin typeface="Arial" panose="020B0604020202020204" pitchFamily="34" charset="0"/>
              </a:rPr>
              <a:t> </a:t>
            </a:r>
            <a:r>
              <a:rPr lang="en-US" sz="2800" b="1" dirty="0" err="1">
                <a:solidFill>
                  <a:srgbClr val="002060"/>
                </a:solidFill>
                <a:latin typeface="Arial" panose="020B0604020202020204" pitchFamily="34" charset="0"/>
              </a:rPr>
              <a:t>trong</a:t>
            </a:r>
            <a:r>
              <a:rPr lang="en-US" sz="2800" b="1" dirty="0">
                <a:solidFill>
                  <a:srgbClr val="002060"/>
                </a:solidFill>
                <a:latin typeface="Arial" panose="020B0604020202020204" pitchFamily="34" charset="0"/>
              </a:rPr>
              <a:t> </a:t>
            </a:r>
            <a:r>
              <a:rPr lang="en-US" sz="2800" b="1" dirty="0" err="1">
                <a:solidFill>
                  <a:srgbClr val="002060"/>
                </a:solidFill>
                <a:latin typeface="Arial" panose="020B0604020202020204" pitchFamily="34" charset="0"/>
              </a:rPr>
              <a:t>hình</a:t>
            </a:r>
            <a:r>
              <a:rPr lang="en-US" sz="2800" b="1" dirty="0">
                <a:solidFill>
                  <a:srgbClr val="002060"/>
                </a:solidFill>
                <a:latin typeface="Arial" panose="020B0604020202020204" pitchFamily="34" charset="0"/>
              </a:rPr>
              <a:t> 1 </a:t>
            </a:r>
            <a:r>
              <a:rPr lang="en-US" sz="2800" b="1" dirty="0" err="1">
                <a:solidFill>
                  <a:srgbClr val="002060"/>
                </a:solidFill>
                <a:latin typeface="Arial" panose="020B0604020202020204" pitchFamily="34" charset="0"/>
              </a:rPr>
              <a:t>theo</a:t>
            </a:r>
            <a:r>
              <a:rPr lang="en-US" sz="2800" b="1" dirty="0">
                <a:solidFill>
                  <a:srgbClr val="002060"/>
                </a:solidFill>
                <a:latin typeface="Arial" panose="020B0604020202020204" pitchFamily="34" charset="0"/>
              </a:rPr>
              <a:t> </a:t>
            </a:r>
            <a:r>
              <a:rPr lang="en-US" sz="2800" b="1" dirty="0" err="1">
                <a:solidFill>
                  <a:srgbClr val="002060"/>
                </a:solidFill>
                <a:latin typeface="Arial" panose="020B0604020202020204" pitchFamily="34" charset="0"/>
              </a:rPr>
              <a:t>đúng</a:t>
            </a:r>
            <a:r>
              <a:rPr lang="en-US" sz="2800" b="1" dirty="0">
                <a:solidFill>
                  <a:srgbClr val="002060"/>
                </a:solidFill>
                <a:latin typeface="Arial" panose="020B0604020202020204" pitchFamily="34" charset="0"/>
              </a:rPr>
              <a:t> </a:t>
            </a:r>
            <a:r>
              <a:rPr lang="en-US" sz="2800" b="1" dirty="0" err="1">
                <a:solidFill>
                  <a:srgbClr val="002060"/>
                </a:solidFill>
                <a:latin typeface="Arial" panose="020B0604020202020204" pitchFamily="34" charset="0"/>
              </a:rPr>
              <a:t>thứ</a:t>
            </a:r>
            <a:r>
              <a:rPr lang="en-US" sz="2800" b="1" dirty="0">
                <a:solidFill>
                  <a:srgbClr val="002060"/>
                </a:solidFill>
                <a:latin typeface="Arial" panose="020B0604020202020204" pitchFamily="34" charset="0"/>
              </a:rPr>
              <a:t> </a:t>
            </a:r>
            <a:r>
              <a:rPr lang="en-US" sz="2800" b="1" dirty="0" err="1">
                <a:solidFill>
                  <a:srgbClr val="002060"/>
                </a:solidFill>
                <a:latin typeface="Arial" panose="020B0604020202020204" pitchFamily="34" charset="0"/>
              </a:rPr>
              <a:t>tự</a:t>
            </a:r>
            <a:r>
              <a:rPr lang="en-US" sz="2800" b="1" dirty="0">
                <a:solidFill>
                  <a:srgbClr val="002060"/>
                </a:solidFill>
                <a:latin typeface="Arial" panose="020B0604020202020204" pitchFamily="34" charset="0"/>
              </a:rPr>
              <a:t> </a:t>
            </a:r>
            <a:r>
              <a:rPr lang="en-US" sz="2800" b="1" dirty="0" err="1">
                <a:solidFill>
                  <a:srgbClr val="002060"/>
                </a:solidFill>
                <a:latin typeface="Arial" panose="020B0604020202020204" pitchFamily="34" charset="0"/>
              </a:rPr>
              <a:t>các</a:t>
            </a:r>
            <a:r>
              <a:rPr lang="en-US" sz="2800" b="1" dirty="0">
                <a:solidFill>
                  <a:srgbClr val="002060"/>
                </a:solidFill>
                <a:latin typeface="Arial" panose="020B0604020202020204" pitchFamily="34" charset="0"/>
              </a:rPr>
              <a:t> </a:t>
            </a:r>
            <a:r>
              <a:rPr lang="en-US" sz="2800" b="1" dirty="0" err="1">
                <a:solidFill>
                  <a:srgbClr val="002060"/>
                </a:solidFill>
                <a:latin typeface="Arial" panose="020B0604020202020204" pitchFamily="34" charset="0"/>
              </a:rPr>
              <a:t>bước</a:t>
            </a:r>
            <a:r>
              <a:rPr lang="en-US" sz="2800" b="1" dirty="0">
                <a:solidFill>
                  <a:srgbClr val="002060"/>
                </a:solidFill>
                <a:latin typeface="Arial" panose="020B0604020202020204" pitchFamily="34" charset="0"/>
              </a:rPr>
              <a:t> </a:t>
            </a:r>
            <a:r>
              <a:rPr lang="en-US" sz="2800" b="1" dirty="0" err="1">
                <a:solidFill>
                  <a:srgbClr val="002060"/>
                </a:solidFill>
                <a:latin typeface="Arial" panose="020B0604020202020204" pitchFamily="34" charset="0"/>
              </a:rPr>
              <a:t>trồng</a:t>
            </a:r>
            <a:r>
              <a:rPr lang="en-US" sz="2800" b="1" dirty="0">
                <a:solidFill>
                  <a:srgbClr val="002060"/>
                </a:solidFill>
                <a:latin typeface="Arial" panose="020B0604020202020204" pitchFamily="34" charset="0"/>
              </a:rPr>
              <a:t> </a:t>
            </a:r>
            <a:r>
              <a:rPr lang="en-US" sz="2800" b="1" dirty="0" err="1">
                <a:solidFill>
                  <a:srgbClr val="002060"/>
                </a:solidFill>
                <a:latin typeface="Arial" panose="020B0604020202020204" pitchFamily="34" charset="0"/>
              </a:rPr>
              <a:t>hoa</a:t>
            </a:r>
            <a:r>
              <a:rPr lang="en-US" sz="2800" b="1" dirty="0">
                <a:solidFill>
                  <a:srgbClr val="002060"/>
                </a:solidFill>
                <a:latin typeface="Arial" panose="020B0604020202020204" pitchFamily="34" charset="0"/>
              </a:rPr>
              <a:t>, </a:t>
            </a:r>
            <a:r>
              <a:rPr lang="en-US" sz="2800" b="1" dirty="0" err="1">
                <a:solidFill>
                  <a:srgbClr val="002060"/>
                </a:solidFill>
                <a:latin typeface="Arial" panose="020B0604020202020204" pitchFamily="34" charset="0"/>
              </a:rPr>
              <a:t>cây</a:t>
            </a:r>
            <a:r>
              <a:rPr lang="en-US" sz="2800" b="1" dirty="0">
                <a:solidFill>
                  <a:srgbClr val="002060"/>
                </a:solidFill>
                <a:latin typeface="Arial" panose="020B0604020202020204" pitchFamily="34" charset="0"/>
              </a:rPr>
              <a:t> </a:t>
            </a:r>
            <a:r>
              <a:rPr lang="en-US" sz="2800" b="1" dirty="0" err="1">
                <a:solidFill>
                  <a:srgbClr val="002060"/>
                </a:solidFill>
                <a:latin typeface="Arial" panose="020B0604020202020204" pitchFamily="34" charset="0"/>
              </a:rPr>
              <a:t>cảnh</a:t>
            </a:r>
            <a:endParaRPr kumimoji="0" lang="en-US" sz="2800" b="1" i="0" u="none" strike="noStrike" kern="1200" cap="none" spc="0" normalizeH="0" baseline="0" noProof="0" dirty="0">
              <a:ln>
                <a:noFill/>
              </a:ln>
              <a:solidFill>
                <a:srgbClr val="002060"/>
              </a:solidFill>
              <a:effectLst/>
              <a:uLnTx/>
              <a:uFillTx/>
              <a:latin typeface="Calibri" panose="020F0502020204030204"/>
            </a:endParaRPr>
          </a:p>
        </p:txBody>
      </p:sp>
      <p:pic>
        <p:nvPicPr>
          <p:cNvPr id="5" name="Picture 4">
            <a:extLst>
              <a:ext uri="{FF2B5EF4-FFF2-40B4-BE49-F238E27FC236}">
                <a16:creationId xmlns:a16="http://schemas.microsoft.com/office/drawing/2014/main" xmlns="" id="{8902ADED-187D-54A9-2747-4B679814B2E6}"/>
              </a:ext>
            </a:extLst>
          </p:cNvPr>
          <p:cNvPicPr>
            <a:picLocks noChangeAspect="1"/>
          </p:cNvPicPr>
          <p:nvPr/>
        </p:nvPicPr>
        <p:blipFill>
          <a:blip r:embed="rId7"/>
          <a:stretch>
            <a:fillRect/>
          </a:stretch>
        </p:blipFill>
        <p:spPr>
          <a:xfrm>
            <a:off x="1452562" y="1447799"/>
            <a:ext cx="6118148" cy="2409825"/>
          </a:xfrm>
          <a:prstGeom prst="rect">
            <a:avLst/>
          </a:prstGeom>
        </p:spPr>
      </p:pic>
      <p:pic>
        <p:nvPicPr>
          <p:cNvPr id="9" name="Picture 8">
            <a:extLst>
              <a:ext uri="{FF2B5EF4-FFF2-40B4-BE49-F238E27FC236}">
                <a16:creationId xmlns:a16="http://schemas.microsoft.com/office/drawing/2014/main" xmlns="" id="{C3C22CFC-F07E-1C1D-CC09-9B3982563AB0}"/>
              </a:ext>
            </a:extLst>
          </p:cNvPr>
          <p:cNvPicPr>
            <a:picLocks noChangeAspect="1"/>
          </p:cNvPicPr>
          <p:nvPr/>
        </p:nvPicPr>
        <p:blipFill>
          <a:blip r:embed="rId8"/>
          <a:stretch>
            <a:fillRect/>
          </a:stretch>
        </p:blipFill>
        <p:spPr>
          <a:xfrm>
            <a:off x="7805737" y="1562099"/>
            <a:ext cx="2838666" cy="2238375"/>
          </a:xfrm>
          <a:prstGeom prst="rect">
            <a:avLst/>
          </a:prstGeom>
        </p:spPr>
      </p:pic>
      <p:pic>
        <p:nvPicPr>
          <p:cNvPr id="13" name="Picture 12">
            <a:extLst>
              <a:ext uri="{FF2B5EF4-FFF2-40B4-BE49-F238E27FC236}">
                <a16:creationId xmlns:a16="http://schemas.microsoft.com/office/drawing/2014/main" xmlns="" id="{4ECDBCF4-3448-7E79-6797-326CD09479F1}"/>
              </a:ext>
            </a:extLst>
          </p:cNvPr>
          <p:cNvPicPr>
            <a:picLocks noChangeAspect="1"/>
          </p:cNvPicPr>
          <p:nvPr/>
        </p:nvPicPr>
        <p:blipFill>
          <a:blip r:embed="rId9"/>
          <a:stretch>
            <a:fillRect/>
          </a:stretch>
        </p:blipFill>
        <p:spPr>
          <a:xfrm>
            <a:off x="1581149" y="4005262"/>
            <a:ext cx="2772215" cy="2195513"/>
          </a:xfrm>
          <a:prstGeom prst="rect">
            <a:avLst/>
          </a:prstGeom>
        </p:spPr>
      </p:pic>
      <p:pic>
        <p:nvPicPr>
          <p:cNvPr id="16" name="Picture 15">
            <a:extLst>
              <a:ext uri="{FF2B5EF4-FFF2-40B4-BE49-F238E27FC236}">
                <a16:creationId xmlns:a16="http://schemas.microsoft.com/office/drawing/2014/main" xmlns="" id="{00F9976F-061A-4C34-8BFA-BF213478902A}"/>
              </a:ext>
            </a:extLst>
          </p:cNvPr>
          <p:cNvPicPr>
            <a:picLocks noChangeAspect="1"/>
          </p:cNvPicPr>
          <p:nvPr/>
        </p:nvPicPr>
        <p:blipFill>
          <a:blip r:embed="rId10"/>
          <a:stretch>
            <a:fillRect/>
          </a:stretch>
        </p:blipFill>
        <p:spPr>
          <a:xfrm>
            <a:off x="4495800" y="3995737"/>
            <a:ext cx="6248400" cy="2243138"/>
          </a:xfrm>
          <a:prstGeom prst="rect">
            <a:avLst/>
          </a:prstGeom>
        </p:spPr>
      </p:pic>
    </p:spTree>
    <p:custDataLst>
      <p:tags r:id="rId1"/>
    </p:custDataLst>
    <p:extLst>
      <p:ext uri="{BB962C8B-B14F-4D97-AF65-F5344CB8AC3E}">
        <p14:creationId xmlns:p14="http://schemas.microsoft.com/office/powerpoint/2010/main" val="406726673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400000"/>
                    </a14:imgEffect>
                  </a14:imgLayer>
                </a14:imgProps>
              </a:ext>
            </a:extLst>
          </a:blip>
          <a:srcRect/>
          <a:stretch>
            <a:fillRect l="-1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2D11A73C-F37A-5868-2BBC-614F6C44845A}"/>
              </a:ext>
            </a:extLst>
          </p:cNvPr>
          <p:cNvSpPr/>
          <p:nvPr/>
        </p:nvSpPr>
        <p:spPr>
          <a:xfrm>
            <a:off x="237506" y="237506"/>
            <a:ext cx="11732821" cy="6436426"/>
          </a:xfrm>
          <a:prstGeom prst="roundRect">
            <a:avLst/>
          </a:prstGeom>
          <a:ln w="57150">
            <a:solidFill>
              <a:srgbClr val="92D050"/>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xmlns="" id="{20676EEA-95CB-3A25-9FE2-49D93E78D5C6}"/>
              </a:ext>
            </a:extLst>
          </p:cNvPr>
          <p:cNvPicPr>
            <a:picLocks noChangeAspect="1"/>
          </p:cNvPicPr>
          <p:nvPr/>
        </p:nvPicPr>
        <p:blipFill>
          <a:blip r:embed="rId5"/>
          <a:stretch>
            <a:fillRect/>
          </a:stretch>
        </p:blipFill>
        <p:spPr>
          <a:xfrm>
            <a:off x="409575" y="2443162"/>
            <a:ext cx="6248400" cy="2243138"/>
          </a:xfrm>
          <a:prstGeom prst="rect">
            <a:avLst/>
          </a:prstGeom>
        </p:spPr>
      </p:pic>
      <p:pic>
        <p:nvPicPr>
          <p:cNvPr id="8" name="Picture 7">
            <a:extLst>
              <a:ext uri="{FF2B5EF4-FFF2-40B4-BE49-F238E27FC236}">
                <a16:creationId xmlns:a16="http://schemas.microsoft.com/office/drawing/2014/main" xmlns="" id="{D77B12E8-4EA4-7BB5-AE4F-51AF3195C178}"/>
              </a:ext>
            </a:extLst>
          </p:cNvPr>
          <p:cNvPicPr>
            <a:picLocks noChangeAspect="1"/>
          </p:cNvPicPr>
          <p:nvPr/>
        </p:nvPicPr>
        <p:blipFill>
          <a:blip r:embed="rId6"/>
          <a:stretch>
            <a:fillRect/>
          </a:stretch>
        </p:blipFill>
        <p:spPr>
          <a:xfrm>
            <a:off x="1993446" y="636317"/>
            <a:ext cx="7010400" cy="943704"/>
          </a:xfrm>
          <a:prstGeom prst="rect">
            <a:avLst/>
          </a:prstGeom>
        </p:spPr>
      </p:pic>
      <p:sp>
        <p:nvSpPr>
          <p:cNvPr id="12" name="TextBox 11">
            <a:extLst>
              <a:ext uri="{FF2B5EF4-FFF2-40B4-BE49-F238E27FC236}">
                <a16:creationId xmlns:a16="http://schemas.microsoft.com/office/drawing/2014/main" xmlns="" id="{4FF7ACB4-20E5-B0C8-5BA8-9B9A4302F79F}"/>
              </a:ext>
            </a:extLst>
          </p:cNvPr>
          <p:cNvSpPr txBox="1"/>
          <p:nvPr/>
        </p:nvSpPr>
        <p:spPr>
          <a:xfrm>
            <a:off x="6819900" y="3062752"/>
            <a:ext cx="4933949" cy="1077218"/>
          </a:xfrm>
          <a:custGeom>
            <a:avLst/>
            <a:gdLst>
              <a:gd name="connsiteX0" fmla="*/ 0 w 4933949"/>
              <a:gd name="connsiteY0" fmla="*/ 0 h 1077218"/>
              <a:gd name="connsiteX1" fmla="*/ 4933949 w 4933949"/>
              <a:gd name="connsiteY1" fmla="*/ 0 h 1077218"/>
              <a:gd name="connsiteX2" fmla="*/ 4933949 w 4933949"/>
              <a:gd name="connsiteY2" fmla="*/ 1077218 h 1077218"/>
              <a:gd name="connsiteX3" fmla="*/ 0 w 4933949"/>
              <a:gd name="connsiteY3" fmla="*/ 1077218 h 1077218"/>
              <a:gd name="connsiteX4" fmla="*/ 0 w 4933949"/>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3949" h="1077218" fill="none" extrusionOk="0">
                <a:moveTo>
                  <a:pt x="0" y="0"/>
                </a:moveTo>
                <a:cubicBezTo>
                  <a:pt x="1879298" y="5222"/>
                  <a:pt x="3292949" y="24918"/>
                  <a:pt x="4933949" y="0"/>
                </a:cubicBezTo>
                <a:cubicBezTo>
                  <a:pt x="4971811" y="476103"/>
                  <a:pt x="4875346" y="631043"/>
                  <a:pt x="4933949" y="1077218"/>
                </a:cubicBezTo>
                <a:cubicBezTo>
                  <a:pt x="3237973" y="912457"/>
                  <a:pt x="1039969" y="1195368"/>
                  <a:pt x="0" y="1077218"/>
                </a:cubicBezTo>
                <a:cubicBezTo>
                  <a:pt x="-64117" y="630482"/>
                  <a:pt x="88888" y="487727"/>
                  <a:pt x="0" y="0"/>
                </a:cubicBezTo>
                <a:close/>
              </a:path>
              <a:path w="4933949" h="1077218" stroke="0" extrusionOk="0">
                <a:moveTo>
                  <a:pt x="0" y="0"/>
                </a:moveTo>
                <a:cubicBezTo>
                  <a:pt x="1366648" y="11849"/>
                  <a:pt x="2798898" y="-161459"/>
                  <a:pt x="4933949" y="0"/>
                </a:cubicBezTo>
                <a:cubicBezTo>
                  <a:pt x="4985984" y="144312"/>
                  <a:pt x="5026092" y="673209"/>
                  <a:pt x="4933949" y="1077218"/>
                </a:cubicBezTo>
                <a:cubicBezTo>
                  <a:pt x="3175883" y="931358"/>
                  <a:pt x="1501845" y="998894"/>
                  <a:pt x="0" y="1077218"/>
                </a:cubicBezTo>
                <a:cubicBezTo>
                  <a:pt x="7265" y="907874"/>
                  <a:pt x="-51671" y="219525"/>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algn="just"/>
            <a:r>
              <a:rPr lang="en-US" sz="3200" b="1" dirty="0" err="1">
                <a:cs typeface="Calibri" panose="020F0502020204030204" pitchFamily="34" charset="0"/>
              </a:rPr>
              <a:t>Bước</a:t>
            </a:r>
            <a:r>
              <a:rPr lang="en-US" sz="3200" b="1" dirty="0">
                <a:cs typeface="Calibri" panose="020F0502020204030204" pitchFamily="34" charset="0"/>
              </a:rPr>
              <a:t> 1: </a:t>
            </a:r>
            <a:r>
              <a:rPr lang="en-US" sz="3200" b="1" dirty="0" err="1">
                <a:cs typeface="Calibri" panose="020F0502020204030204" pitchFamily="34" charset="0"/>
              </a:rPr>
              <a:t>Chuẩn</a:t>
            </a:r>
            <a:r>
              <a:rPr lang="en-US" sz="3200" b="1" dirty="0">
                <a:cs typeface="Calibri" panose="020F0502020204030204" pitchFamily="34" charset="0"/>
              </a:rPr>
              <a:t> </a:t>
            </a:r>
            <a:r>
              <a:rPr lang="en-US" sz="3200" b="1" dirty="0" err="1">
                <a:cs typeface="Calibri" panose="020F0502020204030204" pitchFamily="34" charset="0"/>
              </a:rPr>
              <a:t>bị</a:t>
            </a:r>
            <a:r>
              <a:rPr lang="en-US" sz="3200" b="1" dirty="0">
                <a:cs typeface="Calibri" panose="020F0502020204030204" pitchFamily="34" charset="0"/>
              </a:rPr>
              <a:t> </a:t>
            </a:r>
            <a:r>
              <a:rPr lang="en-US" sz="3200" b="1" dirty="0" err="1">
                <a:solidFill>
                  <a:prstClr val="black"/>
                </a:solidFill>
              </a:rPr>
              <a:t>vật</a:t>
            </a:r>
            <a:r>
              <a:rPr lang="en-US" sz="3200" b="1" dirty="0">
                <a:solidFill>
                  <a:prstClr val="black"/>
                </a:solidFill>
              </a:rPr>
              <a:t> </a:t>
            </a:r>
            <a:r>
              <a:rPr lang="en-US" sz="3200" b="1" dirty="0" err="1">
                <a:solidFill>
                  <a:prstClr val="black"/>
                </a:solidFill>
              </a:rPr>
              <a:t>liệu</a:t>
            </a:r>
            <a:r>
              <a:rPr lang="en-US" sz="3200" b="1" dirty="0">
                <a:solidFill>
                  <a:prstClr val="black"/>
                </a:solidFill>
              </a:rPr>
              <a:t>, </a:t>
            </a:r>
            <a:r>
              <a:rPr lang="en-US" sz="3200" b="1" dirty="0" err="1">
                <a:solidFill>
                  <a:prstClr val="black"/>
                </a:solidFill>
              </a:rPr>
              <a:t>vật</a:t>
            </a:r>
            <a:r>
              <a:rPr lang="en-US" sz="3200" b="1" dirty="0">
                <a:solidFill>
                  <a:prstClr val="black"/>
                </a:solidFill>
              </a:rPr>
              <a:t> </a:t>
            </a:r>
            <a:r>
              <a:rPr lang="en-US" sz="3200" b="1" dirty="0" err="1">
                <a:solidFill>
                  <a:prstClr val="black"/>
                </a:solidFill>
              </a:rPr>
              <a:t>dụng</a:t>
            </a:r>
            <a:r>
              <a:rPr lang="en-US" sz="3200" b="1" dirty="0">
                <a:solidFill>
                  <a:prstClr val="black"/>
                </a:solidFill>
              </a:rPr>
              <a:t> </a:t>
            </a:r>
            <a:r>
              <a:rPr lang="en-US" sz="3200" b="1" dirty="0" err="1">
                <a:solidFill>
                  <a:prstClr val="black"/>
                </a:solidFill>
              </a:rPr>
              <a:t>và</a:t>
            </a:r>
            <a:r>
              <a:rPr lang="en-US" sz="3200" b="1" dirty="0">
                <a:solidFill>
                  <a:prstClr val="black"/>
                </a:solidFill>
              </a:rPr>
              <a:t> </a:t>
            </a:r>
            <a:r>
              <a:rPr lang="en-US" sz="3200" b="1" dirty="0" err="1">
                <a:solidFill>
                  <a:prstClr val="black"/>
                </a:solidFill>
              </a:rPr>
              <a:t>dụng</a:t>
            </a:r>
            <a:r>
              <a:rPr lang="en-US" sz="3200" b="1" dirty="0">
                <a:solidFill>
                  <a:prstClr val="black"/>
                </a:solidFill>
              </a:rPr>
              <a:t> </a:t>
            </a:r>
            <a:r>
              <a:rPr lang="en-US" sz="3200" b="1" dirty="0" err="1">
                <a:solidFill>
                  <a:prstClr val="black"/>
                </a:solidFill>
              </a:rPr>
              <a:t>cụ</a:t>
            </a:r>
            <a:r>
              <a:rPr lang="en-US" sz="3200" b="1" dirty="0">
                <a:cs typeface="Calibri" panose="020F0502020204030204" pitchFamily="34" charset="0"/>
              </a:rPr>
              <a:t> </a:t>
            </a:r>
            <a:endParaRPr lang="vi-VN" sz="3200" b="1" dirty="0">
              <a:cs typeface="Calibri" panose="020F0502020204030204" pitchFamily="34" charset="0"/>
            </a:endParaRPr>
          </a:p>
        </p:txBody>
      </p:sp>
    </p:spTree>
    <p:custDataLst>
      <p:tags r:id="rId1"/>
    </p:custDataLst>
    <p:extLst>
      <p:ext uri="{BB962C8B-B14F-4D97-AF65-F5344CB8AC3E}">
        <p14:creationId xmlns:p14="http://schemas.microsoft.com/office/powerpoint/2010/main" val="25753447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1"/>
</p:tagLst>
</file>

<file path=ppt/tags/tag10.xml><?xml version="1.0" encoding="utf-8"?>
<p:tagLst xmlns:a="http://schemas.openxmlformats.org/drawingml/2006/main" xmlns:r="http://schemas.openxmlformats.org/officeDocument/2006/relationships" xmlns:p="http://schemas.openxmlformats.org/presentationml/2006/main">
  <p:tag name="TIMING" val="|0.5|0.5"/>
</p:tagLst>
</file>

<file path=ppt/tags/tag11.xml><?xml version="1.0" encoding="utf-8"?>
<p:tagLst xmlns:a="http://schemas.openxmlformats.org/drawingml/2006/main" xmlns:r="http://schemas.openxmlformats.org/officeDocument/2006/relationships" xmlns:p="http://schemas.openxmlformats.org/presentationml/2006/main">
  <p:tag name="TIMING" val="|0.5|0.5"/>
</p:tagLst>
</file>

<file path=ppt/tags/tag12.xml><?xml version="1.0" encoding="utf-8"?>
<p:tagLst xmlns:a="http://schemas.openxmlformats.org/drawingml/2006/main" xmlns:r="http://schemas.openxmlformats.org/officeDocument/2006/relationships" xmlns:p="http://schemas.openxmlformats.org/presentationml/2006/main">
  <p:tag name="TIMING" val="|0.5|0.5"/>
</p:tagLst>
</file>

<file path=ppt/tags/tag13.xml><?xml version="1.0" encoding="utf-8"?>
<p:tagLst xmlns:a="http://schemas.openxmlformats.org/drawingml/2006/main" xmlns:r="http://schemas.openxmlformats.org/officeDocument/2006/relationships" xmlns:p="http://schemas.openxmlformats.org/presentationml/2006/main">
  <p:tag name="TIMING" val="|0.5|0.5"/>
</p:tagLst>
</file>

<file path=ppt/tags/tag2.xml><?xml version="1.0" encoding="utf-8"?>
<p:tagLst xmlns:a="http://schemas.openxmlformats.org/drawingml/2006/main" xmlns:r="http://schemas.openxmlformats.org/officeDocument/2006/relationships" xmlns:p="http://schemas.openxmlformats.org/presentationml/2006/main">
  <p:tag name="TIMING" val="|0.5|0.5"/>
</p:tagLst>
</file>

<file path=ppt/tags/tag3.xml><?xml version="1.0" encoding="utf-8"?>
<p:tagLst xmlns:a="http://schemas.openxmlformats.org/drawingml/2006/main" xmlns:r="http://schemas.openxmlformats.org/officeDocument/2006/relationships" xmlns:p="http://schemas.openxmlformats.org/presentationml/2006/main">
  <p:tag name="TIMING" val="|0.5|0.5"/>
</p:tagLst>
</file>

<file path=ppt/tags/tag4.xml><?xml version="1.0" encoding="utf-8"?>
<p:tagLst xmlns:a="http://schemas.openxmlformats.org/drawingml/2006/main" xmlns:r="http://schemas.openxmlformats.org/officeDocument/2006/relationships" xmlns:p="http://schemas.openxmlformats.org/presentationml/2006/main">
  <p:tag name="TIMING" val="|0.5|0.5"/>
</p:tagLst>
</file>

<file path=ppt/tags/tag5.xml><?xml version="1.0" encoding="utf-8"?>
<p:tagLst xmlns:a="http://schemas.openxmlformats.org/drawingml/2006/main" xmlns:r="http://schemas.openxmlformats.org/officeDocument/2006/relationships" xmlns:p="http://schemas.openxmlformats.org/presentationml/2006/main">
  <p:tag name="TIMING" val="|0.5|0.5"/>
</p:tagLst>
</file>

<file path=ppt/tags/tag6.xml><?xml version="1.0" encoding="utf-8"?>
<p:tagLst xmlns:a="http://schemas.openxmlformats.org/drawingml/2006/main" xmlns:r="http://schemas.openxmlformats.org/officeDocument/2006/relationships" xmlns:p="http://schemas.openxmlformats.org/presentationml/2006/main">
  <p:tag name="TIMING" val="|0.5|0.5"/>
</p:tagLst>
</file>

<file path=ppt/tags/tag7.xml><?xml version="1.0" encoding="utf-8"?>
<p:tagLst xmlns:a="http://schemas.openxmlformats.org/drawingml/2006/main" xmlns:r="http://schemas.openxmlformats.org/officeDocument/2006/relationships" xmlns:p="http://schemas.openxmlformats.org/presentationml/2006/main">
  <p:tag name="TIMING" val="|0.5|0.5"/>
</p:tagLst>
</file>

<file path=ppt/tags/tag8.xml><?xml version="1.0" encoding="utf-8"?>
<p:tagLst xmlns:a="http://schemas.openxmlformats.org/drawingml/2006/main" xmlns:r="http://schemas.openxmlformats.org/officeDocument/2006/relationships" xmlns:p="http://schemas.openxmlformats.org/presentationml/2006/main">
  <p:tag name="TIMING" val="|0.5|0.5"/>
</p:tagLst>
</file>

<file path=ppt/tags/tag9.xml><?xml version="1.0" encoding="utf-8"?>
<p:tagLst xmlns:a="http://schemas.openxmlformats.org/drawingml/2006/main" xmlns:r="http://schemas.openxmlformats.org/officeDocument/2006/relationships" xmlns:p="http://schemas.openxmlformats.org/presentationml/2006/main">
  <p:tag name="TIMING" val="|0.5|0.5"/>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第一PPT，www.1ppt.com">
  <a:themeElements>
    <a:clrScheme name="Office">
      <a:dk1>
        <a:srgbClr val="000000"/>
      </a:dk1>
      <a:lt1>
        <a:srgbClr val="FFFFFF"/>
      </a:lt1>
      <a:dk2>
        <a:srgbClr val="778495"/>
      </a:dk2>
      <a:lt2>
        <a:srgbClr val="F0F0F0"/>
      </a:lt2>
      <a:accent1>
        <a:srgbClr val="FD5901"/>
      </a:accent1>
      <a:accent2>
        <a:srgbClr val="F78104"/>
      </a:accent2>
      <a:accent3>
        <a:srgbClr val="FAAB36"/>
      </a:accent3>
      <a:accent4>
        <a:srgbClr val="249EA0"/>
      </a:accent4>
      <a:accent5>
        <a:srgbClr val="008083"/>
      </a:accent5>
      <a:accent6>
        <a:srgbClr val="005F60"/>
      </a:accent6>
      <a:hlink>
        <a:srgbClr val="393939"/>
      </a:hlink>
      <a:folHlink>
        <a:srgbClr val="BFBFBF"/>
      </a:folHlink>
    </a:clrScheme>
    <a:fontScheme name="xt5mjugk">
      <a:majorFont>
        <a:latin typeface="微软雅黑"/>
        <a:ea typeface="方正卡通简体"/>
        <a:cs typeface=""/>
      </a:majorFont>
      <a:minorFont>
        <a:latin typeface="微软雅黑"/>
        <a:ea typeface="方正卡通简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FD5901"/>
    </a:accent1>
    <a:accent2>
      <a:srgbClr val="F78104"/>
    </a:accent2>
    <a:accent3>
      <a:srgbClr val="FAAB36"/>
    </a:accent3>
    <a:accent4>
      <a:srgbClr val="249EA0"/>
    </a:accent4>
    <a:accent5>
      <a:srgbClr val="008083"/>
    </a:accent5>
    <a:accent6>
      <a:srgbClr val="005F60"/>
    </a:accent6>
    <a:hlink>
      <a:srgbClr val="393939"/>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181</TotalTime>
  <Words>505</Words>
  <Application>Microsoft Office PowerPoint</Application>
  <PresentationFormat>Custom</PresentationFormat>
  <Paragraphs>45</Paragraphs>
  <Slides>25</Slides>
  <Notes>3</Notes>
  <HiddenSlides>0</HiddenSlides>
  <MMClips>4</MMClips>
  <ScaleCrop>false</ScaleCrop>
  <HeadingPairs>
    <vt:vector size="4" baseType="variant">
      <vt:variant>
        <vt:lpstr>Theme</vt:lpstr>
      </vt:variant>
      <vt:variant>
        <vt:i4>6</vt:i4>
      </vt:variant>
      <vt:variant>
        <vt:lpstr>Slide Titles</vt:lpstr>
      </vt:variant>
      <vt:variant>
        <vt:i4>25</vt:i4>
      </vt:variant>
    </vt:vector>
  </HeadingPairs>
  <TitlesOfParts>
    <vt:vector size="31" baseType="lpstr">
      <vt:lpstr>1_Office Theme</vt:lpstr>
      <vt:lpstr>1_Simple Light</vt:lpstr>
      <vt:lpstr>1_第一PPT，www.1ppt.com</vt:lpstr>
      <vt:lpstr>Office Theme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HongLuu</cp:lastModifiedBy>
  <cp:revision>31</cp:revision>
  <dcterms:created xsi:type="dcterms:W3CDTF">2023-09-20T03:31:59Z</dcterms:created>
  <dcterms:modified xsi:type="dcterms:W3CDTF">2025-12-21T08:47:13Z</dcterms:modified>
</cp:coreProperties>
</file>