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8" r:id="rId3"/>
    <p:sldId id="260" r:id="rId4"/>
    <p:sldId id="262" r:id="rId5"/>
    <p:sldId id="263" r:id="rId7"/>
    <p:sldId id="265" r:id="rId8"/>
    <p:sldId id="283" r:id="rId9"/>
    <p:sldId id="284" r:id="rId10"/>
    <p:sldId id="293" r:id="rId11"/>
    <p:sldId id="266" r:id="rId12"/>
    <p:sldId id="285" r:id="rId13"/>
    <p:sldId id="294" r:id="rId14"/>
    <p:sldId id="269" r:id="rId15"/>
    <p:sldId id="286" r:id="rId16"/>
    <p:sldId id="295" r:id="rId17"/>
    <p:sldId id="292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1CF7-5617-4ABC-BF65-F8E594CFC8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BBD69-5407-400E-AD55-A4382B2A8AE1}" type="slidenum">
              <a:rPr lang="en-US" smtClean="0"/>
            </a:fld>
            <a:endParaRPr lang="en-US"/>
          </a:p>
        </p:txBody>
      </p:sp>
      <p:pic>
        <p:nvPicPr>
          <p:cNvPr id="9" name="Picture 8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575" y="95250"/>
            <a:ext cx="1905000" cy="190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0" Type="http://schemas.microsoft.com/office/2007/relationships/media" Target="../media/media1.mp3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2.xml"/><Relationship Id="rId11" Type="http://schemas.microsoft.com/office/2007/relationships/hdphoto" Target="../media/image24.wdp"/><Relationship Id="rId10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22.wdp"/><Relationship Id="rId8" Type="http://schemas.openxmlformats.org/officeDocument/2006/relationships/image" Target="../media/image21.png"/><Relationship Id="rId7" Type="http://schemas.openxmlformats.org/officeDocument/2006/relationships/image" Target="../media/image3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2.xml"/><Relationship Id="rId11" Type="http://schemas.microsoft.com/office/2007/relationships/hdphoto" Target="../media/image13.wdp"/><Relationship Id="rId10" Type="http://schemas.openxmlformats.org/officeDocument/2006/relationships/image" Target="../media/image12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2.xml"/><Relationship Id="rId11" Type="http://schemas.microsoft.com/office/2007/relationships/hdphoto" Target="../media/image24.wdp"/><Relationship Id="rId10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2.xml"/><Relationship Id="rId11" Type="http://schemas.microsoft.com/office/2007/relationships/hdphoto" Target="../media/image24.wdp"/><Relationship Id="rId10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>
            <a:fillRect/>
          </a:stretch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/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>
            <a:fillRect/>
          </a:stretch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>
            <a:fillRect/>
          </a:stretch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>
            <a:fillRect/>
          </a:stretch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>
            <a:fillRect/>
          </a:stretch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>
            <a:fillRect/>
          </a:stretch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>
            <a:fillRect/>
          </a:stretch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/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/>
            <p:cNvSpPr txBox="1"/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>
            <a:fillRect/>
          </a:stretch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/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/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/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/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>
            <a:fillRect/>
          </a:stretch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>
            <a:fillRect/>
          </a:stretch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>
            <a:fillRect/>
          </a:stretch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>
            <a:fillRect/>
          </a:stretch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>
            <a:fillRect/>
          </a:stretch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>
            <a:fillRect/>
          </a:stretch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>
            <a:fillRect/>
          </a:stretch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/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/>
            <p:cNvSpPr txBox="1"/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>
            <a:fillRect/>
          </a:stretch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/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/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/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/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/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/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  <a:endPara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/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/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/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/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>
            <a:fillRect/>
          </a:stretch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/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/>
            <p:cNvSpPr txBox="1"/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>
            <a:fillRect/>
          </a:stretch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/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/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>
              <a:fillRect/>
            </a:stretch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/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>
              <a:fillRect/>
            </a:stretch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/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>
              <a:fillRect/>
            </a:stretch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/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>
              <a:fillRect/>
            </a:stretch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>
            <a:fillRect/>
          </a:stretch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>
            <a:fillRect/>
          </a:stretch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/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/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/>
            <p:cNvSpPr txBox="1"/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  <a:endPara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Lato Regular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/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>
                <a:fillRect/>
              </a:stretch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>
                <a:fillRect/>
              </a:stretch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>
                <a:fillRect/>
              </a:stretch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>
            <a:fillRect/>
          </a:stretch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>
            <a:fillRect/>
          </a:stretch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>
            <a:fillRect/>
          </a:stretch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/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/>
            <p:cNvSpPr txBox="1"/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/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  <a:endParaRPr kumimoji="0" lang="en-US" sz="10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  <a:endParaRPr kumimoji="0" lang="en-US" sz="10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>
            <a:fillRect/>
          </a:stretch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>
            <a:fillRect/>
          </a:stretch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>
            <a:fillRect/>
          </a:stretch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>
            <a:fillRect/>
          </a:stretch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>
            <a:fillRect/>
          </a:stretch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/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/>
            <p:cNvSpPr txBox="1"/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>
            <a:fillRect/>
          </a:stretch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/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>
            <a:fillRect/>
          </a:stretch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/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/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/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/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WPS Presentation</Application>
  <PresentationFormat>Widescreen</PresentationFormat>
  <Paragraphs>54</Paragraphs>
  <Slides>18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SimSun</vt:lpstr>
      <vt:lpstr>Wingdings</vt:lpstr>
      <vt:lpstr>印品黑体</vt:lpstr>
      <vt:lpstr>Calibri</vt:lpstr>
      <vt:lpstr>UTM Duepuntozero</vt:lpstr>
      <vt:lpstr>Segoe Print</vt:lpstr>
      <vt:lpstr>Lato Regular</vt:lpstr>
      <vt:lpstr>Calibri</vt:lpstr>
      <vt:lpstr>LNTH-LuoLuoNotangYuanTi 1</vt:lpstr>
      <vt:lpstr>Yu Gothic</vt:lpstr>
      <vt:lpstr>UTM Cookies</vt:lpstr>
      <vt:lpstr>Cambria</vt:lpstr>
      <vt:lpstr>Times New Roman</vt:lpstr>
      <vt:lpstr>Microsoft YaHei</vt:lpstr>
      <vt:lpstr>Arial Unicode MS</vt:lpstr>
      <vt:lpstr>Calibri Light</vt:lpstr>
      <vt:lpstr>黑体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2023-07-09T06:26:00Z</dcterms:created>
  <dcterms:modified xsi:type="dcterms:W3CDTF">2023-08-11T05:22:12Z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E77234C6CCFB48CBA1993196BF5E9CA4</vt:lpwstr>
  </property>
  <property fmtid="{D5CDD505-2E9C-101B-9397-08002B2CF9AE}" pid="3" name="KSOProductBuildVer">
    <vt:lpwstr>1033-11.2.0.11537</vt:lpwstr>
  </property>
</Properties>
</file>