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8" r:id="rId6"/>
    <p:sldId id="492" r:id="rId7"/>
    <p:sldId id="506" r:id="rId8"/>
    <p:sldId id="524" r:id="rId9"/>
    <p:sldId id="527" r:id="rId10"/>
    <p:sldId id="528" r:id="rId11"/>
    <p:sldId id="278" r:id="rId12"/>
    <p:sldId id="501" r:id="rId13"/>
    <p:sldId id="503" r:id="rId14"/>
    <p:sldId id="529" r:id="rId15"/>
    <p:sldId id="530" r:id="rId16"/>
    <p:sldId id="532" r:id="rId17"/>
    <p:sldId id="533" r:id="rId18"/>
    <p:sldId id="534" r:id="rId19"/>
    <p:sldId id="53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a:fillRect/>
          </a:stretch>
        </p:blipFill>
        <p:spPr>
          <a:xfrm>
            <a:off x="0" y="5780455"/>
            <a:ext cx="1197795" cy="1077547"/>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1209453" y="5883592"/>
            <a:ext cx="2490267" cy="9878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3592525" y="5862952"/>
            <a:ext cx="2490267" cy="98782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6109209" y="5862952"/>
            <a:ext cx="2490267" cy="98782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a:fillRect/>
          </a:stretch>
        </p:blipFill>
        <p:spPr>
          <a:xfrm>
            <a:off x="8492285" y="5846917"/>
            <a:ext cx="3672889" cy="1024499"/>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a:fillRect/>
          </a:stretch>
        </p:blipFill>
        <p:spPr>
          <a:xfrm>
            <a:off x="478752" y="2168121"/>
            <a:ext cx="900019" cy="1336104"/>
          </a:xfrm>
          <a:prstGeom prst="rect">
            <a:avLst/>
          </a:prstGeom>
        </p:spPr>
      </p:pic>
      <p:pic>
        <p:nvPicPr>
          <p:cNvPr id="13" name="图片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a:fillRect/>
          </a:stretch>
        </p:blipFill>
        <p:spPr>
          <a:xfrm>
            <a:off x="10874209" y="942204"/>
            <a:ext cx="1203407" cy="794309"/>
          </a:xfrm>
          <a:prstGeom prst="rect">
            <a:avLst/>
          </a:prstGeom>
        </p:spPr>
      </p:pic>
    </p:spTree>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71700" y="104775"/>
            <a:ext cx="1924050" cy="1924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3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22.png"/><Relationship Id="rId7" Type="http://schemas.microsoft.com/office/2007/relationships/media" Target="../media/media1.mp3"/><Relationship Id="rId6" Type="http://schemas.openxmlformats.org/officeDocument/2006/relationships/audio" Target="../media/media1.mp3"/><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9.png"/><Relationship Id="rId2" Type="http://schemas.microsoft.com/office/2007/relationships/hdphoto" Target="../media/image18.wdp"/><Relationship Id="rId12" Type="http://schemas.openxmlformats.org/officeDocument/2006/relationships/notesSlide" Target="../notesSlides/notesSlide2.xml"/><Relationship Id="rId11" Type="http://schemas.openxmlformats.org/officeDocument/2006/relationships/slideLayout" Target="../slideLayouts/slideLayout13.xml"/><Relationship Id="rId10" Type="http://schemas.microsoft.com/office/2007/relationships/media" Target="../media/media2.mp3"/><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22.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8.wdp"/><Relationship Id="rId11" Type="http://schemas.openxmlformats.org/officeDocument/2006/relationships/notesSlide" Target="../notesSlides/notesSlide3.xml"/><Relationship Id="rId10" Type="http://schemas.openxmlformats.org/officeDocument/2006/relationships/slideLayout" Target="../slideLayouts/slideLayout13.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microsoft.com/office/2007/relationships/hdphoto" Target="../media/image26.wdp"/><Relationship Id="rId8" Type="http://schemas.openxmlformats.org/officeDocument/2006/relationships/image" Target="../media/image25.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22.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8.wdp"/><Relationship Id="rId12" Type="http://schemas.openxmlformats.org/officeDocument/2006/relationships/notesSlide" Target="../notesSlides/notesSlide4.xml"/><Relationship Id="rId11" Type="http://schemas.openxmlformats.org/officeDocument/2006/relationships/slideLayout" Target="../slideLayouts/slideLayout13.xml"/><Relationship Id="rId10" Type="http://schemas.openxmlformats.org/officeDocument/2006/relationships/image" Target="../media/image27.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9" Type="http://schemas.microsoft.com/office/2007/relationships/hdphoto" Target="../media/image29.wdp"/><Relationship Id="rId8" Type="http://schemas.openxmlformats.org/officeDocument/2006/relationships/image" Target="../media/image28.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22.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8.wdp"/><Relationship Id="rId14" Type="http://schemas.openxmlformats.org/officeDocument/2006/relationships/notesSlide" Target="../notesSlides/notesSlide5.xml"/><Relationship Id="rId13" Type="http://schemas.openxmlformats.org/officeDocument/2006/relationships/slideLayout" Target="../slideLayouts/slideLayout13.xml"/><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4.png"/><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3"/>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4"/>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5"/>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stretch>
            <a:fillRect/>
          </a:stretch>
        </p:blipFill>
        <p:spPr>
          <a:xfrm>
            <a:off x="1483976" y="1777981"/>
            <a:ext cx="9224047" cy="3359187"/>
          </a:xfrm>
          <a:prstGeom prst="rect">
            <a:avLst/>
          </a:prstGeom>
        </p:spPr>
      </p:pic>
      <p:pic>
        <p:nvPicPr>
          <p:cNvPr id="11" name="Picture 10"/>
          <p:cNvPicPr>
            <a:picLocks noChangeAspect="1"/>
          </p:cNvPicPr>
          <p:nvPr/>
        </p:nvPicPr>
        <p:blipFill>
          <a:blip r:embed="rId7"/>
          <a:stretch>
            <a:fillRect/>
          </a:stretch>
        </p:blipFill>
        <p:spPr>
          <a:xfrm>
            <a:off x="4323051" y="4264446"/>
            <a:ext cx="3603048" cy="20057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209800" y="1301519"/>
            <a:ext cx="8201025" cy="3706562"/>
          </a:xfrm>
          <a:prstGeom prst="rect">
            <a:avLst/>
          </a:prstGeom>
        </p:spPr>
      </p:pic>
      <p:sp>
        <p:nvSpPr>
          <p:cNvPr id="6" name="TextBox 5"/>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endParaRPr lang="vi-VN" sz="26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endParaRPr lang="vi-VN" sz="2600" b="1"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p:cNvPicPr>
            <a:picLocks noChangeAspect="1"/>
          </p:cNvPicPr>
          <p:nvPr/>
        </p:nvPicPr>
        <p:blipFill>
          <a:blip r:embed="rId2"/>
          <a:stretch>
            <a:fillRect/>
          </a:stretch>
        </p:blipFill>
        <p:spPr>
          <a:xfrm>
            <a:off x="2047875" y="139469"/>
            <a:ext cx="8201025" cy="3706562"/>
          </a:xfrm>
          <a:prstGeom prst="rect">
            <a:avLst/>
          </a:prstGeom>
        </p:spPr>
      </p:pic>
      <p:sp>
        <p:nvSpPr>
          <p:cNvPr id="6" name="TextBox 5"/>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endPar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 name="TextBox 2"/>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endParaRPr lang="vi-VN" sz="3200" b="1" dirty="0">
              <a:solidFill>
                <a:srgbClr val="FF0000"/>
              </a:solidFill>
              <a:latin typeface="Cambria" panose="02040503050406030204" pitchFamily="18" charset="0"/>
              <a:ea typeface="Cambria" panose="02040503050406030204" pitchFamily="18" charset="0"/>
            </a:endParaRP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endParaRPr lang="vi-VN" sz="3200" b="1" dirty="0">
              <a:solidFill>
                <a:srgbClr val="FF0000"/>
              </a:solidFill>
              <a:latin typeface="Cambria" panose="02040503050406030204" pitchFamily="18" charset="0"/>
              <a:ea typeface="Cambria" panose="02040503050406030204" pitchFamily="18" charset="0"/>
            </a:endParaRP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p:cNvPicPr>
            <a:picLocks noChangeAspect="1"/>
          </p:cNvPicPr>
          <p:nvPr/>
        </p:nvPicPr>
        <p:blipFill>
          <a:blip r:embed="rId2"/>
          <a:stretch>
            <a:fillRect/>
          </a:stretch>
        </p:blipFill>
        <p:spPr>
          <a:xfrm>
            <a:off x="2047875" y="139469"/>
            <a:ext cx="8201025" cy="3706562"/>
          </a:xfrm>
          <a:prstGeom prst="rect">
            <a:avLst/>
          </a:prstGeom>
        </p:spPr>
      </p:pic>
      <p:sp>
        <p:nvSpPr>
          <p:cNvPr id="6" name="TextBox 5"/>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endParaRPr lang="vi-VN" sz="2600" b="1" dirty="0">
              <a:solidFill>
                <a:srgbClr val="000000"/>
              </a:solidFill>
              <a:latin typeface="Cambria" panose="02040503050406030204" pitchFamily="18" charset="0"/>
              <a:ea typeface="Cambria" panose="02040503050406030204" pitchFamily="18" charset="0"/>
            </a:endParaRPr>
          </a:p>
        </p:txBody>
      </p:sp>
      <p:sp>
        <p:nvSpPr>
          <p:cNvPr id="3" name="TextBox 2"/>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600575" y="1509712"/>
            <a:ext cx="2724150" cy="2610644"/>
          </a:xfrm>
          <a:prstGeom prst="rect">
            <a:avLst/>
          </a:prstGeom>
        </p:spPr>
      </p:pic>
      <p:sp>
        <p:nvSpPr>
          <p:cNvPr id="7" name="圆角矩形 6"/>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924800" y="2590800"/>
            <a:ext cx="3733800" cy="3543300"/>
          </a:xfrm>
          <a:prstGeom prst="rect">
            <a:avLst/>
          </a:prstGeom>
        </p:spPr>
      </p:pic>
      <p:sp>
        <p:nvSpPr>
          <p:cNvPr id="7" name="TextBox 6"/>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endParaRPr lang="en-US" sz="3600" b="1" i="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endParaRPr lang="en-US" sz="3600" b="1"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p:cNvGrpSpPr/>
          <p:nvPr/>
        </p:nvGrpSpPr>
        <p:grpSpPr>
          <a:xfrm>
            <a:off x="2212615" y="2522737"/>
            <a:ext cx="6655476" cy="1031003"/>
            <a:chOff x="5266189" y="1443269"/>
            <a:chExt cx="6655476" cy="1031003"/>
          </a:xfrm>
        </p:grpSpPr>
        <p:sp>
          <p:nvSpPr>
            <p:cNvPr id="5" name="TextBox 47"/>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66189" y="1443269"/>
              <a:ext cx="1136648" cy="1031003"/>
            </a:xfrm>
            <a:prstGeom prst="rect">
              <a:avLst/>
            </a:prstGeom>
          </p:spPr>
        </p:pic>
      </p:grpSp>
      <p:grpSp>
        <p:nvGrpSpPr>
          <p:cNvPr id="13" name="Group 12"/>
          <p:cNvGrpSpPr/>
          <p:nvPr/>
        </p:nvGrpSpPr>
        <p:grpSpPr>
          <a:xfrm>
            <a:off x="2220731" y="3683179"/>
            <a:ext cx="6613984" cy="1058675"/>
            <a:chOff x="5274305" y="2603711"/>
            <a:chExt cx="6613984" cy="1058675"/>
          </a:xfrm>
        </p:grpSpPr>
        <p:sp>
          <p:nvSpPr>
            <p:cNvPr id="14" name="TextBox 47"/>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74305" y="2603711"/>
              <a:ext cx="1136648" cy="1031003"/>
            </a:xfrm>
            <a:prstGeom prst="rect">
              <a:avLst/>
            </a:prstGeom>
          </p:spPr>
        </p:pic>
      </p:grpSp>
      <p:grpSp>
        <p:nvGrpSpPr>
          <p:cNvPr id="16" name="Group 15"/>
          <p:cNvGrpSpPr/>
          <p:nvPr/>
        </p:nvGrpSpPr>
        <p:grpSpPr>
          <a:xfrm>
            <a:off x="2220731" y="5034369"/>
            <a:ext cx="6613984" cy="1031003"/>
            <a:chOff x="5274305" y="3954901"/>
            <a:chExt cx="6613984" cy="1031003"/>
          </a:xfrm>
        </p:grpSpPr>
        <p:sp>
          <p:nvSpPr>
            <p:cNvPr id="17" name="TextBox 47"/>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74305" y="3954901"/>
              <a:ext cx="1136648" cy="1031003"/>
            </a:xfrm>
            <a:prstGeom prst="rect">
              <a:avLst/>
            </a:prstGeom>
          </p:spPr>
        </p:pic>
      </p:grpSp>
      <p:pic>
        <p:nvPicPr>
          <p:cNvPr id="19" name="Picture 18"/>
          <p:cNvPicPr>
            <a:picLocks noChangeAspect="1"/>
          </p:cNvPicPr>
          <p:nvPr/>
        </p:nvPicPr>
        <p:blipFill>
          <a:blip r:embed="rId3"/>
          <a:stretch>
            <a:fillRect/>
          </a:stretch>
        </p:blipFill>
        <p:spPr>
          <a:xfrm>
            <a:off x="2753214" y="649902"/>
            <a:ext cx="6285521" cy="19386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3"/>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3"/>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p:cNvPicPr>
            <a:picLocks noChangeAspect="1"/>
          </p:cNvPicPr>
          <p:nvPr/>
        </p:nvPicPr>
        <p:blipFill>
          <a:blip r:embed="rId5"/>
          <a:stretch>
            <a:fillRect/>
          </a:stretch>
        </p:blipFill>
        <p:spPr>
          <a:xfrm>
            <a:off x="3697016" y="1074206"/>
            <a:ext cx="4797968" cy="49381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76656" y="0"/>
            <a:ext cx="9943438" cy="3456732"/>
          </a:xfrm>
          <a:prstGeom prst="rect">
            <a:avLst/>
          </a:prstGeom>
        </p:spPr>
      </p:pic>
      <p:sp>
        <p:nvSpPr>
          <p:cNvPr id="6" name="Rectangle: Rounded Corners 728"/>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0000"/>
                </a:solidFill>
                <a:latin typeface="Cambria" panose="02040503050406030204" pitchFamily="18" charset="0"/>
                <a:ea typeface="Cambria" panose="02040503050406030204" pitchFamily="18" charset="0"/>
              </a:rPr>
              <a:t>GÓC VUÔNG</a:t>
            </a:r>
            <a:endParaRPr lang="en-US" sz="4265" b="1"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00B050"/>
                </a:solidFill>
                <a:latin typeface="Cambria" panose="02040503050406030204" pitchFamily="18" charset="0"/>
                <a:ea typeface="Cambria" panose="02040503050406030204" pitchFamily="18" charset="0"/>
              </a:rPr>
              <a:t>GÓC NHỌN</a:t>
            </a:r>
            <a:endParaRPr lang="en-US" sz="4265" b="1" dirty="0">
              <a:solidFill>
                <a:srgbClr val="00B050"/>
              </a:solidFill>
              <a:latin typeface="Cambria" panose="02040503050406030204" pitchFamily="18" charset="0"/>
              <a:ea typeface="Cambria" panose="02040503050406030204" pitchFamily="18" charset="0"/>
            </a:endParaRP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7030A0"/>
                </a:solidFill>
                <a:latin typeface="Cambria" panose="02040503050406030204" pitchFamily="18" charset="0"/>
                <a:ea typeface="Cambria" panose="02040503050406030204" pitchFamily="18" charset="0"/>
              </a:rPr>
              <a:t>GÓC BẸT</a:t>
            </a:r>
            <a:endParaRPr lang="en-US" sz="4265" b="1" dirty="0">
              <a:solidFill>
                <a:srgbClr val="7030A0"/>
              </a:solidFill>
              <a:latin typeface="Cambria" panose="02040503050406030204" pitchFamily="18" charset="0"/>
              <a:ea typeface="Cambria" panose="02040503050406030204" pitchFamily="18" charset="0"/>
            </a:endParaRP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C000"/>
                </a:solidFill>
                <a:latin typeface="Cambria" panose="02040503050406030204" pitchFamily="18" charset="0"/>
                <a:ea typeface="Cambria" panose="02040503050406030204" pitchFamily="18" charset="0"/>
              </a:rPr>
              <a:t>GÓC TÙ</a:t>
            </a:r>
            <a:endParaRPr lang="en-US" sz="4265" b="1" dirty="0">
              <a:solidFill>
                <a:srgbClr val="FFC000"/>
              </a:solidFill>
              <a:latin typeface="Cambria" panose="02040503050406030204" pitchFamily="18" charset="0"/>
              <a:ea typeface="Cambria" panose="02040503050406030204" pitchFamily="18" charset="0"/>
            </a:endParaRP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M</a:t>
            </a:r>
            <a:endParaRPr lang="en-US" sz="3735" b="1" dirty="0">
              <a:solidFill>
                <a:srgbClr val="002060"/>
              </a:solidFill>
              <a:latin typeface="Cambria" panose="02040503050406030204" pitchFamily="18" charset="0"/>
              <a:ea typeface="Cambria" panose="02040503050406030204" pitchFamily="18" charset="0"/>
            </a:endParaRP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N</a:t>
            </a:r>
            <a:endParaRPr lang="en-US" sz="3735" b="1" dirty="0">
              <a:solidFill>
                <a:srgbClr val="002060"/>
              </a:solidFill>
              <a:latin typeface="Cambria" panose="02040503050406030204" pitchFamily="18" charset="0"/>
              <a:ea typeface="Cambria" panose="02040503050406030204" pitchFamily="18" charset="0"/>
            </a:endParaRP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A</a:t>
            </a:r>
            <a:endParaRPr lang="en-US" sz="3735" b="1" dirty="0">
              <a:solidFill>
                <a:srgbClr val="002060"/>
              </a:solidFill>
              <a:latin typeface="Cambria" panose="02040503050406030204" pitchFamily="18" charset="0"/>
              <a:ea typeface="Cambria" panose="02040503050406030204" pitchFamily="18"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a:fillRect/>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2963305" y="-683280"/>
            <a:ext cx="649817" cy="6498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0000"/>
                </a:solidFill>
                <a:latin typeface="Cambria" panose="02040503050406030204" pitchFamily="18" charset="0"/>
                <a:ea typeface="Cambria" panose="02040503050406030204" pitchFamily="18" charset="0"/>
              </a:rPr>
              <a:t>GÓC VUÔNG</a:t>
            </a:r>
            <a:endParaRPr lang="en-US" sz="4265" b="1"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00B050"/>
                </a:solidFill>
                <a:latin typeface="Cambria" panose="02040503050406030204" pitchFamily="18" charset="0"/>
                <a:ea typeface="Cambria" panose="02040503050406030204" pitchFamily="18" charset="0"/>
              </a:rPr>
              <a:t>GÓC NHỌN</a:t>
            </a:r>
            <a:endParaRPr lang="en-US" sz="4265" b="1" dirty="0">
              <a:solidFill>
                <a:srgbClr val="00B050"/>
              </a:solidFill>
              <a:latin typeface="Cambria" panose="02040503050406030204" pitchFamily="18" charset="0"/>
              <a:ea typeface="Cambria" panose="02040503050406030204" pitchFamily="18" charset="0"/>
            </a:endParaRP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7030A0"/>
                </a:solidFill>
                <a:latin typeface="Cambria" panose="02040503050406030204" pitchFamily="18" charset="0"/>
                <a:ea typeface="Cambria" panose="02040503050406030204" pitchFamily="18" charset="0"/>
              </a:rPr>
              <a:t>GÓC BẸT</a:t>
            </a:r>
            <a:endParaRPr lang="en-US" sz="4265" b="1" dirty="0">
              <a:solidFill>
                <a:srgbClr val="7030A0"/>
              </a:solidFill>
              <a:latin typeface="Cambria" panose="02040503050406030204" pitchFamily="18" charset="0"/>
              <a:ea typeface="Cambria" panose="02040503050406030204" pitchFamily="18" charset="0"/>
            </a:endParaRP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C000"/>
                </a:solidFill>
                <a:latin typeface="Cambria" panose="02040503050406030204" pitchFamily="18" charset="0"/>
                <a:ea typeface="Cambria" panose="02040503050406030204" pitchFamily="18" charset="0"/>
              </a:rPr>
              <a:t>GÓC TÙ</a:t>
            </a:r>
            <a:endParaRPr lang="en-US" sz="4265" b="1" dirty="0">
              <a:solidFill>
                <a:srgbClr val="FFC000"/>
              </a:solidFill>
              <a:latin typeface="Cambria" panose="02040503050406030204" pitchFamily="18" charset="0"/>
              <a:ea typeface="Cambria" panose="02040503050406030204" pitchFamily="18" charset="0"/>
            </a:endParaRP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Q</a:t>
            </a:r>
            <a:endParaRPr lang="en-US" sz="3735" b="1" dirty="0">
              <a:solidFill>
                <a:srgbClr val="002060"/>
              </a:solidFill>
              <a:latin typeface="Cambria" panose="02040503050406030204" pitchFamily="18" charset="0"/>
              <a:ea typeface="Cambria" panose="02040503050406030204" pitchFamily="18" charset="0"/>
            </a:endParaRP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B</a:t>
            </a:r>
            <a:endParaRPr lang="en-US" sz="3735" b="1" dirty="0">
              <a:solidFill>
                <a:srgbClr val="002060"/>
              </a:solidFill>
              <a:latin typeface="Cambria" panose="02040503050406030204" pitchFamily="18" charset="0"/>
              <a:ea typeface="Cambria" panose="02040503050406030204" pitchFamily="18" charset="0"/>
            </a:endParaRP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P</a:t>
            </a:r>
            <a:endParaRPr lang="en-US" sz="3735" b="1" dirty="0">
              <a:solidFill>
                <a:srgbClr val="002060"/>
              </a:solidFill>
              <a:latin typeface="Cambria" panose="02040503050406030204" pitchFamily="18" charset="0"/>
              <a:ea typeface="Cambria" panose="02040503050406030204" pitchFamily="18" charset="0"/>
            </a:endParaRPr>
          </a:p>
        </p:txBody>
      </p:sp>
      <p:pic>
        <p:nvPicPr>
          <p:cNvPr id="33"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750" b="41000" l="3967" r="38800"/>
                    </a14:imgEffect>
                  </a14:imgLayer>
                </a14:imgProps>
              </a:ext>
              <a:ext uri="{28A0092B-C50C-407E-A947-70E740481C1C}">
                <a14:useLocalDpi xmlns:a14="http://schemas.microsoft.com/office/drawing/2010/main" val="0"/>
              </a:ext>
            </a:extLst>
          </a:blip>
          <a:srcRect r="60266" b="58400"/>
          <a:stretch>
            <a:fillRect/>
          </a:stretch>
        </p:blipFill>
        <p:spPr>
          <a:xfrm>
            <a:off x="613757" y="-683280"/>
            <a:ext cx="4087383" cy="2852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0000"/>
                </a:solidFill>
                <a:latin typeface="Cambria" panose="02040503050406030204" pitchFamily="18" charset="0"/>
                <a:ea typeface="Cambria" panose="02040503050406030204" pitchFamily="18" charset="0"/>
              </a:rPr>
              <a:t>GÓC VUÔNG</a:t>
            </a:r>
            <a:endParaRPr lang="en-US" sz="4265" b="1"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00B050"/>
                </a:solidFill>
                <a:latin typeface="Cambria" panose="02040503050406030204" pitchFamily="18" charset="0"/>
                <a:ea typeface="Cambria" panose="02040503050406030204" pitchFamily="18" charset="0"/>
              </a:rPr>
              <a:t>GÓC NHỌN</a:t>
            </a:r>
            <a:endParaRPr lang="en-US" sz="4265" b="1" dirty="0">
              <a:solidFill>
                <a:srgbClr val="00B050"/>
              </a:solidFill>
              <a:latin typeface="Cambria" panose="02040503050406030204" pitchFamily="18" charset="0"/>
              <a:ea typeface="Cambria" panose="02040503050406030204" pitchFamily="18" charset="0"/>
            </a:endParaRP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7030A0"/>
                </a:solidFill>
                <a:latin typeface="Cambria" panose="02040503050406030204" pitchFamily="18" charset="0"/>
                <a:ea typeface="Cambria" panose="02040503050406030204" pitchFamily="18" charset="0"/>
              </a:rPr>
              <a:t>GÓC BẸT</a:t>
            </a:r>
            <a:endParaRPr lang="en-US" sz="4265" b="1" dirty="0">
              <a:solidFill>
                <a:srgbClr val="7030A0"/>
              </a:solidFill>
              <a:latin typeface="Cambria" panose="02040503050406030204" pitchFamily="18" charset="0"/>
              <a:ea typeface="Cambria" panose="02040503050406030204" pitchFamily="18" charset="0"/>
            </a:endParaRP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C000"/>
                </a:solidFill>
                <a:latin typeface="Cambria" panose="02040503050406030204" pitchFamily="18" charset="0"/>
                <a:ea typeface="Cambria" panose="02040503050406030204" pitchFamily="18" charset="0"/>
              </a:rPr>
              <a:t>GÓC TÙ</a:t>
            </a:r>
            <a:endParaRPr lang="en-US" sz="4265" b="1" dirty="0">
              <a:solidFill>
                <a:srgbClr val="FFC000"/>
              </a:solidFill>
              <a:latin typeface="Cambria" panose="02040503050406030204" pitchFamily="18" charset="0"/>
              <a:ea typeface="Cambria" panose="02040503050406030204" pitchFamily="18" charset="0"/>
            </a:endParaRP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I</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K</a:t>
            </a:r>
            <a:endParaRPr lang="en-US" sz="3735" b="1" dirty="0">
              <a:solidFill>
                <a:srgbClr val="002060"/>
              </a:solidFill>
              <a:latin typeface="Cambria" panose="02040503050406030204" pitchFamily="18" charset="0"/>
              <a:ea typeface="Cambria" panose="02040503050406030204" pitchFamily="18" charset="0"/>
            </a:endParaRP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C</a:t>
            </a:r>
            <a:endParaRPr lang="en-US" sz="3735" b="1" dirty="0">
              <a:solidFill>
                <a:srgbClr val="002060"/>
              </a:solidFill>
              <a:latin typeface="Cambria" panose="02040503050406030204" pitchFamily="18" charset="0"/>
              <a:ea typeface="Cambria" panose="02040503050406030204" pitchFamily="18" charset="0"/>
            </a:endParaRPr>
          </a:p>
        </p:txBody>
      </p:sp>
      <p:pic>
        <p:nvPicPr>
          <p:cNvPr id="33"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00" b="47850" l="4500" r="43417"/>
                    </a14:imgEffect>
                  </a14:imgLayer>
                </a14:imgProps>
              </a:ext>
              <a:ext uri="{28A0092B-C50C-407E-A947-70E740481C1C}">
                <a14:useLocalDpi xmlns:a14="http://schemas.microsoft.com/office/drawing/2010/main" val="0"/>
              </a:ext>
            </a:extLst>
          </a:blip>
          <a:srcRect r="54667" b="52800"/>
          <a:stretch>
            <a:fillRect/>
          </a:stretch>
        </p:blipFill>
        <p:spPr>
          <a:xfrm>
            <a:off x="8515391" y="-38421"/>
            <a:ext cx="2447163" cy="2123272"/>
          </a:xfrm>
          <a:prstGeom prst="rect">
            <a:avLst/>
          </a:prstGeom>
        </p:spPr>
      </p:pic>
      <p:pic>
        <p:nvPicPr>
          <p:cNvPr id="21"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0000"/>
                </a:solidFill>
                <a:latin typeface="Cambria" panose="02040503050406030204" pitchFamily="18" charset="0"/>
                <a:ea typeface="Cambria" panose="02040503050406030204" pitchFamily="18" charset="0"/>
              </a:rPr>
              <a:t>GÓC VUÔNG</a:t>
            </a:r>
            <a:endParaRPr lang="en-US" sz="4265" b="1"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00B050"/>
                </a:solidFill>
                <a:latin typeface="Cambria" panose="02040503050406030204" pitchFamily="18" charset="0"/>
                <a:ea typeface="Cambria" panose="02040503050406030204" pitchFamily="18" charset="0"/>
              </a:rPr>
              <a:t>GÓC NHỌN</a:t>
            </a:r>
            <a:endParaRPr lang="en-US" sz="4265" b="1" dirty="0">
              <a:solidFill>
                <a:srgbClr val="00B050"/>
              </a:solidFill>
              <a:latin typeface="Cambria" panose="02040503050406030204" pitchFamily="18" charset="0"/>
              <a:ea typeface="Cambria" panose="02040503050406030204" pitchFamily="18" charset="0"/>
            </a:endParaRP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7030A0"/>
                </a:solidFill>
                <a:latin typeface="Cambria" panose="02040503050406030204" pitchFamily="18" charset="0"/>
                <a:ea typeface="Cambria" panose="02040503050406030204" pitchFamily="18" charset="0"/>
              </a:rPr>
              <a:t>GÓC BẸT</a:t>
            </a:r>
            <a:endParaRPr lang="en-US" sz="4265" b="1" dirty="0">
              <a:solidFill>
                <a:srgbClr val="7030A0"/>
              </a:solidFill>
              <a:latin typeface="Cambria" panose="02040503050406030204" pitchFamily="18" charset="0"/>
              <a:ea typeface="Cambria" panose="02040503050406030204" pitchFamily="18" charset="0"/>
            </a:endParaRP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265" b="1" dirty="0">
                <a:solidFill>
                  <a:srgbClr val="FFC000"/>
                </a:solidFill>
                <a:latin typeface="Cambria" panose="02040503050406030204" pitchFamily="18" charset="0"/>
                <a:ea typeface="Cambria" panose="02040503050406030204" pitchFamily="18" charset="0"/>
              </a:rPr>
              <a:t>GÓC TÙ</a:t>
            </a:r>
            <a:endParaRPr lang="en-US" sz="4265" b="1" dirty="0">
              <a:solidFill>
                <a:srgbClr val="FFC000"/>
              </a:solidFill>
              <a:latin typeface="Cambria" panose="02040503050406030204" pitchFamily="18" charset="0"/>
              <a:ea typeface="Cambria" panose="02040503050406030204" pitchFamily="18" charset="0"/>
            </a:endParaRP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X</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Y</a:t>
            </a:r>
            <a:endParaRPr lang="en-US" sz="3735" b="1" dirty="0">
              <a:solidFill>
                <a:srgbClr val="002060"/>
              </a:solidFill>
              <a:latin typeface="Cambria" panose="02040503050406030204" pitchFamily="18" charset="0"/>
              <a:ea typeface="Cambria" panose="02040503050406030204" pitchFamily="18" charset="0"/>
            </a:endParaRP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200"/>
            <a:r>
              <a:rPr lang="en-US" sz="3735" b="1" dirty="0">
                <a:solidFill>
                  <a:srgbClr val="002060"/>
                </a:solidFill>
                <a:latin typeface="Cambria" panose="02040503050406030204" pitchFamily="18" charset="0"/>
                <a:ea typeface="Cambria" panose="02040503050406030204" pitchFamily="18" charset="0"/>
              </a:rPr>
              <a:t>E</a:t>
            </a:r>
            <a:endParaRPr lang="en-US" sz="3735" b="1" dirty="0">
              <a:solidFill>
                <a:srgbClr val="002060"/>
              </a:solidFill>
              <a:latin typeface="Cambria" panose="02040503050406030204" pitchFamily="18" charset="0"/>
              <a:ea typeface="Cambria" panose="02040503050406030204" pitchFamily="18" charset="0"/>
            </a:endParaRPr>
          </a:p>
        </p:txBody>
      </p:sp>
      <p:pic>
        <p:nvPicPr>
          <p:cNvPr id="33"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1237289" y="-213483"/>
            <a:ext cx="2375833" cy="174689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9">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7777917" y="204018"/>
            <a:ext cx="3148287" cy="1572391"/>
          </a:xfrm>
          <a:prstGeom prst="rect">
            <a:avLst/>
          </a:prstGeom>
        </p:spPr>
      </p:pic>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9">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3814376" y="-236323"/>
            <a:ext cx="1804112" cy="1513489"/>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9">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6268728" y="237274"/>
            <a:ext cx="1900069" cy="989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3"/>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p:cNvPicPr>
            <a:picLocks noChangeAspect="1"/>
          </p:cNvPicPr>
          <p:nvPr/>
        </p:nvPicPr>
        <p:blipFill>
          <a:blip r:embed="rId5"/>
          <a:stretch>
            <a:fillRect/>
          </a:stretch>
        </p:blipFill>
        <p:spPr>
          <a:xfrm>
            <a:off x="3462299" y="1217081"/>
            <a:ext cx="5267401" cy="49381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828800" y="1208128"/>
            <a:ext cx="8896350" cy="2106572"/>
          </a:xfrm>
          <a:prstGeom prst="rect">
            <a:avLst/>
          </a:prstGeom>
        </p:spPr>
      </p:pic>
      <p:pic>
        <p:nvPicPr>
          <p:cNvPr id="7" name="Picture 6"/>
          <p:cNvPicPr>
            <a:picLocks noChangeAspect="1"/>
          </p:cNvPicPr>
          <p:nvPr/>
        </p:nvPicPr>
        <p:blipFill>
          <a:blip r:embed="rId3"/>
          <a:stretch>
            <a:fillRect/>
          </a:stretch>
        </p:blipFill>
        <p:spPr>
          <a:xfrm>
            <a:off x="2533649" y="3842182"/>
            <a:ext cx="7591425" cy="2196668"/>
          </a:xfrm>
          <a:prstGeom prst="rect">
            <a:avLst/>
          </a:prstGeom>
        </p:spPr>
      </p:pic>
      <p:sp>
        <p:nvSpPr>
          <p:cNvPr id="8" name="圆角矩形 6"/>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1589</Words>
  <Application>WPS Presentation</Application>
  <PresentationFormat>Widescreen</PresentationFormat>
  <Paragraphs>123</Paragraphs>
  <Slides>17</Slides>
  <Notes>6</Notes>
  <HiddenSlides>0</HiddenSlides>
  <MMClips>16</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17</vt:i4>
      </vt:variant>
    </vt:vector>
  </HeadingPairs>
  <TitlesOfParts>
    <vt:vector size="38" baseType="lpstr">
      <vt:lpstr>Arial</vt:lpstr>
      <vt:lpstr>SimSun</vt:lpstr>
      <vt:lpstr>Wingdings</vt:lpstr>
      <vt:lpstr>印品黑体</vt:lpstr>
      <vt:lpstr>Times New Roman</vt:lpstr>
      <vt:lpstr>Microsoft YaHei</vt:lpstr>
      <vt:lpstr>Calibri</vt:lpstr>
      <vt:lpstr>思源黑体 CN Bold</vt:lpstr>
      <vt:lpstr>#9Slide07 Sedgwick Ave</vt:lpstr>
      <vt:lpstr>Segoe Print</vt:lpstr>
      <vt:lpstr>思源黑体 CN Bold</vt:lpstr>
      <vt:lpstr>思源黑体 CN Normal</vt:lpstr>
      <vt:lpstr>Cambria</vt:lpstr>
      <vt:lpstr>Microsoft YaHei UI</vt:lpstr>
      <vt:lpstr>字魂156号-萌趣苏打饼</vt:lpstr>
      <vt:lpstr>Calibri</vt:lpstr>
      <vt:lpstr>Arial Unicode MS</vt:lpstr>
      <vt:lpstr>黑体</vt:lpstr>
      <vt:lpstr>Calibri Light</vt:lpstr>
      <vt:lpstr>Custom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2023-07-09T09:50:00Z</dcterms:created>
  <dcterms:modified xsi:type="dcterms:W3CDTF">2023-08-11T05:23:40Z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ADDFBABB3C474FA4815658FED388F047</vt:lpwstr>
  </property>
  <property fmtid="{D5CDD505-2E9C-101B-9397-08002B2CF9AE}" pid="3" name="KSOProductBuildVer">
    <vt:lpwstr>1033-11.2.0.11537</vt:lpwstr>
  </property>
</Properties>
</file>