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3" r:id="rId2"/>
    <p:sldId id="559" r:id="rId3"/>
    <p:sldId id="278" r:id="rId4"/>
    <p:sldId id="561" r:id="rId5"/>
    <p:sldId id="279" r:id="rId6"/>
    <p:sldId id="280" r:id="rId7"/>
    <p:sldId id="281" r:id="rId8"/>
    <p:sldId id="563" r:id="rId9"/>
    <p:sldId id="565" r:id="rId10"/>
    <p:sldId id="564" r:id="rId11"/>
    <p:sldId id="5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744" autoAdjust="0"/>
  </p:normalViewPr>
  <p:slideViewPr>
    <p:cSldViewPr snapToGrid="0">
      <p:cViewPr varScale="1">
        <p:scale>
          <a:sx n="71" d="100"/>
          <a:sy n="71" d="100"/>
        </p:scale>
        <p:origin x="3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0D2F-C801-4A97-B068-A9B90BC6362D}" type="datetimeFigureOut">
              <a:rPr lang="en-US" smtClean="0"/>
              <a:t>21/12/2025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C7868-24A0-43A9-BB9D-E2F412B0AF52}" type="slidenum">
              <a:rPr lang="en-US" smtClean="0"/>
              <a:t>‹#›</a:t>
            </a:fld>
            <a:endParaRPr lang="en-US"/>
          </a:p>
        </p:txBody>
      </p:sp>
    </p:spTree>
    <p:extLst>
      <p:ext uri="{BB962C8B-B14F-4D97-AF65-F5344CB8AC3E}">
        <p14:creationId xmlns:p14="http://schemas.microsoft.com/office/powerpoint/2010/main" val="181980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1</a:t>
            </a:fld>
            <a:endParaRPr lang="en-US"/>
          </a:p>
        </p:txBody>
      </p:sp>
    </p:spTree>
    <p:extLst>
      <p:ext uri="{BB962C8B-B14F-4D97-AF65-F5344CB8AC3E}">
        <p14:creationId xmlns:p14="http://schemas.microsoft.com/office/powerpoint/2010/main" val="167049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550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7051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2243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831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7437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11</a:t>
            </a:fld>
            <a:endParaRPr lang="en-US"/>
          </a:p>
        </p:txBody>
      </p:sp>
    </p:spTree>
    <p:extLst>
      <p:ext uri="{BB962C8B-B14F-4D97-AF65-F5344CB8AC3E}">
        <p14:creationId xmlns:p14="http://schemas.microsoft.com/office/powerpoint/2010/main" val="149126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2025/12/21</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grpSp>
        <p:nvGrpSpPr>
          <p:cNvPr id="7" name="Group 6">
            <a:extLst>
              <a:ext uri="{FF2B5EF4-FFF2-40B4-BE49-F238E27FC236}">
                <a16:creationId xmlns:a16="http://schemas.microsoft.com/office/drawing/2014/main" id="{E00A3A46-204C-4E8F-9EF1-20FC8D1EC188}"/>
              </a:ext>
            </a:extLst>
          </p:cNvPr>
          <p:cNvGrpSpPr/>
          <p:nvPr userDrawn="1"/>
        </p:nvGrpSpPr>
        <p:grpSpPr>
          <a:xfrm>
            <a:off x="560440" y="209550"/>
            <a:ext cx="11238272" cy="6648450"/>
            <a:chOff x="412955" y="384133"/>
            <a:chExt cx="11238272" cy="5928177"/>
          </a:xfrm>
        </p:grpSpPr>
        <p:sp>
          <p:nvSpPr>
            <p:cNvPr id="8" name="Rectangle: Diagonal Corners Rounded 7">
              <a:extLst>
                <a:ext uri="{FF2B5EF4-FFF2-40B4-BE49-F238E27FC236}">
                  <a16:creationId xmlns:a16="http://schemas.microsoft.com/office/drawing/2014/main" id="{9D7637F4-B500-4BC6-9B8A-239629D603DE}"/>
                </a:ext>
              </a:extLst>
            </p:cNvPr>
            <p:cNvSpPr/>
            <p:nvPr/>
          </p:nvSpPr>
          <p:spPr>
            <a:xfrm>
              <a:off x="560440" y="530942"/>
              <a:ext cx="11090787" cy="5781368"/>
            </a:xfrm>
            <a:prstGeom prst="round2DiagRect">
              <a:avLst/>
            </a:prstGeom>
            <a:solidFill>
              <a:srgbClr val="F1BB8F"/>
            </a:solidFill>
            <a:ln w="57150">
              <a:solidFill>
                <a:srgbClr val="F4CBA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Diagonal Corners Rounded 8">
              <a:extLst>
                <a:ext uri="{FF2B5EF4-FFF2-40B4-BE49-F238E27FC236}">
                  <a16:creationId xmlns:a16="http://schemas.microsoft.com/office/drawing/2014/main" id="{B7F7C82A-40B9-44FF-8686-AED03CDCBDC4}"/>
                </a:ext>
              </a:extLst>
            </p:cNvPr>
            <p:cNvSpPr/>
            <p:nvPr/>
          </p:nvSpPr>
          <p:spPr>
            <a:xfrm>
              <a:off x="412955" y="384133"/>
              <a:ext cx="11090787" cy="5781368"/>
            </a:xfrm>
            <a:prstGeom prst="round2DiagRect">
              <a:avLst/>
            </a:prstGeom>
            <a:solidFill>
              <a:schemeClr val="bg1"/>
            </a:solidFill>
            <a:ln w="57150">
              <a:solidFill>
                <a:srgbClr val="F1BB8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1783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本占位符 2"/>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2025/12/21</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594235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2025/12/21</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1622292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2025/12/21</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754620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2025/12/21</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882610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2025/12/21</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9080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2025/12/21</a:t>
            </a:fld>
            <a:endParaRPr kumimoji="1"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52136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2025/12/21</a:t>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2989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2025/12/21</a:t>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382355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2025/12/21</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60118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2025/12/21</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246691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40A7F4-4064-4F46-AE67-7DB29F477462}"/>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l="5323" r="4273"/>
          <a:stretch>
            <a:fillRect/>
          </a:stretch>
        </p:blipFill>
        <p:spPr>
          <a:xfrm>
            <a:off x="6479628" y="0"/>
            <a:ext cx="5712372" cy="6858000"/>
          </a:xfrm>
          <a:prstGeom prst="rect">
            <a:avLst/>
          </a:prstGeom>
        </p:spPr>
      </p:pic>
      <p:pic>
        <p:nvPicPr>
          <p:cNvPr id="7" name="图片 6">
            <a:extLst>
              <a:ext uri="{FF2B5EF4-FFF2-40B4-BE49-F238E27FC236}">
                <a16:creationId xmlns:a16="http://schemas.microsoft.com/office/drawing/2014/main" id="{B779F7B6-11D8-42D7-9351-AC849119F5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6318708" cy="6858000"/>
          </a:xfrm>
          <a:prstGeom prst="rect">
            <a:avLst/>
          </a:prstGeom>
        </p:spPr>
      </p:pic>
      <p:pic>
        <p:nvPicPr>
          <p:cNvPr id="5" name="Picture 4" descr="A pink background with white leaves and black text&#10;&#10;Description automatically generated">
            <a:extLst>
              <a:ext uri="{FF2B5EF4-FFF2-40B4-BE49-F238E27FC236}">
                <a16:creationId xmlns:a16="http://schemas.microsoft.com/office/drawing/2014/main" id="{033E9C17-4DAD-1E52-8C4A-F6DA2D85D7D5}"/>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2811125" y="392298"/>
            <a:ext cx="1374922" cy="1374922"/>
          </a:xfrm>
          <a:prstGeom prst="rect">
            <a:avLst/>
          </a:prstGeom>
        </p:spPr>
      </p:pic>
    </p:spTree>
    <p:extLst>
      <p:ext uri="{BB962C8B-B14F-4D97-AF65-F5344CB8AC3E}">
        <p14:creationId xmlns:p14="http://schemas.microsoft.com/office/powerpoint/2010/main" val="2650390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pxhere.com/en/photo/699329" TargetMode="External"/><Relationship Id="rId5" Type="http://schemas.openxmlformats.org/officeDocument/2006/relationships/image" Target="../media/image14.jp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pxhere.com/en/photo/699329" TargetMode="Externa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C704BE23-EB7E-42CB-A16A-0B4EEC120D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pic>
        <p:nvPicPr>
          <p:cNvPr id="6" name="图片 6">
            <a:extLst>
              <a:ext uri="{FF2B5EF4-FFF2-40B4-BE49-F238E27FC236}">
                <a16:creationId xmlns:a16="http://schemas.microsoft.com/office/drawing/2014/main" id="{4202B0A0-082A-4AFD-B99B-A6E89A953C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9665944">
            <a:off x="-1971005" y="705411"/>
            <a:ext cx="7282244" cy="1193800"/>
          </a:xfrm>
          <a:prstGeom prst="rect">
            <a:avLst/>
          </a:prstGeom>
        </p:spPr>
      </p:pic>
      <p:pic>
        <p:nvPicPr>
          <p:cNvPr id="8" name="Picture 7">
            <a:extLst>
              <a:ext uri="{FF2B5EF4-FFF2-40B4-BE49-F238E27FC236}">
                <a16:creationId xmlns:a16="http://schemas.microsoft.com/office/drawing/2014/main" id="{3BB7DDA2-FA18-4B0B-81D1-EF2F8FB44A63}"/>
              </a:ext>
            </a:extLst>
          </p:cNvPr>
          <p:cNvPicPr>
            <a:picLocks noChangeAspect="1"/>
          </p:cNvPicPr>
          <p:nvPr/>
        </p:nvPicPr>
        <p:blipFill>
          <a:blip r:embed="rId4"/>
          <a:stretch>
            <a:fillRect/>
          </a:stretch>
        </p:blipFill>
        <p:spPr>
          <a:xfrm>
            <a:off x="1103243" y="-472830"/>
            <a:ext cx="10376453" cy="6858001"/>
          </a:xfrm>
          <a:prstGeom prst="rect">
            <a:avLst/>
          </a:prstGeom>
        </p:spPr>
      </p:pic>
      <p:pic>
        <p:nvPicPr>
          <p:cNvPr id="11" name="图片 3">
            <a:extLst>
              <a:ext uri="{FF2B5EF4-FFF2-40B4-BE49-F238E27FC236}">
                <a16:creationId xmlns:a16="http://schemas.microsoft.com/office/drawing/2014/main" id="{68A5C54F-68A8-4D66-9682-63C3025F9C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27710" y="4919412"/>
            <a:ext cx="2064439" cy="2214669"/>
          </a:xfrm>
          <a:prstGeom prst="rect">
            <a:avLst/>
          </a:prstGeom>
        </p:spPr>
      </p:pic>
      <p:pic>
        <p:nvPicPr>
          <p:cNvPr id="12" name="图片 3">
            <a:extLst>
              <a:ext uri="{FF2B5EF4-FFF2-40B4-BE49-F238E27FC236}">
                <a16:creationId xmlns:a16="http://schemas.microsoft.com/office/drawing/2014/main" id="{7E3E888B-248F-4678-8EBD-A49E7E78DB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rot="5400000">
            <a:off x="-4807" y="4334666"/>
            <a:ext cx="1978516" cy="2122494"/>
          </a:xfrm>
          <a:prstGeom prst="rect">
            <a:avLst/>
          </a:prstGeom>
        </p:spPr>
      </p:pic>
      <p:pic>
        <p:nvPicPr>
          <p:cNvPr id="14" name="图片 3">
            <a:extLst>
              <a:ext uri="{FF2B5EF4-FFF2-40B4-BE49-F238E27FC236}">
                <a16:creationId xmlns:a16="http://schemas.microsoft.com/office/drawing/2014/main" id="{8D137CEB-17CD-4A29-8077-47F6F985C50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6209576" y="4765650"/>
            <a:ext cx="2226874" cy="2388925"/>
          </a:xfrm>
          <a:prstGeom prst="rect">
            <a:avLst/>
          </a:prstGeom>
        </p:spPr>
      </p:pic>
      <p:pic>
        <p:nvPicPr>
          <p:cNvPr id="15" name="图片 3">
            <a:extLst>
              <a:ext uri="{FF2B5EF4-FFF2-40B4-BE49-F238E27FC236}">
                <a16:creationId xmlns:a16="http://schemas.microsoft.com/office/drawing/2014/main" id="{F3DDFEA0-8CA1-46CD-8D30-A302A41DFD2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4612"/>
          <a:stretch>
            <a:fillRect/>
          </a:stretch>
        </p:blipFill>
        <p:spPr>
          <a:xfrm>
            <a:off x="8173058" y="4837167"/>
            <a:ext cx="2003331" cy="2237920"/>
          </a:xfrm>
          <a:prstGeom prst="rect">
            <a:avLst/>
          </a:prstGeom>
        </p:spPr>
      </p:pic>
      <p:pic>
        <p:nvPicPr>
          <p:cNvPr id="16" name="图片 3">
            <a:extLst>
              <a:ext uri="{FF2B5EF4-FFF2-40B4-BE49-F238E27FC236}">
                <a16:creationId xmlns:a16="http://schemas.microsoft.com/office/drawing/2014/main" id="{F44DB2D9-8C55-46C8-A52B-99241430EB2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941"/>
          <a:stretch>
            <a:fillRect/>
          </a:stretch>
        </p:blipFill>
        <p:spPr>
          <a:xfrm rot="16200000">
            <a:off x="10410141" y="4660376"/>
            <a:ext cx="1969004" cy="2199574"/>
          </a:xfrm>
          <a:prstGeom prst="rect">
            <a:avLst/>
          </a:prstGeom>
        </p:spPr>
      </p:pic>
      <p:pic>
        <p:nvPicPr>
          <p:cNvPr id="19" name="图片 3">
            <a:extLst>
              <a:ext uri="{FF2B5EF4-FFF2-40B4-BE49-F238E27FC236}">
                <a16:creationId xmlns:a16="http://schemas.microsoft.com/office/drawing/2014/main" id="{EEAE769F-9487-486A-AD1B-51EB12D303D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7389"/>
          <a:stretch>
            <a:fillRect/>
          </a:stretch>
        </p:blipFill>
        <p:spPr>
          <a:xfrm>
            <a:off x="3876273" y="5205089"/>
            <a:ext cx="2200064" cy="2360164"/>
          </a:xfrm>
          <a:prstGeom prst="rect">
            <a:avLst/>
          </a:prstGeom>
        </p:spPr>
      </p:pic>
      <p:pic>
        <p:nvPicPr>
          <p:cNvPr id="2" name="Picture 1">
            <a:extLst>
              <a:ext uri="{FF2B5EF4-FFF2-40B4-BE49-F238E27FC236}">
                <a16:creationId xmlns:a16="http://schemas.microsoft.com/office/drawing/2014/main" id="{0D00267D-D114-1996-C57F-8557AD408214}"/>
              </a:ext>
            </a:extLst>
          </p:cNvPr>
          <p:cNvPicPr>
            <a:picLocks noChangeAspect="1"/>
          </p:cNvPicPr>
          <p:nvPr/>
        </p:nvPicPr>
        <p:blipFill>
          <a:blip r:embed="rId11"/>
          <a:stretch>
            <a:fillRect/>
          </a:stretch>
        </p:blipFill>
        <p:spPr>
          <a:xfrm>
            <a:off x="1456412" y="1766921"/>
            <a:ext cx="9199661" cy="2847079"/>
          </a:xfrm>
          <a:prstGeom prst="rect">
            <a:avLst/>
          </a:prstGeom>
        </p:spPr>
      </p:pic>
      <p:pic>
        <p:nvPicPr>
          <p:cNvPr id="3" name="Picture 2">
            <a:extLst>
              <a:ext uri="{FF2B5EF4-FFF2-40B4-BE49-F238E27FC236}">
                <a16:creationId xmlns:a16="http://schemas.microsoft.com/office/drawing/2014/main" id="{F17F8929-223B-AAE8-C746-8387A0682817}"/>
              </a:ext>
            </a:extLst>
          </p:cNvPr>
          <p:cNvPicPr>
            <a:picLocks noChangeAspect="1"/>
          </p:cNvPicPr>
          <p:nvPr/>
        </p:nvPicPr>
        <p:blipFill>
          <a:blip r:embed="rId12"/>
          <a:stretch>
            <a:fillRect/>
          </a:stretch>
        </p:blipFill>
        <p:spPr>
          <a:xfrm>
            <a:off x="3766931" y="1179314"/>
            <a:ext cx="3878054" cy="1064069"/>
          </a:xfrm>
          <a:prstGeom prst="rect">
            <a:avLst/>
          </a:prstGeom>
        </p:spPr>
      </p:pic>
    </p:spTree>
    <p:extLst>
      <p:ext uri="{BB962C8B-B14F-4D97-AF65-F5344CB8AC3E}">
        <p14:creationId xmlns:p14="http://schemas.microsoft.com/office/powerpoint/2010/main" val="1186579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chemeClr val="accent4">
              <a:lumMod val="20000"/>
              <a:lumOff val="80000"/>
            </a:schemeClr>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Cambria" panose="02040503050406030204" pitchFamily="18" charset="0"/>
                <a:ea typeface="Cambria" panose="02040503050406030204" pitchFamily="18" charset="0"/>
              </a:rPr>
              <a:t>3. Đ</a:t>
            </a:r>
            <a:r>
              <a:rPr lang="vi-VN" sz="3600" b="1" dirty="0">
                <a:solidFill>
                  <a:srgbClr val="002060"/>
                </a:solidFill>
                <a:latin typeface="Cambria" panose="02040503050406030204" pitchFamily="18" charset="0"/>
                <a:ea typeface="Cambria" panose="02040503050406030204" pitchFamily="18" charset="0"/>
              </a:rPr>
              <a:t>ặt 2 – 3 câu có hình ảnh nhân hoá nói về cảnh vật, hiện tượng tự nhiên.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M: Những chị mây đang dạo chơi trên bầu trời.</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822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5">
                  <a:extLst>
                    <a:ext uri="{837473B0-CC2E-450A-ABE3-18F120FF3D39}">
                      <a1611:picAttrSrcUrl xmlns:a1611="http://schemas.microsoft.com/office/drawing/2016/11/main" xmlns=""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5">
                  <a:extLst>
                    <a:ext uri="{837473B0-CC2E-450A-ABE3-18F120FF3D39}">
                      <a1611:picAttrSrcUrl xmlns:a1611="http://schemas.microsoft.com/office/drawing/2016/11/main" xmlns=""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5">
                  <a:extLst>
                    <a:ext uri="{837473B0-CC2E-450A-ABE3-18F120FF3D39}">
                      <a1611:picAttrSrcUrl xmlns:a1611="http://schemas.microsoft.com/office/drawing/2016/11/main" xmlns=""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5" name="Picture 4">
            <a:extLst>
              <a:ext uri="{FF2B5EF4-FFF2-40B4-BE49-F238E27FC236}">
                <a16:creationId xmlns:a16="http://schemas.microsoft.com/office/drawing/2014/main" id="{CEA29CD3-517B-DCE4-E1B6-7C9AD75AB8ED}"/>
              </a:ext>
            </a:extLst>
          </p:cNvPr>
          <p:cNvPicPr>
            <a:picLocks noChangeAspect="1"/>
          </p:cNvPicPr>
          <p:nvPr/>
        </p:nvPicPr>
        <p:blipFill>
          <a:blip r:embed="rId7"/>
          <a:stretch>
            <a:fillRect/>
          </a:stretch>
        </p:blipFill>
        <p:spPr>
          <a:xfrm>
            <a:off x="2992285" y="1965291"/>
            <a:ext cx="6547671" cy="2353260"/>
          </a:xfrm>
          <a:prstGeom prst="rect">
            <a:avLst/>
          </a:prstGeom>
        </p:spPr>
      </p:pic>
    </p:spTree>
    <p:extLst>
      <p:ext uri="{BB962C8B-B14F-4D97-AF65-F5344CB8AC3E}">
        <p14:creationId xmlns:p14="http://schemas.microsoft.com/office/powerpoint/2010/main" val="4118061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xmlns=""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xmlns=""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xmlns=""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27" name="Picture 26">
            <a:extLst>
              <a:ext uri="{FF2B5EF4-FFF2-40B4-BE49-F238E27FC236}">
                <a16:creationId xmlns:a16="http://schemas.microsoft.com/office/drawing/2014/main" id="{990AC791-1429-ECB0-7D9B-173B4F5C6614}"/>
              </a:ext>
            </a:extLst>
          </p:cNvPr>
          <p:cNvPicPr>
            <a:picLocks noChangeAspect="1"/>
          </p:cNvPicPr>
          <p:nvPr/>
        </p:nvPicPr>
        <p:blipFill>
          <a:blip r:embed="rId6"/>
          <a:stretch>
            <a:fillRect/>
          </a:stretch>
        </p:blipFill>
        <p:spPr>
          <a:xfrm>
            <a:off x="3412454" y="2202883"/>
            <a:ext cx="5400126" cy="1347333"/>
          </a:xfrm>
          <a:prstGeom prst="rect">
            <a:avLst/>
          </a:prstGeom>
        </p:spPr>
      </p:pic>
    </p:spTree>
    <p:extLst>
      <p:ext uri="{BB962C8B-B14F-4D97-AF65-F5344CB8AC3E}">
        <p14:creationId xmlns:p14="http://schemas.microsoft.com/office/powerpoint/2010/main" val="2005454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0">
            <a:extLst>
              <a:ext uri="{FF2B5EF4-FFF2-40B4-BE49-F238E27FC236}">
                <a16:creationId xmlns:a16="http://schemas.microsoft.com/office/drawing/2014/main" id="{19F9FFFC-943D-D689-B337-3625DF6DF1F2}"/>
              </a:ext>
            </a:extLst>
          </p:cNvPr>
          <p:cNvGrpSpPr/>
          <p:nvPr/>
        </p:nvGrpSpPr>
        <p:grpSpPr>
          <a:xfrm>
            <a:off x="93845" y="0"/>
            <a:ext cx="11743660" cy="1506969"/>
            <a:chOff x="282113" y="-266309"/>
            <a:chExt cx="8548770" cy="1130227"/>
          </a:xfrm>
        </p:grpSpPr>
        <p:sp>
          <p:nvSpPr>
            <p:cNvPr id="3" name="Hình chữ nhật: Góc Tròn 3">
              <a:extLst>
                <a:ext uri="{FF2B5EF4-FFF2-40B4-BE49-F238E27FC236}">
                  <a16:creationId xmlns:a16="http://schemas.microsoft.com/office/drawing/2014/main" id="{1521D65E-9DC3-A2F6-5AEE-3085503553FE}"/>
                </a:ext>
              </a:extLst>
            </p:cNvPr>
            <p:cNvSpPr/>
            <p:nvPr/>
          </p:nvSpPr>
          <p:spPr>
            <a:xfrm>
              <a:off x="282113" y="-114039"/>
              <a:ext cx="8548770" cy="786977"/>
            </a:xfrm>
            <a:custGeom>
              <a:avLst/>
              <a:gdLst>
                <a:gd name="connsiteX0" fmla="*/ 0 w 8548770"/>
                <a:gd name="connsiteY0" fmla="*/ 131165 h 786977"/>
                <a:gd name="connsiteX1" fmla="*/ 131165 w 8548770"/>
                <a:gd name="connsiteY1" fmla="*/ 0 h 786977"/>
                <a:gd name="connsiteX2" fmla="*/ 738837 w 8548770"/>
                <a:gd name="connsiteY2" fmla="*/ 0 h 786977"/>
                <a:gd name="connsiteX3" fmla="*/ 1180781 w 8548770"/>
                <a:gd name="connsiteY3" fmla="*/ 0 h 786977"/>
                <a:gd name="connsiteX4" fmla="*/ 1871317 w 8548770"/>
                <a:gd name="connsiteY4" fmla="*/ 0 h 786977"/>
                <a:gd name="connsiteX5" fmla="*/ 2644718 w 8548770"/>
                <a:gd name="connsiteY5" fmla="*/ 0 h 786977"/>
                <a:gd name="connsiteX6" fmla="*/ 3500984 w 8548770"/>
                <a:gd name="connsiteY6" fmla="*/ 0 h 786977"/>
                <a:gd name="connsiteX7" fmla="*/ 3942927 w 8548770"/>
                <a:gd name="connsiteY7" fmla="*/ 0 h 786977"/>
                <a:gd name="connsiteX8" fmla="*/ 4716328 w 8548770"/>
                <a:gd name="connsiteY8" fmla="*/ 0 h 786977"/>
                <a:gd name="connsiteX9" fmla="*/ 5158272 w 8548770"/>
                <a:gd name="connsiteY9" fmla="*/ 0 h 786977"/>
                <a:gd name="connsiteX10" fmla="*/ 5683080 w 8548770"/>
                <a:gd name="connsiteY10" fmla="*/ 0 h 786977"/>
                <a:gd name="connsiteX11" fmla="*/ 6290752 w 8548770"/>
                <a:gd name="connsiteY11" fmla="*/ 0 h 786977"/>
                <a:gd name="connsiteX12" fmla="*/ 6732696 w 8548770"/>
                <a:gd name="connsiteY12" fmla="*/ 0 h 786977"/>
                <a:gd name="connsiteX13" fmla="*/ 7340368 w 8548770"/>
                <a:gd name="connsiteY13" fmla="*/ 0 h 786977"/>
                <a:gd name="connsiteX14" fmla="*/ 8417605 w 8548770"/>
                <a:gd name="connsiteY14" fmla="*/ 0 h 786977"/>
                <a:gd name="connsiteX15" fmla="*/ 8548770 w 8548770"/>
                <a:gd name="connsiteY15" fmla="*/ 131165 h 786977"/>
                <a:gd name="connsiteX16" fmla="*/ 8548770 w 8548770"/>
                <a:gd name="connsiteY16" fmla="*/ 655812 h 786977"/>
                <a:gd name="connsiteX17" fmla="*/ 8417605 w 8548770"/>
                <a:gd name="connsiteY17" fmla="*/ 786977 h 786977"/>
                <a:gd name="connsiteX18" fmla="*/ 7561340 w 8548770"/>
                <a:gd name="connsiteY18" fmla="*/ 786977 h 786977"/>
                <a:gd name="connsiteX19" fmla="*/ 6870803 w 8548770"/>
                <a:gd name="connsiteY19" fmla="*/ 786977 h 786977"/>
                <a:gd name="connsiteX20" fmla="*/ 6345995 w 8548770"/>
                <a:gd name="connsiteY20" fmla="*/ 786977 h 786977"/>
                <a:gd name="connsiteX21" fmla="*/ 5904052 w 8548770"/>
                <a:gd name="connsiteY21" fmla="*/ 786977 h 786977"/>
                <a:gd name="connsiteX22" fmla="*/ 5296379 w 8548770"/>
                <a:gd name="connsiteY22" fmla="*/ 786977 h 786977"/>
                <a:gd name="connsiteX23" fmla="*/ 4854436 w 8548770"/>
                <a:gd name="connsiteY23" fmla="*/ 786977 h 786977"/>
                <a:gd name="connsiteX24" fmla="*/ 4081035 w 8548770"/>
                <a:gd name="connsiteY24" fmla="*/ 786977 h 786977"/>
                <a:gd name="connsiteX25" fmla="*/ 3224769 w 8548770"/>
                <a:gd name="connsiteY25" fmla="*/ 786977 h 786977"/>
                <a:gd name="connsiteX26" fmla="*/ 2451368 w 8548770"/>
                <a:gd name="connsiteY26" fmla="*/ 786977 h 786977"/>
                <a:gd name="connsiteX27" fmla="*/ 2009425 w 8548770"/>
                <a:gd name="connsiteY27" fmla="*/ 786977 h 786977"/>
                <a:gd name="connsiteX28" fmla="*/ 1567481 w 8548770"/>
                <a:gd name="connsiteY28" fmla="*/ 786977 h 786977"/>
                <a:gd name="connsiteX29" fmla="*/ 959809 w 8548770"/>
                <a:gd name="connsiteY29" fmla="*/ 786977 h 786977"/>
                <a:gd name="connsiteX30" fmla="*/ 131165 w 8548770"/>
                <a:gd name="connsiteY30" fmla="*/ 786977 h 786977"/>
                <a:gd name="connsiteX31" fmla="*/ 0 w 8548770"/>
                <a:gd name="connsiteY31" fmla="*/ 655812 h 786977"/>
                <a:gd name="connsiteX32" fmla="*/ 0 w 8548770"/>
                <a:gd name="connsiteY32" fmla="*/ 131165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786977" fill="none" extrusionOk="0">
                  <a:moveTo>
                    <a:pt x="0" y="131165"/>
                  </a:moveTo>
                  <a:cubicBezTo>
                    <a:pt x="12519" y="48350"/>
                    <a:pt x="54598" y="-1359"/>
                    <a:pt x="131165" y="0"/>
                  </a:cubicBezTo>
                  <a:cubicBezTo>
                    <a:pt x="344547" y="3277"/>
                    <a:pt x="478991" y="23214"/>
                    <a:pt x="738837" y="0"/>
                  </a:cubicBezTo>
                  <a:cubicBezTo>
                    <a:pt x="998683" y="-23214"/>
                    <a:pt x="1072796" y="3818"/>
                    <a:pt x="1180781" y="0"/>
                  </a:cubicBezTo>
                  <a:cubicBezTo>
                    <a:pt x="1288766" y="-3818"/>
                    <a:pt x="1704820" y="13570"/>
                    <a:pt x="1871317" y="0"/>
                  </a:cubicBezTo>
                  <a:cubicBezTo>
                    <a:pt x="2037814" y="-13570"/>
                    <a:pt x="2402835" y="33665"/>
                    <a:pt x="2644718" y="0"/>
                  </a:cubicBezTo>
                  <a:cubicBezTo>
                    <a:pt x="2886601" y="-33665"/>
                    <a:pt x="3077144" y="-25340"/>
                    <a:pt x="3500984" y="0"/>
                  </a:cubicBezTo>
                  <a:cubicBezTo>
                    <a:pt x="3924824" y="25340"/>
                    <a:pt x="3806155" y="-9477"/>
                    <a:pt x="3942927" y="0"/>
                  </a:cubicBezTo>
                  <a:cubicBezTo>
                    <a:pt x="4079699" y="9477"/>
                    <a:pt x="4511469" y="37469"/>
                    <a:pt x="4716328" y="0"/>
                  </a:cubicBezTo>
                  <a:cubicBezTo>
                    <a:pt x="4921187" y="-37469"/>
                    <a:pt x="4966229" y="7459"/>
                    <a:pt x="5158272" y="0"/>
                  </a:cubicBezTo>
                  <a:cubicBezTo>
                    <a:pt x="5350315" y="-7459"/>
                    <a:pt x="5492795" y="196"/>
                    <a:pt x="5683080" y="0"/>
                  </a:cubicBezTo>
                  <a:cubicBezTo>
                    <a:pt x="5873365" y="-196"/>
                    <a:pt x="6003392" y="3312"/>
                    <a:pt x="6290752" y="0"/>
                  </a:cubicBezTo>
                  <a:cubicBezTo>
                    <a:pt x="6578112" y="-3312"/>
                    <a:pt x="6615702" y="-7375"/>
                    <a:pt x="6732696" y="0"/>
                  </a:cubicBezTo>
                  <a:cubicBezTo>
                    <a:pt x="6849690" y="7375"/>
                    <a:pt x="7160306" y="-2651"/>
                    <a:pt x="7340368" y="0"/>
                  </a:cubicBezTo>
                  <a:cubicBezTo>
                    <a:pt x="7520430" y="2651"/>
                    <a:pt x="7926814" y="-4579"/>
                    <a:pt x="8417605" y="0"/>
                  </a:cubicBezTo>
                  <a:cubicBezTo>
                    <a:pt x="8477846" y="1794"/>
                    <a:pt x="8561682" y="67617"/>
                    <a:pt x="8548770" y="131165"/>
                  </a:cubicBezTo>
                  <a:cubicBezTo>
                    <a:pt x="8564228" y="370445"/>
                    <a:pt x="8541759" y="473795"/>
                    <a:pt x="8548770" y="655812"/>
                  </a:cubicBezTo>
                  <a:cubicBezTo>
                    <a:pt x="8547831" y="731280"/>
                    <a:pt x="8489629" y="793628"/>
                    <a:pt x="8417605" y="786977"/>
                  </a:cubicBezTo>
                  <a:cubicBezTo>
                    <a:pt x="8164466" y="751561"/>
                    <a:pt x="7817207" y="761766"/>
                    <a:pt x="7561340" y="786977"/>
                  </a:cubicBezTo>
                  <a:cubicBezTo>
                    <a:pt x="7305474" y="812188"/>
                    <a:pt x="7091379" y="770839"/>
                    <a:pt x="6870803" y="786977"/>
                  </a:cubicBezTo>
                  <a:cubicBezTo>
                    <a:pt x="6650227" y="803115"/>
                    <a:pt x="6569128" y="768394"/>
                    <a:pt x="6345995" y="786977"/>
                  </a:cubicBezTo>
                  <a:cubicBezTo>
                    <a:pt x="6122862" y="805560"/>
                    <a:pt x="6034577" y="772790"/>
                    <a:pt x="5904052" y="786977"/>
                  </a:cubicBezTo>
                  <a:cubicBezTo>
                    <a:pt x="5773527" y="801164"/>
                    <a:pt x="5560011" y="775232"/>
                    <a:pt x="5296379" y="786977"/>
                  </a:cubicBezTo>
                  <a:cubicBezTo>
                    <a:pt x="5032747" y="798722"/>
                    <a:pt x="5013903" y="795140"/>
                    <a:pt x="4854436" y="786977"/>
                  </a:cubicBezTo>
                  <a:cubicBezTo>
                    <a:pt x="4694969" y="778814"/>
                    <a:pt x="4375115" y="794053"/>
                    <a:pt x="4081035" y="786977"/>
                  </a:cubicBezTo>
                  <a:cubicBezTo>
                    <a:pt x="3786955" y="779901"/>
                    <a:pt x="3586897" y="829106"/>
                    <a:pt x="3224769" y="786977"/>
                  </a:cubicBezTo>
                  <a:cubicBezTo>
                    <a:pt x="2862641" y="744848"/>
                    <a:pt x="2642282" y="809541"/>
                    <a:pt x="2451368" y="786977"/>
                  </a:cubicBezTo>
                  <a:cubicBezTo>
                    <a:pt x="2260454" y="764413"/>
                    <a:pt x="2178519" y="781572"/>
                    <a:pt x="2009425" y="786977"/>
                  </a:cubicBezTo>
                  <a:cubicBezTo>
                    <a:pt x="1840331" y="792382"/>
                    <a:pt x="1774765" y="802820"/>
                    <a:pt x="1567481" y="786977"/>
                  </a:cubicBezTo>
                  <a:cubicBezTo>
                    <a:pt x="1360197" y="771134"/>
                    <a:pt x="1102103" y="814061"/>
                    <a:pt x="959809" y="786977"/>
                  </a:cubicBezTo>
                  <a:cubicBezTo>
                    <a:pt x="817515" y="759893"/>
                    <a:pt x="376294" y="799678"/>
                    <a:pt x="131165" y="786977"/>
                  </a:cubicBezTo>
                  <a:cubicBezTo>
                    <a:pt x="74077" y="787273"/>
                    <a:pt x="11530" y="733383"/>
                    <a:pt x="0" y="655812"/>
                  </a:cubicBezTo>
                  <a:cubicBezTo>
                    <a:pt x="-5219" y="419309"/>
                    <a:pt x="17598" y="380607"/>
                    <a:pt x="0" y="131165"/>
                  </a:cubicBezTo>
                  <a:close/>
                </a:path>
                <a:path w="8548770" h="786977" stroke="0" extrusionOk="0">
                  <a:moveTo>
                    <a:pt x="0" y="131165"/>
                  </a:moveTo>
                  <a:cubicBezTo>
                    <a:pt x="6722" y="57596"/>
                    <a:pt x="58316" y="16679"/>
                    <a:pt x="131165" y="0"/>
                  </a:cubicBezTo>
                  <a:cubicBezTo>
                    <a:pt x="242739" y="41"/>
                    <a:pt x="460924" y="20485"/>
                    <a:pt x="573108" y="0"/>
                  </a:cubicBezTo>
                  <a:cubicBezTo>
                    <a:pt x="685292" y="-20485"/>
                    <a:pt x="833807" y="-21153"/>
                    <a:pt x="1015052" y="0"/>
                  </a:cubicBezTo>
                  <a:cubicBezTo>
                    <a:pt x="1196297" y="21153"/>
                    <a:pt x="1432336" y="25579"/>
                    <a:pt x="1622724" y="0"/>
                  </a:cubicBezTo>
                  <a:cubicBezTo>
                    <a:pt x="1813112" y="-25579"/>
                    <a:pt x="2171249" y="-7118"/>
                    <a:pt x="2478990" y="0"/>
                  </a:cubicBezTo>
                  <a:cubicBezTo>
                    <a:pt x="2786731" y="7118"/>
                    <a:pt x="2792517" y="6340"/>
                    <a:pt x="2920933" y="0"/>
                  </a:cubicBezTo>
                  <a:cubicBezTo>
                    <a:pt x="3049349" y="-6340"/>
                    <a:pt x="3262064" y="-8711"/>
                    <a:pt x="3445741" y="0"/>
                  </a:cubicBezTo>
                  <a:cubicBezTo>
                    <a:pt x="3629418" y="8711"/>
                    <a:pt x="3721209" y="16668"/>
                    <a:pt x="3970549" y="0"/>
                  </a:cubicBezTo>
                  <a:cubicBezTo>
                    <a:pt x="4219889" y="-16668"/>
                    <a:pt x="4307834" y="-1132"/>
                    <a:pt x="4578221" y="0"/>
                  </a:cubicBezTo>
                  <a:cubicBezTo>
                    <a:pt x="4848608" y="1132"/>
                    <a:pt x="5127950" y="-22367"/>
                    <a:pt x="5268758" y="0"/>
                  </a:cubicBezTo>
                  <a:cubicBezTo>
                    <a:pt x="5409566" y="22367"/>
                    <a:pt x="5539065" y="-17229"/>
                    <a:pt x="5710701" y="0"/>
                  </a:cubicBezTo>
                  <a:cubicBezTo>
                    <a:pt x="5882337" y="17229"/>
                    <a:pt x="6074580" y="9842"/>
                    <a:pt x="6235509" y="0"/>
                  </a:cubicBezTo>
                  <a:cubicBezTo>
                    <a:pt x="6396438" y="-9842"/>
                    <a:pt x="6812777" y="34611"/>
                    <a:pt x="7008910" y="0"/>
                  </a:cubicBezTo>
                  <a:cubicBezTo>
                    <a:pt x="7205043" y="-34611"/>
                    <a:pt x="7411746" y="-34092"/>
                    <a:pt x="7782311" y="0"/>
                  </a:cubicBezTo>
                  <a:cubicBezTo>
                    <a:pt x="8152876" y="34092"/>
                    <a:pt x="8249869" y="13261"/>
                    <a:pt x="8417605" y="0"/>
                  </a:cubicBezTo>
                  <a:cubicBezTo>
                    <a:pt x="8494032" y="-10598"/>
                    <a:pt x="8542381" y="52924"/>
                    <a:pt x="8548770" y="131165"/>
                  </a:cubicBezTo>
                  <a:cubicBezTo>
                    <a:pt x="8552887" y="290628"/>
                    <a:pt x="8543230" y="521553"/>
                    <a:pt x="8548770" y="655812"/>
                  </a:cubicBezTo>
                  <a:cubicBezTo>
                    <a:pt x="8550526" y="728034"/>
                    <a:pt x="8498915" y="789822"/>
                    <a:pt x="8417605" y="786977"/>
                  </a:cubicBezTo>
                  <a:cubicBezTo>
                    <a:pt x="8228993" y="802467"/>
                    <a:pt x="7838019" y="782040"/>
                    <a:pt x="7561340" y="786977"/>
                  </a:cubicBezTo>
                  <a:cubicBezTo>
                    <a:pt x="7284661" y="791914"/>
                    <a:pt x="7062680" y="821205"/>
                    <a:pt x="6705074" y="786977"/>
                  </a:cubicBezTo>
                  <a:cubicBezTo>
                    <a:pt x="6347468" y="752749"/>
                    <a:pt x="6246565" y="758931"/>
                    <a:pt x="5848809" y="786977"/>
                  </a:cubicBezTo>
                  <a:cubicBezTo>
                    <a:pt x="5451054" y="815023"/>
                    <a:pt x="5315462" y="780162"/>
                    <a:pt x="5158272" y="786977"/>
                  </a:cubicBezTo>
                  <a:cubicBezTo>
                    <a:pt x="5001082" y="793792"/>
                    <a:pt x="4797397" y="764461"/>
                    <a:pt x="4467735" y="786977"/>
                  </a:cubicBezTo>
                  <a:cubicBezTo>
                    <a:pt x="4138073" y="809493"/>
                    <a:pt x="4102685" y="807407"/>
                    <a:pt x="3860063" y="786977"/>
                  </a:cubicBezTo>
                  <a:cubicBezTo>
                    <a:pt x="3617441" y="766547"/>
                    <a:pt x="3591084" y="798921"/>
                    <a:pt x="3335255" y="786977"/>
                  </a:cubicBezTo>
                  <a:cubicBezTo>
                    <a:pt x="3079426" y="775033"/>
                    <a:pt x="2946056" y="805219"/>
                    <a:pt x="2810447" y="786977"/>
                  </a:cubicBezTo>
                  <a:cubicBezTo>
                    <a:pt x="2674838" y="768735"/>
                    <a:pt x="2442495" y="761700"/>
                    <a:pt x="2202775" y="786977"/>
                  </a:cubicBezTo>
                  <a:cubicBezTo>
                    <a:pt x="1963055" y="812254"/>
                    <a:pt x="1641246" y="813668"/>
                    <a:pt x="1429374" y="786977"/>
                  </a:cubicBezTo>
                  <a:cubicBezTo>
                    <a:pt x="1217502" y="760286"/>
                    <a:pt x="1093408" y="802734"/>
                    <a:pt x="904566" y="786977"/>
                  </a:cubicBezTo>
                  <a:cubicBezTo>
                    <a:pt x="715724" y="771220"/>
                    <a:pt x="358141" y="821683"/>
                    <a:pt x="131165" y="786977"/>
                  </a:cubicBezTo>
                  <a:cubicBezTo>
                    <a:pt x="52893" y="784830"/>
                    <a:pt x="-805" y="725125"/>
                    <a:pt x="0" y="655812"/>
                  </a:cubicBezTo>
                  <a:cubicBezTo>
                    <a:pt x="13000" y="395003"/>
                    <a:pt x="-5919" y="342011"/>
                    <a:pt x="0" y="131165"/>
                  </a:cubicBezTo>
                  <a:close/>
                </a:path>
              </a:pathLst>
            </a:custGeom>
            <a:solidFill>
              <a:schemeClr val="accent6">
                <a:lumMod val="20000"/>
                <a:lumOff val="80000"/>
              </a:schemeClr>
            </a:solidFill>
            <a:ln w="19050">
              <a:solidFill>
                <a:srgbClr val="FF4476"/>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4" name="Hộp Văn bản 4">
              <a:extLst>
                <a:ext uri="{FF2B5EF4-FFF2-40B4-BE49-F238E27FC236}">
                  <a16:creationId xmlns:a16="http://schemas.microsoft.com/office/drawing/2014/main" id="{0E3D9503-C817-51CF-E03E-EFD039907803}"/>
                </a:ext>
              </a:extLst>
            </p:cNvPr>
            <p:cNvSpPr txBox="1"/>
            <p:nvPr/>
          </p:nvSpPr>
          <p:spPr>
            <a:xfrm>
              <a:off x="927764" y="-34324"/>
              <a:ext cx="785688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Tìm các vật, hiện tượng tự nhiên được nhân hoá trong những đoạn thơ, đoạn văn dưới đây. Cho biết chúng được nhân hoá bằng cách nào.</a:t>
              </a:r>
            </a:p>
          </p:txBody>
        </p:sp>
        <p:pic>
          <p:nvPicPr>
            <p:cNvPr id="5" name="Hình ảnh 5">
              <a:extLst>
                <a:ext uri="{FF2B5EF4-FFF2-40B4-BE49-F238E27FC236}">
                  <a16:creationId xmlns:a16="http://schemas.microsoft.com/office/drawing/2014/main" id="{18C541E3-99F8-C604-8F0F-6FEBCDF69967}"/>
                </a:ext>
              </a:extLst>
            </p:cNvPr>
            <p:cNvPicPr>
              <a:picLocks noChangeAspect="1"/>
            </p:cNvPicPr>
            <p:nvPr/>
          </p:nvPicPr>
          <p:blipFill rotWithShape="1">
            <a:blip r:embed="rId3"/>
            <a:srcRect l="31483" t="5898" r="50744" b="64236"/>
            <a:stretch/>
          </p:blipFill>
          <p:spPr>
            <a:xfrm>
              <a:off x="406962" y="-266309"/>
              <a:ext cx="672640" cy="1130227"/>
            </a:xfrm>
            <a:prstGeom prst="rect">
              <a:avLst/>
            </a:prstGeom>
          </p:spPr>
        </p:pic>
      </p:grpSp>
      <p:sp>
        <p:nvSpPr>
          <p:cNvPr id="8" name="Rectangle: Rounded Corners 7">
            <a:extLst>
              <a:ext uri="{FF2B5EF4-FFF2-40B4-BE49-F238E27FC236}">
                <a16:creationId xmlns:a16="http://schemas.microsoft.com/office/drawing/2014/main" id="{C1053A69-757B-E326-5B23-7490F899E823}"/>
              </a:ext>
            </a:extLst>
          </p:cNvPr>
          <p:cNvSpPr/>
          <p:nvPr/>
        </p:nvSpPr>
        <p:spPr>
          <a:xfrm>
            <a:off x="1083365" y="1461052"/>
            <a:ext cx="10088218"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28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151BB2C1-CB8D-A549-578F-94EAECABA352}"/>
              </a:ext>
            </a:extLst>
          </p:cNvPr>
          <p:cNvSpPr/>
          <p:nvPr/>
        </p:nvSpPr>
        <p:spPr>
          <a:xfrm>
            <a:off x="1063487" y="2315816"/>
            <a:ext cx="10088218" cy="904461"/>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p:txBody>
      </p:sp>
      <p:sp>
        <p:nvSpPr>
          <p:cNvPr id="11" name="Rectangle: Rounded Corners 10">
            <a:extLst>
              <a:ext uri="{FF2B5EF4-FFF2-40B4-BE49-F238E27FC236}">
                <a16:creationId xmlns:a16="http://schemas.microsoft.com/office/drawing/2014/main" id="{4B7A2933-89F8-A8D2-5AFB-5C1BDA0F400D}"/>
              </a:ext>
            </a:extLst>
          </p:cNvPr>
          <p:cNvSpPr/>
          <p:nvPr/>
        </p:nvSpPr>
        <p:spPr>
          <a:xfrm>
            <a:off x="695739" y="3379305"/>
            <a:ext cx="10744200"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p:txBody>
      </p:sp>
      <p:pic>
        <p:nvPicPr>
          <p:cNvPr id="14" name="Picture 13">
            <a:extLst>
              <a:ext uri="{FF2B5EF4-FFF2-40B4-BE49-F238E27FC236}">
                <a16:creationId xmlns:a16="http://schemas.microsoft.com/office/drawing/2014/main" id="{E170C772-5C14-EE20-9880-2C1DC84009B9}"/>
              </a:ext>
            </a:extLst>
          </p:cNvPr>
          <p:cNvPicPr>
            <a:picLocks noChangeAspect="1"/>
          </p:cNvPicPr>
          <p:nvPr/>
        </p:nvPicPr>
        <p:blipFill>
          <a:blip r:embed="rId4"/>
          <a:stretch>
            <a:fillRect/>
          </a:stretch>
        </p:blipFill>
        <p:spPr>
          <a:xfrm>
            <a:off x="7877175" y="5239460"/>
            <a:ext cx="4243387" cy="1618539"/>
          </a:xfrm>
          <a:prstGeom prst="rect">
            <a:avLst/>
          </a:prstGeom>
        </p:spPr>
      </p:pic>
      <p:graphicFrame>
        <p:nvGraphicFramePr>
          <p:cNvPr id="15" name="Table 14">
            <a:extLst>
              <a:ext uri="{FF2B5EF4-FFF2-40B4-BE49-F238E27FC236}">
                <a16:creationId xmlns:a16="http://schemas.microsoft.com/office/drawing/2014/main" id="{C57D35A5-AFF9-D01D-BA3B-018D9AE54E6B}"/>
              </a:ext>
            </a:extLst>
          </p:cNvPr>
          <p:cNvGraphicFramePr>
            <a:graphicFrameLocks noGrp="1"/>
          </p:cNvGraphicFramePr>
          <p:nvPr>
            <p:extLst>
              <p:ext uri="{D42A27DB-BD31-4B8C-83A1-F6EECF244321}">
                <p14:modId xmlns:p14="http://schemas.microsoft.com/office/powerpoint/2010/main" val="3483695268"/>
              </p:ext>
            </p:extLst>
          </p:nvPr>
        </p:nvGraphicFramePr>
        <p:xfrm>
          <a:off x="1885950" y="4540409"/>
          <a:ext cx="9010650" cy="1828800"/>
        </p:xfrm>
        <a:graphic>
          <a:graphicData uri="http://schemas.openxmlformats.org/drawingml/2006/table">
            <a:tbl>
              <a:tblPr/>
              <a:tblGrid>
                <a:gridCol w="4505325">
                  <a:extLst>
                    <a:ext uri="{9D8B030D-6E8A-4147-A177-3AD203B41FA5}">
                      <a16:colId xmlns:a16="http://schemas.microsoft.com/office/drawing/2014/main" val="3691909759"/>
                    </a:ext>
                  </a:extLst>
                </a:gridCol>
                <a:gridCol w="4505325">
                  <a:extLst>
                    <a:ext uri="{9D8B030D-6E8A-4147-A177-3AD203B41FA5}">
                      <a16:colId xmlns:a16="http://schemas.microsoft.com/office/drawing/2014/main" val="2289653135"/>
                    </a:ext>
                  </a:extLst>
                </a:gridCol>
              </a:tblGrid>
              <a:tr h="0">
                <a:tc>
                  <a:txBody>
                    <a:bodyPr/>
                    <a:lstStyle/>
                    <a:p>
                      <a:pPr algn="just"/>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Chim</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mừng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ríu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cánh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vỗ</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Rủ</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nhau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về</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đông</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xanh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đỏ</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Giã</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ngay</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ngoài</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marL="0" marR="0" marT="0" marB="0">
                    <a:lnL>
                      <a:noFill/>
                    </a:lnL>
                    <a:lnR>
                      <a:noFill/>
                    </a:lnR>
                    <a:lnT>
                      <a:noFill/>
                    </a:lnT>
                    <a:lnB>
                      <a:noFill/>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Hạt níu hạt trĩu bông</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Đung đưa nhờ chị gió</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Mách tin mùa chín rộ</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Đến từng ngõ, từng nhà.</a:t>
                      </a:r>
                    </a:p>
                    <a:p>
                      <a:pPr algn="r"/>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(Quang Khải)</a:t>
                      </a:r>
                    </a:p>
                  </a:txBody>
                  <a:tcPr marL="0" marR="0" marT="0" marB="0">
                    <a:lnL>
                      <a:noFill/>
                    </a:lnL>
                    <a:lnR>
                      <a:noFill/>
                    </a:lnR>
                    <a:lnT>
                      <a:noFill/>
                    </a:lnT>
                    <a:lnB>
                      <a:noFill/>
                    </a:lnB>
                  </a:tcPr>
                </a:tc>
                <a:extLst>
                  <a:ext uri="{0D108BD9-81ED-4DB2-BD59-A6C34878D82A}">
                    <a16:rowId xmlns:a16="http://schemas.microsoft.com/office/drawing/2014/main" val="1838106837"/>
                  </a:ext>
                </a:extLst>
              </a:tr>
            </a:tbl>
          </a:graphicData>
        </a:graphic>
      </p:graphicFrame>
    </p:spTree>
    <p:extLst>
      <p:ext uri="{BB962C8B-B14F-4D97-AF65-F5344CB8AC3E}">
        <p14:creationId xmlns:p14="http://schemas.microsoft.com/office/powerpoint/2010/main" val="826174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295400" y="971550"/>
            <a:ext cx="9658350" cy="5262979"/>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b. Đêm hôm qua, trời mưa bão ầm ầm. Rặng phi lao vật vã, chao đảo trong gió nhưng không cây nào chịu gục. Sáng ra, trời tạnh ráo. Các cây phi</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lao chỉ bị rụng mất một ít lá. Khi bé Ly đi học, như thường lệ, rặng phi lao lại vi vu reo hát chào Ly. Ly vẫy tay chào lại:</a:t>
            </a:r>
          </a:p>
          <a:p>
            <a:pPr algn="just"/>
            <a:r>
              <a:rPr lang="vi-VN" sz="2800" b="0" i="0" dirty="0">
                <a:solidFill>
                  <a:srgbClr val="000000"/>
                </a:solidFill>
                <a:effectLst/>
                <a:latin typeface="Cambria" panose="02040503050406030204" pitchFamily="18" charset="0"/>
                <a:ea typeface="Cambria" panose="02040503050406030204" pitchFamily="18" charset="0"/>
              </a:rPr>
              <a:t>– Lớn mau lên, lớn mau lên nhé!</a:t>
            </a:r>
          </a:p>
          <a:p>
            <a:pPr algn="r"/>
            <a:r>
              <a:rPr lang="vi-VN" sz="2800" b="0" i="0" dirty="0">
                <a:solidFill>
                  <a:srgbClr val="000000"/>
                </a:solidFill>
                <a:effectLst/>
                <a:latin typeface="Cambria" panose="02040503050406030204" pitchFamily="18" charset="0"/>
                <a:ea typeface="Cambria" panose="02040503050406030204" pitchFamily="18" charset="0"/>
              </a:rPr>
              <a:t>(Theo Bùi Minh Quốc)</a:t>
            </a:r>
          </a:p>
          <a:p>
            <a:pPr algn="just"/>
            <a:r>
              <a:rPr lang="vi-VN" sz="2800" b="0" i="0" dirty="0">
                <a:solidFill>
                  <a:srgbClr val="000000"/>
                </a:solidFill>
                <a:effectLst/>
                <a:latin typeface="Cambria" panose="02040503050406030204" pitchFamily="18" charset="0"/>
                <a:ea typeface="Cambria" panose="02040503050406030204" pitchFamily="18" charset="0"/>
              </a:rPr>
              <a:t>c. Vườn cây đầy ắp tiếng chim và bóng chim bay nhảy. Những thím chích choè nhanh nhảu. Những chú khướu lắm điều. Những anh chào mào đỏm dáng. Những bác cu gáy trầm ngâm...</a:t>
            </a:r>
          </a:p>
          <a:p>
            <a:pPr algn="r"/>
            <a:r>
              <a:rPr lang="vi-VN" sz="2800" b="0" i="0" dirty="0">
                <a:solidFill>
                  <a:srgbClr val="000000"/>
                </a:solidFill>
                <a:effectLst/>
                <a:latin typeface="Cambria" panose="02040503050406030204" pitchFamily="18" charset="0"/>
                <a:ea typeface="Cambria" panose="02040503050406030204" pitchFamily="18" charset="0"/>
              </a:rPr>
              <a:t>(Theo Nguyễn Kiên)</a:t>
            </a:r>
          </a:p>
        </p:txBody>
      </p:sp>
    </p:spTree>
    <p:extLst>
      <p:ext uri="{BB962C8B-B14F-4D97-AF65-F5344CB8AC3E}">
        <p14:creationId xmlns:p14="http://schemas.microsoft.com/office/powerpoint/2010/main" val="3643213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400831-36E4-3E91-EDA2-80340D59F5B6}"/>
              </a:ext>
            </a:extLst>
          </p:cNvPr>
          <p:cNvPicPr>
            <a:picLocks noChangeAspect="1"/>
          </p:cNvPicPr>
          <p:nvPr/>
        </p:nvPicPr>
        <p:blipFill>
          <a:blip r:embed="rId3"/>
          <a:stretch>
            <a:fillRect/>
          </a:stretch>
        </p:blipFill>
        <p:spPr>
          <a:xfrm>
            <a:off x="649581" y="1558648"/>
            <a:ext cx="3341394" cy="2370930"/>
          </a:xfrm>
          <a:prstGeom prst="rect">
            <a:avLst/>
          </a:prstGeom>
        </p:spPr>
      </p:pic>
      <p:sp>
        <p:nvSpPr>
          <p:cNvPr id="3" name="TextBox 2">
            <a:extLst>
              <a:ext uri="{FF2B5EF4-FFF2-40B4-BE49-F238E27FC236}">
                <a16:creationId xmlns:a16="http://schemas.microsoft.com/office/drawing/2014/main" id="{BCB592E6-CAC0-F4D2-FE2F-D21A37B9EC2E}"/>
              </a:ext>
            </a:extLst>
          </p:cNvPr>
          <p:cNvSpPr txBox="1"/>
          <p:nvPr/>
        </p:nvSpPr>
        <p:spPr>
          <a:xfrm>
            <a:off x="3822507" y="524381"/>
            <a:ext cx="5369118" cy="584775"/>
          </a:xfrm>
          <a:custGeom>
            <a:avLst/>
            <a:gdLst>
              <a:gd name="connsiteX0" fmla="*/ 0 w 5369118"/>
              <a:gd name="connsiteY0" fmla="*/ 0 h 584775"/>
              <a:gd name="connsiteX1" fmla="*/ 5369118 w 5369118"/>
              <a:gd name="connsiteY1" fmla="*/ 0 h 584775"/>
              <a:gd name="connsiteX2" fmla="*/ 5369118 w 5369118"/>
              <a:gd name="connsiteY2" fmla="*/ 584775 h 584775"/>
              <a:gd name="connsiteX3" fmla="*/ 0 w 5369118"/>
              <a:gd name="connsiteY3" fmla="*/ 584775 h 584775"/>
              <a:gd name="connsiteX4" fmla="*/ 0 w 5369118"/>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9118" h="584775" fill="none" extrusionOk="0">
                <a:moveTo>
                  <a:pt x="0" y="0"/>
                </a:moveTo>
                <a:cubicBezTo>
                  <a:pt x="1282743" y="5222"/>
                  <a:pt x="3211071" y="24918"/>
                  <a:pt x="5369118" y="0"/>
                </a:cubicBezTo>
                <a:cubicBezTo>
                  <a:pt x="5326275" y="115750"/>
                  <a:pt x="5374793" y="445323"/>
                  <a:pt x="5369118" y="584775"/>
                </a:cubicBezTo>
                <a:cubicBezTo>
                  <a:pt x="4578738" y="420014"/>
                  <a:pt x="2115870" y="702925"/>
                  <a:pt x="0" y="584775"/>
                </a:cubicBezTo>
                <a:cubicBezTo>
                  <a:pt x="-7476" y="472120"/>
                  <a:pt x="34986" y="279470"/>
                  <a:pt x="0" y="0"/>
                </a:cubicBezTo>
                <a:close/>
              </a:path>
              <a:path w="5369118" h="584775" stroke="0" extrusionOk="0">
                <a:moveTo>
                  <a:pt x="0" y="0"/>
                </a:moveTo>
                <a:cubicBezTo>
                  <a:pt x="1709237" y="11849"/>
                  <a:pt x="3705032" y="-161459"/>
                  <a:pt x="5369118" y="0"/>
                </a:cubicBezTo>
                <a:cubicBezTo>
                  <a:pt x="5342672" y="254320"/>
                  <a:pt x="5326854" y="509640"/>
                  <a:pt x="5369118" y="584775"/>
                </a:cubicBezTo>
                <a:cubicBezTo>
                  <a:pt x="3349486" y="438915"/>
                  <a:pt x="1119038" y="506451"/>
                  <a:pt x="0" y="584775"/>
                </a:cubicBezTo>
                <a:cubicBezTo>
                  <a:pt x="19643" y="454944"/>
                  <a:pt x="-27143" y="222798"/>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ctr">
              <a:defRPr/>
            </a:pPr>
            <a:r>
              <a:rPr lang="en-US" sz="3200" b="1" dirty="0">
                <a:latin typeface="Cambria" panose="02040503050406030204" pitchFamily="18" charset="0"/>
                <a:ea typeface="Cambria" panose="02040503050406030204" pitchFamily="18" charset="0"/>
                <a:cs typeface="Arial" panose="020B0604020202020204" pitchFamily="34" charset="0"/>
              </a:rPr>
              <a:t>Hoàn </a:t>
            </a:r>
            <a:r>
              <a:rPr lang="en-US" sz="3200" b="1" dirty="0" err="1">
                <a:latin typeface="Cambria" panose="02040503050406030204" pitchFamily="18" charset="0"/>
                <a:ea typeface="Cambria" panose="02040503050406030204" pitchFamily="18" charset="0"/>
                <a:cs typeface="Arial" panose="020B0604020202020204" pitchFamily="34" charset="0"/>
              </a:rPr>
              <a:t>thành</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phiếu</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bài</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tập</a:t>
            </a:r>
            <a:endParaRPr lang="vi-VN" sz="3200" b="1" dirty="0">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5" name="Table 6">
            <a:extLst>
              <a:ext uri="{FF2B5EF4-FFF2-40B4-BE49-F238E27FC236}">
                <a16:creationId xmlns:a16="http://schemas.microsoft.com/office/drawing/2014/main" id="{684640F4-90F5-93F0-6EC1-25CA5635E192}"/>
              </a:ext>
            </a:extLst>
          </p:cNvPr>
          <p:cNvGraphicFramePr>
            <a:graphicFrameLocks noGrp="1"/>
          </p:cNvGraphicFramePr>
          <p:nvPr>
            <p:extLst>
              <p:ext uri="{D42A27DB-BD31-4B8C-83A1-F6EECF244321}">
                <p14:modId xmlns:p14="http://schemas.microsoft.com/office/powerpoint/2010/main" val="2649648767"/>
              </p:ext>
            </p:extLst>
          </p:nvPr>
        </p:nvGraphicFramePr>
        <p:xfrm>
          <a:off x="4048125" y="1453090"/>
          <a:ext cx="7988300" cy="5045999"/>
        </p:xfrm>
        <a:graphic>
          <a:graphicData uri="http://schemas.openxmlformats.org/drawingml/2006/table">
            <a:tbl>
              <a:tblPr firstRow="1" bandRow="1">
                <a:tableStyleId>{00A15C55-8517-42AA-B614-E9B94910E393}</a:tableStyleId>
              </a:tblPr>
              <a:tblGrid>
                <a:gridCol w="828675">
                  <a:extLst>
                    <a:ext uri="{9D8B030D-6E8A-4147-A177-3AD203B41FA5}">
                      <a16:colId xmlns:a16="http://schemas.microsoft.com/office/drawing/2014/main" val="3113053707"/>
                    </a:ext>
                  </a:extLst>
                </a:gridCol>
                <a:gridCol w="1076325">
                  <a:extLst>
                    <a:ext uri="{9D8B030D-6E8A-4147-A177-3AD203B41FA5}">
                      <a16:colId xmlns:a16="http://schemas.microsoft.com/office/drawing/2014/main" val="2783084591"/>
                    </a:ext>
                  </a:extLst>
                </a:gridCol>
                <a:gridCol w="1914525">
                  <a:extLst>
                    <a:ext uri="{9D8B030D-6E8A-4147-A177-3AD203B41FA5}">
                      <a16:colId xmlns:a16="http://schemas.microsoft.com/office/drawing/2014/main" val="3972600987"/>
                    </a:ext>
                  </a:extLst>
                </a:gridCol>
                <a:gridCol w="2295525">
                  <a:extLst>
                    <a:ext uri="{9D8B030D-6E8A-4147-A177-3AD203B41FA5}">
                      <a16:colId xmlns:a16="http://schemas.microsoft.com/office/drawing/2014/main" val="830241595"/>
                    </a:ext>
                  </a:extLst>
                </a:gridCol>
                <a:gridCol w="1873250">
                  <a:extLst>
                    <a:ext uri="{9D8B030D-6E8A-4147-A177-3AD203B41FA5}">
                      <a16:colId xmlns:a16="http://schemas.microsoft.com/office/drawing/2014/main" val="4166140901"/>
                    </a:ext>
                  </a:extLst>
                </a:gridCol>
              </a:tblGrid>
              <a:tr h="568457">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276650">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68457">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spTree>
    <p:extLst>
      <p:ext uri="{BB962C8B-B14F-4D97-AF65-F5344CB8AC3E}">
        <p14:creationId xmlns:p14="http://schemas.microsoft.com/office/powerpoint/2010/main" val="38120409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E998097F-D942-9820-7DD9-1814A4587674}"/>
              </a:ext>
            </a:extLst>
          </p:cNvPr>
          <p:cNvGraphicFramePr>
            <a:graphicFrameLocks noGrp="1"/>
          </p:cNvGraphicFramePr>
          <p:nvPr>
            <p:extLst>
              <p:ext uri="{D42A27DB-BD31-4B8C-83A1-F6EECF244321}">
                <p14:modId xmlns:p14="http://schemas.microsoft.com/office/powerpoint/2010/main" val="1421396324"/>
              </p:ext>
            </p:extLst>
          </p:nvPr>
        </p:nvGraphicFramePr>
        <p:xfrm>
          <a:off x="666750" y="1805515"/>
          <a:ext cx="11131550" cy="5000579"/>
        </p:xfrm>
        <a:graphic>
          <a:graphicData uri="http://schemas.openxmlformats.org/drawingml/2006/table">
            <a:tbl>
              <a:tblPr firstRow="1" bandRow="1">
                <a:tableStyleId>{00A15C55-8517-42AA-B614-E9B94910E393}</a:tableStyleId>
              </a:tblPr>
              <a:tblGrid>
                <a:gridCol w="1154743">
                  <a:extLst>
                    <a:ext uri="{9D8B030D-6E8A-4147-A177-3AD203B41FA5}">
                      <a16:colId xmlns:a16="http://schemas.microsoft.com/office/drawing/2014/main" val="3113053707"/>
                    </a:ext>
                  </a:extLst>
                </a:gridCol>
                <a:gridCol w="1499839">
                  <a:extLst>
                    <a:ext uri="{9D8B030D-6E8A-4147-A177-3AD203B41FA5}">
                      <a16:colId xmlns:a16="http://schemas.microsoft.com/office/drawing/2014/main" val="2783084591"/>
                    </a:ext>
                  </a:extLst>
                </a:gridCol>
                <a:gridCol w="2667856">
                  <a:extLst>
                    <a:ext uri="{9D8B030D-6E8A-4147-A177-3AD203B41FA5}">
                      <a16:colId xmlns:a16="http://schemas.microsoft.com/office/drawing/2014/main" val="3972600987"/>
                    </a:ext>
                  </a:extLst>
                </a:gridCol>
                <a:gridCol w="3198772">
                  <a:extLst>
                    <a:ext uri="{9D8B030D-6E8A-4147-A177-3AD203B41FA5}">
                      <a16:colId xmlns:a16="http://schemas.microsoft.com/office/drawing/2014/main" val="830241595"/>
                    </a:ext>
                  </a:extLst>
                </a:gridCol>
                <a:gridCol w="2610340">
                  <a:extLst>
                    <a:ext uri="{9D8B030D-6E8A-4147-A177-3AD203B41FA5}">
                      <a16:colId xmlns:a16="http://schemas.microsoft.com/office/drawing/2014/main" val="4166140901"/>
                    </a:ext>
                  </a:extLst>
                </a:gridCol>
              </a:tblGrid>
              <a:tr h="556252">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805291">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56252">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56252">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84010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pic>
        <p:nvPicPr>
          <p:cNvPr id="4" name="Picture 3">
            <a:extLst>
              <a:ext uri="{FF2B5EF4-FFF2-40B4-BE49-F238E27FC236}">
                <a16:creationId xmlns:a16="http://schemas.microsoft.com/office/drawing/2014/main" id="{6199985A-677E-9E06-12CB-B6FA53BC400C}"/>
              </a:ext>
            </a:extLst>
          </p:cNvPr>
          <p:cNvPicPr>
            <a:picLocks noChangeAspect="1"/>
          </p:cNvPicPr>
          <p:nvPr/>
        </p:nvPicPr>
        <p:blipFill>
          <a:blip r:embed="rId3"/>
          <a:stretch>
            <a:fillRect/>
          </a:stretch>
        </p:blipFill>
        <p:spPr>
          <a:xfrm>
            <a:off x="3035417" y="250226"/>
            <a:ext cx="6451483" cy="1509272"/>
          </a:xfrm>
          <a:prstGeom prst="rect">
            <a:avLst/>
          </a:prstGeom>
        </p:spPr>
      </p:pic>
      <p:sp>
        <p:nvSpPr>
          <p:cNvPr id="7" name="TextBox 6">
            <a:extLst>
              <a:ext uri="{FF2B5EF4-FFF2-40B4-BE49-F238E27FC236}">
                <a16:creationId xmlns:a16="http://schemas.microsoft.com/office/drawing/2014/main" id="{8A3F5C19-F834-EF0C-631F-39DF2E056FD3}"/>
              </a:ext>
            </a:extLst>
          </p:cNvPr>
          <p:cNvSpPr txBox="1"/>
          <p:nvPr/>
        </p:nvSpPr>
        <p:spPr>
          <a:xfrm>
            <a:off x="1952625" y="3286125"/>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chim</a:t>
            </a:r>
            <a:endParaRPr lang="en-US" sz="28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A028DBA-7F89-7A6B-59B3-74CC67E50F68}"/>
              </a:ext>
            </a:extLst>
          </p:cNvPr>
          <p:cNvCxnSpPr>
            <a:cxnSpLocks/>
          </p:cNvCxnSpPr>
          <p:nvPr/>
        </p:nvCxnSpPr>
        <p:spPr>
          <a:xfrm>
            <a:off x="3228975" y="571500"/>
            <a:ext cx="504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950F76-A65A-6FB4-7508-13CD4E50D930}"/>
              </a:ext>
            </a:extLst>
          </p:cNvPr>
          <p:cNvCxnSpPr>
            <a:cxnSpLocks/>
          </p:cNvCxnSpPr>
          <p:nvPr/>
        </p:nvCxnSpPr>
        <p:spPr>
          <a:xfrm>
            <a:off x="3838575" y="581025"/>
            <a:ext cx="50482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E040A6-5936-671A-0F49-8C7E69C33E9C}"/>
              </a:ext>
            </a:extLst>
          </p:cNvPr>
          <p:cNvCxnSpPr>
            <a:cxnSpLocks/>
          </p:cNvCxnSpPr>
          <p:nvPr/>
        </p:nvCxnSpPr>
        <p:spPr>
          <a:xfrm>
            <a:off x="2990850" y="838200"/>
            <a:ext cx="10477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338CBC-9F64-98C7-1756-EA5D22AEE8B3}"/>
              </a:ext>
            </a:extLst>
          </p:cNvPr>
          <p:cNvSpPr txBox="1"/>
          <p:nvPr/>
        </p:nvSpPr>
        <p:spPr>
          <a:xfrm>
            <a:off x="6158948" y="3265832"/>
            <a:ext cx="2724150" cy="461665"/>
          </a:xfrm>
          <a:prstGeom prst="rect">
            <a:avLst/>
          </a:prstGeom>
          <a:noFill/>
        </p:spPr>
        <p:txBody>
          <a:bodyPr wrap="square" rtlCol="0">
            <a:spAutoFit/>
          </a:bodyPr>
          <a:lstStyle/>
          <a:p>
            <a:pPr algn="ctr"/>
            <a:r>
              <a:rPr lang="en-US" sz="2400" dirty="0" err="1">
                <a:latin typeface="Cambria" panose="02040503050406030204" pitchFamily="18" charset="0"/>
                <a:ea typeface="Cambria" panose="02040503050406030204" pitchFamily="18" charset="0"/>
              </a:rPr>
              <a:t>Mừng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nhau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endParaRPr lang="en-US" sz="2400"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5FAB8000-A9DC-BFCC-954A-C8881C48C0D0}"/>
              </a:ext>
            </a:extLst>
          </p:cNvPr>
          <p:cNvCxnSpPr>
            <a:cxnSpLocks/>
          </p:cNvCxnSpPr>
          <p:nvPr/>
        </p:nvCxnSpPr>
        <p:spPr>
          <a:xfrm>
            <a:off x="3048000" y="1095375"/>
            <a:ext cx="647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9CF7B4-272F-791F-C567-B9AD3BBA8C93}"/>
              </a:ext>
            </a:extLst>
          </p:cNvPr>
          <p:cNvSpPr txBox="1"/>
          <p:nvPr/>
        </p:nvSpPr>
        <p:spPr>
          <a:xfrm>
            <a:off x="1781175" y="3790950"/>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cào</a:t>
            </a:r>
            <a:endParaRPr lang="en-US" sz="2800" dirty="0">
              <a:solidFill>
                <a:srgbClr val="FF0000"/>
              </a:solidFill>
              <a:latin typeface="Cambria" panose="02040503050406030204" pitchFamily="18" charset="0"/>
              <a:ea typeface="Cambria" panose="02040503050406030204" pitchFamily="18" charset="0"/>
            </a:endParaRPr>
          </a:p>
        </p:txBody>
      </p:sp>
      <p:cxnSp>
        <p:nvCxnSpPr>
          <p:cNvPr id="23" name="Straight Connector 22">
            <a:extLst>
              <a:ext uri="{FF2B5EF4-FFF2-40B4-BE49-F238E27FC236}">
                <a16:creationId xmlns:a16="http://schemas.microsoft.com/office/drawing/2014/main" id="{64F611B6-EAD0-521D-7318-4794DECD6DB9}"/>
              </a:ext>
            </a:extLst>
          </p:cNvPr>
          <p:cNvCxnSpPr>
            <a:cxnSpLocks/>
          </p:cNvCxnSpPr>
          <p:nvPr/>
        </p:nvCxnSpPr>
        <p:spPr>
          <a:xfrm>
            <a:off x="3790950" y="1095375"/>
            <a:ext cx="11049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92F736-8E91-1CEA-BE4C-A0BE77385010}"/>
              </a:ext>
            </a:extLst>
          </p:cNvPr>
          <p:cNvCxnSpPr>
            <a:cxnSpLocks/>
          </p:cNvCxnSpPr>
          <p:nvPr/>
        </p:nvCxnSpPr>
        <p:spPr>
          <a:xfrm>
            <a:off x="3067050" y="1381125"/>
            <a:ext cx="63817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984503B-009B-B7A3-6B93-63A69E49FF5D}"/>
              </a:ext>
            </a:extLst>
          </p:cNvPr>
          <p:cNvSpPr txBox="1"/>
          <p:nvPr/>
        </p:nvSpPr>
        <p:spPr>
          <a:xfrm>
            <a:off x="6016073" y="3694457"/>
            <a:ext cx="272415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Mặc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a:t>
            </a:r>
            <a:r>
              <a:rPr lang="en-US" dirty="0">
                <a:latin typeface="Cambria" panose="02040503050406030204" pitchFamily="18" charset="0"/>
                <a:ea typeface="Cambria" panose="02040503050406030204" pitchFamily="18" charset="0"/>
              </a:rPr>
              <a:t>)</a:t>
            </a:r>
          </a:p>
          <a:p>
            <a:pPr algn="ctr"/>
            <a:r>
              <a:rPr lang="en-US" dirty="0" err="1">
                <a:latin typeface="Cambria" panose="02040503050406030204" pitchFamily="18" charset="0"/>
                <a:ea typeface="Cambria" panose="02040503050406030204" pitchFamily="18" charset="0"/>
              </a:rPr>
              <a:t>Giã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gạo</a:t>
            </a:r>
            <a:endParaRPr lang="en-US" dirty="0">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id="{5BF77383-9E96-A8CF-30F1-B902063D9A1A}"/>
              </a:ext>
            </a:extLst>
          </p:cNvPr>
          <p:cNvCxnSpPr>
            <a:cxnSpLocks/>
          </p:cNvCxnSpPr>
          <p:nvPr/>
        </p:nvCxnSpPr>
        <p:spPr>
          <a:xfrm>
            <a:off x="6248400" y="590550"/>
            <a:ext cx="381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8AC7E4F-4D6C-D694-4766-EEC6BEB7D5BA}"/>
              </a:ext>
            </a:extLst>
          </p:cNvPr>
          <p:cNvSpPr txBox="1"/>
          <p:nvPr/>
        </p:nvSpPr>
        <p:spPr>
          <a:xfrm>
            <a:off x="1866900" y="4381500"/>
            <a:ext cx="1409700" cy="461665"/>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hạt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lúa</a:t>
            </a:r>
            <a:r>
              <a:rPr lang="en-US" sz="2400" dirty="0">
                <a:solidFill>
                  <a:srgbClr val="FF0000"/>
                </a:solidFill>
                <a:latin typeface="Cambria" panose="02040503050406030204" pitchFamily="18" charset="0"/>
                <a:ea typeface="Cambria" panose="02040503050406030204" pitchFamily="18" charset="0"/>
              </a:rPr>
              <a:t>)</a:t>
            </a:r>
          </a:p>
        </p:txBody>
      </p:sp>
      <p:cxnSp>
        <p:nvCxnSpPr>
          <p:cNvPr id="31" name="Straight Connector 30">
            <a:extLst>
              <a:ext uri="{FF2B5EF4-FFF2-40B4-BE49-F238E27FC236}">
                <a16:creationId xmlns:a16="http://schemas.microsoft.com/office/drawing/2014/main" id="{83CBC400-EF05-8CEF-384E-EBAD9967CBEE}"/>
              </a:ext>
            </a:extLst>
          </p:cNvPr>
          <p:cNvCxnSpPr>
            <a:cxnSpLocks/>
          </p:cNvCxnSpPr>
          <p:nvPr/>
        </p:nvCxnSpPr>
        <p:spPr>
          <a:xfrm>
            <a:off x="6708085" y="579783"/>
            <a:ext cx="28906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6A2C6C6-E3B8-3C58-7F89-6D6952A10E37}"/>
              </a:ext>
            </a:extLst>
          </p:cNvPr>
          <p:cNvCxnSpPr>
            <a:cxnSpLocks/>
          </p:cNvCxnSpPr>
          <p:nvPr/>
        </p:nvCxnSpPr>
        <p:spPr>
          <a:xfrm>
            <a:off x="7214981" y="848140"/>
            <a:ext cx="40833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88E8301-A79B-BDC2-1EEB-E37168284BE6}"/>
              </a:ext>
            </a:extLst>
          </p:cNvPr>
          <p:cNvSpPr txBox="1"/>
          <p:nvPr/>
        </p:nvSpPr>
        <p:spPr>
          <a:xfrm>
            <a:off x="6016073" y="4280865"/>
            <a:ext cx="2724150"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Níu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nhờ</a:t>
            </a:r>
            <a:endParaRPr lang="en-US" sz="2800" dirty="0">
              <a:latin typeface="Cambria" panose="02040503050406030204" pitchFamily="18" charset="0"/>
              <a:ea typeface="Cambria" panose="02040503050406030204" pitchFamily="18" charset="0"/>
            </a:endParaRPr>
          </a:p>
        </p:txBody>
      </p:sp>
      <p:cxnSp>
        <p:nvCxnSpPr>
          <p:cNvPr id="36" name="Straight Connector 35">
            <a:extLst>
              <a:ext uri="{FF2B5EF4-FFF2-40B4-BE49-F238E27FC236}">
                <a16:creationId xmlns:a16="http://schemas.microsoft.com/office/drawing/2014/main" id="{7B80EC39-3599-9E10-10CB-2CD52E781FE9}"/>
              </a:ext>
            </a:extLst>
          </p:cNvPr>
          <p:cNvCxnSpPr>
            <a:cxnSpLocks/>
          </p:cNvCxnSpPr>
          <p:nvPr/>
        </p:nvCxnSpPr>
        <p:spPr>
          <a:xfrm>
            <a:off x="7947992" y="848967"/>
            <a:ext cx="3313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95E6437-0BBD-5684-3D78-C01AD90BA79D}"/>
              </a:ext>
            </a:extLst>
          </p:cNvPr>
          <p:cNvSpPr txBox="1"/>
          <p:nvPr/>
        </p:nvSpPr>
        <p:spPr>
          <a:xfrm>
            <a:off x="1876839" y="4948031"/>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gió</a:t>
            </a:r>
            <a:endParaRPr lang="en-US" sz="2800" dirty="0">
              <a:solidFill>
                <a:srgbClr val="FF0000"/>
              </a:solidFill>
              <a:latin typeface="Cambria" panose="02040503050406030204" pitchFamily="18" charset="0"/>
              <a:ea typeface="Cambria" panose="02040503050406030204" pitchFamily="18" charset="0"/>
            </a:endParaRPr>
          </a:p>
        </p:txBody>
      </p:sp>
      <p:cxnSp>
        <p:nvCxnSpPr>
          <p:cNvPr id="41" name="Straight Connector 40">
            <a:extLst>
              <a:ext uri="{FF2B5EF4-FFF2-40B4-BE49-F238E27FC236}">
                <a16:creationId xmlns:a16="http://schemas.microsoft.com/office/drawing/2014/main" id="{66419EA8-C8B7-95AD-D735-05C8958889ED}"/>
              </a:ext>
            </a:extLst>
          </p:cNvPr>
          <p:cNvCxnSpPr>
            <a:cxnSpLocks/>
          </p:cNvCxnSpPr>
          <p:nvPr/>
        </p:nvCxnSpPr>
        <p:spPr>
          <a:xfrm>
            <a:off x="6231007" y="1106557"/>
            <a:ext cx="8953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9CDD056-4131-F00B-E218-495F69DD30D4}"/>
              </a:ext>
            </a:extLst>
          </p:cNvPr>
          <p:cNvSpPr txBox="1"/>
          <p:nvPr/>
        </p:nvSpPr>
        <p:spPr>
          <a:xfrm>
            <a:off x="6548231" y="4908274"/>
            <a:ext cx="1969604"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Mách</a:t>
            </a:r>
            <a:r>
              <a:rPr lang="en-US" sz="2800" dirty="0">
                <a:latin typeface="Cambria" panose="02040503050406030204" pitchFamily="18" charset="0"/>
                <a:ea typeface="Cambria" panose="02040503050406030204" pitchFamily="18" charset="0"/>
              </a:rPr>
              <a:t> tin</a:t>
            </a:r>
          </a:p>
        </p:txBody>
      </p:sp>
      <p:sp>
        <p:nvSpPr>
          <p:cNvPr id="44" name="TextBox 43">
            <a:extLst>
              <a:ext uri="{FF2B5EF4-FFF2-40B4-BE49-F238E27FC236}">
                <a16:creationId xmlns:a16="http://schemas.microsoft.com/office/drawing/2014/main" id="{318A7540-6EB6-A62C-F500-A2DC6CC896AB}"/>
              </a:ext>
            </a:extLst>
          </p:cNvPr>
          <p:cNvSpPr txBox="1"/>
          <p:nvPr/>
        </p:nvSpPr>
        <p:spPr>
          <a:xfrm>
            <a:off x="3983934" y="4898335"/>
            <a:ext cx="1409700"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chị</a:t>
            </a:r>
            <a:endParaRPr lang="en-US" sz="2800" dirty="0">
              <a:solidFill>
                <a:srgbClr val="002060"/>
              </a:solidFill>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C7DDAAC2-AEDE-334D-03C5-E80814CF6722}"/>
              </a:ext>
            </a:extLst>
          </p:cNvPr>
          <p:cNvSpPr txBox="1"/>
          <p:nvPr/>
        </p:nvSpPr>
        <p:spPr>
          <a:xfrm>
            <a:off x="1737691" y="5544378"/>
            <a:ext cx="1409700" cy="369332"/>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rặng</a:t>
            </a:r>
            <a:r>
              <a:rPr lang="en-US" dirty="0">
                <a:solidFill>
                  <a:srgbClr val="FF0000"/>
                </a:solidFill>
                <a:latin typeface="Cambria" panose="02040503050406030204" pitchFamily="18" charset="0"/>
                <a:ea typeface="Cambria" panose="02040503050406030204" pitchFamily="18" charset="0"/>
              </a:rPr>
              <a:t> phi </a:t>
            </a:r>
            <a:r>
              <a:rPr lang="en-US" dirty="0" err="1">
                <a:solidFill>
                  <a:srgbClr val="FF0000"/>
                </a:solidFill>
                <a:latin typeface="Cambria" panose="02040503050406030204" pitchFamily="18" charset="0"/>
                <a:ea typeface="Cambria" panose="02040503050406030204" pitchFamily="18" charset="0"/>
              </a:rPr>
              <a:t>lao</a:t>
            </a:r>
            <a:endParaRPr lang="en-US" dirty="0">
              <a:solidFill>
                <a:srgbClr val="FF0000"/>
              </a:solidFill>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id="{3CCD7E7F-E2BC-29D5-0C65-2450F0EB3D4F}"/>
              </a:ext>
            </a:extLst>
          </p:cNvPr>
          <p:cNvSpPr txBox="1"/>
          <p:nvPr/>
        </p:nvSpPr>
        <p:spPr>
          <a:xfrm>
            <a:off x="5886864" y="5364230"/>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vật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vã</a:t>
            </a:r>
            <a:r>
              <a:rPr lang="en-US" dirty="0">
                <a:latin typeface="Cambria" panose="02040503050406030204" pitchFamily="18" charset="0"/>
                <a:ea typeface="Cambria" panose="02040503050406030204" pitchFamily="18" charset="0"/>
              </a:rPr>
              <a:t>, chao </a:t>
            </a:r>
            <a:r>
              <a:rPr lang="en-US" dirty="0" err="1">
                <a:latin typeface="Cambria" panose="02040503050406030204" pitchFamily="18" charset="0"/>
                <a:ea typeface="Cambria" panose="02040503050406030204" pitchFamily="18" charset="0"/>
              </a:rPr>
              <a:t>đảo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chịu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gục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reo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hát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chào</a:t>
            </a:r>
            <a:endParaRPr lang="en-US" dirty="0">
              <a:latin typeface="Cambria" panose="02040503050406030204" pitchFamily="18" charset="0"/>
              <a:ea typeface="Cambria" panose="02040503050406030204" pitchFamily="18" charset="0"/>
            </a:endParaRPr>
          </a:p>
        </p:txBody>
      </p:sp>
      <p:sp>
        <p:nvSpPr>
          <p:cNvPr id="67" name="TextBox 66">
            <a:extLst>
              <a:ext uri="{FF2B5EF4-FFF2-40B4-BE49-F238E27FC236}">
                <a16:creationId xmlns:a16="http://schemas.microsoft.com/office/drawing/2014/main" id="{72114839-A24C-0CCD-3008-B9232D74659D}"/>
              </a:ext>
            </a:extLst>
          </p:cNvPr>
          <p:cNvSpPr txBox="1"/>
          <p:nvPr/>
        </p:nvSpPr>
        <p:spPr>
          <a:xfrm>
            <a:off x="8934863" y="5423865"/>
            <a:ext cx="3098110" cy="584775"/>
          </a:xfrm>
          <a:prstGeom prst="rect">
            <a:avLst/>
          </a:prstGeom>
          <a:noFill/>
        </p:spPr>
        <p:txBody>
          <a:bodyPr wrap="square" rtlCol="0">
            <a:spAutoFit/>
          </a:bodyPr>
          <a:lstStyle/>
          <a:p>
            <a:pPr algn="ctr"/>
            <a:r>
              <a:rPr lang="en-US" sz="1600" dirty="0">
                <a:latin typeface="Cambria" panose="02040503050406030204" pitchFamily="18" charset="0"/>
                <a:ea typeface="Cambria" panose="02040503050406030204" pitchFamily="18" charset="0"/>
              </a:rPr>
              <a:t>Ly </a:t>
            </a:r>
            <a:r>
              <a:rPr lang="en-US" sz="1600" dirty="0" err="1">
                <a:latin typeface="Cambria" panose="02040503050406030204" pitchFamily="18" charset="0"/>
                <a:ea typeface="Cambria" panose="02040503050406030204" pitchFamily="18" charset="0"/>
              </a:rPr>
              <a:t>vẫy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tay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chào</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lại</a:t>
            </a:r>
            <a:r>
              <a:rPr lang="en-US" sz="1600" dirty="0">
                <a:latin typeface="Cambria" panose="02040503050406030204" pitchFamily="18" charset="0"/>
                <a:ea typeface="Cambria" panose="02040503050406030204" pitchFamily="18" charset="0"/>
              </a:rPr>
              <a:t>:</a:t>
            </a:r>
          </a:p>
          <a:p>
            <a:pPr algn="ct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nhé</a:t>
            </a:r>
            <a:r>
              <a:rPr lang="en-US" sz="1600" dirty="0">
                <a:latin typeface="Cambria" panose="02040503050406030204" pitchFamily="18" charset="0"/>
                <a:ea typeface="Cambria" panose="02040503050406030204" pitchFamily="18" charset="0"/>
              </a:rPr>
              <a:t>!</a:t>
            </a:r>
          </a:p>
        </p:txBody>
      </p:sp>
      <p:sp>
        <p:nvSpPr>
          <p:cNvPr id="78" name="TextBox 77">
            <a:extLst>
              <a:ext uri="{FF2B5EF4-FFF2-40B4-BE49-F238E27FC236}">
                <a16:creationId xmlns:a16="http://schemas.microsoft.com/office/drawing/2014/main" id="{70603F33-84D1-7F13-FA0F-6E53EA160C4D}"/>
              </a:ext>
            </a:extLst>
          </p:cNvPr>
          <p:cNvSpPr txBox="1"/>
          <p:nvPr/>
        </p:nvSpPr>
        <p:spPr>
          <a:xfrm>
            <a:off x="1837083" y="5934670"/>
            <a:ext cx="1409700" cy="923330"/>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chích</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chòe</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khướu</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chào</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mào</a:t>
            </a:r>
            <a:r>
              <a:rPr lang="en-US" dirty="0">
                <a:solidFill>
                  <a:srgbClr val="FF0000"/>
                </a:solidFill>
                <a:latin typeface="Cambria" panose="02040503050406030204" pitchFamily="18" charset="0"/>
                <a:ea typeface="Cambria" panose="02040503050406030204" pitchFamily="18" charset="0"/>
              </a:rPr>
              <a:t>, cu </a:t>
            </a:r>
            <a:r>
              <a:rPr lang="en-US" dirty="0" err="1">
                <a:solidFill>
                  <a:srgbClr val="FF0000"/>
                </a:solidFill>
                <a:latin typeface="Cambria" panose="02040503050406030204" pitchFamily="18" charset="0"/>
                <a:ea typeface="Cambria" panose="02040503050406030204" pitchFamily="18" charset="0"/>
              </a:rPr>
              <a:t>gáy</a:t>
            </a:r>
            <a:endParaRPr lang="en-US" dirty="0">
              <a:solidFill>
                <a:srgbClr val="FF0000"/>
              </a:solidFill>
              <a:latin typeface="Cambria" panose="02040503050406030204" pitchFamily="18" charset="0"/>
              <a:ea typeface="Cambria" panose="02040503050406030204" pitchFamily="18" charset="0"/>
            </a:endParaRPr>
          </a:p>
        </p:txBody>
      </p:sp>
      <p:sp>
        <p:nvSpPr>
          <p:cNvPr id="87" name="TextBox 86">
            <a:extLst>
              <a:ext uri="{FF2B5EF4-FFF2-40B4-BE49-F238E27FC236}">
                <a16:creationId xmlns:a16="http://schemas.microsoft.com/office/drawing/2014/main" id="{DD947AB0-7F14-E219-F4C1-5CD6CFBBF67D}"/>
              </a:ext>
            </a:extLst>
          </p:cNvPr>
          <p:cNvSpPr txBox="1"/>
          <p:nvPr/>
        </p:nvSpPr>
        <p:spPr>
          <a:xfrm>
            <a:off x="3467098" y="6071153"/>
            <a:ext cx="2526197"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thím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chú</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anh</a:t>
            </a:r>
            <a:endParaRPr lang="en-US" sz="2800" dirty="0">
              <a:solidFill>
                <a:srgbClr val="002060"/>
              </a:solidFill>
              <a:latin typeface="Cambria" panose="02040503050406030204" pitchFamily="18" charset="0"/>
              <a:ea typeface="Cambria" panose="02040503050406030204" pitchFamily="18" charset="0"/>
            </a:endParaRPr>
          </a:p>
        </p:txBody>
      </p:sp>
      <p:sp>
        <p:nvSpPr>
          <p:cNvPr id="99" name="TextBox 98">
            <a:extLst>
              <a:ext uri="{FF2B5EF4-FFF2-40B4-BE49-F238E27FC236}">
                <a16:creationId xmlns:a16="http://schemas.microsoft.com/office/drawing/2014/main" id="{16B9462E-5CFB-4EEB-443E-7C4D7F495C1B}"/>
              </a:ext>
            </a:extLst>
          </p:cNvPr>
          <p:cNvSpPr txBox="1"/>
          <p:nvPr/>
        </p:nvSpPr>
        <p:spPr>
          <a:xfrm>
            <a:off x="5966377" y="6059969"/>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nhanh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nhảu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lắm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điều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trầm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ngâm</a:t>
            </a:r>
            <a:endParaRPr lang="en-US" dirty="0">
              <a:latin typeface="Cambria" panose="02040503050406030204" pitchFamily="18" charset="0"/>
              <a:ea typeface="Cambria" panose="02040503050406030204" pitchFamily="18" charset="0"/>
            </a:endParaRPr>
          </a:p>
        </p:txBody>
      </p:sp>
      <p:cxnSp>
        <p:nvCxnSpPr>
          <p:cNvPr id="103" name="Straight Connector 102">
            <a:extLst>
              <a:ext uri="{FF2B5EF4-FFF2-40B4-BE49-F238E27FC236}">
                <a16:creationId xmlns:a16="http://schemas.microsoft.com/office/drawing/2014/main" id="{86F138B7-D3D1-682C-D03E-AE5D8E950D60}"/>
              </a:ext>
            </a:extLst>
          </p:cNvPr>
          <p:cNvCxnSpPr>
            <a:cxnSpLocks/>
          </p:cNvCxnSpPr>
          <p:nvPr/>
        </p:nvCxnSpPr>
        <p:spPr>
          <a:xfrm>
            <a:off x="7638981" y="843307"/>
            <a:ext cx="28581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106" name="Picture 105">
            <a:extLst>
              <a:ext uri="{FF2B5EF4-FFF2-40B4-BE49-F238E27FC236}">
                <a16:creationId xmlns:a16="http://schemas.microsoft.com/office/drawing/2014/main" id="{0381F532-0201-910A-02AF-8D7F13C6DA46}"/>
              </a:ext>
            </a:extLst>
          </p:cNvPr>
          <p:cNvPicPr>
            <a:picLocks noChangeAspect="1"/>
          </p:cNvPicPr>
          <p:nvPr/>
        </p:nvPicPr>
        <p:blipFill>
          <a:blip r:embed="rId4"/>
          <a:stretch>
            <a:fillRect/>
          </a:stretch>
        </p:blipFill>
        <p:spPr>
          <a:xfrm>
            <a:off x="2062162" y="127000"/>
            <a:ext cx="7793038" cy="1495424"/>
          </a:xfrm>
          <a:prstGeom prst="rect">
            <a:avLst/>
          </a:prstGeom>
        </p:spPr>
      </p:pic>
      <p:cxnSp>
        <p:nvCxnSpPr>
          <p:cNvPr id="108" name="Straight Connector 107">
            <a:extLst>
              <a:ext uri="{FF2B5EF4-FFF2-40B4-BE49-F238E27FC236}">
                <a16:creationId xmlns:a16="http://schemas.microsoft.com/office/drawing/2014/main" id="{37641499-252F-93E3-E917-22A6B095DF55}"/>
              </a:ext>
            </a:extLst>
          </p:cNvPr>
          <p:cNvCxnSpPr>
            <a:cxnSpLocks/>
          </p:cNvCxnSpPr>
          <p:nvPr/>
        </p:nvCxnSpPr>
        <p:spPr>
          <a:xfrm>
            <a:off x="8967373" y="401982"/>
            <a:ext cx="6719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75677BD-457E-6039-D3D3-63F58ECD38F9}"/>
              </a:ext>
            </a:extLst>
          </p:cNvPr>
          <p:cNvCxnSpPr>
            <a:cxnSpLocks/>
          </p:cNvCxnSpPr>
          <p:nvPr/>
        </p:nvCxnSpPr>
        <p:spPr>
          <a:xfrm>
            <a:off x="2299873" y="630582"/>
            <a:ext cx="8878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1E97753-B474-BA3C-C683-2C27F9588E40}"/>
              </a:ext>
            </a:extLst>
          </p:cNvPr>
          <p:cNvCxnSpPr>
            <a:cxnSpLocks/>
          </p:cNvCxnSpPr>
          <p:nvPr/>
        </p:nvCxnSpPr>
        <p:spPr>
          <a:xfrm>
            <a:off x="5449473" y="643282"/>
            <a:ext cx="7227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52AF6AA-F275-3CB9-A5E5-500698F5CAB8}"/>
              </a:ext>
            </a:extLst>
          </p:cNvPr>
          <p:cNvCxnSpPr>
            <a:cxnSpLocks/>
          </p:cNvCxnSpPr>
          <p:nvPr/>
        </p:nvCxnSpPr>
        <p:spPr>
          <a:xfrm>
            <a:off x="7163973" y="643282"/>
            <a:ext cx="10021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B4B385E-CBE0-8E29-0DB2-B2EBEFD1B544}"/>
              </a:ext>
            </a:extLst>
          </p:cNvPr>
          <p:cNvCxnSpPr>
            <a:cxnSpLocks/>
          </p:cNvCxnSpPr>
          <p:nvPr/>
        </p:nvCxnSpPr>
        <p:spPr>
          <a:xfrm>
            <a:off x="7392573" y="1125882"/>
            <a:ext cx="8370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C9B7781-D0B7-439B-588D-418F4AD859F9}"/>
              </a:ext>
            </a:extLst>
          </p:cNvPr>
          <p:cNvCxnSpPr>
            <a:cxnSpLocks/>
          </p:cNvCxnSpPr>
          <p:nvPr/>
        </p:nvCxnSpPr>
        <p:spPr>
          <a:xfrm>
            <a:off x="8370473" y="1151282"/>
            <a:ext cx="570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805C550-4FCC-062B-BBA3-CC369639C49D}"/>
              </a:ext>
            </a:extLst>
          </p:cNvPr>
          <p:cNvCxnSpPr>
            <a:cxnSpLocks/>
          </p:cNvCxnSpPr>
          <p:nvPr/>
        </p:nvCxnSpPr>
        <p:spPr>
          <a:xfrm>
            <a:off x="9399173" y="1189382"/>
            <a:ext cx="443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E2AA856-D538-2043-D00F-2073AD078CED}"/>
              </a:ext>
            </a:extLst>
          </p:cNvPr>
          <p:cNvCxnSpPr>
            <a:cxnSpLocks/>
          </p:cNvCxnSpPr>
          <p:nvPr/>
        </p:nvCxnSpPr>
        <p:spPr>
          <a:xfrm>
            <a:off x="2274473" y="1329082"/>
            <a:ext cx="18784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FB1412-7F66-6564-5EE9-3FA92BAC8BC8}"/>
              </a:ext>
            </a:extLst>
          </p:cNvPr>
          <p:cNvCxnSpPr>
            <a:cxnSpLocks/>
          </p:cNvCxnSpPr>
          <p:nvPr/>
        </p:nvCxnSpPr>
        <p:spPr>
          <a:xfrm>
            <a:off x="2414173" y="1646582"/>
            <a:ext cx="35802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25" name="Picture 124">
            <a:extLst>
              <a:ext uri="{FF2B5EF4-FFF2-40B4-BE49-F238E27FC236}">
                <a16:creationId xmlns:a16="http://schemas.microsoft.com/office/drawing/2014/main" id="{03727AF1-B8CC-E0A8-C80E-36ED971521FC}"/>
              </a:ext>
            </a:extLst>
          </p:cNvPr>
          <p:cNvPicPr>
            <a:picLocks noChangeAspect="1"/>
          </p:cNvPicPr>
          <p:nvPr/>
        </p:nvPicPr>
        <p:blipFill>
          <a:blip r:embed="rId5"/>
          <a:stretch>
            <a:fillRect/>
          </a:stretch>
        </p:blipFill>
        <p:spPr>
          <a:xfrm>
            <a:off x="1997420" y="0"/>
            <a:ext cx="8984560" cy="1759445"/>
          </a:xfrm>
          <a:prstGeom prst="rect">
            <a:avLst/>
          </a:prstGeom>
        </p:spPr>
      </p:pic>
      <p:cxnSp>
        <p:nvCxnSpPr>
          <p:cNvPr id="126" name="Straight Connector 125">
            <a:extLst>
              <a:ext uri="{FF2B5EF4-FFF2-40B4-BE49-F238E27FC236}">
                <a16:creationId xmlns:a16="http://schemas.microsoft.com/office/drawing/2014/main" id="{0CE1084D-C531-2505-5507-B32BF18F8CE6}"/>
              </a:ext>
            </a:extLst>
          </p:cNvPr>
          <p:cNvCxnSpPr>
            <a:cxnSpLocks/>
          </p:cNvCxnSpPr>
          <p:nvPr/>
        </p:nvCxnSpPr>
        <p:spPr>
          <a:xfrm>
            <a:off x="2956961" y="637761"/>
            <a:ext cx="15881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B1B44AF-1088-2EC5-2FD5-AD0A7C9ECE2C}"/>
              </a:ext>
            </a:extLst>
          </p:cNvPr>
          <p:cNvCxnSpPr>
            <a:cxnSpLocks/>
          </p:cNvCxnSpPr>
          <p:nvPr/>
        </p:nvCxnSpPr>
        <p:spPr>
          <a:xfrm>
            <a:off x="8175005" y="647701"/>
            <a:ext cx="9288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FCC20DD-E651-9C51-A449-58DBFDB9FF75}"/>
              </a:ext>
            </a:extLst>
          </p:cNvPr>
          <p:cNvCxnSpPr>
            <a:cxnSpLocks/>
          </p:cNvCxnSpPr>
          <p:nvPr/>
        </p:nvCxnSpPr>
        <p:spPr>
          <a:xfrm>
            <a:off x="3901178" y="985631"/>
            <a:ext cx="14357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35BF894-4B99-8A89-8B1E-AC5FD9AB7C68}"/>
              </a:ext>
            </a:extLst>
          </p:cNvPr>
          <p:cNvCxnSpPr>
            <a:cxnSpLocks/>
          </p:cNvCxnSpPr>
          <p:nvPr/>
        </p:nvCxnSpPr>
        <p:spPr>
          <a:xfrm>
            <a:off x="8840926" y="985631"/>
            <a:ext cx="10183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3188E2B-92DE-A000-E2FB-729322424535}"/>
              </a:ext>
            </a:extLst>
          </p:cNvPr>
          <p:cNvCxnSpPr>
            <a:cxnSpLocks/>
          </p:cNvCxnSpPr>
          <p:nvPr/>
        </p:nvCxnSpPr>
        <p:spPr>
          <a:xfrm>
            <a:off x="2201587" y="647700"/>
            <a:ext cx="70029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789192A-7D3E-4002-00FD-FA6FD55E8517}"/>
              </a:ext>
            </a:extLst>
          </p:cNvPr>
          <p:cNvCxnSpPr>
            <a:cxnSpLocks/>
          </p:cNvCxnSpPr>
          <p:nvPr/>
        </p:nvCxnSpPr>
        <p:spPr>
          <a:xfrm>
            <a:off x="7626281" y="627407"/>
            <a:ext cx="461755"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58228B7-0B54-C3B6-DE19-0FE8FAEDCB84}"/>
              </a:ext>
            </a:extLst>
          </p:cNvPr>
          <p:cNvCxnSpPr>
            <a:cxnSpLocks/>
          </p:cNvCxnSpPr>
          <p:nvPr/>
        </p:nvCxnSpPr>
        <p:spPr>
          <a:xfrm>
            <a:off x="3265073" y="975691"/>
            <a:ext cx="54126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ADAF765-777E-CBE7-B037-8C6301C7A66A}"/>
              </a:ext>
            </a:extLst>
          </p:cNvPr>
          <p:cNvCxnSpPr>
            <a:cxnSpLocks/>
          </p:cNvCxnSpPr>
          <p:nvPr/>
        </p:nvCxnSpPr>
        <p:spPr>
          <a:xfrm>
            <a:off x="4636673" y="617882"/>
            <a:ext cx="176378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CB60DA9-3780-669A-F220-CB9648867F77}"/>
              </a:ext>
            </a:extLst>
          </p:cNvPr>
          <p:cNvCxnSpPr>
            <a:cxnSpLocks/>
          </p:cNvCxnSpPr>
          <p:nvPr/>
        </p:nvCxnSpPr>
        <p:spPr>
          <a:xfrm>
            <a:off x="5481498" y="975690"/>
            <a:ext cx="147554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099BDC5-8F99-F56D-2D95-2B089FEB46DA}"/>
              </a:ext>
            </a:extLst>
          </p:cNvPr>
          <p:cNvCxnSpPr>
            <a:cxnSpLocks/>
          </p:cNvCxnSpPr>
          <p:nvPr/>
        </p:nvCxnSpPr>
        <p:spPr>
          <a:xfrm>
            <a:off x="9927602" y="965337"/>
            <a:ext cx="660539"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062525B-8154-2782-E17F-97209FA67FA3}"/>
              </a:ext>
            </a:extLst>
          </p:cNvPr>
          <p:cNvCxnSpPr>
            <a:cxnSpLocks/>
          </p:cNvCxnSpPr>
          <p:nvPr/>
        </p:nvCxnSpPr>
        <p:spPr>
          <a:xfrm>
            <a:off x="2254181" y="1353377"/>
            <a:ext cx="81666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8A07D60-6AD1-CA1C-D65D-EC9DD844AE6F}"/>
              </a:ext>
            </a:extLst>
          </p:cNvPr>
          <p:cNvCxnSpPr>
            <a:cxnSpLocks/>
          </p:cNvCxnSpPr>
          <p:nvPr/>
        </p:nvCxnSpPr>
        <p:spPr>
          <a:xfrm>
            <a:off x="9202894" y="635448"/>
            <a:ext cx="131270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8748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down)">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down)">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down)">
                                      <p:cBhvr>
                                        <p:cTn id="89" dur="500"/>
                                        <p:tgtEl>
                                          <p:spTgt spid="3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wipe(down)">
                                      <p:cBhvr>
                                        <p:cTn id="99" dur="500"/>
                                        <p:tgtEl>
                                          <p:spTgt spid="10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500"/>
                                        <p:tgtEl>
                                          <p:spTgt spid="4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wipe(down)">
                                      <p:cBhvr>
                                        <p:cTn id="109" dur="5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06"/>
                                        </p:tgtEl>
                                        <p:attrNameLst>
                                          <p:attrName>style.visibility</p:attrName>
                                        </p:attrNameLst>
                                      </p:cBhvr>
                                      <p:to>
                                        <p:strVal val="visible"/>
                                      </p:to>
                                    </p:set>
                                    <p:animEffect transition="in" filter="fade">
                                      <p:cBhvr>
                                        <p:cTn id="119" dur="500"/>
                                        <p:tgtEl>
                                          <p:spTgt spid="10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fade">
                                      <p:cBhvr>
                                        <p:cTn id="124" dur="500"/>
                                        <p:tgtEl>
                                          <p:spTgt spid="49"/>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wipe(down)">
                                      <p:cBhvr>
                                        <p:cTn id="129" dur="500"/>
                                        <p:tgtEl>
                                          <p:spTgt spid="10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110"/>
                                        </p:tgtEl>
                                        <p:attrNameLst>
                                          <p:attrName>style.visibility</p:attrName>
                                        </p:attrNameLst>
                                      </p:cBhvr>
                                      <p:to>
                                        <p:strVal val="visible"/>
                                      </p:to>
                                    </p:set>
                                    <p:animEffect transition="in" filter="wipe(down)">
                                      <p:cBhvr>
                                        <p:cTn id="134" dur="500"/>
                                        <p:tgtEl>
                                          <p:spTgt spid="110"/>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111"/>
                                        </p:tgtEl>
                                        <p:attrNameLst>
                                          <p:attrName>style.visibility</p:attrName>
                                        </p:attrNameLst>
                                      </p:cBhvr>
                                      <p:to>
                                        <p:strVal val="visible"/>
                                      </p:to>
                                    </p:set>
                                    <p:animEffect transition="in" filter="wipe(down)">
                                      <p:cBhvr>
                                        <p:cTn id="139" dur="500"/>
                                        <p:tgtEl>
                                          <p:spTgt spid="111"/>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113"/>
                                        </p:tgtEl>
                                        <p:attrNameLst>
                                          <p:attrName>style.visibility</p:attrName>
                                        </p:attrNameLst>
                                      </p:cBhvr>
                                      <p:to>
                                        <p:strVal val="visible"/>
                                      </p:to>
                                    </p:set>
                                    <p:animEffect transition="in" filter="wipe(down)">
                                      <p:cBhvr>
                                        <p:cTn id="144" dur="500"/>
                                        <p:tgtEl>
                                          <p:spTgt spid="113"/>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115"/>
                                        </p:tgtEl>
                                        <p:attrNameLst>
                                          <p:attrName>style.visibility</p:attrName>
                                        </p:attrNameLst>
                                      </p:cBhvr>
                                      <p:to>
                                        <p:strVal val="visible"/>
                                      </p:to>
                                    </p:set>
                                    <p:animEffect transition="in" filter="wipe(down)">
                                      <p:cBhvr>
                                        <p:cTn id="149" dur="500"/>
                                        <p:tgtEl>
                                          <p:spTgt spid="115"/>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117"/>
                                        </p:tgtEl>
                                        <p:attrNameLst>
                                          <p:attrName>style.visibility</p:attrName>
                                        </p:attrNameLst>
                                      </p:cBhvr>
                                      <p:to>
                                        <p:strVal val="visible"/>
                                      </p:to>
                                    </p:set>
                                    <p:animEffect transition="in" filter="wipe(down)">
                                      <p:cBhvr>
                                        <p:cTn id="154" dur="500"/>
                                        <p:tgtEl>
                                          <p:spTgt spid="117"/>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62"/>
                                        </p:tgtEl>
                                        <p:attrNameLst>
                                          <p:attrName>style.visibility</p:attrName>
                                        </p:attrNameLst>
                                      </p:cBhvr>
                                      <p:to>
                                        <p:strVal val="visible"/>
                                      </p:to>
                                    </p:set>
                                    <p:animEffect transition="in" filter="fade">
                                      <p:cBhvr>
                                        <p:cTn id="159" dur="500"/>
                                        <p:tgtEl>
                                          <p:spTgt spid="62"/>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nodeType="clickEffect">
                                  <p:stCondLst>
                                    <p:cond delay="0"/>
                                  </p:stCondLst>
                                  <p:childTnLst>
                                    <p:set>
                                      <p:cBhvr>
                                        <p:cTn id="163" dur="1" fill="hold">
                                          <p:stCondLst>
                                            <p:cond delay="0"/>
                                          </p:stCondLst>
                                        </p:cTn>
                                        <p:tgtEl>
                                          <p:spTgt spid="119"/>
                                        </p:tgtEl>
                                        <p:attrNameLst>
                                          <p:attrName>style.visibility</p:attrName>
                                        </p:attrNameLst>
                                      </p:cBhvr>
                                      <p:to>
                                        <p:strVal val="visible"/>
                                      </p:to>
                                    </p:set>
                                    <p:animEffect transition="in" filter="wipe(down)">
                                      <p:cBhvr>
                                        <p:cTn id="164" dur="500"/>
                                        <p:tgtEl>
                                          <p:spTgt spid="119"/>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nodeType="clickEffect">
                                  <p:stCondLst>
                                    <p:cond delay="0"/>
                                  </p:stCondLst>
                                  <p:childTnLst>
                                    <p:set>
                                      <p:cBhvr>
                                        <p:cTn id="168" dur="1" fill="hold">
                                          <p:stCondLst>
                                            <p:cond delay="0"/>
                                          </p:stCondLst>
                                        </p:cTn>
                                        <p:tgtEl>
                                          <p:spTgt spid="121"/>
                                        </p:tgtEl>
                                        <p:attrNameLst>
                                          <p:attrName>style.visibility</p:attrName>
                                        </p:attrNameLst>
                                      </p:cBhvr>
                                      <p:to>
                                        <p:strVal val="visible"/>
                                      </p:to>
                                    </p:set>
                                    <p:animEffect transition="in" filter="wipe(down)">
                                      <p:cBhvr>
                                        <p:cTn id="169" dur="500"/>
                                        <p:tgtEl>
                                          <p:spTgt spid="121"/>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123"/>
                                        </p:tgtEl>
                                        <p:attrNameLst>
                                          <p:attrName>style.visibility</p:attrName>
                                        </p:attrNameLst>
                                      </p:cBhvr>
                                      <p:to>
                                        <p:strVal val="visible"/>
                                      </p:to>
                                    </p:set>
                                    <p:animEffect transition="in" filter="wipe(down)">
                                      <p:cBhvr>
                                        <p:cTn id="174" dur="500"/>
                                        <p:tgtEl>
                                          <p:spTgt spid="123"/>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67"/>
                                        </p:tgtEl>
                                        <p:attrNameLst>
                                          <p:attrName>style.visibility</p:attrName>
                                        </p:attrNameLst>
                                      </p:cBhvr>
                                      <p:to>
                                        <p:strVal val="visible"/>
                                      </p:to>
                                    </p:set>
                                    <p:animEffect transition="in" filter="fade">
                                      <p:cBhvr>
                                        <p:cTn id="179" dur="500"/>
                                        <p:tgtEl>
                                          <p:spTgt spid="67"/>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125"/>
                                        </p:tgtEl>
                                        <p:attrNameLst>
                                          <p:attrName>style.visibility</p:attrName>
                                        </p:attrNameLst>
                                      </p:cBhvr>
                                      <p:to>
                                        <p:strVal val="visible"/>
                                      </p:to>
                                    </p:set>
                                    <p:animEffect transition="in" filter="fade">
                                      <p:cBhvr>
                                        <p:cTn id="184" dur="500"/>
                                        <p:tgtEl>
                                          <p:spTgt spid="125"/>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nodeType="clickEffect">
                                  <p:stCondLst>
                                    <p:cond delay="0"/>
                                  </p:stCondLst>
                                  <p:childTnLst>
                                    <p:set>
                                      <p:cBhvr>
                                        <p:cTn id="188" dur="1" fill="hold">
                                          <p:stCondLst>
                                            <p:cond delay="0"/>
                                          </p:stCondLst>
                                        </p:cTn>
                                        <p:tgtEl>
                                          <p:spTgt spid="126"/>
                                        </p:tgtEl>
                                        <p:attrNameLst>
                                          <p:attrName>style.visibility</p:attrName>
                                        </p:attrNameLst>
                                      </p:cBhvr>
                                      <p:to>
                                        <p:strVal val="visible"/>
                                      </p:to>
                                    </p:set>
                                    <p:animEffect transition="in" filter="wipe(down)">
                                      <p:cBhvr>
                                        <p:cTn id="189" dur="500"/>
                                        <p:tgtEl>
                                          <p:spTgt spid="126"/>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nodeType="clickEffect">
                                  <p:stCondLst>
                                    <p:cond delay="0"/>
                                  </p:stCondLst>
                                  <p:childTnLst>
                                    <p:set>
                                      <p:cBhvr>
                                        <p:cTn id="193" dur="1" fill="hold">
                                          <p:stCondLst>
                                            <p:cond delay="0"/>
                                          </p:stCondLst>
                                        </p:cTn>
                                        <p:tgtEl>
                                          <p:spTgt spid="127"/>
                                        </p:tgtEl>
                                        <p:attrNameLst>
                                          <p:attrName>style.visibility</p:attrName>
                                        </p:attrNameLst>
                                      </p:cBhvr>
                                      <p:to>
                                        <p:strVal val="visible"/>
                                      </p:to>
                                    </p:set>
                                    <p:animEffect transition="in" filter="wipe(down)">
                                      <p:cBhvr>
                                        <p:cTn id="194" dur="500"/>
                                        <p:tgtEl>
                                          <p:spTgt spid="127"/>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4" fill="hold" nodeType="clickEffect">
                                  <p:stCondLst>
                                    <p:cond delay="0"/>
                                  </p:stCondLst>
                                  <p:childTnLst>
                                    <p:set>
                                      <p:cBhvr>
                                        <p:cTn id="198" dur="1" fill="hold">
                                          <p:stCondLst>
                                            <p:cond delay="0"/>
                                          </p:stCondLst>
                                        </p:cTn>
                                        <p:tgtEl>
                                          <p:spTgt spid="128"/>
                                        </p:tgtEl>
                                        <p:attrNameLst>
                                          <p:attrName>style.visibility</p:attrName>
                                        </p:attrNameLst>
                                      </p:cBhvr>
                                      <p:to>
                                        <p:strVal val="visible"/>
                                      </p:to>
                                    </p:set>
                                    <p:animEffect transition="in" filter="wipe(down)">
                                      <p:cBhvr>
                                        <p:cTn id="199" dur="500"/>
                                        <p:tgtEl>
                                          <p:spTgt spid="128"/>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nodeType="clickEffect">
                                  <p:stCondLst>
                                    <p:cond delay="0"/>
                                  </p:stCondLst>
                                  <p:childTnLst>
                                    <p:set>
                                      <p:cBhvr>
                                        <p:cTn id="203" dur="1" fill="hold">
                                          <p:stCondLst>
                                            <p:cond delay="0"/>
                                          </p:stCondLst>
                                        </p:cTn>
                                        <p:tgtEl>
                                          <p:spTgt spid="129"/>
                                        </p:tgtEl>
                                        <p:attrNameLst>
                                          <p:attrName>style.visibility</p:attrName>
                                        </p:attrNameLst>
                                      </p:cBhvr>
                                      <p:to>
                                        <p:strVal val="visible"/>
                                      </p:to>
                                    </p:set>
                                    <p:animEffect transition="in" filter="wipe(down)">
                                      <p:cBhvr>
                                        <p:cTn id="204" dur="500"/>
                                        <p:tgtEl>
                                          <p:spTgt spid="129"/>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78"/>
                                        </p:tgtEl>
                                        <p:attrNameLst>
                                          <p:attrName>style.visibility</p:attrName>
                                        </p:attrNameLst>
                                      </p:cBhvr>
                                      <p:to>
                                        <p:strVal val="visible"/>
                                      </p:to>
                                    </p:set>
                                    <p:animEffect transition="in" filter="fade">
                                      <p:cBhvr>
                                        <p:cTn id="209" dur="500"/>
                                        <p:tgtEl>
                                          <p:spTgt spid="78"/>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4" fill="hold" nodeType="clickEffect">
                                  <p:stCondLst>
                                    <p:cond delay="0"/>
                                  </p:stCondLst>
                                  <p:childTnLst>
                                    <p:set>
                                      <p:cBhvr>
                                        <p:cTn id="213" dur="1" fill="hold">
                                          <p:stCondLst>
                                            <p:cond delay="0"/>
                                          </p:stCondLst>
                                        </p:cTn>
                                        <p:tgtEl>
                                          <p:spTgt spid="130"/>
                                        </p:tgtEl>
                                        <p:attrNameLst>
                                          <p:attrName>style.visibility</p:attrName>
                                        </p:attrNameLst>
                                      </p:cBhvr>
                                      <p:to>
                                        <p:strVal val="visible"/>
                                      </p:to>
                                    </p:set>
                                    <p:animEffect transition="in" filter="wipe(down)">
                                      <p:cBhvr>
                                        <p:cTn id="214" dur="500"/>
                                        <p:tgtEl>
                                          <p:spTgt spid="13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4" fill="hold" nodeType="clickEffect">
                                  <p:stCondLst>
                                    <p:cond delay="0"/>
                                  </p:stCondLst>
                                  <p:childTnLst>
                                    <p:set>
                                      <p:cBhvr>
                                        <p:cTn id="218" dur="1" fill="hold">
                                          <p:stCondLst>
                                            <p:cond delay="0"/>
                                          </p:stCondLst>
                                        </p:cTn>
                                        <p:tgtEl>
                                          <p:spTgt spid="131"/>
                                        </p:tgtEl>
                                        <p:attrNameLst>
                                          <p:attrName>style.visibility</p:attrName>
                                        </p:attrNameLst>
                                      </p:cBhvr>
                                      <p:to>
                                        <p:strVal val="visible"/>
                                      </p:to>
                                    </p:set>
                                    <p:animEffect transition="in" filter="wipe(down)">
                                      <p:cBhvr>
                                        <p:cTn id="219" dur="500"/>
                                        <p:tgtEl>
                                          <p:spTgt spid="131"/>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4" fill="hold" nodeType="clickEffect">
                                  <p:stCondLst>
                                    <p:cond delay="0"/>
                                  </p:stCondLst>
                                  <p:childTnLst>
                                    <p:set>
                                      <p:cBhvr>
                                        <p:cTn id="223" dur="1" fill="hold">
                                          <p:stCondLst>
                                            <p:cond delay="0"/>
                                          </p:stCondLst>
                                        </p:cTn>
                                        <p:tgtEl>
                                          <p:spTgt spid="132"/>
                                        </p:tgtEl>
                                        <p:attrNameLst>
                                          <p:attrName>style.visibility</p:attrName>
                                        </p:attrNameLst>
                                      </p:cBhvr>
                                      <p:to>
                                        <p:strVal val="visible"/>
                                      </p:to>
                                    </p:set>
                                    <p:animEffect transition="in" filter="wipe(down)">
                                      <p:cBhvr>
                                        <p:cTn id="224" dur="500"/>
                                        <p:tgtEl>
                                          <p:spTgt spid="132"/>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0" nodeType="clickEffect">
                                  <p:stCondLst>
                                    <p:cond delay="0"/>
                                  </p:stCondLst>
                                  <p:childTnLst>
                                    <p:set>
                                      <p:cBhvr>
                                        <p:cTn id="228" dur="1" fill="hold">
                                          <p:stCondLst>
                                            <p:cond delay="0"/>
                                          </p:stCondLst>
                                        </p:cTn>
                                        <p:tgtEl>
                                          <p:spTgt spid="87"/>
                                        </p:tgtEl>
                                        <p:attrNameLst>
                                          <p:attrName>style.visibility</p:attrName>
                                        </p:attrNameLst>
                                      </p:cBhvr>
                                      <p:to>
                                        <p:strVal val="visible"/>
                                      </p:to>
                                    </p:set>
                                    <p:animEffect transition="in" filter="fade">
                                      <p:cBhvr>
                                        <p:cTn id="229" dur="500"/>
                                        <p:tgtEl>
                                          <p:spTgt spid="87"/>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4" fill="hold" nodeType="clickEffect">
                                  <p:stCondLst>
                                    <p:cond delay="0"/>
                                  </p:stCondLst>
                                  <p:childTnLst>
                                    <p:set>
                                      <p:cBhvr>
                                        <p:cTn id="233" dur="1" fill="hold">
                                          <p:stCondLst>
                                            <p:cond delay="0"/>
                                          </p:stCondLst>
                                        </p:cTn>
                                        <p:tgtEl>
                                          <p:spTgt spid="133"/>
                                        </p:tgtEl>
                                        <p:attrNameLst>
                                          <p:attrName>style.visibility</p:attrName>
                                        </p:attrNameLst>
                                      </p:cBhvr>
                                      <p:to>
                                        <p:strVal val="visible"/>
                                      </p:to>
                                    </p:set>
                                    <p:animEffect transition="in" filter="wipe(down)">
                                      <p:cBhvr>
                                        <p:cTn id="234" dur="500"/>
                                        <p:tgtEl>
                                          <p:spTgt spid="133"/>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4" fill="hold" nodeType="clickEffect">
                                  <p:stCondLst>
                                    <p:cond delay="0"/>
                                  </p:stCondLst>
                                  <p:childTnLst>
                                    <p:set>
                                      <p:cBhvr>
                                        <p:cTn id="238" dur="1" fill="hold">
                                          <p:stCondLst>
                                            <p:cond delay="0"/>
                                          </p:stCondLst>
                                        </p:cTn>
                                        <p:tgtEl>
                                          <p:spTgt spid="3"/>
                                        </p:tgtEl>
                                        <p:attrNameLst>
                                          <p:attrName>style.visibility</p:attrName>
                                        </p:attrNameLst>
                                      </p:cBhvr>
                                      <p:to>
                                        <p:strVal val="visible"/>
                                      </p:to>
                                    </p:set>
                                    <p:animEffect transition="in" filter="wipe(down)">
                                      <p:cBhvr>
                                        <p:cTn id="239" dur="500"/>
                                        <p:tgtEl>
                                          <p:spTgt spid="3"/>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4" fill="hold" nodeType="clickEffect">
                                  <p:stCondLst>
                                    <p:cond delay="0"/>
                                  </p:stCondLst>
                                  <p:childTnLst>
                                    <p:set>
                                      <p:cBhvr>
                                        <p:cTn id="243" dur="1" fill="hold">
                                          <p:stCondLst>
                                            <p:cond delay="0"/>
                                          </p:stCondLst>
                                        </p:cTn>
                                        <p:tgtEl>
                                          <p:spTgt spid="134"/>
                                        </p:tgtEl>
                                        <p:attrNameLst>
                                          <p:attrName>style.visibility</p:attrName>
                                        </p:attrNameLst>
                                      </p:cBhvr>
                                      <p:to>
                                        <p:strVal val="visible"/>
                                      </p:to>
                                    </p:set>
                                    <p:animEffect transition="in" filter="wipe(down)">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4" fill="hold" nodeType="clickEffect">
                                  <p:stCondLst>
                                    <p:cond delay="0"/>
                                  </p:stCondLst>
                                  <p:childTnLst>
                                    <p:set>
                                      <p:cBhvr>
                                        <p:cTn id="248" dur="1" fill="hold">
                                          <p:stCondLst>
                                            <p:cond delay="0"/>
                                          </p:stCondLst>
                                        </p:cTn>
                                        <p:tgtEl>
                                          <p:spTgt spid="135"/>
                                        </p:tgtEl>
                                        <p:attrNameLst>
                                          <p:attrName>style.visibility</p:attrName>
                                        </p:attrNameLst>
                                      </p:cBhvr>
                                      <p:to>
                                        <p:strVal val="visible"/>
                                      </p:to>
                                    </p:set>
                                    <p:animEffect transition="in" filter="wipe(down)">
                                      <p:cBhvr>
                                        <p:cTn id="249" dur="500"/>
                                        <p:tgtEl>
                                          <p:spTgt spid="135"/>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4" fill="hold" nodeType="clickEffect">
                                  <p:stCondLst>
                                    <p:cond delay="0"/>
                                  </p:stCondLst>
                                  <p:childTnLst>
                                    <p:set>
                                      <p:cBhvr>
                                        <p:cTn id="253" dur="1" fill="hold">
                                          <p:stCondLst>
                                            <p:cond delay="0"/>
                                          </p:stCondLst>
                                        </p:cTn>
                                        <p:tgtEl>
                                          <p:spTgt spid="136"/>
                                        </p:tgtEl>
                                        <p:attrNameLst>
                                          <p:attrName>style.visibility</p:attrName>
                                        </p:attrNameLst>
                                      </p:cBhvr>
                                      <p:to>
                                        <p:strVal val="visible"/>
                                      </p:to>
                                    </p:set>
                                    <p:animEffect transition="in" filter="wipe(down)">
                                      <p:cBhvr>
                                        <p:cTn id="254" dur="500"/>
                                        <p:tgtEl>
                                          <p:spTgt spid="136"/>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99"/>
                                        </p:tgtEl>
                                        <p:attrNameLst>
                                          <p:attrName>style.visibility</p:attrName>
                                        </p:attrNameLst>
                                      </p:cBhvr>
                                      <p:to>
                                        <p:strVal val="visible"/>
                                      </p:to>
                                    </p:set>
                                    <p:animEffect transition="in" filter="fade">
                                      <p:cBhvr>
                                        <p:cTn id="25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0" grpId="0"/>
      <p:bldP spid="27" grpId="0"/>
      <p:bldP spid="30" grpId="0"/>
      <p:bldP spid="35" grpId="0"/>
      <p:bldP spid="40" grpId="0"/>
      <p:bldP spid="43" grpId="0"/>
      <p:bldP spid="44" grpId="0"/>
      <p:bldP spid="49" grpId="0"/>
      <p:bldP spid="62" grpId="0"/>
      <p:bldP spid="67" grpId="0"/>
      <p:bldP spid="78" grpId="0"/>
      <p:bldP spid="87" grpId="0"/>
      <p:bldP spid="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4">
            <a:extLst>
              <a:ext uri="{FF2B5EF4-FFF2-40B4-BE49-F238E27FC236}">
                <a16:creationId xmlns:a16="http://schemas.microsoft.com/office/drawing/2014/main" id="{B08F7198-BAD6-D22F-D183-B2ADA8665801}"/>
              </a:ext>
            </a:extLst>
          </p:cNvPr>
          <p:cNvSpPr/>
          <p:nvPr/>
        </p:nvSpPr>
        <p:spPr>
          <a:xfrm>
            <a:off x="322293" y="69574"/>
            <a:ext cx="11627755" cy="1082951"/>
          </a:xfrm>
          <a:prstGeom prst="wedgeRoundRectCallout">
            <a:avLst>
              <a:gd name="adj1" fmla="val 29101"/>
              <a:gd name="adj2" fmla="val 48718"/>
              <a:gd name="adj3" fmla="val 16667"/>
            </a:avLst>
          </a:prstGeom>
          <a:solidFill>
            <a:schemeClr val="accent5">
              <a:lumMod val="20000"/>
              <a:lumOff val="80000"/>
            </a:schemeClr>
          </a:solidFill>
          <a:ln w="28575">
            <a:solidFill>
              <a:srgbClr val="74AC40"/>
            </a:solid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defTabSz="913256"/>
            <a:r>
              <a:rPr lang="en-US" sz="3200" b="1" dirty="0">
                <a:solidFill>
                  <a:prstClr val="black"/>
                </a:solidFill>
                <a:latin typeface="Calibri" panose="020F0502020204030204" pitchFamily="34" charset="0"/>
                <a:cs typeface="Calibri" panose="020F0502020204030204" pitchFamily="34" charset="0"/>
              </a:rPr>
              <a:t>2. </a:t>
            </a:r>
            <a:r>
              <a:rPr lang="vi-VN" sz="3200" b="1" dirty="0">
                <a:solidFill>
                  <a:prstClr val="black"/>
                </a:solidFill>
                <a:latin typeface="Calibri" panose="020F0502020204030204" pitchFamily="34" charset="0"/>
                <a:cs typeface="Calibri" panose="020F0502020204030204" pitchFamily="34" charset="0"/>
              </a:rPr>
              <a:t>Em thích hình ảnh nhân hoá nào trong đoạn thơ dưới đây? Nêu tác dụng của hình ảnh nhân hoá đó.</a:t>
            </a:r>
          </a:p>
        </p:txBody>
      </p:sp>
      <p:pic>
        <p:nvPicPr>
          <p:cNvPr id="5" name="Picture 4">
            <a:extLst>
              <a:ext uri="{FF2B5EF4-FFF2-40B4-BE49-F238E27FC236}">
                <a16:creationId xmlns:a16="http://schemas.microsoft.com/office/drawing/2014/main" id="{586C1CA6-A16D-BC67-C19D-C4754DD7A1CB}"/>
              </a:ext>
            </a:extLst>
          </p:cNvPr>
          <p:cNvPicPr>
            <a:picLocks noChangeAspect="1"/>
          </p:cNvPicPr>
          <p:nvPr/>
        </p:nvPicPr>
        <p:blipFill>
          <a:blip r:embed="rId2"/>
          <a:stretch>
            <a:fillRect/>
          </a:stretch>
        </p:blipFill>
        <p:spPr>
          <a:xfrm>
            <a:off x="8234095" y="3749639"/>
            <a:ext cx="3162300" cy="2667000"/>
          </a:xfrm>
          <a:prstGeom prst="rect">
            <a:avLst/>
          </a:prstGeom>
        </p:spPr>
      </p:pic>
      <p:sp>
        <p:nvSpPr>
          <p:cNvPr id="6" name="TextBox 5">
            <a:extLst>
              <a:ext uri="{FF2B5EF4-FFF2-40B4-BE49-F238E27FC236}">
                <a16:creationId xmlns:a16="http://schemas.microsoft.com/office/drawing/2014/main" id="{439D3168-4A43-0EC4-10ED-6AEB185898D1}"/>
              </a:ext>
            </a:extLst>
          </p:cNvPr>
          <p:cNvSpPr txBox="1"/>
          <p:nvPr/>
        </p:nvSpPr>
        <p:spPr>
          <a:xfrm>
            <a:off x="-93645" y="1471880"/>
            <a:ext cx="9839325" cy="3108543"/>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ea typeface="Cambria" panose="02040503050406030204" pitchFamily="18" charset="0"/>
              </a:rPr>
              <a:t>Chẳng đâu bằng chính nhà em</a:t>
            </a:r>
          </a:p>
          <a:p>
            <a:pPr algn="ctr"/>
            <a:r>
              <a:rPr lang="vi-VN" sz="2800" b="1" i="0" dirty="0">
                <a:solidFill>
                  <a:srgbClr val="000000"/>
                </a:solidFill>
                <a:effectLst/>
                <a:latin typeface="Cambria" panose="02040503050406030204" pitchFamily="18" charset="0"/>
                <a:ea typeface="Cambria" panose="02040503050406030204" pitchFamily="18" charset="0"/>
              </a:rPr>
              <a:t>Có đàn chim sẻ bên thềm líu lo.</a:t>
            </a:r>
          </a:p>
          <a:p>
            <a:pPr algn="ctr"/>
            <a:r>
              <a:rPr lang="vi-VN" sz="2800" b="1" i="0" dirty="0">
                <a:solidFill>
                  <a:srgbClr val="000000"/>
                </a:solidFill>
                <a:effectLst/>
                <a:latin typeface="Cambria" panose="02040503050406030204" pitchFamily="18" charset="0"/>
                <a:ea typeface="Cambria" panose="02040503050406030204" pitchFamily="18" charset="0"/>
              </a:rPr>
              <a:t>Có nàng gà mái hoa mơ</a:t>
            </a:r>
          </a:p>
          <a:p>
            <a:pPr algn="ctr"/>
            <a:r>
              <a:rPr lang="vi-VN" sz="2800" b="1" i="0" dirty="0">
                <a:solidFill>
                  <a:srgbClr val="000000"/>
                </a:solidFill>
                <a:effectLst/>
                <a:latin typeface="Cambria" panose="02040503050406030204" pitchFamily="18" charset="0"/>
                <a:ea typeface="Cambria" panose="02040503050406030204" pitchFamily="18" charset="0"/>
              </a:rPr>
              <a:t>Cục ta, cục tác khi vừa đẻ xong.</a:t>
            </a:r>
          </a:p>
          <a:p>
            <a:pPr algn="ctr"/>
            <a:r>
              <a:rPr lang="vi-VN" sz="2800" b="1" i="0" dirty="0">
                <a:solidFill>
                  <a:srgbClr val="000000"/>
                </a:solidFill>
                <a:effectLst/>
                <a:latin typeface="Cambria" panose="02040503050406030204" pitchFamily="18" charset="0"/>
                <a:ea typeface="Cambria" panose="02040503050406030204" pitchFamily="18" charset="0"/>
              </a:rPr>
              <a:t>Có bà chuối mật lưng ong</a:t>
            </a:r>
          </a:p>
          <a:p>
            <a:pPr algn="ctr"/>
            <a:r>
              <a:rPr lang="vi-VN" sz="2800" b="1" i="0" dirty="0">
                <a:solidFill>
                  <a:srgbClr val="000000"/>
                </a:solidFill>
                <a:effectLst/>
                <a:latin typeface="Cambria" panose="02040503050406030204" pitchFamily="18" charset="0"/>
                <a:ea typeface="Cambria" panose="02040503050406030204" pitchFamily="18" charset="0"/>
              </a:rPr>
              <a:t>Có ông ngô bắp râu hồng như tơ.</a:t>
            </a:r>
          </a:p>
          <a:p>
            <a:pPr algn="r"/>
            <a:r>
              <a:rPr lang="vi-VN" sz="2800" b="1" i="0" dirty="0">
                <a:solidFill>
                  <a:srgbClr val="000000"/>
                </a:solidFill>
                <a:effectLst/>
                <a:latin typeface="Cambria" panose="02040503050406030204" pitchFamily="18" charset="0"/>
                <a:ea typeface="Cambria" panose="02040503050406030204" pitchFamily="18" charset="0"/>
              </a:rPr>
              <a:t>(Đoàn Thị Lam Luyến)</a:t>
            </a:r>
          </a:p>
        </p:txBody>
      </p:sp>
    </p:spTree>
    <p:extLst>
      <p:ext uri="{BB962C8B-B14F-4D97-AF65-F5344CB8AC3E}">
        <p14:creationId xmlns:p14="http://schemas.microsoft.com/office/powerpoint/2010/main" val="1502813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655113-5DE1-2BFA-41D8-CC12E666864A}"/>
              </a:ext>
            </a:extLst>
          </p:cNvPr>
          <p:cNvPicPr>
            <a:picLocks noChangeAspect="1"/>
          </p:cNvPicPr>
          <p:nvPr/>
        </p:nvPicPr>
        <p:blipFill>
          <a:blip r:embed="rId2"/>
          <a:stretch>
            <a:fillRect/>
          </a:stretch>
        </p:blipFill>
        <p:spPr>
          <a:xfrm>
            <a:off x="428488" y="3418386"/>
            <a:ext cx="4032736" cy="3274514"/>
          </a:xfrm>
          <a:prstGeom prst="rect">
            <a:avLst/>
          </a:prstGeom>
        </p:spPr>
      </p:pic>
      <p:grpSp>
        <p:nvGrpSpPr>
          <p:cNvPr id="5" name="Group 4">
            <a:extLst>
              <a:ext uri="{FF2B5EF4-FFF2-40B4-BE49-F238E27FC236}">
                <a16:creationId xmlns:a16="http://schemas.microsoft.com/office/drawing/2014/main" id="{9967B714-A5B4-EFB2-DA76-42E1431A63F2}"/>
              </a:ext>
            </a:extLst>
          </p:cNvPr>
          <p:cNvGrpSpPr/>
          <p:nvPr/>
        </p:nvGrpSpPr>
        <p:grpSpPr>
          <a:xfrm>
            <a:off x="2084346" y="790160"/>
            <a:ext cx="9155154" cy="2006902"/>
            <a:chOff x="4804552" y="1790768"/>
            <a:chExt cx="4409954" cy="1739510"/>
          </a:xfrm>
        </p:grpSpPr>
        <p:sp>
          <p:nvSpPr>
            <p:cNvPr id="6" name="Speech Bubble: Rectangle with Corners Rounded 5">
              <a:extLst>
                <a:ext uri="{FF2B5EF4-FFF2-40B4-BE49-F238E27FC236}">
                  <a16:creationId xmlns:a16="http://schemas.microsoft.com/office/drawing/2014/main" id="{D6CFF8D7-4BF5-8F53-8597-E4D95B118B3E}"/>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ask="http://schemas.microsoft.com/office/drawing/2018/sketchyshapes" xmln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Rectangle 6">
              <a:extLst>
                <a:ext uri="{FF2B5EF4-FFF2-40B4-BE49-F238E27FC236}">
                  <a16:creationId xmlns:a16="http://schemas.microsoft.com/office/drawing/2014/main" id="{076493C6-D661-5C1F-DBD3-CEE01F101C57}"/>
                </a:ext>
              </a:extLst>
            </p:cNvPr>
            <p:cNvSpPr/>
            <p:nvPr/>
          </p:nvSpPr>
          <p:spPr>
            <a:xfrm>
              <a:off x="4904468" y="1968024"/>
              <a:ext cx="4210121" cy="152058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3600" b="1" dirty="0">
                  <a:solidFill>
                    <a:srgbClr val="000000"/>
                  </a:solidFill>
                  <a:latin typeface="Calibri" panose="020F0502020204030204" pitchFamily="34" charset="0"/>
                  <a:cs typeface="Calibri" panose="020F0502020204030204" pitchFamily="34" charset="0"/>
                </a:rPr>
                <a:t>Nói cho nhau nghe hình ảnh nhân hóa mình thích và lí do yêu thích hình ảnh đó; nêu tác dụng của hình ảnh nhân hóa trong đoạn thơ.</a:t>
              </a:r>
            </a:p>
          </p:txBody>
        </p:sp>
      </p:grpSp>
      <p:sp>
        <p:nvSpPr>
          <p:cNvPr id="8" name="TextBox 7">
            <a:extLst>
              <a:ext uri="{FF2B5EF4-FFF2-40B4-BE49-F238E27FC236}">
                <a16:creationId xmlns:a16="http://schemas.microsoft.com/office/drawing/2014/main" id="{5E37F2BA-316F-2205-1294-117A90CA643E}"/>
              </a:ext>
            </a:extLst>
          </p:cNvPr>
          <p:cNvSpPr txBox="1"/>
          <p:nvPr/>
        </p:nvSpPr>
        <p:spPr>
          <a:xfrm>
            <a:off x="4492357" y="3437702"/>
            <a:ext cx="7416107" cy="3046988"/>
          </a:xfrm>
          <a:custGeom>
            <a:avLst/>
            <a:gdLst>
              <a:gd name="connsiteX0" fmla="*/ 0 w 7416107"/>
              <a:gd name="connsiteY0" fmla="*/ 0 h 3046988"/>
              <a:gd name="connsiteX1" fmla="*/ 7416107 w 7416107"/>
              <a:gd name="connsiteY1" fmla="*/ 0 h 3046988"/>
              <a:gd name="connsiteX2" fmla="*/ 7416107 w 7416107"/>
              <a:gd name="connsiteY2" fmla="*/ 3046988 h 3046988"/>
              <a:gd name="connsiteX3" fmla="*/ 0 w 7416107"/>
              <a:gd name="connsiteY3" fmla="*/ 3046988 h 3046988"/>
              <a:gd name="connsiteX4" fmla="*/ 0 w 7416107"/>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6107" h="3046988" fill="none" extrusionOk="0">
                <a:moveTo>
                  <a:pt x="0" y="0"/>
                </a:moveTo>
                <a:cubicBezTo>
                  <a:pt x="1632405" y="5222"/>
                  <a:pt x="5893910" y="24918"/>
                  <a:pt x="7416107" y="0"/>
                </a:cubicBezTo>
                <a:cubicBezTo>
                  <a:pt x="7254862" y="1071537"/>
                  <a:pt x="7372347" y="2405261"/>
                  <a:pt x="7416107" y="3046988"/>
                </a:cubicBezTo>
                <a:cubicBezTo>
                  <a:pt x="5405448" y="2882227"/>
                  <a:pt x="1652783" y="3165138"/>
                  <a:pt x="0" y="3046988"/>
                </a:cubicBezTo>
                <a:cubicBezTo>
                  <a:pt x="-55725" y="1822382"/>
                  <a:pt x="17072" y="646376"/>
                  <a:pt x="0" y="0"/>
                </a:cubicBezTo>
                <a:close/>
              </a:path>
              <a:path w="7416107" h="3046988" stroke="0" extrusionOk="0">
                <a:moveTo>
                  <a:pt x="0" y="0"/>
                </a:moveTo>
                <a:cubicBezTo>
                  <a:pt x="2061167" y="11849"/>
                  <a:pt x="4334121" y="-161459"/>
                  <a:pt x="7416107" y="0"/>
                </a:cubicBezTo>
                <a:cubicBezTo>
                  <a:pt x="7419237" y="810180"/>
                  <a:pt x="7314931" y="1773659"/>
                  <a:pt x="7416107" y="3046988"/>
                </a:cubicBezTo>
                <a:cubicBezTo>
                  <a:pt x="4146886" y="2901128"/>
                  <a:pt x="3569062" y="2968664"/>
                  <a:pt x="0" y="3046988"/>
                </a:cubicBezTo>
                <a:cubicBezTo>
                  <a:pt x="74291" y="1544563"/>
                  <a:pt x="168006" y="966076"/>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r>
              <a:rPr lang="en-US" sz="2400" b="1" dirty="0" err="1">
                <a:latin typeface="Cambria" panose="02040503050406030204" pitchFamily="18" charset="0"/>
                <a:ea typeface="Cambria" panose="02040503050406030204" pitchFamily="18" charset="0"/>
              </a:rPr>
              <a:t>Ví</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dụ</a:t>
            </a:r>
            <a:r>
              <a:rPr lang="en-US" sz="2400" b="1" dirty="0">
                <a:latin typeface="Cambria" panose="02040503050406030204" pitchFamily="18" charset="0"/>
                <a:ea typeface="Cambria" panose="02040503050406030204" pitchFamily="18" charset="0"/>
              </a:rPr>
              <a:t>: </a:t>
            </a:r>
            <a:r>
              <a:rPr lang="vi-VN" sz="2400" b="1" dirty="0">
                <a:latin typeface="Cambria" panose="02040503050406030204" pitchFamily="18" charset="0"/>
                <a:ea typeface="Cambria" panose="02040503050406030204" pitchFamily="18" charset="0"/>
              </a:rPr>
              <a:t>Em </a:t>
            </a:r>
            <a:r>
              <a:rPr lang="vi-VN" sz="2400" b="1" dirty="0">
                <a:latin typeface="Cambria" panose="02040503050406030204" pitchFamily="18" charset="0"/>
                <a:ea typeface="Cambria" panose="02040503050406030204" pitchFamily="18" charset="0"/>
                <a:cs typeface="Calibri" panose="020F0502020204030204" pitchFamily="34" charset="0"/>
              </a:rPr>
              <a:t>thích</a:t>
            </a:r>
            <a:r>
              <a:rPr lang="vi-VN" sz="2400" b="1" dirty="0">
                <a:latin typeface="Cambria" panose="02040503050406030204" pitchFamily="18" charset="0"/>
                <a:ea typeface="Cambria" panose="02040503050406030204" pitchFamily="18" charset="0"/>
              </a:rPr>
              <a:t> hình ảnh:</a:t>
            </a:r>
          </a:p>
          <a:p>
            <a:r>
              <a:rPr lang="vi-VN" sz="2400" dirty="0">
                <a:latin typeface="Cambria" panose="02040503050406030204" pitchFamily="18" charset="0"/>
                <a:ea typeface="Cambria" panose="02040503050406030204" pitchFamily="18" charset="0"/>
              </a:rPr>
              <a:t>Có ông ngô bắp râu hồng như tơ.</a:t>
            </a:r>
          </a:p>
          <a:p>
            <a:r>
              <a:rPr lang="vi-VN" sz="2400" b="1" dirty="0">
                <a:latin typeface="Cambria" panose="02040503050406030204" pitchFamily="18" charset="0"/>
                <a:ea typeface="Cambria" panose="02040503050406030204" pitchFamily="18" charset="0"/>
              </a:rPr>
              <a:t>Tác dụng của hình ảnh đó là:</a:t>
            </a:r>
          </a:p>
          <a:p>
            <a:r>
              <a:rPr lang="vi-VN" sz="2400" dirty="0">
                <a:latin typeface="Cambria" panose="02040503050406030204" pitchFamily="18" charset="0"/>
                <a:ea typeface="Cambria" panose="02040503050406030204" pitchFamily="18" charset="0"/>
              </a:rPr>
              <a:t>- Giúp câu thơ giàu hình ảnh, sinh động: bắp ngô được nhân hóa là “ông” trở nên sinh động, ngộ nghĩnh và thật gần gũi với mỗi gia đình. Ngoài ra, râu bắp ngô còn được so sánh “hồng như tơ” khiến câu thơ ví von giàu hình ảnh.</a:t>
            </a:r>
          </a:p>
        </p:txBody>
      </p:sp>
    </p:spTree>
    <p:extLst>
      <p:ext uri="{BB962C8B-B14F-4D97-AF65-F5344CB8AC3E}">
        <p14:creationId xmlns:p14="http://schemas.microsoft.com/office/powerpoint/2010/main" val="394534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874B3CB-F242-34EF-7559-C527B4971205}"/>
              </a:ext>
            </a:extLst>
          </p:cNvPr>
          <p:cNvGrpSpPr/>
          <p:nvPr/>
        </p:nvGrpSpPr>
        <p:grpSpPr>
          <a:xfrm>
            <a:off x="924909" y="142876"/>
            <a:ext cx="10720550" cy="6047716"/>
            <a:chOff x="4702480" y="2354410"/>
            <a:chExt cx="7655360" cy="3732601"/>
          </a:xfrm>
        </p:grpSpPr>
        <p:grpSp>
          <p:nvGrpSpPr>
            <p:cNvPr id="10" name="Group 9">
              <a:extLst>
                <a:ext uri="{FF2B5EF4-FFF2-40B4-BE49-F238E27FC236}">
                  <a16:creationId xmlns:a16="http://schemas.microsoft.com/office/drawing/2014/main" id="{A9D8C8F7-0DD4-9F6E-EC87-A63B35B3CA6B}"/>
                </a:ext>
              </a:extLst>
            </p:cNvPr>
            <p:cNvGrpSpPr/>
            <p:nvPr/>
          </p:nvGrpSpPr>
          <p:grpSpPr>
            <a:xfrm>
              <a:off x="4702480" y="2354410"/>
              <a:ext cx="7655360" cy="3732601"/>
              <a:chOff x="4702480" y="2354410"/>
              <a:chExt cx="7655360" cy="3732601"/>
            </a:xfrm>
          </p:grpSpPr>
          <p:pic>
            <p:nvPicPr>
              <p:cNvPr id="12" name="Graphic 11">
                <a:extLst>
                  <a:ext uri="{FF2B5EF4-FFF2-40B4-BE49-F238E27FC236}">
                    <a16:creationId xmlns:a16="http://schemas.microsoft.com/office/drawing/2014/main" id="{94B573AC-BA55-C33B-A886-2DC4B21DE63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02480" y="3124124"/>
                <a:ext cx="7655360" cy="2962887"/>
              </a:xfrm>
              <a:prstGeom prst="rect">
                <a:avLst/>
              </a:prstGeom>
            </p:spPr>
          </p:pic>
          <p:pic>
            <p:nvPicPr>
              <p:cNvPr id="13" name="Picture 12" descr="A picture containing toy, doll, vector graphics&#10;&#10;Description automatically generated">
                <a:extLst>
                  <a:ext uri="{FF2B5EF4-FFF2-40B4-BE49-F238E27FC236}">
                    <a16:creationId xmlns:a16="http://schemas.microsoft.com/office/drawing/2014/main" id="{25FB6CF5-0D4D-68D4-2467-7886BA1F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584" y="2354410"/>
                <a:ext cx="1269125" cy="1039225"/>
              </a:xfrm>
              <a:prstGeom prst="rect">
                <a:avLst/>
              </a:prstGeom>
            </p:spPr>
          </p:pic>
        </p:grpSp>
        <p:sp>
          <p:nvSpPr>
            <p:cNvPr id="11" name="TextBox 10">
              <a:extLst>
                <a:ext uri="{FF2B5EF4-FFF2-40B4-BE49-F238E27FC236}">
                  <a16:creationId xmlns:a16="http://schemas.microsoft.com/office/drawing/2014/main" id="{D92C548B-72DD-809E-1E7A-31DAACFA1AE6}"/>
                </a:ext>
              </a:extLst>
            </p:cNvPr>
            <p:cNvSpPr txBox="1"/>
            <p:nvPr/>
          </p:nvSpPr>
          <p:spPr>
            <a:xfrm>
              <a:off x="6533573" y="4039489"/>
              <a:ext cx="33139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757070"/>
                </a:solidFill>
                <a:effectLst/>
                <a:uLnTx/>
                <a:uFillTx/>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B9B4932D-72EB-A850-1D8D-54D635615033}"/>
              </a:ext>
            </a:extLst>
          </p:cNvPr>
          <p:cNvSpPr txBox="1"/>
          <p:nvPr/>
        </p:nvSpPr>
        <p:spPr>
          <a:xfrm>
            <a:off x="1576552" y="2082573"/>
            <a:ext cx="9574924" cy="3785652"/>
          </a:xfrm>
          <a:prstGeom prst="rect">
            <a:avLst/>
          </a:prstGeom>
          <a:noFill/>
        </p:spPr>
        <p:txBody>
          <a:bodyPr wrap="square" rtlCol="0">
            <a:spAutoFit/>
          </a:bodyPr>
          <a:lstStyle/>
          <a:p>
            <a:pPr lvl="0" algn="just">
              <a:defRPr/>
            </a:pPr>
            <a:r>
              <a:rPr lang="en-US" sz="4800" b="1" dirty="0">
                <a:solidFill>
                  <a:srgbClr val="002060"/>
                </a:solidFill>
                <a:latin typeface="Calibri" panose="020F0502020204030204" pitchFamily="34" charset="0"/>
                <a:cs typeface="Calibri" panose="020F0502020204030204" pitchFamily="34" charset="0"/>
              </a:rPr>
              <a:t>T</a:t>
            </a:r>
            <a:r>
              <a:rPr lang="vi-VN" sz="4800" b="1" dirty="0">
                <a:solidFill>
                  <a:srgbClr val="002060"/>
                </a:solidFill>
                <a:latin typeface="Calibri" panose="020F0502020204030204" pitchFamily="34" charset="0"/>
                <a:cs typeface="Calibri" panose="020F0502020204030204" pitchFamily="34" charset="0"/>
              </a:rPr>
              <a:t>ác dụng của biện pháp nhân hóa: </a:t>
            </a:r>
            <a:r>
              <a:rPr lang="vi-VN" sz="4800" b="1" i="1" dirty="0">
                <a:solidFill>
                  <a:srgbClr val="002060"/>
                </a:solidFill>
                <a:latin typeface="Calibri" panose="020F0502020204030204" pitchFamily="34" charset="0"/>
                <a:cs typeface="Calibri" panose="020F0502020204030204" pitchFamily="34" charset="0"/>
              </a:rPr>
              <a:t>giúp cho sự vật, hiện tượng vô tri, vô giác trở nên có hồn hơn, giống với con người, gần gũi với con người hơn.</a:t>
            </a:r>
            <a:endParaRPr kumimoji="0" lang="vi-VN" sz="48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6418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875</Words>
  <Application>Microsoft Office PowerPoint</Application>
  <PresentationFormat>Widescreen</PresentationFormat>
  <Paragraphs>84</Paragraphs>
  <Slides>11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Cambria</vt:lpstr>
      <vt:lpstr>DengXian</vt:lpstr>
      <vt:lpstr>DengXian</vt:lpstr>
      <vt:lpstr>DengXian Light</vt:lpstr>
      <vt:lpstr>UTM Cookies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45</cp:revision>
  <dcterms:created xsi:type="dcterms:W3CDTF">2023-08-29T00:56:01Z</dcterms:created>
  <dcterms:modified xsi:type="dcterms:W3CDTF">2025-12-21T14:03:19Z</dcterms:modified>
</cp:coreProperties>
</file>