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43" r:id="rId6"/>
    <p:sldMasterId id="2147483757" r:id="rId7"/>
    <p:sldMasterId id="2147483771" r:id="rId8"/>
    <p:sldMasterId id="2147483783" r:id="rId9"/>
  </p:sldMasterIdLst>
  <p:notesMasterIdLst>
    <p:notesMasterId r:id="rId24"/>
  </p:notesMasterIdLst>
  <p:sldIdLst>
    <p:sldId id="283" r:id="rId10"/>
    <p:sldId id="281" r:id="rId11"/>
    <p:sldId id="301" r:id="rId12"/>
    <p:sldId id="284" r:id="rId13"/>
    <p:sldId id="292" r:id="rId14"/>
    <p:sldId id="293" r:id="rId15"/>
    <p:sldId id="310" r:id="rId16"/>
    <p:sldId id="298" r:id="rId17"/>
    <p:sldId id="311" r:id="rId18"/>
    <p:sldId id="312" r:id="rId19"/>
    <p:sldId id="313" r:id="rId20"/>
    <p:sldId id="299" r:id="rId21"/>
    <p:sldId id="300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913F-249E-475F-B337-C74CF8171431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E642-8392-4229-8E53-5AD6F410C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6E642-8392-4229-8E53-5AD6F410C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7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6E642-8392-4229-8E53-5AD6F410C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13D96-DD9E-F3C7-5B88-E10DA9FF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1D2941-3845-48FF-B297-FFF80FD4CC22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09E3-32CD-50E0-EF85-B431E5EB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CEC6-7728-EAFB-F319-17C331D2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83305E7-98AF-40FF-AC88-00425FFF3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77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B4EB-2FC5-DBCA-35F6-3417AD8B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EB4043-B062-490D-BD28-B5D396F82111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6462-A2EC-78B7-F1E8-6D69CC95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3BD3A-4DA2-1C06-D310-566BABB6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3DE7D03-EBCD-40AE-8B16-C2F1B51B7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30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49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08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834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336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587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318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461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33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8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A496-5F21-5812-5451-B50CFE55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F97DDB-1EDC-44B7-A8AD-5D1F675AD4F0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ED86-92FD-70B5-8F81-2FEDA0CC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4E8B-25A2-FB30-4FF9-EDB2B25E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7DBE652-1329-427F-85FA-C27B91462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91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2ECE50B-5813-1AAC-6902-28A09EB03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0D9305B-688B-0933-F8CC-208A4C913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E305F39C-AC77-2FF5-AAC6-2125A82A5C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AA03B5EF-2743-C0D3-E909-C208733B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9CA6AD18-4ED7-ADA0-DC53-B66FA3420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850E0E8D-7356-A2CF-DAF3-13747D0CCEE1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DD7F460D-2048-4334-4DF3-AA358573F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13CB223C-86D6-4487-D9F6-9E7F7C4C0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36FA491D-89C1-2D52-ADB3-EBEC2DE8E567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B01B1656-4983-53B7-9A95-312F47926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784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AAC5-1C38-48DA-975E-E0B192C3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603332-D3A1-438A-A09A-56063151B7F4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81D21-9BBB-D072-91DE-13745ABA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C3CA-8E4B-C0B5-C58D-6132407E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84075C-AF38-4373-BD84-D76EE1965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615C9-F437-3E11-AF0F-DAE26A63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1D6E97-E11B-46FA-A760-E4BD5E3470A7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0FF0-8E4D-A355-31D8-763DCC8F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95E1-BD2A-93CB-F6FF-23D587EC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2ED58D2-2427-4C1A-ABFB-51EF69988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57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7BC43-6403-F15E-2BF4-BC026CFA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0E69D0-0701-4001-B72A-C1306C988E17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A21B-AFBE-179A-9D5E-8D5E3677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6DA-FFB9-8F49-AC8F-10A21A2A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1231F2-908A-465A-80A8-AABC397F4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6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14F9D-0374-F775-DF08-1CA6AC80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26C55A-AF50-4C84-A89C-E898A4875042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7950B-286C-9295-10CF-B3F9E911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4FA74-59B8-570A-EAD6-85E4A357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CC98DF3-B232-445B-83F3-E6DD34F3A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7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E5263-7DF6-9CAA-3BA5-B34268AB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49986A-70FE-4354-A68D-37185582E5CD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F770A-528F-1184-51FA-6927D560A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92C03-43A2-3B1D-007E-AD45E8F9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2D38A5-05D0-4ADD-A678-07D1289DB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0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8A79C-B7AD-FF40-159F-663DA584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644E8B-CA9A-4A5F-9364-504CA9757F77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16F9B-95EB-D467-DDA8-DF73F24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6A497-A63C-FCAB-121B-2C7A1E2E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E60A216-614B-4500-BBEE-679F5B00B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30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6A117-C34A-366D-D949-610CFBBE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95C76B-F14B-47E7-A102-6C5B3CC18A10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D48-0A82-CCD5-DBCA-77495B90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851E-5DB9-8B74-06D4-FF0B8DA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9856F13-4CE6-4AB3-975C-633ECB6DB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426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752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8D530-AD7D-82CD-E2ED-FBD451C6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4C7213-E436-4151-94FD-C32D7B4B5947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58D20-33E1-45F0-2600-8D39DFCC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6F34A-E973-E31C-3DC3-85222997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39FDEE-5B67-492F-9BCE-77019C30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453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0B569-1E36-57C6-8419-09CF77F3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9E26C-BF1B-42C1-9D78-99AE008BD996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7DD1A-6EA8-3EAD-4A72-53D3DE1A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E083A-B181-7CB2-2638-A59AEEB0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6ECAC1-1E8E-4609-A6F3-0AB1B38FB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30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B706B-3584-9569-2037-2EFE3927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85E6C5-829E-4ED3-AB37-245E0097F426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72381-FEC6-A0FD-4B3B-B1643E71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10DF1-4E63-83FA-8FE3-98218763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C2ADF3E-A5D6-4354-A0BF-0043A162C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62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27B4-A9AA-BFE4-579B-C36E3B16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80CE8A-8439-4B34-8E4C-6D8BF573E335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6E417-BBDF-D93F-12BB-95AD83CA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77CAE-C081-9FE4-E9ED-939349C0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2466CBB-71E5-4B14-9174-B31820CA6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93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18BC659-8F91-F752-ABC3-9908573E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71DF-95CE-F8AC-C9BC-AB78DCD6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5168FB-D563-4887-8044-44006B35764D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2ED0-2374-0899-266D-B625EDD5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04631-182D-1522-1071-5839507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A3FB707-4828-40E6-978B-C3490B37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7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305C7-3F87-1AEC-2760-BB3FC0B1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E58BBD-65D7-4285-A9F6-58DDBC0AB27A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B9CDE-630C-1366-5C77-11B0B560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66A7-6A22-88B1-274C-4A41FC0C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C8E1FB0-68FA-4185-A6A8-CB0C6A863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96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017B-534E-1F08-0E07-813EED06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D29B32-BE62-4EB5-B503-2DF996B7DE67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95EE7-DB80-DAFF-9953-F42F2408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0560B-F235-A1E1-4693-7C639BB5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646F0DA-6403-4EB7-8306-3E4861F2C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30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1603A-C721-00F5-4FE5-2EB8EC44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5ACCDF-7555-4788-8621-04168D6E4E23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68067-F877-4287-0573-D7DE406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4B457-513F-92B5-6C9E-FD0EC124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D008579-0E31-4488-8566-08BA743F7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7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9E30C-5C57-A744-D63B-D10FB429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AC9D31-6AD4-4FF8-BCBF-B3A79B3A46A4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20BD1-7C60-233F-2519-CFB48EF2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1EB4-A3D2-2A09-3670-3D901E3C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65652B8-FC67-4C2E-BFAC-DF525767A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266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052D9-EA3A-97A7-07C9-26255F2D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2386FA-7BD5-46AE-82C2-3DFF403377A1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22203-E423-F02F-7537-7E227253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9870-8CCB-09AD-AE2A-D206908A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9804BD6-C9EE-4511-9839-063D739D9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055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5108-FBFC-6A96-1FE6-A115B5F8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816057-C592-47E2-AC95-9C050FB00398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12C83-F293-A849-D804-7BFA01C3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78168-F157-769C-B3CA-D30E9BC3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322F9AD-0DAA-41D7-96AB-AAC1764EC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2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701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FDBFB-58DB-B941-3CEF-E50B3D32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76BF5A-B11E-421F-8982-757D0B8544B5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8125E-ADA8-692B-8944-ACEC5722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6F554-E0D0-0C43-E14D-8518FA99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91E9E74-37B6-4631-BBE5-4DF52D7DE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44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EED42-95E5-71B8-A6FF-EFD2B949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F2DFEB-EACD-458F-A686-18C126715C7B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A4AE7-741B-03C6-FEB3-A03D0E5A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8A143-3312-87B8-CDE0-A18CBFEE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1B14F32-53CB-4C5F-903E-F7AFC1A51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161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7764-1314-CCDD-25E3-DDD4091B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1B128A-6A13-434B-B7DC-F12A2569AB44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A198-7D27-68F5-0B98-31B7E837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F807-19E8-439D-CEA1-3BF82AE4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7481335-A516-4F35-9F84-CF9B86034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554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702D-A55A-B6DB-13F0-3E204F8E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8232BF-FB75-4253-80B2-69D9979B3143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B1BF5-2DBB-0FDC-0EEE-D8EF03F6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565F4-43ED-4812-D166-BC89851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44F40A6-25A9-4FF9-BF5B-C638B2FA3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39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CBB216A8-1C71-EBB2-641E-0E9ED0A32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469D5-FD65-FFE2-6589-BDBBBF3D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258C3B-3E41-4389-8BDF-FD7B1224903D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5BBF-B99E-645C-2007-1534DE75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6495-3F68-E151-D6E3-F2504340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17590D-8FD7-42FF-A2AA-75180D6F7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824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17555-E06D-C062-D4C6-3E2383A2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D4F6A0-C9D0-4F9F-BF48-7399ABFBDB78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9B91F-BC94-BFF5-F1F6-8034E2A5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68C6-660C-9BBD-745F-B29E9A76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B42184B-5569-49CC-B0EE-EF6128BE7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62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E906A-005E-3FB4-FAF6-2E4D1E8E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7C8624-F58E-460B-A834-54502FC5999E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5B82-6631-B7AD-598C-5331F4EA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8333-E4CD-D838-EDA0-94B0DD01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253D9E6-D4E8-496B-AE68-C137054CD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62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75852-B46B-11E5-E7F3-0FA8C2AE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ECD87E-74F5-4B4A-A042-04FE08E16150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6C4E2-878C-0BA1-C0D5-8D44FA39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985F-EF93-E86A-24DA-4AC6BE0F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4F56574-B37E-4E54-86B8-2DBDCC972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24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F1692-CE40-8483-5B58-84B79B3E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33998E-0EAD-4DEF-ACBE-65D7D891E4F4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4EE3F-EA3A-9CE7-1A1D-4BA180E7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93394-5F34-F711-0271-BFCB38B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273092C-77A7-4D86-B3D6-EFA67021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6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A6853-D27B-BF15-0C41-E5D08A67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65BD88-0851-4542-B5D9-A9C15DA95FC0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F9E65-0BD1-D6AC-B7E3-28EF7AE7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623D2-D411-9487-26E3-688D9FBC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2BBC9AC-9263-4D18-B8FB-BF107BA80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974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AA001-9F3A-764A-8228-C2850570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F9838-77F6-45D4-A818-695F7B137D1C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D4530-FE65-E14C-36E3-88E652D9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2D77F-DA74-EE26-D8BC-0AD1918D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28CAAA5-05A8-4129-BA17-F0966D6E8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358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899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FF280-8ADD-88F1-54DC-B153C1C2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E51DB9-E563-4C0C-A296-E50090F63FEB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AB0D4-8C21-2025-3B91-6EE83AB1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9E2A7-AFF1-CE6D-DB74-C3100126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C76F7BD-A093-4EC7-9BDB-BFA067E4D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180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C65C-5CA6-C266-BB11-A94A890D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D836E7-0889-4E08-BB72-E00ECF8F91D0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04292-C286-70B4-53DA-5F355251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1DACF-CAEA-4720-0770-863AF5FC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E0CFE1E-3818-49F2-95A2-3871791D6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327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2305-8C4A-AF10-DB4A-5382B2F5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F76B3D-CBE6-4B87-92B2-80CC634794AC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AD44-3849-07EB-6D10-F80BDE8E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0665-882E-71CF-1AFC-3530277E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CB1E714-8915-43EA-AAA2-A9E97E5B3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71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4801B-37CE-8BFD-DF29-7BA6110F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EDD80A-426F-4B52-9A05-BD32BD337C01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2B968-3C34-95AE-5B34-AD9FAA02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792A4-FBC0-F327-9B17-CA719974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C5FFDD-8773-44DB-B0FC-01C60FEC8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404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21146C1-9248-54C0-C720-CCF271649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0B2B7-6FA6-5B96-3C40-67DD58B1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5EDFBD-31CA-4EFC-A812-73000EFCD2C8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C866C-4D76-7745-0B89-613FDFFC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50638-788C-6A3F-ED0B-A683606C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854177E-47D3-4E5F-B99E-6BE29454C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02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BFEF9-B84B-DC4D-A32A-97AE2430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D2AC08-6884-497D-ADFA-50E39DBCAE3B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D4F5-8D28-E8D6-6ACA-C073C0E8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D230-DDD7-95E4-A092-3FA6651A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71BB6D1-0816-4E3E-A42E-25DDE6704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68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A092-B286-80F1-E2E7-0B616539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A1F2DE-1D9A-4019-A8F2-B9E583208990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59F1-6379-2645-FA55-0846F459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BEB9-5CD0-3845-FD30-0C25A4A4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60FDE5-CAED-4BDD-B06E-3A87F4C09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770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13E5-F27D-E59E-F58C-35843FB2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88A8E8-4192-4A51-A05D-22DA76E1BBCE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6C44-7F70-8108-741C-1A9CA076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6BF17-3999-E846-49F8-68965BBC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0695894-2015-4D19-9B3C-E289E371C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53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66A99-CF26-EB0B-35D8-371FA4B6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3F495-840E-4A7D-BE1F-67F3FDEBD2FC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AFCE0-F2A8-94F9-A9B1-76091CE7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0EBCC-1CE2-C57E-5A8D-BB75FCAC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F0D0953-4AF4-4F9F-9243-9394240CA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31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C422B-FC65-12EE-8688-7B4E4678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889497-B85E-4446-BCAF-DAFE54C7ABCA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9B3CE-3BDD-20AD-DDEA-580CDA96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5E39B-3CD9-1483-6A8C-0BC7D1C5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7A01A52-96BA-421A-8EE3-C77CC9F02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148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75A08-58CF-45DF-742E-7FD93E48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A18481-3539-4130-B3D5-3769B6A10585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CD22D-596D-A8A9-A5D4-CEEE5DDF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BB0EF-FC0C-1026-C99F-53873F25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A995C5D-5C1D-4DD0-90BB-8756BF913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05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6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0DF2-0DD1-F133-8575-0C47E147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FCBF4E-6940-44D1-8AD3-596FE7DE7E31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C9F2-C841-D732-C31D-0823C960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EC243-7D22-0579-B730-7FF2A7BE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B84D18A-E5A5-4D79-A115-9FAE7A71D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302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497EA-34DA-59CE-A1E6-349994B0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7003BC-5E01-46ED-B920-0B7F39CC2D2C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E5249-A2CA-4693-D87B-CD47B800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9125C-460F-0E4A-45A9-5A263D4A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782B144-17BD-4DE3-AFF4-86518504B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030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9240-DBDB-F569-8668-C77ED120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D88273-4431-4E6F-ADCF-4EBBD0A9E1DE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07B90-C878-6258-D8AD-502B58C8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3BBF-B455-9085-809D-9364A6B9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E058BE0-C83E-4067-9F3A-5880737D3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55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18DB4-DDB0-EEAA-0835-E6659D4C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781BCC-9793-4170-9C79-1D0421A52E13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F0CF2-0076-1347-CE43-E8B3C86D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FFC-FC04-E8CB-6801-726A15D7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23AC1D9-F169-40FB-97F9-13EE7A370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64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9EEF0-F28A-87FF-7531-5D0DFF58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8913B9-8A5B-4FC2-B539-11257778C431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6EA94-D6C8-6C64-BB79-81BA8BBB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0584F-986B-72E7-9DCE-22F5B21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293531A-3058-414F-901C-771F78DA2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397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6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43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95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7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28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52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128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317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0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90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47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04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63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3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75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29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2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149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02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2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174E5-6929-206B-0848-76BA11BD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EFA3D1-EBF0-4537-A7C8-933FDC29F18B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AF96E-B7B6-A609-DE58-2B7A7424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23865-3681-6BA6-76BB-090A6CE6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4277D2D-3E93-4F64-9FF5-2B968A8BB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321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3970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098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831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571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887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895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97172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473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53033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730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85359-BFDB-B1B3-7FF0-AF889C1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24E7BE-32EE-420A-B81D-9A59808C1B29}" type="datetimeFigureOut">
              <a:rPr lang="en-US" altLang="en-US"/>
              <a:pPr>
                <a:defRPr/>
              </a:pPr>
              <a:t>21/12/2025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D1CD9-F77E-14A9-3E73-96BF21D7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EBD1A-A7EE-8131-A271-DA7D396B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943F6DE-AF3A-42CF-A232-DDD7A8743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515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3704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93995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8930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7877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9141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0519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4957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51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86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3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C59CB331-4025-0067-6FF8-33FBEF6CA9D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93C1BE0-D018-A6AF-16C8-ABC02BFD808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7FB6905C-2FC4-1773-FB66-864FF54053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574F66F7-BA6F-44A8-E334-DB151F2EEA83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60" name="图片 7">
              <a:extLst>
                <a:ext uri="{FF2B5EF4-FFF2-40B4-BE49-F238E27FC236}">
                  <a16:creationId xmlns:a16="http://schemas.microsoft.com/office/drawing/2014/main" id="{4AB2ECA2-045C-CDDA-A458-047D538AD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83E08FA4-4787-B615-6628-66EFE77D65C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A9B14919-C169-FA5D-DED8-9D633907C66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58" name="图片 19">
              <a:extLst>
                <a:ext uri="{FF2B5EF4-FFF2-40B4-BE49-F238E27FC236}">
                  <a16:creationId xmlns:a16="http://schemas.microsoft.com/office/drawing/2014/main" id="{0B85D330-EBA7-BF1C-663E-A3AC124F6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TextBox 3">
            <a:extLst>
              <a:ext uri="{FF2B5EF4-FFF2-40B4-BE49-F238E27FC236}">
                <a16:creationId xmlns:a16="http://schemas.microsoft.com/office/drawing/2014/main" id="{CE976784-EFFF-AB97-EF57-2F40E884D2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4481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3D84BD1-DBB8-7FA8-B862-55ED69B8D8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7F7309F-F86F-0391-44D3-BD91645EB1F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78027386-D5F3-B3F4-375F-3A0B5E3013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85D3277-F0C8-EE10-7D31-9306EF032E1D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3084" name="图片 7">
              <a:extLst>
                <a:ext uri="{FF2B5EF4-FFF2-40B4-BE49-F238E27FC236}">
                  <a16:creationId xmlns:a16="http://schemas.microsoft.com/office/drawing/2014/main" id="{041E8050-7656-BB6C-2663-A2C8BE374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B614F2A9-59D1-7783-1ED0-2D419F18A18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34D2E0AB-DC78-AED6-E45E-ED23CC693694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3082" name="图片 19">
              <a:extLst>
                <a:ext uri="{FF2B5EF4-FFF2-40B4-BE49-F238E27FC236}">
                  <a16:creationId xmlns:a16="http://schemas.microsoft.com/office/drawing/2014/main" id="{32310DF3-2D00-0866-E41C-9E51218F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9" name="TextBox 3">
            <a:extLst>
              <a:ext uri="{FF2B5EF4-FFF2-40B4-BE49-F238E27FC236}">
                <a16:creationId xmlns:a16="http://schemas.microsoft.com/office/drawing/2014/main" id="{C4A23886-7B71-BCBA-92E9-AEB1A43F32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7537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745C294-6A76-9D5A-9497-EA635180BA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57B348D-75A0-9C91-D09F-8B4C147915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10C544FE-8E25-E0A7-2CF6-224BEEF6B2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21BA092C-5656-F7EE-543B-FECB6D9C3C14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8" name="图片 7">
              <a:extLst>
                <a:ext uri="{FF2B5EF4-FFF2-40B4-BE49-F238E27FC236}">
                  <a16:creationId xmlns:a16="http://schemas.microsoft.com/office/drawing/2014/main" id="{3846E706-F1C6-733D-432E-7C59D6A6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67617CDC-097E-956E-EE2C-1016B6E63C0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4EBCC57E-0838-C0F0-9C83-FB6B1EF799F2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6" name="图片 19">
              <a:extLst>
                <a:ext uri="{FF2B5EF4-FFF2-40B4-BE49-F238E27FC236}">
                  <a16:creationId xmlns:a16="http://schemas.microsoft.com/office/drawing/2014/main" id="{B2E8C00A-9CFE-93D9-5E05-3F7AAEF3A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36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A425DD1-9164-DB57-A7DE-E7DB4A5399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2ACC7C34-9409-FCE4-BAFF-3FCCB4D45B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2D818EDE-5C43-6E79-4C2B-199B683EA7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63C956AB-16E5-6444-14EF-4A69F70987AF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2" name="图片 7">
              <a:extLst>
                <a:ext uri="{FF2B5EF4-FFF2-40B4-BE49-F238E27FC236}">
                  <a16:creationId xmlns:a16="http://schemas.microsoft.com/office/drawing/2014/main" id="{46DB2F8E-FC7B-CC26-C200-50317B16B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FAC17734-1E3E-5C02-280B-70DCCE9CAA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7AC370D-4CF4-BE88-A063-2F12B1807CEC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0" name="图片 19">
              <a:extLst>
                <a:ext uri="{FF2B5EF4-FFF2-40B4-BE49-F238E27FC236}">
                  <a16:creationId xmlns:a16="http://schemas.microsoft.com/office/drawing/2014/main" id="{6A346AAD-33E7-1D10-5022-C8A0E4B3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ACBEDE-B879-C604-BD57-E81C171EE06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>
            <a:extLst>
              <a:ext uri="{FF2B5EF4-FFF2-40B4-BE49-F238E27FC236}">
                <a16:creationId xmlns:a16="http://schemas.microsoft.com/office/drawing/2014/main" id="{A5B45D4C-DD4E-6140-E3F6-924BBB7BDC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id="{4C5703E9-C885-CECA-0CE7-45258158EF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68567" y="95250"/>
            <a:ext cx="106631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BDD7EE"/>
                </a:solidFill>
                <a:latin typeface="UTM Showcard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6157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382FB83-EF1A-ED11-DA13-4907E8229B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4AF68E89-0D71-6775-CCF5-B777EA1B80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7D635C5E-BAD1-22EB-8B15-01181EC24A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A4F145E7-CAED-3948-E533-D6AC23F2D213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79786B39-77C2-4C3A-10A5-628042C5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562B8D1F-34A3-DCFC-520B-FC9176E509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334DB35-B359-F11F-9D55-C38F64A4F8BF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472373DC-E837-246D-48B0-DC8E263B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1F18D3-8005-29F5-F1BE-DC5CBF54963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:a16="http://schemas.microsoft.com/office/drawing/2014/main" id="{6F1CF433-154E-FA1C-61AA-09A45452B8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5528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18F01BB-5693-54F4-92CE-5F97F5C03E7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77" y="221841"/>
            <a:ext cx="1164507" cy="1164507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21/12/2025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3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18" Type="http://schemas.openxmlformats.org/officeDocument/2006/relationships/image" Target="../media/image62.png"/><Relationship Id="rId3" Type="http://schemas.openxmlformats.org/officeDocument/2006/relationships/image" Target="../media/image29.svg"/><Relationship Id="rId7" Type="http://schemas.openxmlformats.org/officeDocument/2006/relationships/image" Target="../media/image63.svg"/><Relationship Id="rId12" Type="http://schemas.openxmlformats.org/officeDocument/2006/relationships/image" Target="../media/image27.svg"/><Relationship Id="rId17" Type="http://schemas.openxmlformats.org/officeDocument/2006/relationships/image" Target="../media/image61.pn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39.png"/><Relationship Id="rId19" Type="http://schemas.openxmlformats.org/officeDocument/2006/relationships/image" Target="../media/image63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18" Type="http://schemas.openxmlformats.org/officeDocument/2006/relationships/image" Target="../media/image62.png"/><Relationship Id="rId3" Type="http://schemas.openxmlformats.org/officeDocument/2006/relationships/image" Target="../media/image29.svg"/><Relationship Id="rId7" Type="http://schemas.openxmlformats.org/officeDocument/2006/relationships/image" Target="../media/image63.svg"/><Relationship Id="rId12" Type="http://schemas.openxmlformats.org/officeDocument/2006/relationships/image" Target="../media/image27.svg"/><Relationship Id="rId17" Type="http://schemas.openxmlformats.org/officeDocument/2006/relationships/image" Target="../media/image61.pn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8.png"/><Relationship Id="rId18" Type="http://schemas.openxmlformats.org/officeDocument/2006/relationships/image" Target="../media/image66.png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12" Type="http://schemas.openxmlformats.org/officeDocument/2006/relationships/image" Target="../media/image63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7.svg"/><Relationship Id="rId11" Type="http://schemas.openxmlformats.org/officeDocument/2006/relationships/image" Target="../media/image47.png"/><Relationship Id="rId5" Type="http://schemas.openxmlformats.org/officeDocument/2006/relationships/image" Target="../media/image53.png"/><Relationship Id="rId15" Type="http://schemas.openxmlformats.org/officeDocument/2006/relationships/image" Target="../media/image55.png"/><Relationship Id="rId10" Type="http://schemas.openxmlformats.org/officeDocument/2006/relationships/image" Target="../media/image27.png"/><Relationship Id="rId19" Type="http://schemas.microsoft.com/office/2007/relationships/hdphoto" Target="../media/hdphoto4.wdp"/><Relationship Id="rId4" Type="http://schemas.openxmlformats.org/officeDocument/2006/relationships/image" Target="../media/image29.svg"/><Relationship Id="rId9" Type="http://schemas.openxmlformats.org/officeDocument/2006/relationships/image" Target="../media/image2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37.svg"/><Relationship Id="rId3" Type="http://schemas.openxmlformats.org/officeDocument/2006/relationships/image" Target="../media/image25.svg"/><Relationship Id="rId21" Type="http://schemas.openxmlformats.org/officeDocument/2006/relationships/image" Target="../media/image47.png"/><Relationship Id="rId7" Type="http://schemas.openxmlformats.org/officeDocument/2006/relationships/image" Target="../media/image29.svg"/><Relationship Id="rId12" Type="http://schemas.openxmlformats.org/officeDocument/2006/relationships/image" Target="../media/image24.png"/><Relationship Id="rId17" Type="http://schemas.openxmlformats.org/officeDocument/2006/relationships/image" Target="../media/image32.png"/><Relationship Id="rId25" Type="http://schemas.openxmlformats.org/officeDocument/2006/relationships/image" Target="../media/image67.png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1.png"/><Relationship Id="rId11" Type="http://schemas.openxmlformats.org/officeDocument/2006/relationships/image" Target="../media/image33.svg"/><Relationship Id="rId24" Type="http://schemas.openxmlformats.org/officeDocument/2006/relationships/image" Target="../media/image39.png"/><Relationship Id="rId5" Type="http://schemas.openxmlformats.org/officeDocument/2006/relationships/image" Target="../media/image27.svg"/><Relationship Id="rId15" Type="http://schemas.openxmlformats.org/officeDocument/2006/relationships/image" Target="../media/image27.png"/><Relationship Id="rId23" Type="http://schemas.openxmlformats.org/officeDocument/2006/relationships/image" Target="../media/image38.png"/><Relationship Id="rId10" Type="http://schemas.openxmlformats.org/officeDocument/2006/relationships/image" Target="../media/image23.png"/><Relationship Id="rId19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1.svg"/><Relationship Id="rId14" Type="http://schemas.openxmlformats.org/officeDocument/2006/relationships/image" Target="../media/image26.png"/><Relationship Id="rId22" Type="http://schemas.openxmlformats.org/officeDocument/2006/relationships/image" Target="../media/image6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37.svg"/><Relationship Id="rId3" Type="http://schemas.openxmlformats.org/officeDocument/2006/relationships/image" Target="../media/image25.svg"/><Relationship Id="rId21" Type="http://schemas.openxmlformats.org/officeDocument/2006/relationships/image" Target="../media/image47.png"/><Relationship Id="rId7" Type="http://schemas.openxmlformats.org/officeDocument/2006/relationships/image" Target="../media/image29.svg"/><Relationship Id="rId12" Type="http://schemas.openxmlformats.org/officeDocument/2006/relationships/image" Target="../media/image24.png"/><Relationship Id="rId17" Type="http://schemas.openxmlformats.org/officeDocument/2006/relationships/image" Target="../media/image32.png"/><Relationship Id="rId25" Type="http://schemas.openxmlformats.org/officeDocument/2006/relationships/image" Target="../media/image68.png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1.png"/><Relationship Id="rId11" Type="http://schemas.openxmlformats.org/officeDocument/2006/relationships/image" Target="../media/image33.svg"/><Relationship Id="rId24" Type="http://schemas.openxmlformats.org/officeDocument/2006/relationships/image" Target="../media/image39.png"/><Relationship Id="rId5" Type="http://schemas.openxmlformats.org/officeDocument/2006/relationships/image" Target="../media/image27.svg"/><Relationship Id="rId15" Type="http://schemas.openxmlformats.org/officeDocument/2006/relationships/image" Target="../media/image27.png"/><Relationship Id="rId23" Type="http://schemas.openxmlformats.org/officeDocument/2006/relationships/image" Target="../media/image38.png"/><Relationship Id="rId10" Type="http://schemas.openxmlformats.org/officeDocument/2006/relationships/image" Target="../media/image23.png"/><Relationship Id="rId19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1.svg"/><Relationship Id="rId14" Type="http://schemas.openxmlformats.org/officeDocument/2006/relationships/image" Target="../media/image26.png"/><Relationship Id="rId22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35.svg"/><Relationship Id="rId3" Type="http://schemas.openxmlformats.org/officeDocument/2006/relationships/image" Target="../media/image25.svg"/><Relationship Id="rId21" Type="http://schemas.openxmlformats.org/officeDocument/2006/relationships/image" Target="../media/image31.png"/><Relationship Id="rId7" Type="http://schemas.openxmlformats.org/officeDocument/2006/relationships/image" Target="../media/image29.sv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1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31.sv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37.svg"/><Relationship Id="rId3" Type="http://schemas.openxmlformats.org/officeDocument/2006/relationships/image" Target="../media/image25.svg"/><Relationship Id="rId21" Type="http://schemas.openxmlformats.org/officeDocument/2006/relationships/image" Target="../media/image34.png"/><Relationship Id="rId7" Type="http://schemas.openxmlformats.org/officeDocument/2006/relationships/image" Target="../media/image29.svg"/><Relationship Id="rId12" Type="http://schemas.openxmlformats.org/officeDocument/2006/relationships/image" Target="../media/image24.png"/><Relationship Id="rId17" Type="http://schemas.openxmlformats.org/officeDocument/2006/relationships/image" Target="../media/image32.png"/><Relationship Id="rId2" Type="http://schemas.openxmlformats.org/officeDocument/2006/relationships/image" Target="../media/image19.png"/><Relationship Id="rId16" Type="http://schemas.openxmlformats.org/officeDocument/2006/relationships/image" Target="../media/image28.pn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1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1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18" Type="http://schemas.openxmlformats.org/officeDocument/2006/relationships/image" Target="../media/image41.png"/><Relationship Id="rId3" Type="http://schemas.openxmlformats.org/officeDocument/2006/relationships/image" Target="../media/image29.svg"/><Relationship Id="rId7" Type="http://schemas.openxmlformats.org/officeDocument/2006/relationships/image" Target="../media/image63.svg"/><Relationship Id="rId12" Type="http://schemas.openxmlformats.org/officeDocument/2006/relationships/image" Target="../media/image27.svg"/><Relationship Id="rId17" Type="http://schemas.openxmlformats.org/officeDocument/2006/relationships/image" Target="../media/image40.pn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39.png"/><Relationship Id="rId19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5.png"/><Relationship Id="rId18" Type="http://schemas.openxmlformats.org/officeDocument/2006/relationships/image" Target="../media/image36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44.pn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1.sv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5" Type="http://schemas.openxmlformats.org/officeDocument/2006/relationships/image" Target="../media/image59.svg"/><Relationship Id="rId10" Type="http://schemas.openxmlformats.org/officeDocument/2006/relationships/image" Target="../media/image29.svg"/><Relationship Id="rId19" Type="http://schemas.openxmlformats.org/officeDocument/2006/relationships/image" Target="../media/image63.svg"/><Relationship Id="rId4" Type="http://schemas.openxmlformats.org/officeDocument/2006/relationships/image" Target="../media/image27.svg"/><Relationship Id="rId9" Type="http://schemas.openxmlformats.org/officeDocument/2006/relationships/image" Target="../media/image21.png"/><Relationship Id="rId14" Type="http://schemas.openxmlformats.org/officeDocument/2006/relationships/image" Target="../media/image33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9.png"/><Relationship Id="rId18" Type="http://schemas.openxmlformats.org/officeDocument/2006/relationships/image" Target="../media/image49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12" Type="http://schemas.openxmlformats.org/officeDocument/2006/relationships/image" Target="../media/image38.png"/><Relationship Id="rId17" Type="http://schemas.openxmlformats.org/officeDocument/2006/relationships/image" Target="../media/image71.svg"/><Relationship Id="rId2" Type="http://schemas.openxmlformats.org/officeDocument/2006/relationships/image" Target="../media/image2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png"/><Relationship Id="rId11" Type="http://schemas.openxmlformats.org/officeDocument/2006/relationships/image" Target="../media/image63.svg"/><Relationship Id="rId5" Type="http://schemas.openxmlformats.org/officeDocument/2006/relationships/image" Target="../media/image27.svg"/><Relationship Id="rId15" Type="http://schemas.openxmlformats.org/officeDocument/2006/relationships/image" Target="../media/image44.png"/><Relationship Id="rId10" Type="http://schemas.openxmlformats.org/officeDocument/2006/relationships/image" Target="../media/image47.png"/><Relationship Id="rId19" Type="http://schemas.openxmlformats.org/officeDocument/2006/relationships/image" Target="../media/image73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18" Type="http://schemas.openxmlformats.org/officeDocument/2006/relationships/image" Target="../media/image51.png"/><Relationship Id="rId3" Type="http://schemas.openxmlformats.org/officeDocument/2006/relationships/image" Target="../media/image29.svg"/><Relationship Id="rId7" Type="http://schemas.openxmlformats.org/officeDocument/2006/relationships/image" Target="../media/image63.svg"/><Relationship Id="rId12" Type="http://schemas.openxmlformats.org/officeDocument/2006/relationships/image" Target="../media/image27.svg"/><Relationship Id="rId17" Type="http://schemas.openxmlformats.org/officeDocument/2006/relationships/image" Target="../media/image50.pn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8.png"/><Relationship Id="rId18" Type="http://schemas.openxmlformats.org/officeDocument/2006/relationships/image" Target="../media/image57.png"/><Relationship Id="rId3" Type="http://schemas.openxmlformats.org/officeDocument/2006/relationships/image" Target="../media/image29.svg"/><Relationship Id="rId21" Type="http://schemas.microsoft.com/office/2007/relationships/hdphoto" Target="../media/hdphoto3.wdp"/><Relationship Id="rId7" Type="http://schemas.openxmlformats.org/officeDocument/2006/relationships/image" Target="../media/image54.png"/><Relationship Id="rId12" Type="http://schemas.openxmlformats.org/officeDocument/2006/relationships/image" Target="../media/image63.svg"/><Relationship Id="rId17" Type="http://schemas.openxmlformats.org/officeDocument/2006/relationships/image" Target="../media/image56.png"/><Relationship Id="rId2" Type="http://schemas.openxmlformats.org/officeDocument/2006/relationships/image" Target="../media/image21.png"/><Relationship Id="rId16" Type="http://schemas.openxmlformats.org/officeDocument/2006/relationships/image" Target="../media/image2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7.svg"/><Relationship Id="rId11" Type="http://schemas.openxmlformats.org/officeDocument/2006/relationships/image" Target="../media/image47.png"/><Relationship Id="rId5" Type="http://schemas.openxmlformats.org/officeDocument/2006/relationships/image" Target="../media/image53.png"/><Relationship Id="rId15" Type="http://schemas.openxmlformats.org/officeDocument/2006/relationships/image" Target="../media/image55.png"/><Relationship Id="rId23" Type="http://schemas.openxmlformats.org/officeDocument/2006/relationships/image" Target="../media/image60.png"/><Relationship Id="rId10" Type="http://schemas.openxmlformats.org/officeDocument/2006/relationships/image" Target="../media/image27.png"/><Relationship Id="rId19" Type="http://schemas.microsoft.com/office/2007/relationships/hdphoto" Target="../media/hdphoto2.wdp"/><Relationship Id="rId4" Type="http://schemas.openxmlformats.org/officeDocument/2006/relationships/image" Target="../media/image52.png"/><Relationship Id="rId9" Type="http://schemas.openxmlformats.org/officeDocument/2006/relationships/image" Target="../media/image24.png"/><Relationship Id="rId14" Type="http://schemas.openxmlformats.org/officeDocument/2006/relationships/image" Target="../media/image39.png"/><Relationship Id="rId22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3" Type="http://schemas.openxmlformats.org/officeDocument/2006/relationships/image" Target="../media/image29.svg"/><Relationship Id="rId7" Type="http://schemas.openxmlformats.org/officeDocument/2006/relationships/image" Target="../media/image63.svg"/><Relationship Id="rId12" Type="http://schemas.openxmlformats.org/officeDocument/2006/relationships/image" Target="../media/image27.svg"/><Relationship Id="rId17" Type="http://schemas.openxmlformats.org/officeDocument/2006/relationships/image" Target="../media/image50.pn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2681D-1462-2A35-4748-7E21BA037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0201" y="915444"/>
            <a:ext cx="3462828" cy="877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D376F9-5DE0-A352-3DA3-2CE81EA4D9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98229" y="1443594"/>
            <a:ext cx="8346147" cy="40298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4967EF-F306-9BDA-C201-82E064B859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9196" y="4754746"/>
            <a:ext cx="42675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79943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đoạn thơ dưới đây và thực hiện các yêu cầu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42CFD-AAFC-37E4-7207-828ACD15E0E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3394" y="1150064"/>
            <a:ext cx="3021269" cy="54564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EF7B59-FFDE-2046-510A-E37F1CBD40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49265" y="2803414"/>
            <a:ext cx="3942735" cy="40545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77853A-67DA-233A-6F8C-2C5567460702}"/>
              </a:ext>
            </a:extLst>
          </p:cNvPr>
          <p:cNvSpPr txBox="1"/>
          <p:nvPr/>
        </p:nvSpPr>
        <p:spPr>
          <a:xfrm>
            <a:off x="4031226" y="993058"/>
            <a:ext cx="7796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Tìm các tính từ chỉ màu xanh trong đoạn thơ. Mỗi tính từ đó được dùng để tả đặc điểm của sự vật nào?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Viết 2 – 3 câu có sử dụng tính từ em tìm được ở bài tập a.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F498E0-30A5-B092-94FA-E887395A0257}"/>
              </a:ext>
            </a:extLst>
          </p:cNvPr>
          <p:cNvGrpSpPr/>
          <p:nvPr/>
        </p:nvGrpSpPr>
        <p:grpSpPr>
          <a:xfrm>
            <a:off x="3878460" y="3852709"/>
            <a:ext cx="5619501" cy="2590800"/>
            <a:chOff x="5875675" y="3566239"/>
            <a:chExt cx="6238626" cy="2834561"/>
          </a:xfrm>
        </p:grpSpPr>
        <p:pic>
          <p:nvPicPr>
            <p:cNvPr id="24" name="Picture 318">
              <a:extLst>
                <a:ext uri="{FF2B5EF4-FFF2-40B4-BE49-F238E27FC236}">
                  <a16:creationId xmlns:a16="http://schemas.microsoft.com/office/drawing/2014/main" id="{421116C1-2D42-3EC2-E832-B9DC86BE0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875675" y="3566239"/>
              <a:ext cx="6238626" cy="283456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A815D0-E5C5-C23A-CBEF-7B049D940FD2}"/>
                </a:ext>
              </a:extLst>
            </p:cNvPr>
            <p:cNvSpPr txBox="1"/>
            <p:nvPr/>
          </p:nvSpPr>
          <p:spPr>
            <a:xfrm>
              <a:off x="7562850" y="5829300"/>
              <a:ext cx="26384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79943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đoạn thơ dưới đây và thực hiện các yêu cầu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42CFD-AAFC-37E4-7207-828ACD15E0E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6749" y="1150064"/>
            <a:ext cx="3021269" cy="54564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77853A-67DA-233A-6F8C-2C5567460702}"/>
              </a:ext>
            </a:extLst>
          </p:cNvPr>
          <p:cNvSpPr txBox="1"/>
          <p:nvPr/>
        </p:nvSpPr>
        <p:spPr>
          <a:xfrm>
            <a:off x="4031226" y="993058"/>
            <a:ext cx="7796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Tìm các tính từ chỉ màu xanh trong đoạn thơ. Mỗi tính từ đó được dùng để tả đặc điểm của sự vật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F70233-D8A9-DE09-53F4-948B29EC0A06}"/>
              </a:ext>
            </a:extLst>
          </p:cNvPr>
          <p:cNvCxnSpPr>
            <a:cxnSpLocks/>
          </p:cNvCxnSpPr>
          <p:nvPr/>
        </p:nvCxnSpPr>
        <p:spPr>
          <a:xfrm>
            <a:off x="1858296" y="2212258"/>
            <a:ext cx="363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506701-58F8-B3DF-38F4-ED901A514A5B}"/>
              </a:ext>
            </a:extLst>
          </p:cNvPr>
          <p:cNvSpPr/>
          <p:nvPr/>
        </p:nvSpPr>
        <p:spPr>
          <a:xfrm>
            <a:off x="3982065" y="2507225"/>
            <a:ext cx="7010400" cy="1189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ính từ </a:t>
            </a: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chỉ đặc điểm của tre, lúa, ước mơ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43118-2C31-A7A8-0AAE-B5D80C0B7F35}"/>
              </a:ext>
            </a:extLst>
          </p:cNvPr>
          <p:cNvCxnSpPr>
            <a:cxnSpLocks/>
          </p:cNvCxnSpPr>
          <p:nvPr/>
        </p:nvCxnSpPr>
        <p:spPr>
          <a:xfrm>
            <a:off x="2359742" y="2694039"/>
            <a:ext cx="698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1868E8-3398-E2A8-E4B2-D00F7C8980D3}"/>
              </a:ext>
            </a:extLst>
          </p:cNvPr>
          <p:cNvCxnSpPr>
            <a:cxnSpLocks/>
          </p:cNvCxnSpPr>
          <p:nvPr/>
        </p:nvCxnSpPr>
        <p:spPr>
          <a:xfrm>
            <a:off x="1632155" y="3205316"/>
            <a:ext cx="698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47F33-5A8A-3D2A-81AA-DA9F98A81747}"/>
              </a:ext>
            </a:extLst>
          </p:cNvPr>
          <p:cNvSpPr/>
          <p:nvPr/>
        </p:nvSpPr>
        <p:spPr>
          <a:xfrm>
            <a:off x="3991897" y="3903406"/>
            <a:ext cx="7010400" cy="1189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012EFD-642E-A5F8-E3B9-01136A2B4050}"/>
              </a:ext>
            </a:extLst>
          </p:cNvPr>
          <p:cNvSpPr/>
          <p:nvPr/>
        </p:nvSpPr>
        <p:spPr>
          <a:xfrm>
            <a:off x="4060722" y="5319251"/>
            <a:ext cx="7678994" cy="1189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470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2827" y="-75886"/>
            <a:ext cx="4945626" cy="351383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vi-VN" sz="3600" b="1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Viết 2 – 3 câu có sử dụng tính từ em tìm được ở bài tập 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04" y="285349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72179" y="334599"/>
            <a:ext cx="3670888" cy="3139023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Bầu trời xanh ngắt không một gợn mây.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tính từ có trong bài đọc Bét-tô-ven và Bản xô-nát Ánh trăng theo 2 nhóm dưới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30538"/>
            <a:ext cx="3353091" cy="14753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7F2EF8A-BB12-747A-B8DF-2F0C1CE4C3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045" y="2919412"/>
            <a:ext cx="4707601" cy="16624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A737DCE-1337-6D4A-0EBE-A2AD8E419D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69766" y="3027567"/>
            <a:ext cx="4075721" cy="14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42595" y="1449314"/>
            <a:ext cx="8126255" cy="34731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2710">
            <a:off x="-68882" y="412302"/>
            <a:ext cx="2720936" cy="1566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59" y="171153"/>
            <a:ext cx="9327688" cy="1104923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163" y="3479629"/>
            <a:ext cx="2773119" cy="3786431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2037" y="2538118"/>
            <a:ext cx="2262132" cy="433679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16688"/>
              </p:ext>
            </p:extLst>
          </p:nvPr>
        </p:nvGraphicFramePr>
        <p:xfrm>
          <a:off x="1803336" y="1721359"/>
          <a:ext cx="8894162" cy="42763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708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44708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1329167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tiếng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nhạc</a:t>
                      </a:r>
                      <a:endParaRPr lang="en-US" sz="3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dòng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sông</a:t>
                      </a:r>
                      <a:endParaRPr lang="en-US" sz="3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92633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Da </a:t>
                      </a:r>
                      <a:r>
                        <a:rPr lang="en-US" sz="3600" b="1" i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diết</a:t>
                      </a:r>
                      <a:endParaRPr lang="en-US" sz="3600" b="1" i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Xinh</a:t>
                      </a:r>
                      <a:r>
                        <a:rPr lang="en-US" sz="3600" b="1" i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đẹp</a:t>
                      </a:r>
                      <a:endParaRPr lang="en-US" sz="3600" b="1" i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762854"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746895"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69193"/>
                  </a:ext>
                </a:extLst>
              </a:tr>
              <a:tr h="744767"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1610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2710">
            <a:off x="-68882" y="412302"/>
            <a:ext cx="2720936" cy="156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51" y="163528"/>
            <a:ext cx="9327688" cy="1256330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031104" y="3698545"/>
            <a:ext cx="2184221" cy="3112002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72572" y="3698544"/>
            <a:ext cx="1865410" cy="3045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FA603-2926-3305-15E1-ACBFF4FF240B}"/>
              </a:ext>
            </a:extLst>
          </p:cNvPr>
          <p:cNvSpPr txBox="1"/>
          <p:nvPr/>
        </p:nvSpPr>
        <p:spPr>
          <a:xfrm>
            <a:off x="2910349" y="3775586"/>
            <a:ext cx="223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6DDC5-8D2F-EACD-F445-242C76242735}"/>
              </a:ext>
            </a:extLst>
          </p:cNvPr>
          <p:cNvSpPr txBox="1"/>
          <p:nvPr/>
        </p:nvSpPr>
        <p:spPr>
          <a:xfrm>
            <a:off x="2526891" y="4562166"/>
            <a:ext cx="353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C9FDB2-CA32-0153-B0DD-AD648A83CBD4}"/>
              </a:ext>
            </a:extLst>
          </p:cNvPr>
          <p:cNvSpPr txBox="1"/>
          <p:nvPr/>
        </p:nvSpPr>
        <p:spPr>
          <a:xfrm>
            <a:off x="2497394" y="5181598"/>
            <a:ext cx="353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mẽ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1FE3F5-0B44-8605-D0E7-D31C8DD55FB3}"/>
              </a:ext>
            </a:extLst>
          </p:cNvPr>
          <p:cNvSpPr txBox="1"/>
          <p:nvPr/>
        </p:nvSpPr>
        <p:spPr>
          <a:xfrm>
            <a:off x="7443020" y="3834580"/>
            <a:ext cx="223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từ nào dưới đây có thể thay cho mỗi ô vuông.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9D8AE-C265-01F1-4D35-F385167175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372" y="2308613"/>
            <a:ext cx="1062624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0760" y="1046259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12425" y="1722723"/>
              <a:ext cx="8157486" cy="136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trắng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đen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hiền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xấu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đẹp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E9DDF-D9F1-18A0-4B24-DA3AF4960E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39879" y="115268"/>
            <a:ext cx="779136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3E7247-55DD-D24A-E711-CB7547E0E045}"/>
              </a:ext>
            </a:extLst>
          </p:cNvPr>
          <p:cNvSpPr/>
          <p:nvPr/>
        </p:nvSpPr>
        <p:spPr>
          <a:xfrm>
            <a:off x="825910" y="1799303"/>
            <a:ext cx="35592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Hiền như bụt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89418-0BBC-A299-EDE9-9AC797487CE1}"/>
              </a:ext>
            </a:extLst>
          </p:cNvPr>
          <p:cNvSpPr/>
          <p:nvPr/>
        </p:nvSpPr>
        <p:spPr>
          <a:xfrm>
            <a:off x="845575" y="3077497"/>
            <a:ext cx="35592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9CD26D-E4F3-AB94-60A9-5DBB3A5C1E35}"/>
              </a:ext>
            </a:extLst>
          </p:cNvPr>
          <p:cNvSpPr/>
          <p:nvPr/>
        </p:nvSpPr>
        <p:spPr>
          <a:xfrm>
            <a:off x="845575" y="4395020"/>
            <a:ext cx="35592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8CDC78-96F1-1EE1-BE05-2033ECB0F549}"/>
              </a:ext>
            </a:extLst>
          </p:cNvPr>
          <p:cNvSpPr/>
          <p:nvPr/>
        </p:nvSpPr>
        <p:spPr>
          <a:xfrm>
            <a:off x="6282813" y="1710813"/>
            <a:ext cx="4119716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 như tuyết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6F55B2-CF0A-D3FC-8F35-9475F96F6C59}"/>
              </a:ext>
            </a:extLst>
          </p:cNvPr>
          <p:cNvSpPr/>
          <p:nvPr/>
        </p:nvSpPr>
        <p:spPr>
          <a:xfrm>
            <a:off x="6931742" y="2998839"/>
            <a:ext cx="32544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 như gấc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8691C-3783-EEDF-7865-D7E0A71C8DD0}"/>
              </a:ext>
            </a:extLst>
          </p:cNvPr>
          <p:cNvSpPr/>
          <p:nvPr/>
        </p:nvSpPr>
        <p:spPr>
          <a:xfrm>
            <a:off x="6941575" y="4336026"/>
            <a:ext cx="32544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 như tiên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392</Words>
  <Application>Microsoft Office PowerPoint</Application>
  <PresentationFormat>Widescreen</PresentationFormat>
  <Paragraphs>45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Cambria</vt:lpstr>
      <vt:lpstr>等线</vt:lpstr>
      <vt:lpstr>Garamond</vt:lpstr>
      <vt:lpstr>Tahoma</vt:lpstr>
      <vt:lpstr>Trebuchet MS</vt:lpstr>
      <vt:lpstr>UTM Showcard</vt:lpstr>
      <vt:lpstr>Custom Design</vt:lpstr>
      <vt:lpstr>1_Custom Design</vt:lpstr>
      <vt:lpstr>2_Custom Design</vt:lpstr>
      <vt:lpstr>3_Custom Design</vt:lpstr>
      <vt:lpstr>4_Custom Design</vt:lpstr>
      <vt:lpstr>2_Office Theme</vt:lpstr>
      <vt:lpstr>3_Office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30</cp:revision>
  <dcterms:created xsi:type="dcterms:W3CDTF">2023-09-25T04:35:27Z</dcterms:created>
  <dcterms:modified xsi:type="dcterms:W3CDTF">2025-12-21T14:29:20Z</dcterms:modified>
</cp:coreProperties>
</file>