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4"/>
  </p:notesMasterIdLst>
  <p:sldIdLst>
    <p:sldId id="548" r:id="rId4"/>
    <p:sldId id="393" r:id="rId5"/>
    <p:sldId id="395" r:id="rId6"/>
    <p:sldId id="439" r:id="rId7"/>
    <p:sldId id="543" r:id="rId8"/>
    <p:sldId id="538" r:id="rId9"/>
    <p:sldId id="546" r:id="rId10"/>
    <p:sldId id="446" r:id="rId11"/>
    <p:sldId id="362" r:id="rId12"/>
    <p:sldId id="43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5BF3F-016B-4B23-B388-FFB7700AFDE0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A4EFC-697E-4FED-A6F9-06B2AF7E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1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B7402-5DE1-4796-BA84-09923E71E5B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0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E54E5-AFA3-4313-BF8D-71C4AF1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755C86-D5B5-49C6-9026-7ACE2E5CA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0F8A19-A760-4924-95DA-28DFA4826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57536F-A31E-4612-8879-DA2047CE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7319A-AD24-4F8F-B0E3-93991F56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145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7BF49-568A-44E9-B5DE-EC15A9FD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951975-749D-4BF2-B2F2-C8EAE9D23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3A991B-5712-4DDA-B0CE-B253F7278F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E4225E-52B9-4ADE-96AA-5BB1A722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E683EF-1592-4502-9715-F0F0A8AE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60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xmlns="" id="{27D733FF-B9DB-446E-B462-3A14D9575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xmlns="" id="{994D9B82-BB16-41BD-88AC-9231B30A485B}"/>
              </a:ext>
            </a:extLst>
          </p:cNvPr>
          <p:cNvSpPr/>
          <p:nvPr userDrawn="1"/>
        </p:nvSpPr>
        <p:spPr>
          <a:xfrm>
            <a:off x="392723" y="327073"/>
            <a:ext cx="11406553" cy="6203853"/>
          </a:xfrm>
          <a:prstGeom prst="round2DiagRect">
            <a:avLst>
              <a:gd name="adj1" fmla="val 10318"/>
              <a:gd name="adj2" fmla="val 13379"/>
            </a:avLst>
          </a:prstGeom>
          <a:solidFill>
            <a:schemeClr val="bg1">
              <a:alpha val="91000"/>
            </a:schemeClr>
          </a:solidFill>
          <a:ln w="57150">
            <a:solidFill>
              <a:srgbClr val="28A3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7331866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94FAF7-16DE-42ED-8A89-9DABE209D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A5CBB1-3EB9-4366-A1E1-CA59DD00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25A73C-8FB8-4938-9A82-8D016AA0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8026115-DBD5-4735-B33C-683CFF7E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3E3DD6D-405E-4A2B-AC2E-7B9B45F17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0A81ED-B7DD-428E-BE07-392F733804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9800" y="-3429000"/>
            <a:ext cx="6858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F7D8F5-D221-4EA9-9B9D-9AD2613F8B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600" y="15468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0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5138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93547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80916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1410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1762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97049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86096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930E4A-55D6-4FD5-97D1-862B433A5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1DB6BC-ABE6-44C5-B272-3C40566EE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85FA19-1A3E-4DCE-9944-EDE8D4CE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316F89-7A8F-4680-B577-563594C28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101472-F052-43ED-AFE7-F513763A8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880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3609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1351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98135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330419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866E991-4FB0-4A7C-B057-5CB7A0E76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4634CA6-ACF5-4A46-84AB-EB3839276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4CA4727-D19C-432C-8B7D-E035EFA5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3EC16A-DBB6-4CF8-A73C-13D47AF6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8CE7BD2-39C5-4D39-96A7-89649E4F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100C4B2-D87D-48D8-BF5D-E688CC38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29EA05A-6886-4D2C-A551-32A39162E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F31F2B-99B2-4573-B712-D712C5C9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CB9BA1-BE4F-4B3B-8C90-492440F3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AE83A62-232E-4DF5-86BC-2B94F4C5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2873E9-F35F-4AE7-8B46-4B8915DC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69A94F2-63DD-4B79-96C7-11571A191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11B7830-0581-4E1C-848E-E7167D4BF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CA1FB43-C6D4-4D62-9DBC-D3BA32B8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41CBE3D-5554-441F-9FB4-EE708A73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0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DC5B6A2-917F-49E0-981F-C7DBE5D3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C9B62A8-103C-4E3C-81EA-3C71E6EB3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9DF2C74-01E0-4B29-B518-85D967A96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2E6CB9B-9FA6-4B13-A3CB-B2A405CE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43D9EB5-26A9-47B1-AB68-407ADB86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5B463BE-FF63-4815-9568-2946E095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789A18A-D575-4843-8DAB-3B4E92AF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4690675-08FC-42E0-9611-D0892F7B3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DC4E955-8954-4FAE-B549-5AAC272AF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A281C32-2DB0-4F38-8F3A-E5F4D9A72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F38422C-3470-40A8-A04E-EFE2DE2C0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98DB03E-2559-4868-A397-3EE21D6F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A9F9DFE-F36D-4052-88B8-06AA10CC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9A11ED4-78CB-463E-A985-D0A93251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F93A4B-87E4-4DF1-A90B-54E06989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8EE1771-4ADE-4873-A7F6-CB68806C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C3861CA-5F35-4A75-AD59-A5691E2F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F81C113-F98F-4F70-8BF3-7670B05F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5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1DAFA4-A0D4-44A7-806F-31641481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86B-5922-4AFA-97AD-EC1BA6EAB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E1B52B-4FA2-4DCC-AC7F-CF71CA44E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9B76C3-D090-436A-858B-74F711FE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77211A-439D-4254-A6F6-47205DD6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935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1DDB9B0-1D13-4600-A04C-9AB313D0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84D3E29-EB4E-4ABA-83D3-0E9A725C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DFED238-4878-40E3-AFD0-27251640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FE7992B-B679-4767-BDCF-FBA1FB08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3DB3AA0-289E-45EF-86B0-C835DEAD2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B65FE0D-9BFF-4C5C-AB56-48229D42A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1B58790-8458-4121-BFF2-C7D46E47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378FA11-D0A4-4D16-8928-F6ADEA7B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E696502-57D1-4725-9581-E92D675A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CF2A23-A6F2-4AD7-AE66-3DE89109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D4701CC-736C-497A-8660-6A9A073C4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62C2654-CB9D-4F79-8E67-F0104547E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CA43B96-AD2A-40E1-9E3A-43A3F408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D657725-EA30-4C23-AAFA-7E77F7D5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32DF74D-07B0-4227-BE4D-C1B1E785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4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2AE0897-99EA-48D5-AC7F-F31A12A3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4D0BCCD-2109-4707-81AD-1FA7AAAE9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45BF41F-7B73-4AF5-847B-30CECBBC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85F0C28-8E9F-40AD-A7D1-A94E8F2E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D2696C-5E61-49AF-980C-09A54AB3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9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FFB8111-E541-409E-8BE6-90CECE2A7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EF25715-B464-47FB-8459-E7D59828F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5BD1219-F89C-4766-BA14-18AA389C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7C04474-EB96-437F-8E7D-F99AC178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A6E0AAD-5616-4EF1-B97D-5CC31191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0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8621CF-C84E-4183-B661-658457130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1153AE-069E-4E8A-AB75-E2CAEE940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FCB14C-CA69-4C82-9176-261BA9047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DE897C-144D-4EC1-80D7-806AC311B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686175-7F6F-463E-B295-121AEAC6B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A48C38-59A8-41AB-87D1-CAF6AE71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104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3BBDF5-A0CE-4257-8559-E6014CB7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A7042D-D8B9-4AE3-B63F-2D84E19D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446D19-51DE-4466-8B1E-49973DFFD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D6121D-62CD-463F-B77E-437EE115C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3781B6C-791D-4989-BF7D-C566E12F7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F68810-995C-4BC4-BD06-61E15B22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39A312B-047C-447D-9C22-160B9B06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F1A3F3-3BE2-49F8-B6E4-517966FB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70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D04C3A-46ED-4B0A-930A-237EF3EB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FA60FD-D154-4C5B-9913-C137660E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50C5580-DD8A-4DC5-ABF3-8EC049B24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62C725F-8385-4B79-8A80-83F4618C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746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043E0E-0A06-46B2-BB81-42502E93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786DAD-8D1B-458F-9884-C7EE9D78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BF54FA-C97C-47AD-A4CE-FC5793E4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167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2B661F-1545-4ADB-A9FA-76B7683D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D507F7-EC94-4FA5-8F3D-D600D4131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F4824-4FF5-47B2-99E6-40DBCD1F3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CE88E-095A-40FB-9F78-DCBA0DE5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CD6332-E474-4153-BCDD-387E9E45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93B949-0296-42E3-A4E2-57380EEE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254325-C836-4CB2-A2F7-20990B29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9800" y="-342900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77209C-77DB-4ED0-9ADC-8937CA365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600" y="15468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3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931428-7A21-4B2D-8F6B-6E90862F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C58D2B-4E58-427D-BB6B-B79A856AA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C836AA-13C6-485A-8C8B-2CF6207AE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C18C5F-9892-4AC8-9418-4690ED81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E81DB7-B25A-4465-B4C6-85DC1155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FFEDBA-EE31-43FE-94FE-D588AE0D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128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20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768E6207-615F-431B-9A88-F3367E6D23A7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7E4762A-F4BA-4634-BD35-535D7FF3564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62357000" y="1070700"/>
            <a:ext cx="6858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3E2844E-E4F6-4926-BBB9-BEA717D6895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4981667" y="-234896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4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23D32453-8574-4DF3-B006-C8232449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0BE3DD8-1913-40D7-AE4F-F24A70FEF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004D89B-F083-41A0-A43E-EFF85FDD5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0440E-6E44-4F7C-A89A-ACA9AD2032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4B44324-2F42-4B3F-8FA2-CE2AD8168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FE98FD9-5C41-4559-B930-BF1B9CCA0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9A9F7-509E-44FE-990E-4BDABC366C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2BA5F42A-DB00-1D34-08AA-9016FE84EE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49" y="190500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7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FAE450A-47E0-4376-8D5B-6914FB2036D1}"/>
              </a:ext>
            </a:extLst>
          </p:cNvPr>
          <p:cNvSpPr/>
          <p:nvPr/>
        </p:nvSpPr>
        <p:spPr>
          <a:xfrm>
            <a:off x="698500" y="476250"/>
            <a:ext cx="10833100" cy="5905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41275"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2210" y="874643"/>
            <a:ext cx="755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TRƯỜNG TIỂU HỌC ĐA PHÚC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8332" y="4646329"/>
            <a:ext cx="573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Trinh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8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819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80"/>
            <a:ext cx="12192000" cy="156754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774BFEC-B61B-4550-A43F-4CBE92488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53" y="3200710"/>
            <a:ext cx="3986647" cy="39866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490138-1B2D-AE95-6150-F4ECFA0D1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276" y="1264905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1282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" y="35199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9" y="-7013"/>
            <a:ext cx="12192000" cy="156754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774BFEC-B61B-4550-A43F-4CBE92488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29" y="3771197"/>
            <a:ext cx="3372430" cy="3372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55A98E-207E-6DE1-092C-1791AB8FA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886" y="220425"/>
            <a:ext cx="3718882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A3BB24-7706-7909-9B1F-31C61356E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2084" y="1424260"/>
            <a:ext cx="7951976" cy="30796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7B2BEC-5B37-A16D-6D52-295A19B16EC7}"/>
              </a:ext>
            </a:extLst>
          </p:cNvPr>
          <p:cNvSpPr txBox="1"/>
          <p:nvPr/>
        </p:nvSpPr>
        <p:spPr>
          <a:xfrm>
            <a:off x="4816549" y="4593265"/>
            <a:ext cx="236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(</a:t>
            </a:r>
            <a:r>
              <a:rPr lang="en-US" sz="4800" b="1" dirty="0" err="1"/>
              <a:t>Tiết</a:t>
            </a:r>
            <a:r>
              <a:rPr lang="en-US" sz="4800" b="1" dirty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96340608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059"/>
            <a:ext cx="12192000" cy="1567543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xmlns="" id="{ACC0AA54-93C4-6F5F-DEFA-910D7971AE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29" y="2990534"/>
            <a:ext cx="4162424" cy="41624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8B72980-4883-4A11-97EB-015D606F1575}"/>
              </a:ext>
            </a:extLst>
          </p:cNvPr>
          <p:cNvGrpSpPr/>
          <p:nvPr/>
        </p:nvGrpSpPr>
        <p:grpSpPr>
          <a:xfrm>
            <a:off x="2005973" y="1504507"/>
            <a:ext cx="7664523" cy="1577122"/>
            <a:chOff x="1186949" y="1868514"/>
            <a:chExt cx="6528373" cy="1577122"/>
          </a:xfrm>
        </p:grpSpPr>
        <p:sp>
          <p:nvSpPr>
            <p:cNvPr id="10" name="文本框 20">
              <a:extLst>
                <a:ext uri="{FF2B5EF4-FFF2-40B4-BE49-F238E27FC236}">
                  <a16:creationId xmlns:a16="http://schemas.microsoft.com/office/drawing/2014/main" xmlns="" id="{B5331C81-9A84-4E0D-9630-FFB44AD36B48}"/>
                </a:ext>
              </a:extLst>
            </p:cNvPr>
            <p:cNvSpPr txBox="1"/>
            <p:nvPr/>
          </p:nvSpPr>
          <p:spPr>
            <a:xfrm>
              <a:off x="1186949" y="1875976"/>
              <a:ext cx="6510805" cy="156966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 w="203200">
                    <a:solidFill>
                      <a:srgbClr val="FE912C"/>
                    </a:solidFill>
                  </a:ln>
                  <a:solidFill>
                    <a:srgbClr val="FE912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KHỞI ĐỘNG</a:t>
              </a:r>
            </a:p>
          </p:txBody>
        </p:sp>
        <p:sp>
          <p:nvSpPr>
            <p:cNvPr id="13" name="文本框 25">
              <a:extLst>
                <a:ext uri="{FF2B5EF4-FFF2-40B4-BE49-F238E27FC236}">
                  <a16:creationId xmlns:a16="http://schemas.microsoft.com/office/drawing/2014/main" xmlns="" id="{C70E5DC5-2320-488B-A640-80DE28D6610A}"/>
                </a:ext>
              </a:extLst>
            </p:cNvPr>
            <p:cNvSpPr txBox="1"/>
            <p:nvPr/>
          </p:nvSpPr>
          <p:spPr>
            <a:xfrm>
              <a:off x="1204517" y="1868514"/>
              <a:ext cx="6510805" cy="156966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 w="0">
                    <a:solidFill>
                      <a:srgbClr val="FFFFFF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208336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xmlns="" id="{B5D81561-A54B-473A-9D4C-22308E8EB925}"/>
              </a:ext>
            </a:extLst>
          </p:cNvPr>
          <p:cNvSpPr/>
          <p:nvPr/>
        </p:nvSpPr>
        <p:spPr>
          <a:xfrm>
            <a:off x="392723" y="327073"/>
            <a:ext cx="11406553" cy="6203853"/>
          </a:xfrm>
          <a:prstGeom prst="round2DiagRect">
            <a:avLst>
              <a:gd name="adj1" fmla="val 10318"/>
              <a:gd name="adj2" fmla="val 13379"/>
            </a:avLst>
          </a:prstGeom>
          <a:solidFill>
            <a:schemeClr val="bg1">
              <a:alpha val="91000"/>
            </a:schemeClr>
          </a:solidFill>
          <a:ln w="57150">
            <a:solidFill>
              <a:srgbClr val="28A3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91FEAD-1FDE-C03E-5E7E-CDBFC9EC7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69" y="574485"/>
            <a:ext cx="7023201" cy="1457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39B07A-143A-66C5-12FB-7947E9B20B5F}"/>
              </a:ext>
            </a:extLst>
          </p:cNvPr>
          <p:cNvSpPr txBox="1"/>
          <p:nvPr/>
        </p:nvSpPr>
        <p:spPr>
          <a:xfrm>
            <a:off x="617220" y="1714500"/>
            <a:ext cx="10812780" cy="4684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họn hai đội chơi, mỗi đội 5 bạn đứng xếp thành hàng. </a:t>
            </a:r>
          </a:p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có hiệu lệnh bắt đầu của bạn quản trò thì lần lượt từng bạn trong mỗi đội </a:t>
            </a:r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các dụng cụ cần thiết khi gieo hạt hoa, cây cảnh trong chậu.</a:t>
            </a:r>
            <a:endParaRPr lang="nl-NL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hơi trong một phút, đội nào nêu đúng và nhanh hơn thì thắng.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0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059"/>
            <a:ext cx="12192000" cy="1567543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xmlns="" id="{ACC0AA54-93C4-6F5F-DEFA-910D7971A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690" y="3524691"/>
            <a:ext cx="3333309" cy="3333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BAAB47-57C0-FCAC-08F6-18E5E8BAF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048" y="2204689"/>
            <a:ext cx="7681626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39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D98C366-A167-4FE7-B254-837BAC0B8AC6}"/>
              </a:ext>
            </a:extLst>
          </p:cNvPr>
          <p:cNvSpPr txBox="1"/>
          <p:nvPr/>
        </p:nvSpPr>
        <p:spPr>
          <a:xfrm>
            <a:off x="1841964" y="585013"/>
            <a:ext cx="867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Thực hành gieo hạt hoa, cây cảnh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OẠT ĐỘNG TRẢI NGHIỆM &quot; BÉ GIEO HẠT NẢY MẦM&quot; CỦA CÁC BÉ 4,5 TUỔI | Trường  Mầm non Đồng Bài">
            <a:extLst>
              <a:ext uri="{FF2B5EF4-FFF2-40B4-BE49-F238E27FC236}">
                <a16:creationId xmlns:a16="http://schemas.microsoft.com/office/drawing/2014/main" xmlns="" id="{843E376B-661E-1C19-D594-288FF86A8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621631"/>
            <a:ext cx="6143624" cy="460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2183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D98C366-A167-4FE7-B254-837BAC0B8AC6}"/>
              </a:ext>
            </a:extLst>
          </p:cNvPr>
          <p:cNvSpPr txBox="1"/>
          <p:nvPr/>
        </p:nvSpPr>
        <p:spPr>
          <a:xfrm>
            <a:off x="1689564" y="918388"/>
            <a:ext cx="86791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ự đánh giá và đánh giá chéo kết quả thực hành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834731D-2922-1EEA-C911-8B4C786B0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14" y="1962590"/>
            <a:ext cx="4181035" cy="418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367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74EB197-EAB9-3ED4-6C33-A3E719A275C9}"/>
              </a:ext>
            </a:extLst>
          </p:cNvPr>
          <p:cNvGrpSpPr/>
          <p:nvPr/>
        </p:nvGrpSpPr>
        <p:grpSpPr>
          <a:xfrm>
            <a:off x="3394408" y="722101"/>
            <a:ext cx="6175742" cy="1446550"/>
            <a:chOff x="2118152" y="802713"/>
            <a:chExt cx="5342998" cy="1446550"/>
          </a:xfrm>
        </p:grpSpPr>
        <p:sp>
          <p:nvSpPr>
            <p:cNvPr id="4" name="文本框 25">
              <a:extLst>
                <a:ext uri="{FF2B5EF4-FFF2-40B4-BE49-F238E27FC236}">
                  <a16:creationId xmlns:a16="http://schemas.microsoft.com/office/drawing/2014/main" xmlns="" id="{A57C1212-7943-1382-7CF0-6D7FA7D0EC0D}"/>
                </a:ext>
              </a:extLst>
            </p:cNvPr>
            <p:cNvSpPr txBox="1"/>
            <p:nvPr/>
          </p:nvSpPr>
          <p:spPr>
            <a:xfrm>
              <a:off x="2250002" y="802713"/>
              <a:ext cx="5211148" cy="14465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>
                  <a:ln w="190500">
                    <a:solidFill>
                      <a:srgbClr val="FFFFFF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VẬN DỤNG</a:t>
              </a:r>
            </a:p>
          </p:txBody>
        </p:sp>
        <p:sp>
          <p:nvSpPr>
            <p:cNvPr id="5" name="文本框 20">
              <a:extLst>
                <a:ext uri="{FF2B5EF4-FFF2-40B4-BE49-F238E27FC236}">
                  <a16:creationId xmlns:a16="http://schemas.microsoft.com/office/drawing/2014/main" xmlns="" id="{3D5E7168-AB45-EF7F-7C51-880E554F2CFE}"/>
                </a:ext>
              </a:extLst>
            </p:cNvPr>
            <p:cNvSpPr txBox="1"/>
            <p:nvPr/>
          </p:nvSpPr>
          <p:spPr>
            <a:xfrm>
              <a:off x="2118152" y="802713"/>
              <a:ext cx="5211149" cy="14465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>
                  <a:ln>
                    <a:noFill/>
                  </a:ln>
                  <a:solidFill>
                    <a:srgbClr val="40A686"/>
                  </a:solidFill>
                  <a:effectLst/>
                  <a:uLnTx/>
                  <a:uFillTx/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VẬN DỤNG</a:t>
              </a:r>
              <a:endPara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40A686"/>
                </a:solidFill>
                <a:effectLst/>
                <a:uLnTx/>
                <a:uFillTx/>
                <a:latin typeface="UTM Showcard" panose="02040603050506020204" pitchFamily="18" charset="0"/>
                <a:ea typeface="字魂156号-萌趣苏打饼" panose="00000500000000000000" pitchFamily="2" charset="-122"/>
                <a:cs typeface="字体视界-蓝瘦想哭体" panose="02010601030101010101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F4A41E-FABB-2400-949F-A56A47D1A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09" y="2650602"/>
            <a:ext cx="9377265" cy="42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94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B39635-4615-4694-8B19-EBB2552DBD18}"/>
              </a:ext>
            </a:extLst>
          </p:cNvPr>
          <p:cNvGrpSpPr/>
          <p:nvPr/>
        </p:nvGrpSpPr>
        <p:grpSpPr>
          <a:xfrm rot="199546">
            <a:off x="6127485" y="1257007"/>
            <a:ext cx="2697113" cy="1599295"/>
            <a:chOff x="2303081" y="2295860"/>
            <a:chExt cx="3866191" cy="21542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765F95D0-514A-46C9-A899-47463C6A6BDA}"/>
                </a:ext>
              </a:extLst>
            </p:cNvPr>
            <p:cNvSpPr/>
            <p:nvPr/>
          </p:nvSpPr>
          <p:spPr>
            <a:xfrm>
              <a:off x="2303557" y="2295860"/>
              <a:ext cx="3599571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d-ID" sz="5867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434A4EF-7064-42D4-82AA-CB4C4B622793}"/>
                </a:ext>
              </a:extLst>
            </p:cNvPr>
            <p:cNvSpPr txBox="1"/>
            <p:nvPr/>
          </p:nvSpPr>
          <p:spPr>
            <a:xfrm rot="21373733">
              <a:off x="2303081" y="2565053"/>
              <a:ext cx="3866191" cy="1885094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5867" b="1" i="0" u="none" strike="noStrike" kern="0" cap="none" spc="0" normalizeH="0" baseline="0" noProof="0">
                <a:ln>
                  <a:noFill/>
                </a:ln>
                <a:solidFill>
                  <a:srgbClr val="D3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8EACBA-DD78-4B3A-81CB-98467D1A6457}"/>
              </a:ext>
            </a:extLst>
          </p:cNvPr>
          <p:cNvSpPr txBox="1"/>
          <p:nvPr/>
        </p:nvSpPr>
        <p:spPr>
          <a:xfrm>
            <a:off x="356815" y="1110880"/>
            <a:ext cx="11597641" cy="1600438"/>
          </a:xfrm>
          <a:prstGeom prst="roundRect">
            <a:avLst/>
          </a:prstGeom>
          <a:solidFill>
            <a:srgbClr val="FBFBFB"/>
          </a:solidFill>
          <a:ln w="57150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Chia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sẻ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về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những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việc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cần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làm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để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chăm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sóc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hạt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hoa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cây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cảnh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mà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em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vừa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gieo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401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156</Words>
  <Application>Microsoft Office PowerPoint</Application>
  <PresentationFormat>Custom</PresentationFormat>
  <Paragraphs>16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3_Office Theme</vt:lpstr>
      <vt:lpstr>2_Office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HongLuu</cp:lastModifiedBy>
  <cp:revision>11</cp:revision>
  <dcterms:created xsi:type="dcterms:W3CDTF">2023-09-13T13:33:47Z</dcterms:created>
  <dcterms:modified xsi:type="dcterms:W3CDTF">2025-12-21T08:45:56Z</dcterms:modified>
</cp:coreProperties>
</file>