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8"/>
  </p:notesMasterIdLst>
  <p:sldIdLst>
    <p:sldId id="285" r:id="rId4"/>
    <p:sldId id="288" r:id="rId5"/>
    <p:sldId id="504" r:id="rId6"/>
    <p:sldId id="290" r:id="rId7"/>
    <p:sldId id="292" r:id="rId8"/>
    <p:sldId id="305" r:id="rId9"/>
    <p:sldId id="311" r:id="rId10"/>
    <p:sldId id="317" r:id="rId11"/>
    <p:sldId id="318" r:id="rId12"/>
    <p:sldId id="319" r:id="rId13"/>
    <p:sldId id="320" r:id="rId14"/>
    <p:sldId id="505" r:id="rId15"/>
    <p:sldId id="302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D43CE-59AA-4F03-83EA-5A689A80FF8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A5658-281D-48B9-9852-EAF432BE4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0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A5658-281D-48B9-9852-EAF432BE49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2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Hỏi bài cũ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Hỏi bài cũ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18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Tùy theo tình hình lớp, GV thêm vào dấu ...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Tùy theo tình hình lớp, GV thêm vào dấu ...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A5658-281D-48B9-9852-EAF432BE49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Tùy tình hình thực tế trên lớp, GV đưa từ học sinh viết sai vào để sửa chữa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/>
              <a:t>Facebook: https://www.facebook.com/huongthaoGADT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6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8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6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6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28600" y="6324600"/>
            <a:ext cx="13049250" cy="1343025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/>
          </p:cNvPicPr>
          <p:nvPr>
            <p:ph sz="half"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228600" y="4648200"/>
            <a:ext cx="2786380" cy="209804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063480" y="152400"/>
            <a:ext cx="212852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5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0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36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3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4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10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22351"/>
      </p:ext>
    </p:extLst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2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42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4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28600" y="6324600"/>
            <a:ext cx="13049250" cy="1343025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/>
          </p:cNvPicPr>
          <p:nvPr>
            <p:ph sz="half"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228600" y="4648200"/>
            <a:ext cx="2786380" cy="209804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063480" y="152400"/>
            <a:ext cx="212852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8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77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3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7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23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04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5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82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0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06378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28600" y="6324600"/>
            <a:ext cx="13049250" cy="1343025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/>
          </p:cNvPicPr>
          <p:nvPr>
            <p:ph sz="half"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228600" y="4648200"/>
            <a:ext cx="2786380" cy="209804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063480" y="152400"/>
            <a:ext cx="212852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5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9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7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0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9703AF9-C7FB-A853-95C0-C150BDE388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42" y="182511"/>
            <a:ext cx="1240708" cy="12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228600" y="6324600"/>
            <a:ext cx="13049250" cy="134302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228600" y="4648200"/>
            <a:ext cx="2786380" cy="209804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0063480" y="152400"/>
            <a:ext cx="212852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228600" y="6324600"/>
            <a:ext cx="13049250" cy="134302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228600" y="4648200"/>
            <a:ext cx="2786380" cy="209804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0063480" y="152400"/>
            <a:ext cx="2128520" cy="168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1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6.png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38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svg"/><Relationship Id="rId5" Type="http://schemas.openxmlformats.org/officeDocument/2006/relationships/image" Target="../media/image20.pn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33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38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38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76200" y="361950"/>
            <a:ext cx="3512185" cy="2701290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781590" y="76503"/>
            <a:ext cx="5350213" cy="411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21540"/>
          <a:stretch>
            <a:fillRect/>
          </a:stretch>
        </p:blipFill>
        <p:spPr>
          <a:xfrm>
            <a:off x="349885" y="1450975"/>
            <a:ext cx="11591925" cy="51987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C4AE2D-725A-3299-01AD-6CB6F4E157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859" y="0"/>
            <a:ext cx="2688569" cy="151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696098-4074-C8A2-E671-B6F987792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439" y="897532"/>
            <a:ext cx="10382388" cy="3212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735580" cy="232219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697232" y="2390140"/>
            <a:ext cx="2560317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16624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3345180" y="1524000"/>
            <a:ext cx="7950200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linh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kiểu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,...)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735580" cy="232219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485482" y="2427009"/>
            <a:ext cx="2821606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16624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  <p:sp>
        <p:nvSpPr>
          <p:cNvPr id="3" name="Text Box 99">
            <a:extLst>
              <a:ext uri="{FF2B5EF4-FFF2-40B4-BE49-F238E27FC236}">
                <a16:creationId xmlns:a16="http://schemas.microsoft.com/office/drawing/2014/main" id="{B62AEE24-F440-E037-F64C-9AB3B55DAD76}"/>
              </a:ext>
            </a:extLst>
          </p:cNvPr>
          <p:cNvSpPr txBox="1"/>
          <p:nvPr/>
        </p:nvSpPr>
        <p:spPr>
          <a:xfrm>
            <a:off x="3726180" y="2362201"/>
            <a:ext cx="7950200" cy="6309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alt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GB" alt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GB" alt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</a:t>
            </a:r>
            <a:endParaRPr kumimoji="0" lang="en-GB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B5A593-058A-D247-30E8-476B9B45519D}"/>
              </a:ext>
            </a:extLst>
          </p:cNvPr>
          <p:cNvSpPr txBox="1"/>
          <p:nvPr/>
        </p:nvSpPr>
        <p:spPr>
          <a:xfrm>
            <a:off x="304800" y="283029"/>
            <a:ext cx="9688286" cy="187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bài của bạn (đặc biệt là những bài được thầy cô khen), ghi lại những đi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ề</a:t>
            </a:r>
            <a:r>
              <a:rPr lang="vi-VN" sz="3600" b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vi-VN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mình muốn học tập.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84EE4-F6F1-7CBE-22D1-928685CB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2379208"/>
            <a:ext cx="2916692" cy="2015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C5954F-8006-209E-8334-0B7075D85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164" y="2100942"/>
            <a:ext cx="3344635" cy="2548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4A3AD7-BB22-32E3-E482-D638814D3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733" y="2015218"/>
            <a:ext cx="3149850" cy="25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6800" y="838200"/>
            <a:ext cx="9491345" cy="4221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8A197-C8E7-D38B-090F-605FC0056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65" y="0"/>
            <a:ext cx="2615411" cy="1457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B77A1-67F4-5C33-D5ED-2AD66B995F5D}"/>
              </a:ext>
            </a:extLst>
          </p:cNvPr>
          <p:cNvSpPr txBox="1"/>
          <p:nvPr/>
        </p:nvSpPr>
        <p:spPr>
          <a:xfrm>
            <a:off x="1992086" y="2177143"/>
            <a:ext cx="636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GV </a:t>
            </a:r>
            <a:r>
              <a:rPr lang="en-US" sz="3600" dirty="0" err="1"/>
              <a:t>nhập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-45535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981200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95400" y="1447800"/>
            <a:ext cx="10288270" cy="3370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81BFB-5615-70C9-E713-EC1412C74949}"/>
              </a:ext>
            </a:extLst>
          </p:cNvPr>
          <p:cNvSpPr txBox="1"/>
          <p:nvPr/>
        </p:nvSpPr>
        <p:spPr>
          <a:xfrm>
            <a:off x="2677885" y="2383971"/>
            <a:ext cx="6825343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4B458-9BC4-821F-4110-889E5F9F1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252" y="1849900"/>
            <a:ext cx="9437426" cy="2938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95400" y="1447800"/>
            <a:ext cx="10288270" cy="3370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81BFB-5615-70C9-E713-EC1412C74949}"/>
              </a:ext>
            </a:extLst>
          </p:cNvPr>
          <p:cNvSpPr txBox="1"/>
          <p:nvPr/>
        </p:nvSpPr>
        <p:spPr>
          <a:xfrm>
            <a:off x="2677885" y="2383971"/>
            <a:ext cx="6825343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14DF0-8030-EA86-DB57-D2ABD0606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435" y="1856969"/>
            <a:ext cx="840101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2879725" y="365125"/>
            <a:ext cx="1216025" cy="1216025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774700" y="996315"/>
            <a:ext cx="2150110" cy="443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2400"/>
            <a:ext cx="2676525" cy="114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AF3B1-2B2C-2077-715C-1385A43D5C3D}"/>
              </a:ext>
            </a:extLst>
          </p:cNvPr>
          <p:cNvSpPr txBox="1"/>
          <p:nvPr/>
        </p:nvSpPr>
        <p:spPr>
          <a:xfrm>
            <a:off x="1251857" y="1970314"/>
            <a:ext cx="10003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Viết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đoạn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văn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tưởng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tượng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dựa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vào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một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câu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chuyện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đã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đọc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hoặc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đã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n-SG" sz="48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nghe</a:t>
            </a:r>
            <a:r>
              <a:rPr lang="en-SG" sz="48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.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200400" y="2895600"/>
            <a:ext cx="849058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lang="en-US" alt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lang="en-GB" altLang="zh-CN" sz="3200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ã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51" name="图片 4" descr="C:\Users\HP\Documents\28.png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5657">
            <a:off x="7564636" y="586254"/>
            <a:ext cx="2239010" cy="2022475"/>
          </a:xfrm>
          <a:prstGeom prst="rect">
            <a:avLst/>
          </a:prstGeom>
          <a:solidFill>
            <a:srgbClr val="FFFFFF">
              <a:shade val="85000"/>
            </a:srgbClr>
          </a:solidFill>
          <a:ln w="13335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>
            <a:bevelT w="0" h="0"/>
            <a:contourClr>
              <a:srgbClr val="969696"/>
            </a:contourClr>
          </a:sp3d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38408-1B13-70AB-3EE7-5EB8FDD06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8994" y="543359"/>
            <a:ext cx="4919898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3E4CB-FFFB-B359-5274-928AB721CC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04" y="2007662"/>
            <a:ext cx="2975106" cy="2298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048000" y="2667000"/>
            <a:ext cx="747522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ách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ách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  <p:sp>
        <p:nvSpPr>
          <p:cNvPr id="227" name="Freeform 6"/>
          <p:cNvSpPr/>
          <p:nvPr/>
        </p:nvSpPr>
        <p:spPr bwMode="auto">
          <a:xfrm>
            <a:off x="446314" y="1295399"/>
            <a:ext cx="2284095" cy="2297593"/>
          </a:xfrm>
          <a:custGeom>
            <a:avLst/>
            <a:gdLst>
              <a:gd name="T0" fmla="*/ 88 w 176"/>
              <a:gd name="T1" fmla="*/ 0 h 177"/>
              <a:gd name="T2" fmla="*/ 0 w 176"/>
              <a:gd name="T3" fmla="*/ 88 h 177"/>
              <a:gd name="T4" fmla="*/ 88 w 176"/>
              <a:gd name="T5" fmla="*/ 177 h 177"/>
              <a:gd name="T6" fmla="*/ 176 w 176"/>
              <a:gd name="T7" fmla="*/ 88 h 177"/>
              <a:gd name="T8" fmla="*/ 176 w 176"/>
              <a:gd name="T9" fmla="*/ 0 h 177"/>
              <a:gd name="T10" fmla="*/ 88 w 176"/>
              <a:gd name="T1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77">
                <a:moveTo>
                  <a:pt x="88" y="0"/>
                </a:moveTo>
                <a:cubicBezTo>
                  <a:pt x="39" y="0"/>
                  <a:pt x="0" y="40"/>
                  <a:pt x="0" y="88"/>
                </a:cubicBezTo>
                <a:cubicBezTo>
                  <a:pt x="0" y="137"/>
                  <a:pt x="39" y="177"/>
                  <a:pt x="88" y="177"/>
                </a:cubicBezTo>
                <a:cubicBezTo>
                  <a:pt x="137" y="177"/>
                  <a:pt x="176" y="137"/>
                  <a:pt x="176" y="88"/>
                </a:cubicBezTo>
                <a:cubicBezTo>
                  <a:pt x="176" y="0"/>
                  <a:pt x="176" y="0"/>
                  <a:pt x="176" y="0"/>
                </a:cubicBezTo>
                <a:lnTo>
                  <a:pt x="88" y="0"/>
                </a:lnTo>
                <a:close/>
              </a:path>
            </a:pathLst>
          </a:custGeom>
          <a:solidFill>
            <a:srgbClr val="EE60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672783" y="2002972"/>
            <a:ext cx="17113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Hạn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chế</a:t>
            </a: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26560" y="300205"/>
            <a:ext cx="1287145" cy="1084580"/>
          </a:xfrm>
          <a:prstGeom prst="rect">
            <a:avLst/>
          </a:prstGeom>
        </p:spPr>
      </p:pic>
      <p:grpSp>
        <p:nvGrpSpPr>
          <p:cNvPr id="5" name="组合 3"/>
          <p:cNvGrpSpPr/>
          <p:nvPr/>
        </p:nvGrpSpPr>
        <p:grpSpPr>
          <a:xfrm>
            <a:off x="2104754" y="1515070"/>
            <a:ext cx="7804875" cy="4745870"/>
            <a:chOff x="2054721" y="1419434"/>
            <a:chExt cx="7804875" cy="4745870"/>
          </a:xfrm>
        </p:grpSpPr>
        <p:sp>
          <p:nvSpPr>
            <p:cNvPr id="39" name="Oval 18"/>
            <p:cNvSpPr/>
            <p:nvPr/>
          </p:nvSpPr>
          <p:spPr>
            <a:xfrm>
              <a:off x="2054721" y="1891972"/>
              <a:ext cx="3350987" cy="3350987"/>
            </a:xfrm>
            <a:prstGeom prst="ellipse">
              <a:avLst/>
            </a:prstGeom>
            <a:solidFill>
              <a:srgbClr val="00B050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endParaRPr>
            </a:p>
          </p:txBody>
        </p:sp>
        <p:sp>
          <p:nvSpPr>
            <p:cNvPr id="44" name="Oval 16"/>
            <p:cNvSpPr/>
            <p:nvPr/>
          </p:nvSpPr>
          <p:spPr>
            <a:xfrm>
              <a:off x="6696077" y="3001785"/>
              <a:ext cx="3163519" cy="31635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endParaRPr>
            </a:p>
          </p:txBody>
        </p:sp>
        <p:sp>
          <p:nvSpPr>
            <p:cNvPr id="49" name="Oval 14"/>
            <p:cNvSpPr/>
            <p:nvPr/>
          </p:nvSpPr>
          <p:spPr>
            <a:xfrm>
              <a:off x="4824490" y="1419434"/>
              <a:ext cx="2712720" cy="2712720"/>
            </a:xfrm>
            <a:prstGeom prst="ellipse">
              <a:avLst/>
            </a:prstGeom>
            <a:solidFill>
              <a:srgbClr val="FC3E7D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endParaRPr>
            </a:p>
          </p:txBody>
        </p:sp>
        <p:sp>
          <p:nvSpPr>
            <p:cNvPr id="54" name="Oval 17"/>
            <p:cNvSpPr/>
            <p:nvPr/>
          </p:nvSpPr>
          <p:spPr>
            <a:xfrm>
              <a:off x="4870455" y="3691333"/>
              <a:ext cx="2218109" cy="2218109"/>
            </a:xfrm>
            <a:prstGeom prst="ellipse">
              <a:avLst/>
            </a:prstGeom>
            <a:solidFill>
              <a:srgbClr val="FFC000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endParaRP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4998743" y="4419600"/>
            <a:ext cx="2016899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16624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Bố cục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948283" y="2362200"/>
            <a:ext cx="2528256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16624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Chính tả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514600" y="3200400"/>
            <a:ext cx="219456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16624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Dùng</a:t>
            </a: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từ</a:t>
            </a: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162432" y="4114800"/>
            <a:ext cx="2297424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16624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Đặt</a:t>
            </a: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câu</a:t>
            </a: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23036" y="300205"/>
            <a:ext cx="5000625" cy="858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735580" cy="232219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854326" y="2390140"/>
            <a:ext cx="2246128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16624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429000" y="1676400"/>
            <a:ext cx="7689850" cy="6299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Đủ 3 phần: Mở bài, thân bài, kết bài.</a:t>
            </a:r>
          </a:p>
        </p:txBody>
      </p:sp>
      <p:sp>
        <p:nvSpPr>
          <p:cNvPr id="3" name="Rectangles 2"/>
          <p:cNvSpPr/>
          <p:nvPr/>
        </p:nvSpPr>
        <p:spPr>
          <a:xfrm>
            <a:off x="3429000" y="2664460"/>
            <a:ext cx="824738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s 4"/>
          <p:cNvSpPr/>
          <p:nvPr/>
        </p:nvSpPr>
        <p:spPr>
          <a:xfrm>
            <a:off x="3429000" y="4191000"/>
            <a:ext cx="824738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nhỏ,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vẹn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735580" cy="232219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8647" y="2390140"/>
            <a:ext cx="2757486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16624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429000" y="1447800"/>
            <a:ext cx="768985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3352800" y="3810000"/>
            <a:ext cx="768985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sai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373</Words>
  <Application>Microsoft Office PowerPoint</Application>
  <PresentationFormat>Widescreen</PresentationFormat>
  <Paragraphs>46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宋体</vt:lpstr>
      <vt:lpstr>宋体</vt:lpstr>
      <vt:lpstr>Arial</vt:lpstr>
      <vt:lpstr>Calibri</vt:lpstr>
      <vt:lpstr>Cambria</vt:lpstr>
      <vt:lpstr>等线</vt:lpstr>
      <vt:lpstr>Times New Roman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19</cp:revision>
  <dcterms:created xsi:type="dcterms:W3CDTF">2023-08-29T12:58:58Z</dcterms:created>
  <dcterms:modified xsi:type="dcterms:W3CDTF">2025-12-21T14:05:29Z</dcterms:modified>
</cp:coreProperties>
</file>