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sldIdLst>
    <p:sldId id="257" r:id="rId2"/>
    <p:sldId id="432" r:id="rId3"/>
    <p:sldId id="310" r:id="rId4"/>
    <p:sldId id="424" r:id="rId5"/>
    <p:sldId id="364" r:id="rId6"/>
    <p:sldId id="416" r:id="rId7"/>
    <p:sldId id="418" r:id="rId8"/>
    <p:sldId id="433" r:id="rId9"/>
    <p:sldId id="419" r:id="rId10"/>
    <p:sldId id="420" r:id="rId11"/>
    <p:sldId id="425" r:id="rId12"/>
    <p:sldId id="434" r:id="rId13"/>
    <p:sldId id="435" r:id="rId14"/>
    <p:sldId id="436" r:id="rId15"/>
    <p:sldId id="421"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3" d="100"/>
          <a:sy n="73" d="100"/>
        </p:scale>
        <p:origin x="54"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3C7840-4A95-4803-8223-3FE9CE9178E1}" type="datetimeFigureOut">
              <a:rPr lang="en-US" smtClean="0"/>
              <a:t>21/12/2025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23B2B-E77F-458E-9D2E-CA10627A56DA}" type="slidenum">
              <a:rPr lang="en-US" smtClean="0"/>
              <a:t>‹#›</a:t>
            </a:fld>
            <a:endParaRPr lang="en-US"/>
          </a:p>
        </p:txBody>
      </p:sp>
    </p:spTree>
    <p:extLst>
      <p:ext uri="{BB962C8B-B14F-4D97-AF65-F5344CB8AC3E}">
        <p14:creationId xmlns:p14="http://schemas.microsoft.com/office/powerpoint/2010/main" val="6654028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7"/>
        <p:cNvGrpSpPr/>
        <p:nvPr/>
      </p:nvGrpSpPr>
      <p:grpSpPr>
        <a:xfrm>
          <a:off x="0" y="0"/>
          <a:ext cx="0" cy="0"/>
          <a:chOff x="0" y="0"/>
          <a:chExt cx="0" cy="0"/>
        </a:xfrm>
      </p:grpSpPr>
      <p:sp>
        <p:nvSpPr>
          <p:cNvPr id="2978" name="Google Shape;2978;g4dfce81f19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79" name="Google Shape;2979;g4dfce81f19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005648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6"/>
        <p:cNvGrpSpPr/>
        <p:nvPr/>
      </p:nvGrpSpPr>
      <p:grpSpPr>
        <a:xfrm>
          <a:off x="0" y="0"/>
          <a:ext cx="0" cy="0"/>
          <a:chOff x="0" y="0"/>
          <a:chExt cx="0" cy="0"/>
        </a:xfrm>
      </p:grpSpPr>
      <p:sp>
        <p:nvSpPr>
          <p:cNvPr id="3347" name="Google Shape;3347;gd431007ba2_0_20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48" name="Google Shape;3348;gd431007ba2_0_20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bit.ly/2Tynxth" TargetMode="External"/><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hyperlink" Target="http://bit.ly/2TtBDfr" TargetMode="External"/><Relationship Id="rId4" Type="http://schemas.openxmlformats.org/officeDocument/2006/relationships/hyperlink" Target="http://bit.ly/2TyoMsr" TargetMode="Externa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blipFill>
          <a:blip r:embed="rId2"/>
          <a:stretch>
            <a:fillRect/>
          </a:stretch>
        </a:blipFill>
        <a:effectLst/>
      </p:bgPr>
    </p:bg>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4447033" y="1487424"/>
            <a:ext cx="6437200" cy="25360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r">
              <a:spcBef>
                <a:spcPts val="0"/>
              </a:spcBef>
              <a:spcAft>
                <a:spcPts val="0"/>
              </a:spcAft>
              <a:buSzPts val="5200"/>
              <a:buNone/>
              <a:defRPr sz="6533">
                <a:latin typeface="Cherry Cream Soda" panose="02000000000000000000"/>
                <a:ea typeface="Cherry Cream Soda" panose="02000000000000000000"/>
                <a:cs typeface="Cherry Cream Soda" panose="02000000000000000000"/>
                <a:sym typeface="Cherry Cream Soda" panose="02000000000000000000"/>
              </a:defRPr>
            </a:lvl1pPr>
            <a:lvl2pPr lvl="1" algn="ctr">
              <a:spcBef>
                <a:spcPts val="0"/>
              </a:spcBef>
              <a:spcAft>
                <a:spcPts val="0"/>
              </a:spcAft>
              <a:buClr>
                <a:srgbClr val="191919"/>
              </a:buClr>
              <a:buSzPts val="5200"/>
              <a:buNone/>
              <a:defRPr sz="6933">
                <a:solidFill>
                  <a:srgbClr val="191919"/>
                </a:solidFill>
              </a:defRPr>
            </a:lvl2pPr>
            <a:lvl3pPr lvl="2" algn="ctr">
              <a:spcBef>
                <a:spcPts val="0"/>
              </a:spcBef>
              <a:spcAft>
                <a:spcPts val="0"/>
              </a:spcAft>
              <a:buClr>
                <a:srgbClr val="191919"/>
              </a:buClr>
              <a:buSzPts val="5200"/>
              <a:buNone/>
              <a:defRPr sz="6933">
                <a:solidFill>
                  <a:srgbClr val="191919"/>
                </a:solidFill>
              </a:defRPr>
            </a:lvl3pPr>
            <a:lvl4pPr lvl="3" algn="ctr">
              <a:spcBef>
                <a:spcPts val="0"/>
              </a:spcBef>
              <a:spcAft>
                <a:spcPts val="0"/>
              </a:spcAft>
              <a:buClr>
                <a:srgbClr val="191919"/>
              </a:buClr>
              <a:buSzPts val="5200"/>
              <a:buNone/>
              <a:defRPr sz="6933">
                <a:solidFill>
                  <a:srgbClr val="191919"/>
                </a:solidFill>
              </a:defRPr>
            </a:lvl4pPr>
            <a:lvl5pPr lvl="4" algn="ctr">
              <a:spcBef>
                <a:spcPts val="0"/>
              </a:spcBef>
              <a:spcAft>
                <a:spcPts val="0"/>
              </a:spcAft>
              <a:buClr>
                <a:srgbClr val="191919"/>
              </a:buClr>
              <a:buSzPts val="5200"/>
              <a:buNone/>
              <a:defRPr sz="6933">
                <a:solidFill>
                  <a:srgbClr val="191919"/>
                </a:solidFill>
              </a:defRPr>
            </a:lvl5pPr>
            <a:lvl6pPr lvl="5" algn="ctr">
              <a:spcBef>
                <a:spcPts val="0"/>
              </a:spcBef>
              <a:spcAft>
                <a:spcPts val="0"/>
              </a:spcAft>
              <a:buClr>
                <a:srgbClr val="191919"/>
              </a:buClr>
              <a:buSzPts val="5200"/>
              <a:buNone/>
              <a:defRPr sz="6933">
                <a:solidFill>
                  <a:srgbClr val="191919"/>
                </a:solidFill>
              </a:defRPr>
            </a:lvl6pPr>
            <a:lvl7pPr lvl="6" algn="ctr">
              <a:spcBef>
                <a:spcPts val="0"/>
              </a:spcBef>
              <a:spcAft>
                <a:spcPts val="0"/>
              </a:spcAft>
              <a:buClr>
                <a:srgbClr val="191919"/>
              </a:buClr>
              <a:buSzPts val="5200"/>
              <a:buNone/>
              <a:defRPr sz="6933">
                <a:solidFill>
                  <a:srgbClr val="191919"/>
                </a:solidFill>
              </a:defRPr>
            </a:lvl7pPr>
            <a:lvl8pPr lvl="7" algn="ctr">
              <a:spcBef>
                <a:spcPts val="0"/>
              </a:spcBef>
              <a:spcAft>
                <a:spcPts val="0"/>
              </a:spcAft>
              <a:buClr>
                <a:srgbClr val="191919"/>
              </a:buClr>
              <a:buSzPts val="5200"/>
              <a:buNone/>
              <a:defRPr sz="6933">
                <a:solidFill>
                  <a:srgbClr val="191919"/>
                </a:solidFill>
              </a:defRPr>
            </a:lvl8pPr>
            <a:lvl9pPr lvl="8" algn="ctr">
              <a:spcBef>
                <a:spcPts val="0"/>
              </a:spcBef>
              <a:spcAft>
                <a:spcPts val="0"/>
              </a:spcAft>
              <a:buClr>
                <a:srgbClr val="191919"/>
              </a:buClr>
              <a:buSzPts val="5200"/>
              <a:buNone/>
              <a:defRPr sz="6933">
                <a:solidFill>
                  <a:srgbClr val="191919"/>
                </a:solidFill>
              </a:defRPr>
            </a:lvl9pPr>
          </a:lstStyle>
          <a:p>
            <a:endParaRPr/>
          </a:p>
        </p:txBody>
      </p:sp>
      <p:sp>
        <p:nvSpPr>
          <p:cNvPr id="10" name="Google Shape;10;p2"/>
          <p:cNvSpPr txBox="1">
            <a:spLocks noGrp="1"/>
          </p:cNvSpPr>
          <p:nvPr>
            <p:ph type="subTitle" idx="1"/>
          </p:nvPr>
        </p:nvSpPr>
        <p:spPr>
          <a:xfrm>
            <a:off x="5974080" y="4279392"/>
            <a:ext cx="5096400" cy="597600"/>
          </a:xfrm>
          <a:prstGeom prst="rect">
            <a:avLst/>
          </a:prstGeom>
          <a:noFill/>
        </p:spPr>
        <p:txBody>
          <a:bodyPr spcFirstLastPara="1" wrap="square" lIns="91425" tIns="91425" rIns="91425" bIns="91425" anchor="ctr" anchorCtr="0">
            <a:noAutofit/>
          </a:bodyPr>
          <a:lstStyle>
            <a:lvl1pPr lvl="0" algn="r">
              <a:lnSpc>
                <a:spcPct val="100000"/>
              </a:lnSpc>
              <a:spcBef>
                <a:spcPts val="0"/>
              </a:spcBef>
              <a:spcAft>
                <a:spcPts val="0"/>
              </a:spcAft>
              <a:buSzPts val="1400"/>
              <a:buNone/>
              <a:defRPr sz="2133"/>
            </a:lvl1pPr>
            <a:lvl2pPr lvl="1" algn="ctr">
              <a:lnSpc>
                <a:spcPct val="100000"/>
              </a:lnSpc>
              <a:spcBef>
                <a:spcPts val="0"/>
              </a:spcBef>
              <a:spcAft>
                <a:spcPts val="0"/>
              </a:spcAft>
              <a:buSzPts val="1800"/>
              <a:buNone/>
              <a:defRPr sz="2400"/>
            </a:lvl2pPr>
            <a:lvl3pPr lvl="2" algn="ctr">
              <a:lnSpc>
                <a:spcPct val="100000"/>
              </a:lnSpc>
              <a:spcBef>
                <a:spcPts val="0"/>
              </a:spcBef>
              <a:spcAft>
                <a:spcPts val="0"/>
              </a:spcAft>
              <a:buSzPts val="1800"/>
              <a:buNone/>
              <a:defRPr sz="2400"/>
            </a:lvl3pPr>
            <a:lvl4pPr lvl="3" algn="ctr">
              <a:lnSpc>
                <a:spcPct val="100000"/>
              </a:lnSpc>
              <a:spcBef>
                <a:spcPts val="0"/>
              </a:spcBef>
              <a:spcAft>
                <a:spcPts val="0"/>
              </a:spcAft>
              <a:buSzPts val="1800"/>
              <a:buNone/>
              <a:defRPr sz="2400"/>
            </a:lvl4pPr>
            <a:lvl5pPr lvl="4" algn="ctr">
              <a:lnSpc>
                <a:spcPct val="100000"/>
              </a:lnSpc>
              <a:spcBef>
                <a:spcPts val="0"/>
              </a:spcBef>
              <a:spcAft>
                <a:spcPts val="0"/>
              </a:spcAft>
              <a:buSzPts val="1800"/>
              <a:buNone/>
              <a:defRPr sz="2400"/>
            </a:lvl5pPr>
            <a:lvl6pPr lvl="5" algn="ctr">
              <a:lnSpc>
                <a:spcPct val="100000"/>
              </a:lnSpc>
              <a:spcBef>
                <a:spcPts val="0"/>
              </a:spcBef>
              <a:spcAft>
                <a:spcPts val="0"/>
              </a:spcAft>
              <a:buSzPts val="1800"/>
              <a:buNone/>
              <a:defRPr sz="2400"/>
            </a:lvl6pPr>
            <a:lvl7pPr lvl="6" algn="ctr">
              <a:lnSpc>
                <a:spcPct val="100000"/>
              </a:lnSpc>
              <a:spcBef>
                <a:spcPts val="0"/>
              </a:spcBef>
              <a:spcAft>
                <a:spcPts val="0"/>
              </a:spcAft>
              <a:buSzPts val="1800"/>
              <a:buNone/>
              <a:defRPr sz="2400"/>
            </a:lvl7pPr>
            <a:lvl8pPr lvl="7" algn="ctr">
              <a:lnSpc>
                <a:spcPct val="100000"/>
              </a:lnSpc>
              <a:spcBef>
                <a:spcPts val="0"/>
              </a:spcBef>
              <a:spcAft>
                <a:spcPts val="0"/>
              </a:spcAft>
              <a:buSzPts val="1800"/>
              <a:buNone/>
              <a:defRPr sz="2400"/>
            </a:lvl8pPr>
            <a:lvl9pPr lvl="8" algn="ctr">
              <a:lnSpc>
                <a:spcPct val="100000"/>
              </a:lnSpc>
              <a:spcBef>
                <a:spcPts val="0"/>
              </a:spcBef>
              <a:spcAft>
                <a:spcPts val="0"/>
              </a:spcAft>
              <a:buSzPts val="1800"/>
              <a:buNone/>
              <a:defRPr sz="2400"/>
            </a:lvl9pPr>
          </a:lstStyle>
          <a:p>
            <a:endParaRPr/>
          </a:p>
        </p:txBody>
      </p:sp>
      <p:grpSp>
        <p:nvGrpSpPr>
          <p:cNvPr id="11" name="Google Shape;11;p2"/>
          <p:cNvGrpSpPr/>
          <p:nvPr/>
        </p:nvGrpSpPr>
        <p:grpSpPr>
          <a:xfrm>
            <a:off x="6838101" y="1"/>
            <a:ext cx="919079" cy="1031844"/>
            <a:chOff x="289713" y="0"/>
            <a:chExt cx="847025" cy="950950"/>
          </a:xfrm>
        </p:grpSpPr>
        <p:sp>
          <p:nvSpPr>
            <p:cNvPr id="12" name="Google Shape;1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 name="Google Shape;21;p2"/>
          <p:cNvGrpSpPr/>
          <p:nvPr/>
        </p:nvGrpSpPr>
        <p:grpSpPr>
          <a:xfrm>
            <a:off x="8014626" y="1"/>
            <a:ext cx="919079" cy="1031844"/>
            <a:chOff x="289713" y="0"/>
            <a:chExt cx="847025" cy="950950"/>
          </a:xfrm>
        </p:grpSpPr>
        <p:sp>
          <p:nvSpPr>
            <p:cNvPr id="22" name="Google Shape;2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 name="Google Shape;31;p2"/>
          <p:cNvGrpSpPr/>
          <p:nvPr/>
        </p:nvGrpSpPr>
        <p:grpSpPr>
          <a:xfrm>
            <a:off x="9191151" y="1"/>
            <a:ext cx="919079" cy="1031844"/>
            <a:chOff x="289713" y="0"/>
            <a:chExt cx="847025" cy="950950"/>
          </a:xfrm>
        </p:grpSpPr>
        <p:sp>
          <p:nvSpPr>
            <p:cNvPr id="32" name="Google Shape;32;p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1" name="Google Shape;41;p2"/>
          <p:cNvGrpSpPr/>
          <p:nvPr/>
        </p:nvGrpSpPr>
        <p:grpSpPr>
          <a:xfrm>
            <a:off x="355518" y="414722"/>
            <a:ext cx="2122495" cy="700969"/>
            <a:chOff x="583503" y="585996"/>
            <a:chExt cx="1591871" cy="525727"/>
          </a:xfrm>
        </p:grpSpPr>
        <p:sp>
          <p:nvSpPr>
            <p:cNvPr id="42" name="Google Shape;42;p2"/>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3" name="Google Shape;43;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4" name="Google Shape;44;p2"/>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5" name="Google Shape;45;p2"/>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6" name="Google Shape;46;p2"/>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7" name="Google Shape;47;p2"/>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 name="Google Shape;48;p2"/>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 name="Google Shape;49;p2"/>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 name="Google Shape;50;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 name="Google Shape;51;p2"/>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 name="Google Shape;52;p2"/>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 name="Google Shape;53;p2"/>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 name="Google Shape;54;p2"/>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 name="Google Shape;55;p2"/>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 name="Google Shape;56;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 name="Google Shape;57;p2"/>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 name="Google Shape;58;p2"/>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 name="Google Shape;59;p2"/>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 name="Google Shape;60;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 name="Google Shape;61;p2"/>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 name="Google Shape;62;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 name="Google Shape;63;p2"/>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 name="Google Shape;64;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 name="Google Shape;65;p2"/>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 name="Google Shape;66;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 name="Google Shape;67;p2"/>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 name="Google Shape;68;p2"/>
          <p:cNvGrpSpPr/>
          <p:nvPr/>
        </p:nvGrpSpPr>
        <p:grpSpPr>
          <a:xfrm>
            <a:off x="2708770" y="300501"/>
            <a:ext cx="959477" cy="1574332"/>
            <a:chOff x="2458449" y="383490"/>
            <a:chExt cx="719608" cy="1180749"/>
          </a:xfrm>
        </p:grpSpPr>
        <p:sp>
          <p:nvSpPr>
            <p:cNvPr id="69" name="Google Shape;69;p2"/>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 name="Google Shape;70;p2"/>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 name="Google Shape;71;p2"/>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 name="Google Shape;72;p2"/>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 name="Google Shape;73;p2"/>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 name="Google Shape;74;p2"/>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 name="Google Shape;75;p2"/>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 name="Google Shape;76;p2"/>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 name="Google Shape;77;p2"/>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 name="Google Shape;78;p2"/>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 name="Google Shape;79;p2"/>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 name="Google Shape;80;p2"/>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 name="Google Shape;81;p2"/>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 name="Google Shape;82;p2"/>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 name="Google Shape;83;p2"/>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 name="Google Shape;84;p2"/>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 name="Google Shape;85;p2"/>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 name="Google Shape;86;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 name="Google Shape;87;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 name="Google Shape;88;p2"/>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 name="Google Shape;89;p2"/>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 name="Google Shape;90;p2"/>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 name="Google Shape;91;p2"/>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 name="Google Shape;92;p2"/>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 name="Google Shape;93;p2"/>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 name="Google Shape;94;p2"/>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 name="Google Shape;95;p2"/>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 name="Google Shape;96;p2"/>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 name="Google Shape;97;p2"/>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 name="Google Shape;98;p2"/>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 name="Google Shape;99;p2"/>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 name="Google Shape;100;p2"/>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 name="Google Shape;101;p2"/>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 name="Google Shape;102;p2"/>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3" name="Google Shape;103;p2"/>
          <p:cNvGrpSpPr/>
          <p:nvPr/>
        </p:nvGrpSpPr>
        <p:grpSpPr>
          <a:xfrm>
            <a:off x="3878732" y="688773"/>
            <a:ext cx="1072904" cy="1242880"/>
            <a:chOff x="3335286" y="601670"/>
            <a:chExt cx="804678" cy="932160"/>
          </a:xfrm>
        </p:grpSpPr>
        <p:sp>
          <p:nvSpPr>
            <p:cNvPr id="104" name="Google Shape;104;p2"/>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 name="Google Shape;105;p2"/>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 name="Google Shape;106;p2"/>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 name="Google Shape;107;p2"/>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 name="Google Shape;108;p2"/>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 name="Google Shape;109;p2"/>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 name="Google Shape;110;p2"/>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 name="Google Shape;111;p2"/>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 name="Google Shape;112;p2"/>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 name="Google Shape;113;p2"/>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 name="Google Shape;114;p2"/>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 name="Google Shape;115;p2"/>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 name="Google Shape;116;p2"/>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 name="Google Shape;117;p2"/>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 name="Google Shape;118;p2"/>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5730881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 number">
    <p:bg>
      <p:bgPr>
        <a:blipFill>
          <a:blip r:embed="rId2"/>
          <a:stretch>
            <a:fillRect/>
          </a:stretch>
        </a:blipFill>
        <a:effectLst/>
      </p:bgPr>
    </p:bg>
    <p:spTree>
      <p:nvGrpSpPr>
        <p:cNvPr id="1" name="Shape 1173"/>
        <p:cNvGrpSpPr/>
        <p:nvPr/>
      </p:nvGrpSpPr>
      <p:grpSpPr>
        <a:xfrm>
          <a:off x="0" y="0"/>
          <a:ext cx="0" cy="0"/>
          <a:chOff x="0" y="0"/>
          <a:chExt cx="0" cy="0"/>
        </a:xfrm>
      </p:grpSpPr>
      <p:sp>
        <p:nvSpPr>
          <p:cNvPr id="1174" name="Google Shape;1174;p11"/>
          <p:cNvSpPr txBox="1">
            <a:spLocks noGrp="1"/>
          </p:cNvSpPr>
          <p:nvPr>
            <p:ph type="title" hasCustomPrompt="1"/>
          </p:nvPr>
        </p:nvSpPr>
        <p:spPr>
          <a:xfrm>
            <a:off x="951000" y="2160459"/>
            <a:ext cx="10290000" cy="1440800"/>
          </a:xfrm>
          <a:prstGeom prst="rect">
            <a:avLst/>
          </a:prstGeom>
          <a:effectLst>
            <a:outerShdw dist="66675" dir="5460000" algn="bl" rotWithShape="0">
              <a:srgbClr val="000000">
                <a:alpha val="40000"/>
              </a:srgbClr>
            </a:outerShdw>
          </a:effectLst>
        </p:spPr>
        <p:txBody>
          <a:bodyPr spcFirstLastPara="1" wrap="square" lIns="91425" tIns="91425" rIns="91425" bIns="91425" anchor="ctr" anchorCtr="0">
            <a:noAutofit/>
          </a:bodyPr>
          <a:lstStyle>
            <a:lvl1pPr lvl="0" algn="ctr">
              <a:spcBef>
                <a:spcPts val="0"/>
              </a:spcBef>
              <a:spcAft>
                <a:spcPts val="0"/>
              </a:spcAft>
              <a:buSzPts val="9600"/>
              <a:buNone/>
              <a:defRPr sz="7600"/>
            </a:lvl1pPr>
            <a:lvl2pPr lvl="1" algn="ctr">
              <a:spcBef>
                <a:spcPts val="0"/>
              </a:spcBef>
              <a:spcAft>
                <a:spcPts val="0"/>
              </a:spcAft>
              <a:buSzPts val="9600"/>
              <a:buNone/>
              <a:defRPr sz="12800"/>
            </a:lvl2pPr>
            <a:lvl3pPr lvl="2" algn="ctr">
              <a:spcBef>
                <a:spcPts val="0"/>
              </a:spcBef>
              <a:spcAft>
                <a:spcPts val="0"/>
              </a:spcAft>
              <a:buSzPts val="9600"/>
              <a:buNone/>
              <a:defRPr sz="12800"/>
            </a:lvl3pPr>
            <a:lvl4pPr lvl="3" algn="ctr">
              <a:spcBef>
                <a:spcPts val="0"/>
              </a:spcBef>
              <a:spcAft>
                <a:spcPts val="0"/>
              </a:spcAft>
              <a:buSzPts val="9600"/>
              <a:buNone/>
              <a:defRPr sz="12800"/>
            </a:lvl4pPr>
            <a:lvl5pPr lvl="4" algn="ctr">
              <a:spcBef>
                <a:spcPts val="0"/>
              </a:spcBef>
              <a:spcAft>
                <a:spcPts val="0"/>
              </a:spcAft>
              <a:buSzPts val="9600"/>
              <a:buNone/>
              <a:defRPr sz="12800"/>
            </a:lvl5pPr>
            <a:lvl6pPr lvl="5" algn="ctr">
              <a:spcBef>
                <a:spcPts val="0"/>
              </a:spcBef>
              <a:spcAft>
                <a:spcPts val="0"/>
              </a:spcAft>
              <a:buSzPts val="9600"/>
              <a:buNone/>
              <a:defRPr sz="12800"/>
            </a:lvl6pPr>
            <a:lvl7pPr lvl="6" algn="ctr">
              <a:spcBef>
                <a:spcPts val="0"/>
              </a:spcBef>
              <a:spcAft>
                <a:spcPts val="0"/>
              </a:spcAft>
              <a:buSzPts val="9600"/>
              <a:buNone/>
              <a:defRPr sz="12800"/>
            </a:lvl7pPr>
            <a:lvl8pPr lvl="7" algn="ctr">
              <a:spcBef>
                <a:spcPts val="0"/>
              </a:spcBef>
              <a:spcAft>
                <a:spcPts val="0"/>
              </a:spcAft>
              <a:buSzPts val="9600"/>
              <a:buNone/>
              <a:defRPr sz="12800"/>
            </a:lvl8pPr>
            <a:lvl9pPr lvl="8" algn="ctr">
              <a:spcBef>
                <a:spcPts val="0"/>
              </a:spcBef>
              <a:spcAft>
                <a:spcPts val="0"/>
              </a:spcAft>
              <a:buSzPts val="9600"/>
              <a:buNone/>
              <a:defRPr sz="12800"/>
            </a:lvl9pPr>
          </a:lstStyle>
          <a:p>
            <a:r>
              <a:t>xx%</a:t>
            </a:r>
          </a:p>
        </p:txBody>
      </p:sp>
      <p:sp>
        <p:nvSpPr>
          <p:cNvPr id="1175" name="Google Shape;1175;p11"/>
          <p:cNvSpPr txBox="1">
            <a:spLocks noGrp="1"/>
          </p:cNvSpPr>
          <p:nvPr>
            <p:ph type="subTitle" idx="1"/>
          </p:nvPr>
        </p:nvSpPr>
        <p:spPr>
          <a:xfrm>
            <a:off x="3036801" y="3934873"/>
            <a:ext cx="6760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600"/>
              <a:buNone/>
              <a:defRPr sz="2533"/>
            </a:lvl1pPr>
            <a:lvl2pPr lvl="1" algn="ctr" rtl="0">
              <a:lnSpc>
                <a:spcPct val="100000"/>
              </a:lnSpc>
              <a:spcBef>
                <a:spcPts val="0"/>
              </a:spcBef>
              <a:spcAft>
                <a:spcPts val="0"/>
              </a:spcAft>
              <a:buSzPts val="1600"/>
              <a:buNone/>
              <a:defRPr sz="2133"/>
            </a:lvl2pPr>
            <a:lvl3pPr lvl="2" algn="ctr" rtl="0">
              <a:lnSpc>
                <a:spcPct val="100000"/>
              </a:lnSpc>
              <a:spcBef>
                <a:spcPts val="0"/>
              </a:spcBef>
              <a:spcAft>
                <a:spcPts val="0"/>
              </a:spcAft>
              <a:buSzPts val="1600"/>
              <a:buNone/>
              <a:defRPr sz="2133"/>
            </a:lvl3pPr>
            <a:lvl4pPr lvl="3" algn="ctr" rtl="0">
              <a:lnSpc>
                <a:spcPct val="100000"/>
              </a:lnSpc>
              <a:spcBef>
                <a:spcPts val="0"/>
              </a:spcBef>
              <a:spcAft>
                <a:spcPts val="0"/>
              </a:spcAft>
              <a:buSzPts val="1600"/>
              <a:buNone/>
              <a:defRPr sz="2133"/>
            </a:lvl4pPr>
            <a:lvl5pPr lvl="4" algn="ctr" rtl="0">
              <a:lnSpc>
                <a:spcPct val="100000"/>
              </a:lnSpc>
              <a:spcBef>
                <a:spcPts val="0"/>
              </a:spcBef>
              <a:spcAft>
                <a:spcPts val="0"/>
              </a:spcAft>
              <a:buSzPts val="1600"/>
              <a:buNone/>
              <a:defRPr sz="2133"/>
            </a:lvl5pPr>
            <a:lvl6pPr lvl="5" algn="ctr" rtl="0">
              <a:lnSpc>
                <a:spcPct val="100000"/>
              </a:lnSpc>
              <a:spcBef>
                <a:spcPts val="0"/>
              </a:spcBef>
              <a:spcAft>
                <a:spcPts val="0"/>
              </a:spcAft>
              <a:buSzPts val="1600"/>
              <a:buNone/>
              <a:defRPr sz="2133"/>
            </a:lvl6pPr>
            <a:lvl7pPr lvl="6" algn="ctr" rtl="0">
              <a:lnSpc>
                <a:spcPct val="100000"/>
              </a:lnSpc>
              <a:spcBef>
                <a:spcPts val="0"/>
              </a:spcBef>
              <a:spcAft>
                <a:spcPts val="0"/>
              </a:spcAft>
              <a:buSzPts val="1600"/>
              <a:buNone/>
              <a:defRPr sz="2133"/>
            </a:lvl7pPr>
            <a:lvl8pPr lvl="7" algn="ctr" rtl="0">
              <a:lnSpc>
                <a:spcPct val="100000"/>
              </a:lnSpc>
              <a:spcBef>
                <a:spcPts val="0"/>
              </a:spcBef>
              <a:spcAft>
                <a:spcPts val="0"/>
              </a:spcAft>
              <a:buSzPts val="1600"/>
              <a:buNone/>
              <a:defRPr sz="2133"/>
            </a:lvl8pPr>
            <a:lvl9pPr lvl="8" algn="ctr" rtl="0">
              <a:lnSpc>
                <a:spcPct val="100000"/>
              </a:lnSpc>
              <a:spcBef>
                <a:spcPts val="0"/>
              </a:spcBef>
              <a:spcAft>
                <a:spcPts val="0"/>
              </a:spcAft>
              <a:buSzPts val="1600"/>
              <a:buNone/>
              <a:defRPr sz="2133"/>
            </a:lvl9pPr>
          </a:lstStyle>
          <a:p>
            <a:endParaRPr/>
          </a:p>
        </p:txBody>
      </p:sp>
      <p:grpSp>
        <p:nvGrpSpPr>
          <p:cNvPr id="1176" name="Google Shape;1176;p11"/>
          <p:cNvGrpSpPr/>
          <p:nvPr/>
        </p:nvGrpSpPr>
        <p:grpSpPr>
          <a:xfrm>
            <a:off x="4995111" y="-304797"/>
            <a:ext cx="919079" cy="1954375"/>
            <a:chOff x="289713" y="-850207"/>
            <a:chExt cx="847025" cy="1801157"/>
          </a:xfrm>
        </p:grpSpPr>
        <p:sp>
          <p:nvSpPr>
            <p:cNvPr id="1177" name="Google Shape;117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8" name="Google Shape;117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9" name="Google Shape;117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0" name="Google Shape;118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1" name="Google Shape;118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2" name="Google Shape;118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3" name="Google Shape;118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4" name="Google Shape;118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5" name="Google Shape;118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86" name="Google Shape;1186;p11"/>
          <p:cNvGrpSpPr/>
          <p:nvPr/>
        </p:nvGrpSpPr>
        <p:grpSpPr>
          <a:xfrm>
            <a:off x="6277811" y="-812797"/>
            <a:ext cx="919079" cy="1954375"/>
            <a:chOff x="289713" y="-850207"/>
            <a:chExt cx="847025" cy="1801157"/>
          </a:xfrm>
        </p:grpSpPr>
        <p:sp>
          <p:nvSpPr>
            <p:cNvPr id="1187" name="Google Shape;1187;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8" name="Google Shape;1188;p1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89" name="Google Shape;1189;p1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0" name="Google Shape;1190;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1" name="Google Shape;1191;p11"/>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2" name="Google Shape;1192;p1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3" name="Google Shape;1193;p1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4" name="Google Shape;1194;p1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5" name="Google Shape;1195;p1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96" name="Google Shape;1196;p11"/>
          <p:cNvGrpSpPr/>
          <p:nvPr/>
        </p:nvGrpSpPr>
        <p:grpSpPr>
          <a:xfrm>
            <a:off x="951005" y="590829"/>
            <a:ext cx="2122495" cy="700969"/>
            <a:chOff x="583503" y="585996"/>
            <a:chExt cx="1591871" cy="525727"/>
          </a:xfrm>
        </p:grpSpPr>
        <p:sp>
          <p:nvSpPr>
            <p:cNvPr id="1197" name="Google Shape;1197;p11"/>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8" name="Google Shape;1198;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99" name="Google Shape;1199;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0" name="Google Shape;1200;p11"/>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1" name="Google Shape;1201;p11"/>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2" name="Google Shape;1202;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3" name="Google Shape;1203;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4" name="Google Shape;1204;p11"/>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5" name="Google Shape;1205;p11"/>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6" name="Google Shape;1206;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7" name="Google Shape;1207;p11"/>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8" name="Google Shape;1208;p11"/>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09" name="Google Shape;1209;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0" name="Google Shape;1210;p11"/>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1" name="Google Shape;1211;p11"/>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2" name="Google Shape;1212;p11"/>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3" name="Google Shape;1213;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4" name="Google Shape;1214;p11"/>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5" name="Google Shape;1215;p11"/>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6" name="Google Shape;1216;p11"/>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7" name="Google Shape;1217;p11"/>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8" name="Google Shape;1218;p11"/>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19" name="Google Shape;1219;p11"/>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0" name="Google Shape;1220;p11"/>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1" name="Google Shape;1221;p11"/>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2" name="Google Shape;1222;p11"/>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23" name="Google Shape;1223;p11"/>
          <p:cNvGrpSpPr/>
          <p:nvPr/>
        </p:nvGrpSpPr>
        <p:grpSpPr>
          <a:xfrm>
            <a:off x="10630899" y="332327"/>
            <a:ext cx="1072904" cy="1242880"/>
            <a:chOff x="3335286" y="601670"/>
            <a:chExt cx="804678" cy="932160"/>
          </a:xfrm>
        </p:grpSpPr>
        <p:sp>
          <p:nvSpPr>
            <p:cNvPr id="1224" name="Google Shape;1224;p11"/>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5" name="Google Shape;1225;p11"/>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6" name="Google Shape;1226;p11"/>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7" name="Google Shape;1227;p11"/>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8" name="Google Shape;1228;p11"/>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29" name="Google Shape;1229;p11"/>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0" name="Google Shape;1230;p11"/>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1" name="Google Shape;1231;p11"/>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2" name="Google Shape;1232;p11"/>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3" name="Google Shape;1233;p11"/>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4" name="Google Shape;1234;p11"/>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5" name="Google Shape;1235;p11"/>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6" name="Google Shape;1236;p11"/>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7" name="Google Shape;1237;p11"/>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38" name="Google Shape;1238;p11"/>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39" name="Google Shape;1239;p11"/>
          <p:cNvGrpSpPr/>
          <p:nvPr/>
        </p:nvGrpSpPr>
        <p:grpSpPr>
          <a:xfrm>
            <a:off x="9199983" y="332321"/>
            <a:ext cx="959477" cy="1574332"/>
            <a:chOff x="2458449" y="383490"/>
            <a:chExt cx="719608" cy="1180749"/>
          </a:xfrm>
        </p:grpSpPr>
        <p:sp>
          <p:nvSpPr>
            <p:cNvPr id="1240" name="Google Shape;1240;p11"/>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1" name="Google Shape;1241;p11"/>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2" name="Google Shape;1242;p11"/>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3" name="Google Shape;1243;p11"/>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4" name="Google Shape;1244;p11"/>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5" name="Google Shape;1245;p11"/>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6" name="Google Shape;1246;p11"/>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7" name="Google Shape;1247;p11"/>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8" name="Google Shape;1248;p11"/>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49" name="Google Shape;1249;p11"/>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0" name="Google Shape;1250;p11"/>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1" name="Google Shape;1251;p11"/>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2" name="Google Shape;1252;p11"/>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3" name="Google Shape;1253;p11"/>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4" name="Google Shape;1254;p11"/>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5" name="Google Shape;1255;p11"/>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6" name="Google Shape;1256;p11"/>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7" name="Google Shape;1257;p11"/>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8" name="Google Shape;1258;p11"/>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59" name="Google Shape;1259;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0" name="Google Shape;1260;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1" name="Google Shape;1261;p11"/>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2" name="Google Shape;1262;p11"/>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3" name="Google Shape;1263;p11"/>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4" name="Google Shape;1264;p11"/>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5" name="Google Shape;1265;p11"/>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6" name="Google Shape;1266;p11"/>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7" name="Google Shape;1267;p11"/>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8" name="Google Shape;1268;p11"/>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69" name="Google Shape;1269;p11"/>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0" name="Google Shape;1270;p11"/>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1" name="Google Shape;1271;p11"/>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2" name="Google Shape;1272;p11"/>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3" name="Google Shape;1273;p11"/>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274" name="Google Shape;1274;p11"/>
          <p:cNvGrpSpPr/>
          <p:nvPr/>
        </p:nvGrpSpPr>
        <p:grpSpPr>
          <a:xfrm>
            <a:off x="10747567" y="4607601"/>
            <a:ext cx="4745300" cy="2083527"/>
            <a:chOff x="431150" y="3157950"/>
            <a:chExt cx="3558975" cy="1562645"/>
          </a:xfrm>
        </p:grpSpPr>
        <p:sp>
          <p:nvSpPr>
            <p:cNvPr id="1275" name="Google Shape;1275;p11"/>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6" name="Google Shape;1276;p11"/>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7" name="Google Shape;1277;p11"/>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8" name="Google Shape;1278;p11"/>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79" name="Google Shape;1279;p11"/>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0" name="Google Shape;1280;p11"/>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1" name="Google Shape;1281;p11"/>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2" name="Google Shape;1282;p11"/>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3" name="Google Shape;1283;p11"/>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4" name="Google Shape;1284;p11"/>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5" name="Google Shape;1285;p11"/>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6" name="Google Shape;1286;p11"/>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7" name="Google Shape;1287;p11"/>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8" name="Google Shape;1288;p11"/>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89" name="Google Shape;1289;p11"/>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0" name="Google Shape;1290;p11"/>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1" name="Google Shape;1291;p11"/>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2" name="Google Shape;1292;p11"/>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3" name="Google Shape;1293;p11"/>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4" name="Google Shape;1294;p11"/>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5" name="Google Shape;1295;p11"/>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6" name="Google Shape;1296;p11"/>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7" name="Google Shape;1297;p11"/>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8" name="Google Shape;1298;p11"/>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99" name="Google Shape;1299;p11"/>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0" name="Google Shape;1300;p11"/>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1" name="Google Shape;1301;p11"/>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2" name="Google Shape;1302;p11"/>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3" name="Google Shape;1303;p11"/>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4" name="Google Shape;1304;p11"/>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5" name="Google Shape;1305;p11"/>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6" name="Google Shape;1306;p11"/>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7" name="Google Shape;1307;p11"/>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8" name="Google Shape;1308;p11"/>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09" name="Google Shape;1309;p11"/>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0" name="Google Shape;1310;p11"/>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1" name="Google Shape;1311;p11"/>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2" name="Google Shape;1312;p11"/>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3" name="Google Shape;1313;p11"/>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4" name="Google Shape;1314;p11"/>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5" name="Google Shape;1315;p11"/>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6" name="Google Shape;1316;p11"/>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7" name="Google Shape;1317;p11"/>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8" name="Google Shape;1318;p11"/>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19" name="Google Shape;1319;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0" name="Google Shape;1320;p11"/>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1" name="Google Shape;1321;p11"/>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2" name="Google Shape;1322;p11"/>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3" name="Google Shape;1323;p11"/>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4" name="Google Shape;1324;p11"/>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5" name="Google Shape;1325;p11"/>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6" name="Google Shape;1326;p11"/>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7" name="Google Shape;1327;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8" name="Google Shape;1328;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29" name="Google Shape;1329;p11"/>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0" name="Google Shape;1330;p11"/>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1" name="Google Shape;1331;p11"/>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2" name="Google Shape;1332;p11"/>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3" name="Google Shape;1333;p11"/>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4" name="Google Shape;1334;p11"/>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5" name="Google Shape;1335;p11"/>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6" name="Google Shape;1336;p11"/>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7" name="Google Shape;1337;p11"/>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8" name="Google Shape;1338;p11"/>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39" name="Google Shape;1339;p11"/>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0" name="Google Shape;1340;p11"/>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1" name="Google Shape;1341;p11"/>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2" name="Google Shape;1342;p11"/>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3" name="Google Shape;1343;p11"/>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4" name="Google Shape;1344;p11"/>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5" name="Google Shape;1345;p11"/>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6" name="Google Shape;1346;p11"/>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7" name="Google Shape;1347;p11"/>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8" name="Google Shape;1348;p11"/>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49" name="Google Shape;1349;p11"/>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0" name="Google Shape;1350;p11"/>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1" name="Google Shape;1351;p11"/>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2" name="Google Shape;1352;p11"/>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3" name="Google Shape;1353;p11"/>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4" name="Google Shape;1354;p11"/>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5" name="Google Shape;1355;p11"/>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6" name="Google Shape;1356;p11"/>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7" name="Google Shape;1357;p11"/>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8" name="Google Shape;1358;p11"/>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59" name="Google Shape;1359;p11"/>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0" name="Google Shape;1360;p11"/>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1" name="Google Shape;1361;p11"/>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362" name="Google Shape;1362;p11"/>
          <p:cNvGrpSpPr/>
          <p:nvPr/>
        </p:nvGrpSpPr>
        <p:grpSpPr>
          <a:xfrm flipH="1">
            <a:off x="11444234" y="3043675"/>
            <a:ext cx="1044167" cy="1576867"/>
            <a:chOff x="11447475" y="-511450"/>
            <a:chExt cx="783125" cy="1182650"/>
          </a:xfrm>
        </p:grpSpPr>
        <p:sp>
          <p:nvSpPr>
            <p:cNvPr id="1363" name="Google Shape;1363;p11"/>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4" name="Google Shape;1364;p11"/>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5" name="Google Shape;1365;p11"/>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6" name="Google Shape;1366;p11"/>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7" name="Google Shape;1367;p11"/>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8" name="Google Shape;1368;p11"/>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69" name="Google Shape;1369;p11"/>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0" name="Google Shape;1370;p11"/>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1" name="Google Shape;1371;p11"/>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2" name="Google Shape;1372;p11"/>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73" name="Google Shape;1373;p11"/>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09721858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chemeClr val="lt1"/>
        </a:solidFill>
        <a:effectLst/>
      </p:bgPr>
    </p:bg>
    <p:spTree>
      <p:nvGrpSpPr>
        <p:cNvPr id="1" name="Shape 1374"/>
        <p:cNvGrpSpPr/>
        <p:nvPr/>
      </p:nvGrpSpPr>
      <p:grpSpPr>
        <a:xfrm>
          <a:off x="0" y="0"/>
          <a:ext cx="0" cy="0"/>
          <a:chOff x="0" y="0"/>
          <a:chExt cx="0" cy="0"/>
        </a:xfrm>
      </p:grpSpPr>
    </p:spTree>
    <p:extLst>
      <p:ext uri="{BB962C8B-B14F-4D97-AF65-F5344CB8AC3E}">
        <p14:creationId xmlns:p14="http://schemas.microsoft.com/office/powerpoint/2010/main" val="78101976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able of contents">
  <p:cSld name="Table of contents">
    <p:bg>
      <p:bgPr>
        <a:blipFill>
          <a:blip r:embed="rId2"/>
          <a:stretch>
            <a:fillRect/>
          </a:stretch>
        </a:blipFill>
        <a:effectLst/>
      </p:bgPr>
    </p:bg>
    <p:spTree>
      <p:nvGrpSpPr>
        <p:cNvPr id="1" name="Shape 1375"/>
        <p:cNvGrpSpPr/>
        <p:nvPr/>
      </p:nvGrpSpPr>
      <p:grpSpPr>
        <a:xfrm>
          <a:off x="0" y="0"/>
          <a:ext cx="0" cy="0"/>
          <a:chOff x="0" y="0"/>
          <a:chExt cx="0" cy="0"/>
        </a:xfrm>
      </p:grpSpPr>
      <p:sp>
        <p:nvSpPr>
          <p:cNvPr id="1376" name="Google Shape;1376;p13"/>
          <p:cNvSpPr txBox="1">
            <a:spLocks noGrp="1"/>
          </p:cNvSpPr>
          <p:nvPr>
            <p:ph type="title"/>
          </p:nvPr>
        </p:nvSpPr>
        <p:spPr>
          <a:xfrm>
            <a:off x="2461033"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7" name="Google Shape;1377;p13"/>
          <p:cNvSpPr txBox="1">
            <a:spLocks noGrp="1"/>
          </p:cNvSpPr>
          <p:nvPr>
            <p:ph type="subTitle" idx="1"/>
          </p:nvPr>
        </p:nvSpPr>
        <p:spPr>
          <a:xfrm>
            <a:off x="2461033"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8" name="Google Shape;1378;p13"/>
          <p:cNvSpPr txBox="1">
            <a:spLocks noGrp="1"/>
          </p:cNvSpPr>
          <p:nvPr>
            <p:ph type="title" idx="2"/>
          </p:nvPr>
        </p:nvSpPr>
        <p:spPr>
          <a:xfrm>
            <a:off x="7621825" y="2112149"/>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79" name="Google Shape;1379;p13"/>
          <p:cNvSpPr txBox="1">
            <a:spLocks noGrp="1"/>
          </p:cNvSpPr>
          <p:nvPr>
            <p:ph type="subTitle" idx="3"/>
          </p:nvPr>
        </p:nvSpPr>
        <p:spPr>
          <a:xfrm>
            <a:off x="7621825" y="2590264"/>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0" name="Google Shape;1380;p13"/>
          <p:cNvSpPr txBox="1">
            <a:spLocks noGrp="1"/>
          </p:cNvSpPr>
          <p:nvPr>
            <p:ph type="title" idx="4"/>
          </p:nvPr>
        </p:nvSpPr>
        <p:spPr>
          <a:xfrm>
            <a:off x="2461033"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1" name="Google Shape;1381;p13"/>
          <p:cNvSpPr txBox="1">
            <a:spLocks noGrp="1"/>
          </p:cNvSpPr>
          <p:nvPr>
            <p:ph type="subTitle" idx="5"/>
          </p:nvPr>
        </p:nvSpPr>
        <p:spPr>
          <a:xfrm>
            <a:off x="2461033"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2" name="Google Shape;1382;p13"/>
          <p:cNvSpPr txBox="1">
            <a:spLocks noGrp="1"/>
          </p:cNvSpPr>
          <p:nvPr>
            <p:ph type="title" idx="6"/>
          </p:nvPr>
        </p:nvSpPr>
        <p:spPr>
          <a:xfrm>
            <a:off x="7621825" y="4350316"/>
            <a:ext cx="30740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383" name="Google Shape;1383;p13"/>
          <p:cNvSpPr txBox="1">
            <a:spLocks noGrp="1"/>
          </p:cNvSpPr>
          <p:nvPr>
            <p:ph type="subTitle" idx="7"/>
          </p:nvPr>
        </p:nvSpPr>
        <p:spPr>
          <a:xfrm>
            <a:off x="7621825" y="4822513"/>
            <a:ext cx="33164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84" name="Google Shape;1384;p13"/>
          <p:cNvSpPr txBox="1">
            <a:spLocks noGrp="1"/>
          </p:cNvSpPr>
          <p:nvPr>
            <p:ph type="title" idx="8" hasCustomPrompt="1"/>
          </p:nvPr>
        </p:nvSpPr>
        <p:spPr>
          <a:xfrm>
            <a:off x="13004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5" name="Google Shape;1385;p13"/>
          <p:cNvSpPr txBox="1">
            <a:spLocks noGrp="1"/>
          </p:cNvSpPr>
          <p:nvPr>
            <p:ph type="title" idx="9" hasCustomPrompt="1"/>
          </p:nvPr>
        </p:nvSpPr>
        <p:spPr>
          <a:xfrm>
            <a:off x="13004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6" name="Google Shape;1386;p13"/>
          <p:cNvSpPr txBox="1">
            <a:spLocks noGrp="1"/>
          </p:cNvSpPr>
          <p:nvPr>
            <p:ph type="title" idx="13" hasCustomPrompt="1"/>
          </p:nvPr>
        </p:nvSpPr>
        <p:spPr>
          <a:xfrm>
            <a:off x="6482027" y="2473205"/>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7" name="Google Shape;1387;p13"/>
          <p:cNvSpPr txBox="1">
            <a:spLocks noGrp="1"/>
          </p:cNvSpPr>
          <p:nvPr>
            <p:ph type="title" idx="14" hasCustomPrompt="1"/>
          </p:nvPr>
        </p:nvSpPr>
        <p:spPr>
          <a:xfrm>
            <a:off x="6482027" y="4708420"/>
            <a:ext cx="979600" cy="487600"/>
          </a:xfrm>
          <a:prstGeom prst="rect">
            <a:avLst/>
          </a:prstGeom>
          <a:effectLst>
            <a:outerShdw dist="47625" dir="42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sz="2667">
                <a:solidFill>
                  <a:schemeClr val="accent3"/>
                </a:solidFill>
              </a:defRPr>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1388" name="Google Shape;1388;p13"/>
          <p:cNvSpPr txBox="1">
            <a:spLocks noGrp="1"/>
          </p:cNvSpPr>
          <p:nvPr>
            <p:ph type="title" idx="15"/>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389" name="Google Shape;1389;p13"/>
          <p:cNvGrpSpPr/>
          <p:nvPr/>
        </p:nvGrpSpPr>
        <p:grpSpPr>
          <a:xfrm>
            <a:off x="10179787" y="868729"/>
            <a:ext cx="2122495" cy="700969"/>
            <a:chOff x="583503" y="585996"/>
            <a:chExt cx="1591871" cy="525727"/>
          </a:xfrm>
        </p:grpSpPr>
        <p:sp>
          <p:nvSpPr>
            <p:cNvPr id="1390" name="Google Shape;1390;p1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1" name="Google Shape;1391;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2" name="Google Shape;1392;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3" name="Google Shape;1393;p1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4" name="Google Shape;1394;p1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5" name="Google Shape;1395;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6" name="Google Shape;1396;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7" name="Google Shape;1397;p1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8" name="Google Shape;1398;p1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99" name="Google Shape;1399;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0" name="Google Shape;1400;p1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1" name="Google Shape;1401;p1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2" name="Google Shape;1402;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3" name="Google Shape;1403;p1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4" name="Google Shape;1404;p1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5" name="Google Shape;1405;p1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6" name="Google Shape;1406;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7" name="Google Shape;1407;p1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8" name="Google Shape;1408;p1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09" name="Google Shape;1409;p1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0" name="Google Shape;1410;p1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1" name="Google Shape;1411;p1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2" name="Google Shape;1412;p1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3" name="Google Shape;1413;p1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4" name="Google Shape;1414;p1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5" name="Google Shape;1415;p1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16" name="Google Shape;1416;p13"/>
          <p:cNvGrpSpPr/>
          <p:nvPr/>
        </p:nvGrpSpPr>
        <p:grpSpPr>
          <a:xfrm flipH="1">
            <a:off x="11444234" y="3043675"/>
            <a:ext cx="1044167" cy="1576867"/>
            <a:chOff x="11447475" y="-511450"/>
            <a:chExt cx="783125" cy="1182650"/>
          </a:xfrm>
        </p:grpSpPr>
        <p:sp>
          <p:nvSpPr>
            <p:cNvPr id="1417" name="Google Shape;1417;p1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8" name="Google Shape;1418;p1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19" name="Google Shape;1419;p1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0" name="Google Shape;1420;p1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1" name="Google Shape;1421;p1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2" name="Google Shape;1422;p1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3" name="Google Shape;1423;p1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4" name="Google Shape;1424;p1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5" name="Google Shape;1425;p1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6" name="Google Shape;1426;p1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27" name="Google Shape;1427;p1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428" name="Google Shape;1428;p13"/>
          <p:cNvGrpSpPr/>
          <p:nvPr/>
        </p:nvGrpSpPr>
        <p:grpSpPr>
          <a:xfrm>
            <a:off x="10747567" y="4607601"/>
            <a:ext cx="4745300" cy="2083527"/>
            <a:chOff x="431150" y="3157950"/>
            <a:chExt cx="3558975" cy="1562645"/>
          </a:xfrm>
        </p:grpSpPr>
        <p:sp>
          <p:nvSpPr>
            <p:cNvPr id="1429" name="Google Shape;1429;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0" name="Google Shape;1430;p13"/>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1" name="Google Shape;1431;p13"/>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2" name="Google Shape;1432;p13"/>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3" name="Google Shape;1433;p13"/>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4" name="Google Shape;1434;p13"/>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5" name="Google Shape;1435;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6" name="Google Shape;1436;p13"/>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7" name="Google Shape;1437;p13"/>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8" name="Google Shape;1438;p13"/>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39" name="Google Shape;1439;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0" name="Google Shape;1440;p13"/>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1" name="Google Shape;1441;p13"/>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2" name="Google Shape;1442;p13"/>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3" name="Google Shape;1443;p13"/>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4" name="Google Shape;1444;p13"/>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5" name="Google Shape;1445;p13"/>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6" name="Google Shape;1446;p13"/>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7" name="Google Shape;1447;p13"/>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8" name="Google Shape;1448;p13"/>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49" name="Google Shape;1449;p13"/>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0" name="Google Shape;1450;p13"/>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1" name="Google Shape;1451;p13"/>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2" name="Google Shape;1452;p13"/>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3" name="Google Shape;1453;p13"/>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4" name="Google Shape;1454;p13"/>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5" name="Google Shape;1455;p13"/>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6" name="Google Shape;1456;p13"/>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7" name="Google Shape;1457;p13"/>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8" name="Google Shape;1458;p13"/>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59" name="Google Shape;1459;p13"/>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0" name="Google Shape;1460;p13"/>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1" name="Google Shape;1461;p13"/>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2" name="Google Shape;1462;p13"/>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3" name="Google Shape;1463;p13"/>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4" name="Google Shape;1464;p13"/>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5" name="Google Shape;1465;p13"/>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6" name="Google Shape;1466;p13"/>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7" name="Google Shape;1467;p13"/>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8" name="Google Shape;1468;p13"/>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69" name="Google Shape;1469;p13"/>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0" name="Google Shape;1470;p13"/>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1" name="Google Shape;1471;p13"/>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2" name="Google Shape;1472;p13"/>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3" name="Google Shape;1473;p13"/>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4" name="Google Shape;1474;p13"/>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5" name="Google Shape;1475;p13"/>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6" name="Google Shape;1476;p13"/>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7" name="Google Shape;1477;p13"/>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8" name="Google Shape;1478;p13"/>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79" name="Google Shape;1479;p13"/>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0" name="Google Shape;1480;p13"/>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1" name="Google Shape;1481;p13"/>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2" name="Google Shape;1482;p13"/>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3" name="Google Shape;1483;p13"/>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4" name="Google Shape;1484;p13"/>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5" name="Google Shape;1485;p13"/>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6" name="Google Shape;1486;p13"/>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7" name="Google Shape;1487;p13"/>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8" name="Google Shape;1488;p13"/>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89" name="Google Shape;1489;p13"/>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0" name="Google Shape;1490;p13"/>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1" name="Google Shape;1491;p13"/>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2" name="Google Shape;1492;p13"/>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3" name="Google Shape;1493;p13"/>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4" name="Google Shape;1494;p13"/>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5" name="Google Shape;1495;p13"/>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6" name="Google Shape;1496;p13"/>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7" name="Google Shape;1497;p13"/>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8" name="Google Shape;1498;p13"/>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99" name="Google Shape;1499;p13"/>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0" name="Google Shape;1500;p13"/>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1" name="Google Shape;1501;p13"/>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2" name="Google Shape;1502;p13"/>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3" name="Google Shape;1503;p13"/>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4" name="Google Shape;1504;p13"/>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5" name="Google Shape;1505;p13"/>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6" name="Google Shape;1506;p13"/>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7" name="Google Shape;1507;p13"/>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8" name="Google Shape;1508;p13"/>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09" name="Google Shape;1509;p13"/>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0" name="Google Shape;1510;p13"/>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1" name="Google Shape;1511;p13"/>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2" name="Google Shape;1512;p13"/>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3" name="Google Shape;1513;p13"/>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4" name="Google Shape;1514;p13"/>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5" name="Google Shape;1515;p13"/>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16" name="Google Shape;1516;p13"/>
          <p:cNvGrpSpPr/>
          <p:nvPr/>
        </p:nvGrpSpPr>
        <p:grpSpPr>
          <a:xfrm>
            <a:off x="107101" y="1"/>
            <a:ext cx="919079" cy="1031844"/>
            <a:chOff x="289713" y="0"/>
            <a:chExt cx="847025" cy="950950"/>
          </a:xfrm>
        </p:grpSpPr>
        <p:sp>
          <p:nvSpPr>
            <p:cNvPr id="1517" name="Google Shape;151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8" name="Google Shape;151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19" name="Google Shape;151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0" name="Google Shape;152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1" name="Google Shape;152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2" name="Google Shape;152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3" name="Google Shape;152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4" name="Google Shape;152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5" name="Google Shape;152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26" name="Google Shape;1526;p13"/>
          <p:cNvGrpSpPr/>
          <p:nvPr/>
        </p:nvGrpSpPr>
        <p:grpSpPr>
          <a:xfrm>
            <a:off x="1283626" y="1"/>
            <a:ext cx="919079" cy="1031844"/>
            <a:chOff x="289713" y="0"/>
            <a:chExt cx="847025" cy="950950"/>
          </a:xfrm>
        </p:grpSpPr>
        <p:sp>
          <p:nvSpPr>
            <p:cNvPr id="1527" name="Google Shape;1527;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8" name="Google Shape;1528;p1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29" name="Google Shape;1529;p1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0" name="Google Shape;1530;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1" name="Google Shape;1531;p1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2" name="Google Shape;1532;p1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3" name="Google Shape;1533;p1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4" name="Google Shape;1534;p1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35" name="Google Shape;1535;p1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937814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Quote">
  <p:cSld name="Quote">
    <p:bg>
      <p:bgPr>
        <a:blipFill>
          <a:blip r:embed="rId2"/>
          <a:stretch>
            <a:fillRect/>
          </a:stretch>
        </a:blipFill>
        <a:effectLst/>
      </p:bgPr>
    </p:bg>
    <p:spTree>
      <p:nvGrpSpPr>
        <p:cNvPr id="1" name="Shape 1536"/>
        <p:cNvGrpSpPr/>
        <p:nvPr/>
      </p:nvGrpSpPr>
      <p:grpSpPr>
        <a:xfrm>
          <a:off x="0" y="0"/>
          <a:ext cx="0" cy="0"/>
          <a:chOff x="0" y="0"/>
          <a:chExt cx="0" cy="0"/>
        </a:xfrm>
      </p:grpSpPr>
      <p:sp>
        <p:nvSpPr>
          <p:cNvPr id="1537" name="Google Shape;1537;p14"/>
          <p:cNvSpPr txBox="1">
            <a:spLocks noGrp="1"/>
          </p:cNvSpPr>
          <p:nvPr>
            <p:ph type="title"/>
          </p:nvPr>
        </p:nvSpPr>
        <p:spPr>
          <a:xfrm>
            <a:off x="3189200" y="4102379"/>
            <a:ext cx="5813600" cy="70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3000"/>
              <a:buNone/>
              <a:defRPr/>
            </a:lvl1pPr>
            <a:lvl2pPr lvl="1" algn="ctr" rtl="0">
              <a:spcBef>
                <a:spcPts val="0"/>
              </a:spcBef>
              <a:spcAft>
                <a:spcPts val="0"/>
              </a:spcAft>
              <a:buSzPts val="3000"/>
              <a:buNone/>
              <a:defRPr sz="4000"/>
            </a:lvl2pPr>
            <a:lvl3pPr lvl="2" algn="ctr" rtl="0">
              <a:spcBef>
                <a:spcPts val="0"/>
              </a:spcBef>
              <a:spcAft>
                <a:spcPts val="0"/>
              </a:spcAft>
              <a:buSzPts val="3000"/>
              <a:buNone/>
              <a:defRPr sz="4000"/>
            </a:lvl3pPr>
            <a:lvl4pPr lvl="3" algn="ctr" rtl="0">
              <a:spcBef>
                <a:spcPts val="0"/>
              </a:spcBef>
              <a:spcAft>
                <a:spcPts val="0"/>
              </a:spcAft>
              <a:buSzPts val="3000"/>
              <a:buNone/>
              <a:defRPr sz="4000"/>
            </a:lvl4pPr>
            <a:lvl5pPr lvl="4" algn="ctr" rtl="0">
              <a:spcBef>
                <a:spcPts val="0"/>
              </a:spcBef>
              <a:spcAft>
                <a:spcPts val="0"/>
              </a:spcAft>
              <a:buSzPts val="3000"/>
              <a:buNone/>
              <a:defRPr sz="4000"/>
            </a:lvl5pPr>
            <a:lvl6pPr lvl="5" algn="ctr" rtl="0">
              <a:spcBef>
                <a:spcPts val="0"/>
              </a:spcBef>
              <a:spcAft>
                <a:spcPts val="0"/>
              </a:spcAft>
              <a:buSzPts val="3000"/>
              <a:buNone/>
              <a:defRPr sz="4000"/>
            </a:lvl6pPr>
            <a:lvl7pPr lvl="6" algn="ctr" rtl="0">
              <a:spcBef>
                <a:spcPts val="0"/>
              </a:spcBef>
              <a:spcAft>
                <a:spcPts val="0"/>
              </a:spcAft>
              <a:buSzPts val="3000"/>
              <a:buNone/>
              <a:defRPr sz="4000"/>
            </a:lvl7pPr>
            <a:lvl8pPr lvl="7" algn="ctr" rtl="0">
              <a:spcBef>
                <a:spcPts val="0"/>
              </a:spcBef>
              <a:spcAft>
                <a:spcPts val="0"/>
              </a:spcAft>
              <a:buSzPts val="3000"/>
              <a:buNone/>
              <a:defRPr sz="4000"/>
            </a:lvl8pPr>
            <a:lvl9pPr lvl="8" algn="ctr" rtl="0">
              <a:spcBef>
                <a:spcPts val="0"/>
              </a:spcBef>
              <a:spcAft>
                <a:spcPts val="0"/>
              </a:spcAft>
              <a:buSzPts val="3000"/>
              <a:buNone/>
              <a:defRPr sz="4000"/>
            </a:lvl9pPr>
          </a:lstStyle>
          <a:p>
            <a:endParaRPr/>
          </a:p>
        </p:txBody>
      </p:sp>
      <p:sp>
        <p:nvSpPr>
          <p:cNvPr id="1538" name="Google Shape;1538;p14"/>
          <p:cNvSpPr txBox="1">
            <a:spLocks noGrp="1"/>
          </p:cNvSpPr>
          <p:nvPr>
            <p:ph type="subTitle" idx="1"/>
          </p:nvPr>
        </p:nvSpPr>
        <p:spPr>
          <a:xfrm>
            <a:off x="1293000" y="1882163"/>
            <a:ext cx="9606000" cy="1971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3000"/>
              <a:buNone/>
              <a:defRPr sz="4000"/>
            </a:lvl1pPr>
            <a:lvl2pPr lvl="1" algn="ctr" rtl="0">
              <a:lnSpc>
                <a:spcPct val="100000"/>
              </a:lnSpc>
              <a:spcBef>
                <a:spcPts val="0"/>
              </a:spcBef>
              <a:spcAft>
                <a:spcPts val="0"/>
              </a:spcAft>
              <a:buSzPts val="3000"/>
              <a:buNone/>
              <a:defRPr sz="4000"/>
            </a:lvl2pPr>
            <a:lvl3pPr lvl="2" algn="ctr" rtl="0">
              <a:lnSpc>
                <a:spcPct val="100000"/>
              </a:lnSpc>
              <a:spcBef>
                <a:spcPts val="0"/>
              </a:spcBef>
              <a:spcAft>
                <a:spcPts val="0"/>
              </a:spcAft>
              <a:buSzPts val="3000"/>
              <a:buNone/>
              <a:defRPr sz="4000"/>
            </a:lvl3pPr>
            <a:lvl4pPr lvl="3" algn="ctr" rtl="0">
              <a:lnSpc>
                <a:spcPct val="100000"/>
              </a:lnSpc>
              <a:spcBef>
                <a:spcPts val="0"/>
              </a:spcBef>
              <a:spcAft>
                <a:spcPts val="0"/>
              </a:spcAft>
              <a:buSzPts val="3000"/>
              <a:buNone/>
              <a:defRPr sz="4000"/>
            </a:lvl4pPr>
            <a:lvl5pPr lvl="4" algn="ctr" rtl="0">
              <a:lnSpc>
                <a:spcPct val="100000"/>
              </a:lnSpc>
              <a:spcBef>
                <a:spcPts val="0"/>
              </a:spcBef>
              <a:spcAft>
                <a:spcPts val="0"/>
              </a:spcAft>
              <a:buSzPts val="3000"/>
              <a:buNone/>
              <a:defRPr sz="4000"/>
            </a:lvl5pPr>
            <a:lvl6pPr lvl="5" algn="ctr" rtl="0">
              <a:lnSpc>
                <a:spcPct val="100000"/>
              </a:lnSpc>
              <a:spcBef>
                <a:spcPts val="0"/>
              </a:spcBef>
              <a:spcAft>
                <a:spcPts val="0"/>
              </a:spcAft>
              <a:buSzPts val="3000"/>
              <a:buNone/>
              <a:defRPr sz="4000"/>
            </a:lvl6pPr>
            <a:lvl7pPr lvl="6" algn="ctr" rtl="0">
              <a:lnSpc>
                <a:spcPct val="100000"/>
              </a:lnSpc>
              <a:spcBef>
                <a:spcPts val="0"/>
              </a:spcBef>
              <a:spcAft>
                <a:spcPts val="0"/>
              </a:spcAft>
              <a:buSzPts val="3000"/>
              <a:buNone/>
              <a:defRPr sz="4000"/>
            </a:lvl7pPr>
            <a:lvl8pPr lvl="7" algn="ctr" rtl="0">
              <a:lnSpc>
                <a:spcPct val="100000"/>
              </a:lnSpc>
              <a:spcBef>
                <a:spcPts val="0"/>
              </a:spcBef>
              <a:spcAft>
                <a:spcPts val="0"/>
              </a:spcAft>
              <a:buSzPts val="3000"/>
              <a:buNone/>
              <a:defRPr sz="4000"/>
            </a:lvl8pPr>
            <a:lvl9pPr lvl="8" algn="ctr" rtl="0">
              <a:lnSpc>
                <a:spcPct val="100000"/>
              </a:lnSpc>
              <a:spcBef>
                <a:spcPts val="0"/>
              </a:spcBef>
              <a:spcAft>
                <a:spcPts val="0"/>
              </a:spcAft>
              <a:buSzPts val="3000"/>
              <a:buNone/>
              <a:defRPr sz="4000"/>
            </a:lvl9pPr>
          </a:lstStyle>
          <a:p>
            <a:endParaRPr/>
          </a:p>
        </p:txBody>
      </p:sp>
      <p:grpSp>
        <p:nvGrpSpPr>
          <p:cNvPr id="1539" name="Google Shape;1539;p14"/>
          <p:cNvGrpSpPr/>
          <p:nvPr/>
        </p:nvGrpSpPr>
        <p:grpSpPr>
          <a:xfrm>
            <a:off x="5636462" y="1"/>
            <a:ext cx="919079" cy="1031844"/>
            <a:chOff x="289713" y="0"/>
            <a:chExt cx="847025" cy="950950"/>
          </a:xfrm>
        </p:grpSpPr>
        <p:sp>
          <p:nvSpPr>
            <p:cNvPr id="1540" name="Google Shape;1540;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1" name="Google Shape;1541;p1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2" name="Google Shape;1542;p1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3" name="Google Shape;1543;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4" name="Google Shape;1544;p1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5" name="Google Shape;1545;p1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6" name="Google Shape;1546;p1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7" name="Google Shape;1547;p1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48" name="Google Shape;1548;p1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49" name="Google Shape;1549;p14"/>
          <p:cNvGrpSpPr/>
          <p:nvPr/>
        </p:nvGrpSpPr>
        <p:grpSpPr>
          <a:xfrm>
            <a:off x="9299705" y="616229"/>
            <a:ext cx="2122495" cy="700969"/>
            <a:chOff x="583503" y="585996"/>
            <a:chExt cx="1591871" cy="525727"/>
          </a:xfrm>
        </p:grpSpPr>
        <p:sp>
          <p:nvSpPr>
            <p:cNvPr id="1550" name="Google Shape;1550;p14"/>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1" name="Google Shape;1551;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2" name="Google Shape;1552;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3" name="Google Shape;1553;p14"/>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4" name="Google Shape;1554;p14"/>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5" name="Google Shape;1555;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6" name="Google Shape;1556;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7" name="Google Shape;1557;p14"/>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8" name="Google Shape;1558;p14"/>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59" name="Google Shape;1559;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0" name="Google Shape;1560;p14"/>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1" name="Google Shape;1561;p14"/>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2" name="Google Shape;1562;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3" name="Google Shape;1563;p14"/>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4" name="Google Shape;1564;p14"/>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5" name="Google Shape;1565;p14"/>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6" name="Google Shape;1566;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7" name="Google Shape;1567;p14"/>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8" name="Google Shape;1568;p14"/>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69" name="Google Shape;1569;p14"/>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0" name="Google Shape;1570;p14"/>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1" name="Google Shape;1571;p14"/>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2" name="Google Shape;1572;p14"/>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3" name="Google Shape;1573;p14"/>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4" name="Google Shape;1574;p14"/>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5" name="Google Shape;1575;p14"/>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576" name="Google Shape;1576;p14"/>
          <p:cNvGrpSpPr/>
          <p:nvPr/>
        </p:nvGrpSpPr>
        <p:grpSpPr>
          <a:xfrm>
            <a:off x="333516" y="524021"/>
            <a:ext cx="959477" cy="1574332"/>
            <a:chOff x="2458449" y="383490"/>
            <a:chExt cx="719608" cy="1180749"/>
          </a:xfrm>
        </p:grpSpPr>
        <p:sp>
          <p:nvSpPr>
            <p:cNvPr id="1577" name="Google Shape;1577;p1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8" name="Google Shape;1578;p1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79" name="Google Shape;1579;p1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0" name="Google Shape;1580;p1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1" name="Google Shape;1581;p1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2" name="Google Shape;1582;p1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3" name="Google Shape;1583;p1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4" name="Google Shape;1584;p1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5" name="Google Shape;1585;p1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6" name="Google Shape;1586;p1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7" name="Google Shape;1587;p1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8" name="Google Shape;1588;p1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89" name="Google Shape;1589;p1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0" name="Google Shape;1590;p1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1" name="Google Shape;1591;p1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2" name="Google Shape;1592;p1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3" name="Google Shape;1593;p1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4" name="Google Shape;1594;p1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5" name="Google Shape;1595;p1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6" name="Google Shape;1596;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7" name="Google Shape;1597;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8" name="Google Shape;1598;p1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99" name="Google Shape;1599;p1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0" name="Google Shape;1600;p1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1" name="Google Shape;1601;p1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2" name="Google Shape;1602;p1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3" name="Google Shape;1603;p1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4" name="Google Shape;1604;p1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5" name="Google Shape;1605;p1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6" name="Google Shape;1606;p1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7" name="Google Shape;1607;p1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8" name="Google Shape;1608;p1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9" name="Google Shape;1609;p1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0" name="Google Shape;1610;p1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1047494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only 1">
  <p:cSld name="Title only 1">
    <p:bg>
      <p:bgPr>
        <a:blipFill>
          <a:blip r:embed="rId2"/>
          <a:stretch>
            <a:fillRect/>
          </a:stretch>
        </a:blipFill>
        <a:effectLst/>
      </p:bgPr>
    </p:bg>
    <p:spTree>
      <p:nvGrpSpPr>
        <p:cNvPr id="1" name="Shape 1611"/>
        <p:cNvGrpSpPr/>
        <p:nvPr/>
      </p:nvGrpSpPr>
      <p:grpSpPr>
        <a:xfrm>
          <a:off x="0" y="0"/>
          <a:ext cx="0" cy="0"/>
          <a:chOff x="0" y="0"/>
          <a:chExt cx="0" cy="0"/>
        </a:xfrm>
      </p:grpSpPr>
      <p:sp>
        <p:nvSpPr>
          <p:cNvPr id="1612" name="Google Shape;1612;p15"/>
          <p:cNvSpPr txBox="1">
            <a:spLocks noGrp="1"/>
          </p:cNvSpPr>
          <p:nvPr>
            <p:ph type="title"/>
          </p:nvPr>
        </p:nvSpPr>
        <p:spPr>
          <a:xfrm>
            <a:off x="960000" y="609600"/>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613" name="Google Shape;1613;p15"/>
          <p:cNvGrpSpPr/>
          <p:nvPr/>
        </p:nvGrpSpPr>
        <p:grpSpPr>
          <a:xfrm>
            <a:off x="10984685" y="3"/>
            <a:ext cx="919079" cy="1954375"/>
            <a:chOff x="289713" y="-850207"/>
            <a:chExt cx="847025" cy="1801157"/>
          </a:xfrm>
        </p:grpSpPr>
        <p:sp>
          <p:nvSpPr>
            <p:cNvPr id="1614" name="Google Shape;1614;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5" name="Google Shape;1615;p1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6" name="Google Shape;1616;p1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7" name="Google Shape;1617;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8" name="Google Shape;1618;p1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9" name="Google Shape;1619;p1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0" name="Google Shape;1620;p1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1" name="Google Shape;1621;p1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2" name="Google Shape;1622;p1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23" name="Google Shape;1623;p15"/>
          <p:cNvGrpSpPr/>
          <p:nvPr/>
        </p:nvGrpSpPr>
        <p:grpSpPr>
          <a:xfrm>
            <a:off x="-352296" y="626696"/>
            <a:ext cx="2122495" cy="700969"/>
            <a:chOff x="583503" y="585996"/>
            <a:chExt cx="1591871" cy="525727"/>
          </a:xfrm>
        </p:grpSpPr>
        <p:sp>
          <p:nvSpPr>
            <p:cNvPr id="1624" name="Google Shape;1624;p1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5" name="Google Shape;1625;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6" name="Google Shape;1626;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7" name="Google Shape;1627;p1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8" name="Google Shape;1628;p1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9" name="Google Shape;1629;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0" name="Google Shape;1630;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1" name="Google Shape;1631;p1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2" name="Google Shape;1632;p1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3" name="Google Shape;1633;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4" name="Google Shape;1634;p1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5" name="Google Shape;1635;p1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6" name="Google Shape;1636;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7" name="Google Shape;1637;p1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8" name="Google Shape;1638;p1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9" name="Google Shape;1639;p1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0" name="Google Shape;1640;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1" name="Google Shape;1641;p1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2" name="Google Shape;1642;p1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3" name="Google Shape;1643;p1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4" name="Google Shape;1644;p1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5" name="Google Shape;1645;p1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6" name="Google Shape;1646;p1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7" name="Google Shape;1647;p1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8" name="Google Shape;1648;p1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9" name="Google Shape;1649;p1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50" name="Google Shape;1650;p15"/>
          <p:cNvGrpSpPr/>
          <p:nvPr/>
        </p:nvGrpSpPr>
        <p:grpSpPr>
          <a:xfrm>
            <a:off x="-239968" y="1679721"/>
            <a:ext cx="959477" cy="1574332"/>
            <a:chOff x="2458449" y="383490"/>
            <a:chExt cx="719608" cy="1180749"/>
          </a:xfrm>
        </p:grpSpPr>
        <p:sp>
          <p:nvSpPr>
            <p:cNvPr id="1651" name="Google Shape;1651;p1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2" name="Google Shape;1652;p1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3" name="Google Shape;1653;p1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4" name="Google Shape;1654;p1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5" name="Google Shape;1655;p1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6" name="Google Shape;1656;p1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7" name="Google Shape;1657;p1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8" name="Google Shape;1658;p1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9" name="Google Shape;1659;p1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0" name="Google Shape;1660;p1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1" name="Google Shape;1661;p1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2" name="Google Shape;1662;p1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3" name="Google Shape;1663;p1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4" name="Google Shape;1664;p1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5" name="Google Shape;1665;p1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6" name="Google Shape;1666;p1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7" name="Google Shape;1667;p1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8" name="Google Shape;1668;p1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9" name="Google Shape;1669;p1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0" name="Google Shape;1670;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1" name="Google Shape;1671;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2" name="Google Shape;1672;p1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3" name="Google Shape;1673;p1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4" name="Google Shape;1674;p1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5" name="Google Shape;1675;p1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6" name="Google Shape;1676;p1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7" name="Google Shape;1677;p1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8" name="Google Shape;1678;p1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9" name="Google Shape;1679;p1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0" name="Google Shape;1680;p1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1" name="Google Shape;1681;p1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2" name="Google Shape;1682;p1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3" name="Google Shape;1683;p1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84" name="Google Shape;1684;p1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6416632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ext">
  <p:cSld name="Title and text">
    <p:bg>
      <p:bgPr>
        <a:blipFill>
          <a:blip r:embed="rId2"/>
          <a:stretch>
            <a:fillRect/>
          </a:stretch>
        </a:blipFill>
        <a:effectLst/>
      </p:bgPr>
    </p:bg>
    <p:spTree>
      <p:nvGrpSpPr>
        <p:cNvPr id="1" name="Shape 1685"/>
        <p:cNvGrpSpPr/>
        <p:nvPr/>
      </p:nvGrpSpPr>
      <p:grpSpPr>
        <a:xfrm>
          <a:off x="0" y="0"/>
          <a:ext cx="0" cy="0"/>
          <a:chOff x="0" y="0"/>
          <a:chExt cx="0" cy="0"/>
        </a:xfrm>
      </p:grpSpPr>
      <p:sp>
        <p:nvSpPr>
          <p:cNvPr id="1686" name="Google Shape;1686;p16"/>
          <p:cNvSpPr txBox="1">
            <a:spLocks noGrp="1"/>
          </p:cNvSpPr>
          <p:nvPr>
            <p:ph type="title"/>
          </p:nvPr>
        </p:nvSpPr>
        <p:spPr>
          <a:xfrm>
            <a:off x="958600" y="1746400"/>
            <a:ext cx="4680400" cy="18288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r"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687" name="Google Shape;1687;p16"/>
          <p:cNvSpPr txBox="1">
            <a:spLocks noGrp="1"/>
          </p:cNvSpPr>
          <p:nvPr>
            <p:ph type="subTitle" idx="1"/>
          </p:nvPr>
        </p:nvSpPr>
        <p:spPr>
          <a:xfrm>
            <a:off x="1069600" y="3532000"/>
            <a:ext cx="4458400" cy="1579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688" name="Google Shape;1688;p16"/>
          <p:cNvGrpSpPr/>
          <p:nvPr/>
        </p:nvGrpSpPr>
        <p:grpSpPr>
          <a:xfrm>
            <a:off x="415451" y="3"/>
            <a:ext cx="919079" cy="1954375"/>
            <a:chOff x="289713" y="-850207"/>
            <a:chExt cx="847025" cy="1801157"/>
          </a:xfrm>
        </p:grpSpPr>
        <p:sp>
          <p:nvSpPr>
            <p:cNvPr id="1689" name="Google Shape;1689;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0" name="Google Shape;1690;p1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1" name="Google Shape;1691;p1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2" name="Google Shape;1692;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3" name="Google Shape;1693;p1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4" name="Google Shape;1694;p1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5" name="Google Shape;1695;p1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6" name="Google Shape;1696;p1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97" name="Google Shape;1697;p1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98" name="Google Shape;1698;p16"/>
          <p:cNvGrpSpPr/>
          <p:nvPr/>
        </p:nvGrpSpPr>
        <p:grpSpPr>
          <a:xfrm>
            <a:off x="2237554" y="882929"/>
            <a:ext cx="2122495" cy="700969"/>
            <a:chOff x="583503" y="585996"/>
            <a:chExt cx="1591871" cy="525727"/>
          </a:xfrm>
        </p:grpSpPr>
        <p:sp>
          <p:nvSpPr>
            <p:cNvPr id="1699" name="Google Shape;1699;p1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0" name="Google Shape;1700;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1" name="Google Shape;1701;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2" name="Google Shape;1702;p1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3" name="Google Shape;1703;p1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4" name="Google Shape;1704;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5" name="Google Shape;1705;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6" name="Google Shape;1706;p1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7" name="Google Shape;1707;p1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8" name="Google Shape;1708;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9" name="Google Shape;1709;p1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0" name="Google Shape;1710;p1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1" name="Google Shape;1711;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2" name="Google Shape;1712;p1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3" name="Google Shape;1713;p1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4" name="Google Shape;1714;p1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5" name="Google Shape;1715;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6" name="Google Shape;1716;p1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7" name="Google Shape;1717;p1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8" name="Google Shape;1718;p1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9" name="Google Shape;1719;p1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0" name="Google Shape;1720;p1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1" name="Google Shape;1721;p1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2" name="Google Shape;1722;p1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3" name="Google Shape;1723;p1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4" name="Google Shape;1724;p1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25" name="Google Shape;1725;p16"/>
          <p:cNvGrpSpPr/>
          <p:nvPr/>
        </p:nvGrpSpPr>
        <p:grpSpPr>
          <a:xfrm>
            <a:off x="489997" y="4362225"/>
            <a:ext cx="519633" cy="611632"/>
            <a:chOff x="5591925" y="2896100"/>
            <a:chExt cx="511450" cy="602000"/>
          </a:xfrm>
        </p:grpSpPr>
        <p:sp>
          <p:nvSpPr>
            <p:cNvPr id="1726" name="Google Shape;1726;p1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7" name="Google Shape;1727;p1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8" name="Google Shape;1728;p1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9" name="Google Shape;1729;p1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0" name="Google Shape;1730;p1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1" name="Google Shape;1731;p1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2" name="Google Shape;1732;p1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3" name="Google Shape;1733;p1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4" name="Google Shape;1734;p1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5" name="Google Shape;1735;p1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6" name="Google Shape;1736;p1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7" name="Google Shape;1737;p1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8" name="Google Shape;1738;p1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9" name="Google Shape;1739;p1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40" name="Google Shape;1740;p16"/>
          <p:cNvGrpSpPr/>
          <p:nvPr/>
        </p:nvGrpSpPr>
        <p:grpSpPr>
          <a:xfrm flipH="1">
            <a:off x="-250633" y="4961167"/>
            <a:ext cx="2188033" cy="1746533"/>
            <a:chOff x="8060675" y="3682775"/>
            <a:chExt cx="1641025" cy="1309900"/>
          </a:xfrm>
        </p:grpSpPr>
        <p:sp>
          <p:nvSpPr>
            <p:cNvPr id="1741" name="Google Shape;1741;p1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742" name="Google Shape;1742;p16"/>
            <p:cNvGrpSpPr/>
            <p:nvPr/>
          </p:nvGrpSpPr>
          <p:grpSpPr>
            <a:xfrm flipH="1">
              <a:off x="8215400" y="3682775"/>
              <a:ext cx="1486300" cy="1222600"/>
              <a:chOff x="756775" y="2990550"/>
              <a:chExt cx="1486300" cy="1222600"/>
            </a:xfrm>
          </p:grpSpPr>
          <p:sp>
            <p:nvSpPr>
              <p:cNvPr id="1743" name="Google Shape;1743;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4" name="Google Shape;1744;p1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5" name="Google Shape;1745;p1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6" name="Google Shape;1746;p1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7" name="Google Shape;1747;p1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8" name="Google Shape;1748;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9" name="Google Shape;1749;p1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0" name="Google Shape;1750;p1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1" name="Google Shape;1751;p1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2" name="Google Shape;1752;p1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3" name="Google Shape;1753;p1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4" name="Google Shape;1754;p1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5" name="Google Shape;1755;p1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6" name="Google Shape;1756;p1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7" name="Google Shape;1757;p1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8" name="Google Shape;1758;p1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9" name="Google Shape;1759;p1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0" name="Google Shape;1760;p1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1" name="Google Shape;1761;p1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2" name="Google Shape;1762;p1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3" name="Google Shape;1763;p1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4" name="Google Shape;1764;p1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5" name="Google Shape;1765;p1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6" name="Google Shape;1766;p1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7" name="Google Shape;1767;p1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8" name="Google Shape;1768;p1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9" name="Google Shape;1769;p1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0" name="Google Shape;1770;p1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1" name="Google Shape;1771;p1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2" name="Google Shape;1772;p1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3" name="Google Shape;1773;p1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4" name="Google Shape;1774;p1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203629198"/>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text 1">
  <p:cSld name="Title and text 1">
    <p:bg>
      <p:bgPr>
        <a:blipFill>
          <a:blip r:embed="rId2"/>
          <a:stretch>
            <a:fillRect/>
          </a:stretch>
        </a:blipFill>
        <a:effectLst/>
      </p:bgPr>
    </p:bg>
    <p:spTree>
      <p:nvGrpSpPr>
        <p:cNvPr id="1" name="Shape 1775"/>
        <p:cNvGrpSpPr/>
        <p:nvPr/>
      </p:nvGrpSpPr>
      <p:grpSpPr>
        <a:xfrm>
          <a:off x="0" y="0"/>
          <a:ext cx="0" cy="0"/>
          <a:chOff x="0" y="0"/>
          <a:chExt cx="0" cy="0"/>
        </a:xfrm>
      </p:grpSpPr>
      <p:sp>
        <p:nvSpPr>
          <p:cNvPr id="1776" name="Google Shape;1776;p17"/>
          <p:cNvSpPr txBox="1">
            <a:spLocks noGrp="1"/>
          </p:cNvSpPr>
          <p:nvPr>
            <p:ph type="title"/>
          </p:nvPr>
        </p:nvSpPr>
        <p:spPr>
          <a:xfrm>
            <a:off x="1773967" y="2385404"/>
            <a:ext cx="3864400" cy="731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777" name="Google Shape;1777;p17"/>
          <p:cNvSpPr txBox="1">
            <a:spLocks noGrp="1"/>
          </p:cNvSpPr>
          <p:nvPr>
            <p:ph type="subTitle" idx="1"/>
          </p:nvPr>
        </p:nvSpPr>
        <p:spPr>
          <a:xfrm>
            <a:off x="950967" y="3404159"/>
            <a:ext cx="5510400" cy="1222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778" name="Google Shape;1778;p17"/>
          <p:cNvGrpSpPr/>
          <p:nvPr/>
        </p:nvGrpSpPr>
        <p:grpSpPr>
          <a:xfrm>
            <a:off x="2040126" y="1"/>
            <a:ext cx="919079" cy="1031844"/>
            <a:chOff x="289713" y="0"/>
            <a:chExt cx="847025" cy="950950"/>
          </a:xfrm>
        </p:grpSpPr>
        <p:sp>
          <p:nvSpPr>
            <p:cNvPr id="1779" name="Google Shape;177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0" name="Google Shape;178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1" name="Google Shape;178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2" name="Google Shape;178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3" name="Google Shape;178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4" name="Google Shape;178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5" name="Google Shape;178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6" name="Google Shape;178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87" name="Google Shape;178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8" name="Google Shape;1788;p17"/>
          <p:cNvGrpSpPr/>
          <p:nvPr/>
        </p:nvGrpSpPr>
        <p:grpSpPr>
          <a:xfrm>
            <a:off x="3246626" y="1"/>
            <a:ext cx="919079" cy="1031844"/>
            <a:chOff x="289713" y="0"/>
            <a:chExt cx="847025" cy="950950"/>
          </a:xfrm>
        </p:grpSpPr>
        <p:sp>
          <p:nvSpPr>
            <p:cNvPr id="1789" name="Google Shape;178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0" name="Google Shape;179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1" name="Google Shape;179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2" name="Google Shape;179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3" name="Google Shape;179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4" name="Google Shape;179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5" name="Google Shape;179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6" name="Google Shape;179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97" name="Google Shape;179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98" name="Google Shape;1798;p17"/>
          <p:cNvGrpSpPr/>
          <p:nvPr/>
        </p:nvGrpSpPr>
        <p:grpSpPr>
          <a:xfrm>
            <a:off x="4453126" y="1"/>
            <a:ext cx="919079" cy="1031844"/>
            <a:chOff x="289713" y="0"/>
            <a:chExt cx="847025" cy="950950"/>
          </a:xfrm>
        </p:grpSpPr>
        <p:sp>
          <p:nvSpPr>
            <p:cNvPr id="1799" name="Google Shape;1799;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0" name="Google Shape;1800;p1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1" name="Google Shape;1801;p1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2" name="Google Shape;1802;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3" name="Google Shape;1803;p1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4" name="Google Shape;1804;p1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5" name="Google Shape;1805;p1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6" name="Google Shape;1806;p1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7" name="Google Shape;1807;p1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08" name="Google Shape;1808;p17"/>
          <p:cNvGrpSpPr/>
          <p:nvPr/>
        </p:nvGrpSpPr>
        <p:grpSpPr>
          <a:xfrm>
            <a:off x="7930954" y="603529"/>
            <a:ext cx="2122495" cy="700969"/>
            <a:chOff x="583503" y="585996"/>
            <a:chExt cx="1591871" cy="525727"/>
          </a:xfrm>
        </p:grpSpPr>
        <p:sp>
          <p:nvSpPr>
            <p:cNvPr id="1809" name="Google Shape;1809;p1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0" name="Google Shape;1810;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1" name="Google Shape;1811;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2" name="Google Shape;1812;p1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3" name="Google Shape;1813;p1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4" name="Google Shape;1814;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5" name="Google Shape;1815;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6" name="Google Shape;1816;p1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7" name="Google Shape;1817;p1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8" name="Google Shape;1818;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9" name="Google Shape;1819;p1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0" name="Google Shape;1820;p1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1" name="Google Shape;1821;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2" name="Google Shape;1822;p1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3" name="Google Shape;1823;p1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4" name="Google Shape;1824;p1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5" name="Google Shape;1825;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6" name="Google Shape;1826;p1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7" name="Google Shape;1827;p1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8" name="Google Shape;1828;p1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9" name="Google Shape;1829;p1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0" name="Google Shape;1830;p1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1" name="Google Shape;1831;p1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2" name="Google Shape;1832;p1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3" name="Google Shape;1833;p1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4" name="Google Shape;1834;p1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61" name="Picture 60"/>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35639950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bg>
      <p:bgPr>
        <a:blipFill>
          <a:blip r:embed="rId2"/>
          <a:stretch>
            <a:fillRect/>
          </a:stretch>
        </a:blipFill>
        <a:effectLst/>
      </p:bgPr>
    </p:bg>
    <p:spTree>
      <p:nvGrpSpPr>
        <p:cNvPr id="1" name="Shape 1835"/>
        <p:cNvGrpSpPr/>
        <p:nvPr/>
      </p:nvGrpSpPr>
      <p:grpSpPr>
        <a:xfrm>
          <a:off x="0" y="0"/>
          <a:ext cx="0" cy="0"/>
          <a:chOff x="0" y="0"/>
          <a:chExt cx="0" cy="0"/>
        </a:xfrm>
      </p:grpSpPr>
      <p:sp>
        <p:nvSpPr>
          <p:cNvPr id="1836" name="Google Shape;1836;p18"/>
          <p:cNvSpPr txBox="1">
            <a:spLocks noGrp="1"/>
          </p:cNvSpPr>
          <p:nvPr>
            <p:ph type="title"/>
          </p:nvPr>
        </p:nvSpPr>
        <p:spPr>
          <a:xfrm>
            <a:off x="1798959"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7" name="Google Shape;1837;p18"/>
          <p:cNvSpPr txBox="1">
            <a:spLocks noGrp="1"/>
          </p:cNvSpPr>
          <p:nvPr>
            <p:ph type="title" idx="2"/>
          </p:nvPr>
        </p:nvSpPr>
        <p:spPr>
          <a:xfrm>
            <a:off x="6736241" y="3582840"/>
            <a:ext cx="36568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1838" name="Google Shape;1838;p18"/>
          <p:cNvSpPr txBox="1">
            <a:spLocks noGrp="1"/>
          </p:cNvSpPr>
          <p:nvPr>
            <p:ph type="subTitle" idx="1"/>
          </p:nvPr>
        </p:nvSpPr>
        <p:spPr>
          <a:xfrm>
            <a:off x="6528241"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39" name="Google Shape;1839;p18"/>
          <p:cNvSpPr txBox="1">
            <a:spLocks noGrp="1"/>
          </p:cNvSpPr>
          <p:nvPr>
            <p:ph type="subTitle" idx="3"/>
          </p:nvPr>
        </p:nvSpPr>
        <p:spPr>
          <a:xfrm>
            <a:off x="1590959" y="4067911"/>
            <a:ext cx="4072800" cy="1503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1840" name="Google Shape;1840;p18"/>
          <p:cNvSpPr txBox="1">
            <a:spLocks noGrp="1"/>
          </p:cNvSpPr>
          <p:nvPr>
            <p:ph type="title" idx="4"/>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a:lvl1pPr>
            <a:lvl2pPr lvl="1" algn="ctr" rtl="0">
              <a:spcBef>
                <a:spcPts val="0"/>
              </a:spcBef>
              <a:spcAft>
                <a:spcPts val="0"/>
              </a:spcAft>
              <a:buSzPts val="2800"/>
              <a:buNone/>
              <a:defRPr sz="3733"/>
            </a:lvl2pPr>
            <a:lvl3pPr lvl="2" algn="ctr" rtl="0">
              <a:spcBef>
                <a:spcPts val="0"/>
              </a:spcBef>
              <a:spcAft>
                <a:spcPts val="0"/>
              </a:spcAft>
              <a:buSzPts val="2800"/>
              <a:buNone/>
              <a:defRPr sz="3733"/>
            </a:lvl3pPr>
            <a:lvl4pPr lvl="3" algn="ctr" rtl="0">
              <a:spcBef>
                <a:spcPts val="0"/>
              </a:spcBef>
              <a:spcAft>
                <a:spcPts val="0"/>
              </a:spcAft>
              <a:buSzPts val="2800"/>
              <a:buNone/>
              <a:defRPr sz="3733"/>
            </a:lvl4pPr>
            <a:lvl5pPr lvl="4" algn="ctr" rtl="0">
              <a:spcBef>
                <a:spcPts val="0"/>
              </a:spcBef>
              <a:spcAft>
                <a:spcPts val="0"/>
              </a:spcAft>
              <a:buSzPts val="2800"/>
              <a:buNone/>
              <a:defRPr sz="3733"/>
            </a:lvl5pPr>
            <a:lvl6pPr lvl="5" algn="ctr" rtl="0">
              <a:spcBef>
                <a:spcPts val="0"/>
              </a:spcBef>
              <a:spcAft>
                <a:spcPts val="0"/>
              </a:spcAft>
              <a:buSzPts val="2800"/>
              <a:buNone/>
              <a:defRPr sz="3733"/>
            </a:lvl6pPr>
            <a:lvl7pPr lvl="6" algn="ctr" rtl="0">
              <a:spcBef>
                <a:spcPts val="0"/>
              </a:spcBef>
              <a:spcAft>
                <a:spcPts val="0"/>
              </a:spcAft>
              <a:buSzPts val="2800"/>
              <a:buNone/>
              <a:defRPr sz="3733"/>
            </a:lvl7pPr>
            <a:lvl8pPr lvl="7" algn="ctr" rtl="0">
              <a:spcBef>
                <a:spcPts val="0"/>
              </a:spcBef>
              <a:spcAft>
                <a:spcPts val="0"/>
              </a:spcAft>
              <a:buSzPts val="2800"/>
              <a:buNone/>
              <a:defRPr sz="3733"/>
            </a:lvl8pPr>
            <a:lvl9pPr lvl="8" algn="ctr" rtl="0">
              <a:spcBef>
                <a:spcPts val="0"/>
              </a:spcBef>
              <a:spcAft>
                <a:spcPts val="0"/>
              </a:spcAft>
              <a:buSzPts val="2800"/>
              <a:buNone/>
              <a:defRPr sz="3733"/>
            </a:lvl9pPr>
          </a:lstStyle>
          <a:p>
            <a:endParaRPr/>
          </a:p>
        </p:txBody>
      </p:sp>
    </p:spTree>
    <p:extLst>
      <p:ext uri="{BB962C8B-B14F-4D97-AF65-F5344CB8AC3E}">
        <p14:creationId xmlns:p14="http://schemas.microsoft.com/office/powerpoint/2010/main" val="344150451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two columns 2">
  <p:cSld name="Title and two columns 2">
    <p:bg>
      <p:bgPr>
        <a:blipFill>
          <a:blip r:embed="rId2"/>
          <a:stretch>
            <a:fillRect/>
          </a:stretch>
        </a:blipFill>
        <a:effectLst/>
      </p:bgPr>
    </p:bg>
    <p:spTree>
      <p:nvGrpSpPr>
        <p:cNvPr id="1" name="Shape 1841"/>
        <p:cNvGrpSpPr/>
        <p:nvPr/>
      </p:nvGrpSpPr>
      <p:grpSpPr>
        <a:xfrm>
          <a:off x="0" y="0"/>
          <a:ext cx="0" cy="0"/>
          <a:chOff x="0" y="0"/>
          <a:chExt cx="0" cy="0"/>
        </a:xfrm>
      </p:grpSpPr>
      <p:sp>
        <p:nvSpPr>
          <p:cNvPr id="1842" name="Google Shape;1842;p19"/>
          <p:cNvSpPr txBox="1">
            <a:spLocks noGrp="1"/>
          </p:cNvSpPr>
          <p:nvPr>
            <p:ph type="body" idx="1"/>
          </p:nvPr>
        </p:nvSpPr>
        <p:spPr>
          <a:xfrm>
            <a:off x="1160067" y="2498300"/>
            <a:ext cx="50472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3" name="Google Shape;1843;p19"/>
          <p:cNvSpPr txBox="1">
            <a:spLocks noGrp="1"/>
          </p:cNvSpPr>
          <p:nvPr>
            <p:ph type="body" idx="2"/>
          </p:nvPr>
        </p:nvSpPr>
        <p:spPr>
          <a:xfrm>
            <a:off x="6333933" y="2498300"/>
            <a:ext cx="4698000" cy="3634400"/>
          </a:xfrm>
          <a:prstGeom prst="rect">
            <a:avLst/>
          </a:prstGeom>
        </p:spPr>
        <p:txBody>
          <a:bodyPr spcFirstLastPara="1" wrap="square" lIns="91425" tIns="91425" rIns="91425" bIns="91425" anchor="t" anchorCtr="0">
            <a:noAutofit/>
          </a:bodyPr>
          <a:lstStyle>
            <a:lvl1pPr marL="609585" lvl="0" indent="-440256" rtl="0">
              <a:lnSpc>
                <a:spcPct val="100000"/>
              </a:lnSpc>
              <a:spcBef>
                <a:spcPts val="40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sz="2133"/>
            </a:lvl2pPr>
            <a:lvl3pPr marL="1828754" lvl="2" indent="-440256" rtl="0">
              <a:lnSpc>
                <a:spcPct val="100000"/>
              </a:lnSpc>
              <a:spcBef>
                <a:spcPts val="0"/>
              </a:spcBef>
              <a:spcAft>
                <a:spcPts val="0"/>
              </a:spcAft>
              <a:buSzPts val="1600"/>
              <a:buFont typeface="Nunito Light"/>
              <a:buChar char="■"/>
              <a:defRPr sz="2133"/>
            </a:lvl3pPr>
            <a:lvl4pPr marL="2438339" lvl="3" indent="-440256" rtl="0">
              <a:lnSpc>
                <a:spcPct val="100000"/>
              </a:lnSpc>
              <a:spcBef>
                <a:spcPts val="0"/>
              </a:spcBef>
              <a:spcAft>
                <a:spcPts val="0"/>
              </a:spcAft>
              <a:buSzPts val="1600"/>
              <a:buFont typeface="Nunito Light"/>
              <a:buChar char="●"/>
              <a:defRPr sz="2133"/>
            </a:lvl4pPr>
            <a:lvl5pPr marL="3047924" lvl="4" indent="-440256" rtl="0">
              <a:lnSpc>
                <a:spcPct val="100000"/>
              </a:lnSpc>
              <a:spcBef>
                <a:spcPts val="0"/>
              </a:spcBef>
              <a:spcAft>
                <a:spcPts val="0"/>
              </a:spcAft>
              <a:buSzPts val="1600"/>
              <a:buFont typeface="Nunito Light"/>
              <a:buChar char="○"/>
              <a:defRPr sz="2133"/>
            </a:lvl5pPr>
            <a:lvl6pPr marL="3657509" lvl="5" indent="-440256" rtl="0">
              <a:lnSpc>
                <a:spcPct val="100000"/>
              </a:lnSpc>
              <a:spcBef>
                <a:spcPts val="0"/>
              </a:spcBef>
              <a:spcAft>
                <a:spcPts val="0"/>
              </a:spcAft>
              <a:buSzPts val="1600"/>
              <a:buFont typeface="Nunito Light"/>
              <a:buChar char="■"/>
              <a:defRPr sz="2133"/>
            </a:lvl6pPr>
            <a:lvl7pPr marL="4267093" lvl="6" indent="-440256" rtl="0">
              <a:lnSpc>
                <a:spcPct val="100000"/>
              </a:lnSpc>
              <a:spcBef>
                <a:spcPts val="0"/>
              </a:spcBef>
              <a:spcAft>
                <a:spcPts val="0"/>
              </a:spcAft>
              <a:buSzPts val="1600"/>
              <a:buFont typeface="Nunito Light"/>
              <a:buChar char="●"/>
              <a:defRPr sz="2133"/>
            </a:lvl7pPr>
            <a:lvl8pPr marL="4876678" lvl="7" indent="-440256" rtl="0">
              <a:lnSpc>
                <a:spcPct val="100000"/>
              </a:lnSpc>
              <a:spcBef>
                <a:spcPts val="0"/>
              </a:spcBef>
              <a:spcAft>
                <a:spcPts val="0"/>
              </a:spcAft>
              <a:buSzPts val="1600"/>
              <a:buFont typeface="Nunito Light"/>
              <a:buChar char="○"/>
              <a:defRPr sz="2133"/>
            </a:lvl8pPr>
            <a:lvl9pPr marL="5486263" lvl="8" indent="-440256" rtl="0">
              <a:lnSpc>
                <a:spcPct val="100000"/>
              </a:lnSpc>
              <a:spcBef>
                <a:spcPts val="0"/>
              </a:spcBef>
              <a:spcAft>
                <a:spcPts val="0"/>
              </a:spcAft>
              <a:buSzPts val="1600"/>
              <a:buFont typeface="Nunito Light"/>
              <a:buChar char="■"/>
              <a:defRPr sz="2133"/>
            </a:lvl9pPr>
          </a:lstStyle>
          <a:p>
            <a:endParaRPr/>
          </a:p>
        </p:txBody>
      </p:sp>
      <p:sp>
        <p:nvSpPr>
          <p:cNvPr id="1844" name="Google Shape;1844;p19"/>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45" name="Google Shape;1845;p19"/>
          <p:cNvSpPr txBox="1">
            <a:spLocks noGrp="1"/>
          </p:cNvSpPr>
          <p:nvPr>
            <p:ph type="subTitle" idx="3"/>
          </p:nvPr>
        </p:nvSpPr>
        <p:spPr>
          <a:xfrm>
            <a:off x="1975200" y="1658112"/>
            <a:ext cx="8241600" cy="731600"/>
          </a:xfrm>
          <a:prstGeom prst="rect">
            <a:avLst/>
          </a:prstGeom>
        </p:spPr>
        <p:txBody>
          <a:bodyPr spcFirstLastPara="1" wrap="square" lIns="91425" tIns="91425" rIns="91425" bIns="91425" anchor="ctr" anchorCtr="0">
            <a:noAutofit/>
          </a:bodyPr>
          <a:lstStyle>
            <a:lvl1pPr lvl="0" algn="ctr">
              <a:spcBef>
                <a:spcPts val="400"/>
              </a:spcBef>
              <a:spcAft>
                <a:spcPts val="0"/>
              </a:spcAft>
              <a:buSzPts val="1600"/>
              <a:buNone/>
              <a:defRPr sz="2133"/>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grpSp>
        <p:nvGrpSpPr>
          <p:cNvPr id="1846" name="Google Shape;1846;p19"/>
          <p:cNvGrpSpPr/>
          <p:nvPr/>
        </p:nvGrpSpPr>
        <p:grpSpPr>
          <a:xfrm>
            <a:off x="10341105" y="563913"/>
            <a:ext cx="2122495" cy="700969"/>
            <a:chOff x="583503" y="585996"/>
            <a:chExt cx="1591871" cy="525727"/>
          </a:xfrm>
        </p:grpSpPr>
        <p:sp>
          <p:nvSpPr>
            <p:cNvPr id="1847" name="Google Shape;1847;p1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8" name="Google Shape;1848;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9" name="Google Shape;1849;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0" name="Google Shape;1850;p1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1" name="Google Shape;1851;p1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2" name="Google Shape;1852;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3" name="Google Shape;1853;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4" name="Google Shape;1854;p1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5" name="Google Shape;1855;p1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6" name="Google Shape;1856;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7" name="Google Shape;1857;p1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8" name="Google Shape;1858;p1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9" name="Google Shape;1859;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0" name="Google Shape;1860;p1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1" name="Google Shape;1861;p1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2" name="Google Shape;1862;p1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3" name="Google Shape;1863;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4" name="Google Shape;1864;p1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5" name="Google Shape;1865;p1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6" name="Google Shape;1866;p1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7" name="Google Shape;1867;p1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8" name="Google Shape;1868;p1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9" name="Google Shape;1869;p1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0" name="Google Shape;1870;p1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1" name="Google Shape;1871;p1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2" name="Google Shape;1872;p1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73" name="Google Shape;1873;p19"/>
          <p:cNvGrpSpPr/>
          <p:nvPr/>
        </p:nvGrpSpPr>
        <p:grpSpPr>
          <a:xfrm>
            <a:off x="10777701" y="3908285"/>
            <a:ext cx="1312699" cy="2808163"/>
            <a:chOff x="-2306975" y="-1486200"/>
            <a:chExt cx="1429125" cy="3057225"/>
          </a:xfrm>
        </p:grpSpPr>
        <p:sp>
          <p:nvSpPr>
            <p:cNvPr id="1874" name="Google Shape;1874;p1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875" name="Google Shape;1875;p19"/>
            <p:cNvGrpSpPr/>
            <p:nvPr/>
          </p:nvGrpSpPr>
          <p:grpSpPr>
            <a:xfrm>
              <a:off x="-2306975" y="-1486200"/>
              <a:ext cx="1429125" cy="3004725"/>
              <a:chOff x="-2306975" y="-1486200"/>
              <a:chExt cx="1429125" cy="3004725"/>
            </a:xfrm>
          </p:grpSpPr>
          <p:sp>
            <p:nvSpPr>
              <p:cNvPr id="1876" name="Google Shape;1876;p1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7" name="Google Shape;1877;p1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8" name="Google Shape;1878;p1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9" name="Google Shape;1879;p1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0" name="Google Shape;1880;p1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1" name="Google Shape;1881;p1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2" name="Google Shape;1882;p1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3" name="Google Shape;1883;p1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4" name="Google Shape;1884;p1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5" name="Google Shape;1885;p1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6" name="Google Shape;1886;p1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7" name="Google Shape;1887;p1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8" name="Google Shape;1888;p1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89" name="Google Shape;1889;p1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0" name="Google Shape;1890;p1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1" name="Google Shape;1891;p1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2" name="Google Shape;1892;p1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3" name="Google Shape;1893;p1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4" name="Google Shape;1894;p1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5" name="Google Shape;1895;p1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6" name="Google Shape;1896;p1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7" name="Google Shape;1897;p1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8" name="Google Shape;1898;p1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99" name="Google Shape;1899;p1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0" name="Google Shape;1900;p1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1" name="Google Shape;1901;p1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2" name="Google Shape;1902;p1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3" name="Google Shape;1903;p1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4" name="Google Shape;1904;p1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5" name="Google Shape;1905;p1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6" name="Google Shape;1906;p1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7" name="Google Shape;1907;p1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8" name="Google Shape;1908;p1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9" name="Google Shape;1909;p1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0" name="Google Shape;1910;p1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1" name="Google Shape;1911;p1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2" name="Google Shape;1912;p1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3" name="Google Shape;1913;p1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4" name="Google Shape;1914;p1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5" name="Google Shape;1915;p1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6" name="Google Shape;1916;p1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7" name="Google Shape;1917;p1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8" name="Google Shape;1918;p1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9" name="Google Shape;1919;p1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0" name="Google Shape;1920;p1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1" name="Google Shape;1921;p1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2" name="Google Shape;1922;p1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3" name="Google Shape;1923;p1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4" name="Google Shape;1924;p1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5" name="Google Shape;1925;p1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73660507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three columns">
  <p:cSld name="Title and three columns">
    <p:bg>
      <p:bgPr>
        <a:blipFill>
          <a:blip r:embed="rId2"/>
          <a:stretch>
            <a:fillRect/>
          </a:stretch>
        </a:blipFill>
        <a:effectLst/>
      </p:bgPr>
    </p:bg>
    <p:spTree>
      <p:nvGrpSpPr>
        <p:cNvPr id="1" name="Shape 1926"/>
        <p:cNvGrpSpPr/>
        <p:nvPr/>
      </p:nvGrpSpPr>
      <p:grpSpPr>
        <a:xfrm>
          <a:off x="0" y="0"/>
          <a:ext cx="0" cy="0"/>
          <a:chOff x="0" y="0"/>
          <a:chExt cx="0" cy="0"/>
        </a:xfrm>
      </p:grpSpPr>
      <p:sp>
        <p:nvSpPr>
          <p:cNvPr id="1927" name="Google Shape;1927;p20"/>
          <p:cNvSpPr txBox="1">
            <a:spLocks noGrp="1"/>
          </p:cNvSpPr>
          <p:nvPr>
            <p:ph type="title"/>
          </p:nvPr>
        </p:nvSpPr>
        <p:spPr>
          <a:xfrm>
            <a:off x="1761500" y="4047744"/>
            <a:ext cx="18424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28" name="Google Shape;1928;p20"/>
          <p:cNvSpPr txBox="1">
            <a:spLocks noGrp="1"/>
          </p:cNvSpPr>
          <p:nvPr>
            <p:ph type="subTitle" idx="1"/>
          </p:nvPr>
        </p:nvSpPr>
        <p:spPr>
          <a:xfrm>
            <a:off x="14147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29" name="Google Shape;1929;p20"/>
          <p:cNvSpPr txBox="1">
            <a:spLocks noGrp="1"/>
          </p:cNvSpPr>
          <p:nvPr>
            <p:ph type="title" idx="2"/>
          </p:nvPr>
        </p:nvSpPr>
        <p:spPr>
          <a:xfrm>
            <a:off x="8588100" y="4047744"/>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0" name="Google Shape;1930;p20"/>
          <p:cNvSpPr txBox="1">
            <a:spLocks noGrp="1"/>
          </p:cNvSpPr>
          <p:nvPr>
            <p:ph type="subTitle" idx="3"/>
          </p:nvPr>
        </p:nvSpPr>
        <p:spPr>
          <a:xfrm>
            <a:off x="48280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1" name="Google Shape;1931;p20"/>
          <p:cNvSpPr txBox="1">
            <a:spLocks noGrp="1"/>
          </p:cNvSpPr>
          <p:nvPr>
            <p:ph type="title" idx="4"/>
          </p:nvPr>
        </p:nvSpPr>
        <p:spPr>
          <a:xfrm>
            <a:off x="5175600" y="4047760"/>
            <a:ext cx="1840800" cy="487600"/>
          </a:xfrm>
          <a:prstGeom prst="rect">
            <a:avLst/>
          </a:prstGeom>
        </p:spPr>
        <p:txBody>
          <a:bodyPr spcFirstLastPara="1" wrap="square" lIns="91425" tIns="91425" rIns="91425" bIns="91425" anchor="ctr" anchorCtr="0">
            <a:noAutofit/>
          </a:bodyPr>
          <a:lstStyle>
            <a:lvl1pPr lvl="0"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1932" name="Google Shape;1932;p20"/>
          <p:cNvSpPr txBox="1">
            <a:spLocks noGrp="1"/>
          </p:cNvSpPr>
          <p:nvPr>
            <p:ph type="subTitle" idx="5"/>
          </p:nvPr>
        </p:nvSpPr>
        <p:spPr>
          <a:xfrm>
            <a:off x="8241300" y="4511040"/>
            <a:ext cx="2536000" cy="731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933" name="Google Shape;1933;p20"/>
          <p:cNvSpPr txBox="1">
            <a:spLocks noGrp="1"/>
          </p:cNvSpPr>
          <p:nvPr>
            <p:ph type="title" idx="6"/>
          </p:nvPr>
        </p:nvSpPr>
        <p:spPr>
          <a:xfrm>
            <a:off x="960000" y="609600"/>
            <a:ext cx="10272000" cy="609600"/>
          </a:xfrm>
          <a:prstGeom prst="rect">
            <a:avLst/>
          </a:prstGeom>
          <a:effectLst>
            <a:outerShdw dist="57150"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1934" name="Google Shape;1934;p20"/>
          <p:cNvGrpSpPr/>
          <p:nvPr/>
        </p:nvGrpSpPr>
        <p:grpSpPr>
          <a:xfrm>
            <a:off x="491418" y="1"/>
            <a:ext cx="919079" cy="1031844"/>
            <a:chOff x="289713" y="0"/>
            <a:chExt cx="847025" cy="950950"/>
          </a:xfrm>
        </p:grpSpPr>
        <p:sp>
          <p:nvSpPr>
            <p:cNvPr id="1935" name="Google Shape;1935;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6" name="Google Shape;1936;p20"/>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7" name="Google Shape;1937;p20"/>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8" name="Google Shape;1938;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9" name="Google Shape;1939;p20"/>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0" name="Google Shape;1940;p20"/>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1" name="Google Shape;1941;p20"/>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2" name="Google Shape;1942;p20"/>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3" name="Google Shape;1943;p20"/>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44" name="Google Shape;1944;p20"/>
          <p:cNvGrpSpPr/>
          <p:nvPr/>
        </p:nvGrpSpPr>
        <p:grpSpPr>
          <a:xfrm>
            <a:off x="10277605" y="578546"/>
            <a:ext cx="2122495" cy="700969"/>
            <a:chOff x="583503" y="585996"/>
            <a:chExt cx="1591871" cy="525727"/>
          </a:xfrm>
        </p:grpSpPr>
        <p:sp>
          <p:nvSpPr>
            <p:cNvPr id="1945" name="Google Shape;1945;p20"/>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6" name="Google Shape;1946;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7" name="Google Shape;1947;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8" name="Google Shape;1948;p20"/>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9" name="Google Shape;1949;p20"/>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0" name="Google Shape;1950;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1" name="Google Shape;1951;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2" name="Google Shape;1952;p20"/>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3" name="Google Shape;1953;p20"/>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4" name="Google Shape;1954;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5" name="Google Shape;1955;p20"/>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6" name="Google Shape;1956;p20"/>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7" name="Google Shape;1957;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8" name="Google Shape;1958;p20"/>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9" name="Google Shape;1959;p20"/>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0" name="Google Shape;1960;p20"/>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1" name="Google Shape;1961;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2" name="Google Shape;1962;p20"/>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3" name="Google Shape;1963;p20"/>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4" name="Google Shape;1964;p20"/>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5" name="Google Shape;1965;p20"/>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6" name="Google Shape;1966;p20"/>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7" name="Google Shape;1967;p20"/>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8" name="Google Shape;1968;p20"/>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9" name="Google Shape;1969;p20"/>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0" name="Google Shape;1970;p20"/>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971" name="Google Shape;1971;p20"/>
          <p:cNvGrpSpPr/>
          <p:nvPr/>
        </p:nvGrpSpPr>
        <p:grpSpPr>
          <a:xfrm>
            <a:off x="10595168" y="4923067"/>
            <a:ext cx="2188033" cy="1746533"/>
            <a:chOff x="8060675" y="3682775"/>
            <a:chExt cx="1641025" cy="1309900"/>
          </a:xfrm>
        </p:grpSpPr>
        <p:sp>
          <p:nvSpPr>
            <p:cNvPr id="1972" name="Google Shape;1972;p20"/>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973" name="Google Shape;1973;p20"/>
            <p:cNvGrpSpPr/>
            <p:nvPr/>
          </p:nvGrpSpPr>
          <p:grpSpPr>
            <a:xfrm flipH="1">
              <a:off x="8215400" y="3682775"/>
              <a:ext cx="1486300" cy="1222600"/>
              <a:chOff x="756775" y="2990550"/>
              <a:chExt cx="1486300" cy="1222600"/>
            </a:xfrm>
          </p:grpSpPr>
          <p:sp>
            <p:nvSpPr>
              <p:cNvPr id="1974" name="Google Shape;1974;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5" name="Google Shape;1975;p20"/>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6" name="Google Shape;1976;p20"/>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7" name="Google Shape;1977;p20"/>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8" name="Google Shape;1978;p20"/>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9" name="Google Shape;1979;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0" name="Google Shape;1980;p20"/>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1" name="Google Shape;1981;p20"/>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2" name="Google Shape;1982;p20"/>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3" name="Google Shape;1983;p20"/>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4" name="Google Shape;1984;p20"/>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5" name="Google Shape;1985;p20"/>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6" name="Google Shape;1986;p20"/>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7" name="Google Shape;1987;p20"/>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8" name="Google Shape;1988;p20"/>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9" name="Google Shape;1989;p20"/>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0" name="Google Shape;1990;p20"/>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1" name="Google Shape;1991;p20"/>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2" name="Google Shape;1992;p20"/>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3" name="Google Shape;1993;p20"/>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4" name="Google Shape;1994;p20"/>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5" name="Google Shape;1995;p20"/>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6" name="Google Shape;1996;p20"/>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7" name="Google Shape;1997;p20"/>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8" name="Google Shape;1998;p20"/>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9" name="Google Shape;1999;p20"/>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0" name="Google Shape;2000;p20"/>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1" name="Google Shape;2001;p20"/>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2" name="Google Shape;2002;p20"/>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3" name="Google Shape;2003;p20"/>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4" name="Google Shape;2004;p20"/>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5" name="Google Shape;2005;p20"/>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06" name="Google Shape;2006;p20"/>
          <p:cNvGrpSpPr/>
          <p:nvPr/>
        </p:nvGrpSpPr>
        <p:grpSpPr>
          <a:xfrm flipH="1">
            <a:off x="11084334" y="3335774"/>
            <a:ext cx="1044167" cy="1576867"/>
            <a:chOff x="11447475" y="-511450"/>
            <a:chExt cx="783125" cy="1182650"/>
          </a:xfrm>
        </p:grpSpPr>
        <p:sp>
          <p:nvSpPr>
            <p:cNvPr id="2007" name="Google Shape;2007;p20"/>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8" name="Google Shape;2008;p20"/>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9" name="Google Shape;2009;p20"/>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0" name="Google Shape;2010;p20"/>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1" name="Google Shape;2011;p20"/>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2" name="Google Shape;2012;p20"/>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3" name="Google Shape;2013;p20"/>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4" name="Google Shape;2014;p20"/>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5" name="Google Shape;2015;p20"/>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6" name="Google Shape;2016;p20"/>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7" name="Google Shape;2017;p20"/>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0445846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blipFill>
          <a:blip r:embed="rId2"/>
          <a:stretch>
            <a:fillRect/>
          </a:stretch>
        </a:blipFill>
        <a:effectLst/>
      </p:bgPr>
    </p:bg>
    <p:spTree>
      <p:nvGrpSpPr>
        <p:cNvPr id="1" name="Shape 154"/>
        <p:cNvGrpSpPr/>
        <p:nvPr/>
      </p:nvGrpSpPr>
      <p:grpSpPr>
        <a:xfrm>
          <a:off x="0" y="0"/>
          <a:ext cx="0" cy="0"/>
          <a:chOff x="0" y="0"/>
          <a:chExt cx="0" cy="0"/>
        </a:xfrm>
      </p:grpSpPr>
      <p:sp>
        <p:nvSpPr>
          <p:cNvPr id="155" name="Google Shape;155;p3"/>
          <p:cNvSpPr txBox="1">
            <a:spLocks noGrp="1"/>
          </p:cNvSpPr>
          <p:nvPr>
            <p:ph type="title"/>
          </p:nvPr>
        </p:nvSpPr>
        <p:spPr>
          <a:xfrm>
            <a:off x="2717600" y="3622425"/>
            <a:ext cx="6756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spcBef>
                <a:spcPts val="0"/>
              </a:spcBef>
              <a:spcAft>
                <a:spcPts val="0"/>
              </a:spcAft>
              <a:buSzPts val="3600"/>
              <a:buNone/>
              <a:defRPr sz="6667"/>
            </a:lvl1pPr>
            <a:lvl2pPr lvl="1" algn="ctr">
              <a:spcBef>
                <a:spcPts val="0"/>
              </a:spcBef>
              <a:spcAft>
                <a:spcPts val="0"/>
              </a:spcAft>
              <a:buSzPts val="3600"/>
              <a:buNone/>
              <a:defRPr sz="4800"/>
            </a:lvl2pPr>
            <a:lvl3pPr lvl="2" algn="ctr">
              <a:spcBef>
                <a:spcPts val="0"/>
              </a:spcBef>
              <a:spcAft>
                <a:spcPts val="0"/>
              </a:spcAft>
              <a:buSzPts val="3600"/>
              <a:buNone/>
              <a:defRPr sz="4800"/>
            </a:lvl3pPr>
            <a:lvl4pPr lvl="3" algn="ctr">
              <a:spcBef>
                <a:spcPts val="0"/>
              </a:spcBef>
              <a:spcAft>
                <a:spcPts val="0"/>
              </a:spcAft>
              <a:buSzPts val="3600"/>
              <a:buNone/>
              <a:defRPr sz="4800"/>
            </a:lvl4pPr>
            <a:lvl5pPr lvl="4" algn="ctr">
              <a:spcBef>
                <a:spcPts val="0"/>
              </a:spcBef>
              <a:spcAft>
                <a:spcPts val="0"/>
              </a:spcAft>
              <a:buSzPts val="3600"/>
              <a:buNone/>
              <a:defRPr sz="4800"/>
            </a:lvl5pPr>
            <a:lvl6pPr lvl="5" algn="ctr">
              <a:spcBef>
                <a:spcPts val="0"/>
              </a:spcBef>
              <a:spcAft>
                <a:spcPts val="0"/>
              </a:spcAft>
              <a:buSzPts val="3600"/>
              <a:buNone/>
              <a:defRPr sz="4800"/>
            </a:lvl6pPr>
            <a:lvl7pPr lvl="6" algn="ctr">
              <a:spcBef>
                <a:spcPts val="0"/>
              </a:spcBef>
              <a:spcAft>
                <a:spcPts val="0"/>
              </a:spcAft>
              <a:buSzPts val="3600"/>
              <a:buNone/>
              <a:defRPr sz="4800"/>
            </a:lvl7pPr>
            <a:lvl8pPr lvl="7" algn="ctr">
              <a:spcBef>
                <a:spcPts val="0"/>
              </a:spcBef>
              <a:spcAft>
                <a:spcPts val="0"/>
              </a:spcAft>
              <a:buSzPts val="3600"/>
              <a:buNone/>
              <a:defRPr sz="4800"/>
            </a:lvl8pPr>
            <a:lvl9pPr lvl="8" algn="ctr">
              <a:spcBef>
                <a:spcPts val="0"/>
              </a:spcBef>
              <a:spcAft>
                <a:spcPts val="0"/>
              </a:spcAft>
              <a:buSzPts val="3600"/>
              <a:buNone/>
              <a:defRPr sz="4800"/>
            </a:lvl9pPr>
          </a:lstStyle>
          <a:p>
            <a:endParaRPr/>
          </a:p>
        </p:txBody>
      </p:sp>
      <p:sp>
        <p:nvSpPr>
          <p:cNvPr id="156" name="Google Shape;156;p3"/>
          <p:cNvSpPr txBox="1">
            <a:spLocks noGrp="1"/>
          </p:cNvSpPr>
          <p:nvPr>
            <p:ph type="title" idx="2" hasCustomPrompt="1"/>
          </p:nvPr>
        </p:nvSpPr>
        <p:spPr>
          <a:xfrm>
            <a:off x="5318600" y="1982071"/>
            <a:ext cx="1554800" cy="1122400"/>
          </a:xfrm>
          <a:prstGeom prst="rect">
            <a:avLst/>
          </a:prstGeom>
          <a:effectLst>
            <a:outerShdw dist="47625" dir="5460000" algn="bl" rotWithShape="0">
              <a:srgbClr val="000000">
                <a:alpha val="40000"/>
              </a:srgbClr>
            </a:outerShdw>
          </a:effectLst>
        </p:spPr>
        <p:txBody>
          <a:bodyPr spcFirstLastPara="1" wrap="square" lIns="91425" tIns="91425" rIns="91425" bIns="91425" anchor="b" anchorCtr="0">
            <a:noAutofit/>
          </a:bodyPr>
          <a:lstStyle>
            <a:lvl1pPr lvl="0" rtl="0">
              <a:spcBef>
                <a:spcPts val="0"/>
              </a:spcBef>
              <a:spcAft>
                <a:spcPts val="0"/>
              </a:spcAft>
              <a:buSzPts val="6000"/>
              <a:buNone/>
              <a:defRPr sz="4667"/>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157" name="Google Shape;157;p3"/>
          <p:cNvSpPr txBox="1">
            <a:spLocks noGrp="1"/>
          </p:cNvSpPr>
          <p:nvPr>
            <p:ph type="subTitle" idx="1"/>
          </p:nvPr>
        </p:nvSpPr>
        <p:spPr>
          <a:xfrm>
            <a:off x="2717600" y="4727659"/>
            <a:ext cx="67568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58" name="Google Shape;158;p3"/>
          <p:cNvGrpSpPr/>
          <p:nvPr/>
        </p:nvGrpSpPr>
        <p:grpSpPr>
          <a:xfrm>
            <a:off x="4459937" y="1"/>
            <a:ext cx="919079" cy="1031844"/>
            <a:chOff x="289713" y="0"/>
            <a:chExt cx="847025" cy="950950"/>
          </a:xfrm>
        </p:grpSpPr>
        <p:sp>
          <p:nvSpPr>
            <p:cNvPr id="159" name="Google Shape;15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0" name="Google Shape;16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1" name="Google Shape;16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2" name="Google Shape;16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3" name="Google Shape;16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4" name="Google Shape;16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5" name="Google Shape;16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6" name="Google Shape;16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7" name="Google Shape;16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68" name="Google Shape;168;p3"/>
          <p:cNvGrpSpPr/>
          <p:nvPr/>
        </p:nvGrpSpPr>
        <p:grpSpPr>
          <a:xfrm>
            <a:off x="5636462" y="1"/>
            <a:ext cx="919079" cy="1031844"/>
            <a:chOff x="289713" y="0"/>
            <a:chExt cx="847025" cy="950950"/>
          </a:xfrm>
        </p:grpSpPr>
        <p:sp>
          <p:nvSpPr>
            <p:cNvPr id="169" name="Google Shape;16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0" name="Google Shape;17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1" name="Google Shape;17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2" name="Google Shape;17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3" name="Google Shape;17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4" name="Google Shape;17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5" name="Google Shape;17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6" name="Google Shape;17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7" name="Google Shape;17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78" name="Google Shape;178;p3"/>
          <p:cNvGrpSpPr/>
          <p:nvPr/>
        </p:nvGrpSpPr>
        <p:grpSpPr>
          <a:xfrm>
            <a:off x="6812986" y="1"/>
            <a:ext cx="919079" cy="1031844"/>
            <a:chOff x="289713" y="0"/>
            <a:chExt cx="847025" cy="950950"/>
          </a:xfrm>
        </p:grpSpPr>
        <p:sp>
          <p:nvSpPr>
            <p:cNvPr id="179" name="Google Shape;179;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0" name="Google Shape;180;p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1" name="Google Shape;181;p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2" name="Google Shape;182;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3" name="Google Shape;183;p3"/>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4" name="Google Shape;184;p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5" name="Google Shape;185;p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6" name="Google Shape;186;p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7" name="Google Shape;187;p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88" name="Google Shape;188;p3"/>
          <p:cNvGrpSpPr/>
          <p:nvPr/>
        </p:nvGrpSpPr>
        <p:grpSpPr>
          <a:xfrm>
            <a:off x="950971" y="1014396"/>
            <a:ext cx="2122495" cy="700969"/>
            <a:chOff x="583503" y="585996"/>
            <a:chExt cx="1591871" cy="525727"/>
          </a:xfrm>
        </p:grpSpPr>
        <p:sp>
          <p:nvSpPr>
            <p:cNvPr id="189" name="Google Shape;189;p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0" name="Google Shape;190;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1" name="Google Shape;191;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2" name="Google Shape;192;p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3" name="Google Shape;193;p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4" name="Google Shape;194;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5" name="Google Shape;195;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6" name="Google Shape;196;p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7" name="Google Shape;197;p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8" name="Google Shape;198;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9" name="Google Shape;199;p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0" name="Google Shape;200;p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1" name="Google Shape;201;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2" name="Google Shape;202;p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 name="Google Shape;203;p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 name="Google Shape;204;p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 name="Google Shape;205;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 name="Google Shape;206;p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 name="Google Shape;207;p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 name="Google Shape;208;p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 name="Google Shape;209;p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0" name="Google Shape;210;p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 name="Google Shape;211;p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 name="Google Shape;212;p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3" name="Google Shape;213;p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 name="Google Shape;214;p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 name="Google Shape;215;p3"/>
          <p:cNvGrpSpPr/>
          <p:nvPr/>
        </p:nvGrpSpPr>
        <p:grpSpPr>
          <a:xfrm>
            <a:off x="10554699" y="345027"/>
            <a:ext cx="1072904" cy="1242880"/>
            <a:chOff x="3335286" y="601670"/>
            <a:chExt cx="804678" cy="932160"/>
          </a:xfrm>
        </p:grpSpPr>
        <p:sp>
          <p:nvSpPr>
            <p:cNvPr id="216" name="Google Shape;216;p3"/>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 name="Google Shape;217;p3"/>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 name="Google Shape;218;p3"/>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 name="Google Shape;219;p3"/>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 name="Google Shape;220;p3"/>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 name="Google Shape;221;p3"/>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 name="Google Shape;222;p3"/>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 name="Google Shape;223;p3"/>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 name="Google Shape;224;p3"/>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 name="Google Shape;225;p3"/>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 name="Google Shape;226;p3"/>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 name="Google Shape;227;p3"/>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 name="Google Shape;228;p3"/>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 name="Google Shape;229;p3"/>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 name="Google Shape;230;p3"/>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1" name="Google Shape;231;p3"/>
          <p:cNvGrpSpPr/>
          <p:nvPr/>
        </p:nvGrpSpPr>
        <p:grpSpPr>
          <a:xfrm>
            <a:off x="9313499" y="719321"/>
            <a:ext cx="959477" cy="1574332"/>
            <a:chOff x="2458449" y="383490"/>
            <a:chExt cx="719608" cy="1180749"/>
          </a:xfrm>
        </p:grpSpPr>
        <p:sp>
          <p:nvSpPr>
            <p:cNvPr id="232" name="Google Shape;232;p3"/>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 name="Google Shape;233;p3"/>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 name="Google Shape;234;p3"/>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 name="Google Shape;235;p3"/>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 name="Google Shape;236;p3"/>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 name="Google Shape;237;p3"/>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 name="Google Shape;238;p3"/>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 name="Google Shape;239;p3"/>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 name="Google Shape;240;p3"/>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 name="Google Shape;241;p3"/>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 name="Google Shape;242;p3"/>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 name="Google Shape;243;p3"/>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 name="Google Shape;244;p3"/>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 name="Google Shape;245;p3"/>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 name="Google Shape;246;p3"/>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 name="Google Shape;247;p3"/>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 name="Google Shape;248;p3"/>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 name="Google Shape;249;p3"/>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 name="Google Shape;250;p3"/>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 name="Google Shape;251;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 name="Google Shape;252;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 name="Google Shape;253;p3"/>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 name="Google Shape;254;p3"/>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 name="Google Shape;255;p3"/>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 name="Google Shape;256;p3"/>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 name="Google Shape;257;p3"/>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 name="Google Shape;258;p3"/>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 name="Google Shape;259;p3"/>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 name="Google Shape;260;p3"/>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 name="Google Shape;261;p3"/>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 name="Google Shape;262;p3"/>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 name="Google Shape;263;p3"/>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 name="Google Shape;264;p3"/>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 name="Google Shape;265;p3"/>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6" name="Google Shape;266;p3"/>
          <p:cNvGrpSpPr/>
          <p:nvPr/>
        </p:nvGrpSpPr>
        <p:grpSpPr>
          <a:xfrm>
            <a:off x="433835" y="3832085"/>
            <a:ext cx="1312699" cy="2808163"/>
            <a:chOff x="-2306975" y="-1486200"/>
            <a:chExt cx="1429125" cy="3057225"/>
          </a:xfrm>
        </p:grpSpPr>
        <p:grpSp>
          <p:nvGrpSpPr>
            <p:cNvPr id="267" name="Google Shape;267;p3"/>
            <p:cNvGrpSpPr/>
            <p:nvPr/>
          </p:nvGrpSpPr>
          <p:grpSpPr>
            <a:xfrm>
              <a:off x="-2306975" y="-1486200"/>
              <a:ext cx="1429125" cy="3004725"/>
              <a:chOff x="-2306975" y="-1486200"/>
              <a:chExt cx="1429125" cy="3004725"/>
            </a:xfrm>
          </p:grpSpPr>
          <p:sp>
            <p:nvSpPr>
              <p:cNvPr id="268" name="Google Shape;268;p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 name="Google Shape;269;p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 name="Google Shape;270;p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 name="Google Shape;271;p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 name="Google Shape;272;p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 name="Google Shape;273;p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 name="Google Shape;274;p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 name="Google Shape;275;p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 name="Google Shape;276;p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 name="Google Shape;277;p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 name="Google Shape;278;p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 name="Google Shape;279;p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 name="Google Shape;280;p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 name="Google Shape;281;p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 name="Google Shape;282;p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 name="Google Shape;283;p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 name="Google Shape;284;p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 name="Google Shape;285;p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 name="Google Shape;286;p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 name="Google Shape;287;p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 name="Google Shape;288;p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 name="Google Shape;289;p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 name="Google Shape;290;p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 name="Google Shape;291;p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 name="Google Shape;292;p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 name="Google Shape;293;p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 name="Google Shape;294;p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 name="Google Shape;295;p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5" name="Google Shape;305;p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6" name="Google Shape;306;p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7" name="Google Shape;307;p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8" name="Google Shape;308;p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9" name="Google Shape;309;p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0" name="Google Shape;310;p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1" name="Google Shape;311;p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2" name="Google Shape;312;p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3" name="Google Shape;313;p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4" name="Google Shape;314;p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5" name="Google Shape;315;p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6" name="Google Shape;316;p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7" name="Google Shape;317;p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18" name="Google Shape;318;p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19" name="Google Shape;319;p3"/>
          <p:cNvGrpSpPr/>
          <p:nvPr/>
        </p:nvGrpSpPr>
        <p:grpSpPr>
          <a:xfrm>
            <a:off x="9680768" y="4923067"/>
            <a:ext cx="2188033" cy="1746533"/>
            <a:chOff x="8060675" y="3682775"/>
            <a:chExt cx="1641025" cy="1309900"/>
          </a:xfrm>
        </p:grpSpPr>
        <p:grpSp>
          <p:nvGrpSpPr>
            <p:cNvPr id="320" name="Google Shape;320;p3"/>
            <p:cNvGrpSpPr/>
            <p:nvPr/>
          </p:nvGrpSpPr>
          <p:grpSpPr>
            <a:xfrm flipH="1">
              <a:off x="8215400" y="3682775"/>
              <a:ext cx="1486300" cy="1222600"/>
              <a:chOff x="756775" y="2990550"/>
              <a:chExt cx="1486300" cy="1222600"/>
            </a:xfrm>
          </p:grpSpPr>
          <p:sp>
            <p:nvSpPr>
              <p:cNvPr id="321" name="Google Shape;321;p3"/>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2" name="Google Shape;322;p3"/>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3" name="Google Shape;323;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4" name="Google Shape;324;p3"/>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5" name="Google Shape;325;p3"/>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6" name="Google Shape;326;p3"/>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7" name="Google Shape;327;p3"/>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8" name="Google Shape;328;p3"/>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9" name="Google Shape;329;p3"/>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0" name="Google Shape;330;p3"/>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1" name="Google Shape;331;p3"/>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2" name="Google Shape;332;p3"/>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3" name="Google Shape;333;p3"/>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4" name="Google Shape;334;p3"/>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5" name="Google Shape;335;p3"/>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6" name="Google Shape;336;p3"/>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7" name="Google Shape;337;p3"/>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8" name="Google Shape;338;p3"/>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9" name="Google Shape;339;p3"/>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0" name="Google Shape;340;p3"/>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1" name="Google Shape;341;p3"/>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2" name="Google Shape;342;p3"/>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3" name="Google Shape;343;p3"/>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4" name="Google Shape;344;p3"/>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5" name="Google Shape;345;p3"/>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6" name="Google Shape;346;p3"/>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7" name="Google Shape;347;p3"/>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8" name="Google Shape;348;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9" name="Google Shape;349;p3"/>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0" name="Google Shape;350;p3"/>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1" name="Google Shape;351;p3"/>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2" name="Google Shape;352;p3"/>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353" name="Google Shape;353;p3"/>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96123875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four columns">
  <p:cSld name="Title and four columns">
    <p:bg>
      <p:bgPr>
        <a:blipFill>
          <a:blip r:embed="rId2"/>
          <a:stretch>
            <a:fillRect/>
          </a:stretch>
        </a:blipFill>
        <a:effectLst/>
      </p:bgPr>
    </p:bg>
    <p:spTree>
      <p:nvGrpSpPr>
        <p:cNvPr id="1" name="Shape 2018"/>
        <p:cNvGrpSpPr/>
        <p:nvPr/>
      </p:nvGrpSpPr>
      <p:grpSpPr>
        <a:xfrm>
          <a:off x="0" y="0"/>
          <a:ext cx="0" cy="0"/>
          <a:chOff x="0" y="0"/>
          <a:chExt cx="0" cy="0"/>
        </a:xfrm>
      </p:grpSpPr>
      <p:sp>
        <p:nvSpPr>
          <p:cNvPr id="2019" name="Google Shape;2019;p21"/>
          <p:cNvSpPr txBox="1">
            <a:spLocks noGrp="1"/>
          </p:cNvSpPr>
          <p:nvPr>
            <p:ph type="title"/>
          </p:nvPr>
        </p:nvSpPr>
        <p:spPr>
          <a:xfrm>
            <a:off x="1070488"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0" name="Google Shape;2020;p21"/>
          <p:cNvSpPr txBox="1">
            <a:spLocks noGrp="1"/>
          </p:cNvSpPr>
          <p:nvPr>
            <p:ph type="subTitle" idx="1"/>
          </p:nvPr>
        </p:nvSpPr>
        <p:spPr>
          <a:xfrm>
            <a:off x="1068088" y="4283472"/>
            <a:ext cx="2358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1" name="Google Shape;2021;p21"/>
          <p:cNvSpPr txBox="1">
            <a:spLocks noGrp="1"/>
          </p:cNvSpPr>
          <p:nvPr>
            <p:ph type="title" idx="2"/>
          </p:nvPr>
        </p:nvSpPr>
        <p:spPr>
          <a:xfrm>
            <a:off x="3608829"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2" name="Google Shape;2022;p21"/>
          <p:cNvSpPr txBox="1">
            <a:spLocks noGrp="1"/>
          </p:cNvSpPr>
          <p:nvPr>
            <p:ph type="subTitle" idx="3"/>
          </p:nvPr>
        </p:nvSpPr>
        <p:spPr>
          <a:xfrm>
            <a:off x="3638829"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3" name="Google Shape;2023;p21"/>
          <p:cNvSpPr txBox="1">
            <a:spLocks noGrp="1"/>
          </p:cNvSpPr>
          <p:nvPr>
            <p:ph type="title" idx="4"/>
          </p:nvPr>
        </p:nvSpPr>
        <p:spPr>
          <a:xfrm>
            <a:off x="6147171" y="3820176"/>
            <a:ext cx="24384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4" name="Google Shape;2024;p21"/>
          <p:cNvSpPr txBox="1">
            <a:spLocks noGrp="1"/>
          </p:cNvSpPr>
          <p:nvPr>
            <p:ph type="subTitle" idx="5"/>
          </p:nvPr>
        </p:nvSpPr>
        <p:spPr>
          <a:xfrm>
            <a:off x="6204771"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5" name="Google Shape;2025;p21"/>
          <p:cNvSpPr txBox="1">
            <a:spLocks noGrp="1"/>
          </p:cNvSpPr>
          <p:nvPr>
            <p:ph type="title" idx="6"/>
          </p:nvPr>
        </p:nvSpPr>
        <p:spPr>
          <a:xfrm>
            <a:off x="8770712" y="3820176"/>
            <a:ext cx="23532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026" name="Google Shape;2026;p21"/>
          <p:cNvSpPr txBox="1">
            <a:spLocks noGrp="1"/>
          </p:cNvSpPr>
          <p:nvPr>
            <p:ph type="subTitle" idx="7"/>
          </p:nvPr>
        </p:nvSpPr>
        <p:spPr>
          <a:xfrm>
            <a:off x="8770712" y="4283472"/>
            <a:ext cx="23532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027" name="Google Shape;2027;p21"/>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028" name="Google Shape;2028;p21"/>
          <p:cNvGrpSpPr/>
          <p:nvPr/>
        </p:nvGrpSpPr>
        <p:grpSpPr>
          <a:xfrm>
            <a:off x="10287029" y="1"/>
            <a:ext cx="919079" cy="1031844"/>
            <a:chOff x="289713" y="0"/>
            <a:chExt cx="847025" cy="950950"/>
          </a:xfrm>
        </p:grpSpPr>
        <p:sp>
          <p:nvSpPr>
            <p:cNvPr id="2029" name="Google Shape;202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0" name="Google Shape;203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1" name="Google Shape;203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2" name="Google Shape;203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3" name="Google Shape;203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4" name="Google Shape;203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5" name="Google Shape;203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6" name="Google Shape;203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37" name="Google Shape;203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38" name="Google Shape;2038;p21"/>
          <p:cNvGrpSpPr/>
          <p:nvPr/>
        </p:nvGrpSpPr>
        <p:grpSpPr>
          <a:xfrm>
            <a:off x="985895" y="1"/>
            <a:ext cx="919079" cy="1031844"/>
            <a:chOff x="289713" y="0"/>
            <a:chExt cx="847025" cy="950950"/>
          </a:xfrm>
        </p:grpSpPr>
        <p:sp>
          <p:nvSpPr>
            <p:cNvPr id="2039" name="Google Shape;2039;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0" name="Google Shape;2040;p21"/>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1" name="Google Shape;2041;p21"/>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2" name="Google Shape;2042;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3" name="Google Shape;2043;p21"/>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4" name="Google Shape;2044;p21"/>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5" name="Google Shape;2045;p21"/>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6" name="Google Shape;2046;p21"/>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47" name="Google Shape;2047;p21"/>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048" name="Google Shape;2048;p21"/>
          <p:cNvGrpSpPr/>
          <p:nvPr/>
        </p:nvGrpSpPr>
        <p:grpSpPr>
          <a:xfrm flipH="1">
            <a:off x="-948633" y="4910367"/>
            <a:ext cx="2188033" cy="1746533"/>
            <a:chOff x="8060675" y="3682775"/>
            <a:chExt cx="1641025" cy="1309900"/>
          </a:xfrm>
        </p:grpSpPr>
        <p:sp>
          <p:nvSpPr>
            <p:cNvPr id="2049" name="Google Shape;2049;p21"/>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050" name="Google Shape;2050;p21"/>
            <p:cNvGrpSpPr/>
            <p:nvPr/>
          </p:nvGrpSpPr>
          <p:grpSpPr>
            <a:xfrm flipH="1">
              <a:off x="8215400" y="3682775"/>
              <a:ext cx="1486300" cy="1222600"/>
              <a:chOff x="756775" y="2990550"/>
              <a:chExt cx="1486300" cy="1222600"/>
            </a:xfrm>
          </p:grpSpPr>
          <p:sp>
            <p:nvSpPr>
              <p:cNvPr id="2051" name="Google Shape;2051;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2" name="Google Shape;2052;p21"/>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3" name="Google Shape;2053;p21"/>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4" name="Google Shape;2054;p21"/>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5" name="Google Shape;2055;p21"/>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6" name="Google Shape;2056;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7" name="Google Shape;2057;p21"/>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8" name="Google Shape;2058;p21"/>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59" name="Google Shape;2059;p21"/>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0" name="Google Shape;2060;p21"/>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1" name="Google Shape;2061;p21"/>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2" name="Google Shape;2062;p21"/>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3" name="Google Shape;2063;p21"/>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4" name="Google Shape;2064;p21"/>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5" name="Google Shape;2065;p21"/>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6" name="Google Shape;2066;p21"/>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7" name="Google Shape;2067;p21"/>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8" name="Google Shape;2068;p21"/>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69" name="Google Shape;2069;p21"/>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0" name="Google Shape;2070;p21"/>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1" name="Google Shape;2071;p21"/>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2" name="Google Shape;2072;p21"/>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3" name="Google Shape;2073;p21"/>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4" name="Google Shape;2074;p21"/>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5" name="Google Shape;2075;p21"/>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6" name="Google Shape;2076;p21"/>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7" name="Google Shape;2077;p21"/>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8" name="Google Shape;2078;p21"/>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79" name="Google Shape;2079;p21"/>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0" name="Google Shape;2080;p21"/>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1" name="Google Shape;2081;p21"/>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2" name="Google Shape;2082;p21"/>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083" name="Google Shape;2083;p21"/>
          <p:cNvGrpSpPr/>
          <p:nvPr/>
        </p:nvGrpSpPr>
        <p:grpSpPr>
          <a:xfrm>
            <a:off x="223297" y="4321559"/>
            <a:ext cx="519633" cy="611632"/>
            <a:chOff x="5591925" y="2896100"/>
            <a:chExt cx="511450" cy="602000"/>
          </a:xfrm>
        </p:grpSpPr>
        <p:sp>
          <p:nvSpPr>
            <p:cNvPr id="2084" name="Google Shape;2084;p21"/>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5" name="Google Shape;2085;p21"/>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6" name="Google Shape;2086;p21"/>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7" name="Google Shape;2087;p21"/>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8" name="Google Shape;2088;p21"/>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89" name="Google Shape;2089;p21"/>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0" name="Google Shape;2090;p21"/>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1" name="Google Shape;2091;p21"/>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2" name="Google Shape;2092;p21"/>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3" name="Google Shape;2093;p21"/>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4" name="Google Shape;2094;p21"/>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5" name="Google Shape;2095;p21"/>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6" name="Google Shape;2096;p21"/>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97" name="Google Shape;2097;p21"/>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93577727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four columns 1">
  <p:cSld name="Title and four columns 1">
    <p:bg>
      <p:bgPr>
        <a:blipFill>
          <a:blip r:embed="rId2"/>
          <a:stretch>
            <a:fillRect/>
          </a:stretch>
        </a:blipFill>
        <a:effectLst/>
      </p:bgPr>
    </p:bg>
    <p:spTree>
      <p:nvGrpSpPr>
        <p:cNvPr id="1" name="Shape 2098"/>
        <p:cNvGrpSpPr/>
        <p:nvPr/>
      </p:nvGrpSpPr>
      <p:grpSpPr>
        <a:xfrm>
          <a:off x="0" y="0"/>
          <a:ext cx="0" cy="0"/>
          <a:chOff x="0" y="0"/>
          <a:chExt cx="0" cy="0"/>
        </a:xfrm>
      </p:grpSpPr>
      <p:sp>
        <p:nvSpPr>
          <p:cNvPr id="2099" name="Google Shape;2099;p22"/>
          <p:cNvSpPr txBox="1">
            <a:spLocks noGrp="1"/>
          </p:cNvSpPr>
          <p:nvPr>
            <p:ph type="title"/>
          </p:nvPr>
        </p:nvSpPr>
        <p:spPr>
          <a:xfrm>
            <a:off x="2688241" y="2233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0" name="Google Shape;2100;p22"/>
          <p:cNvSpPr txBox="1">
            <a:spLocks noGrp="1"/>
          </p:cNvSpPr>
          <p:nvPr>
            <p:ph type="subTitle" idx="1"/>
          </p:nvPr>
        </p:nvSpPr>
        <p:spPr>
          <a:xfrm>
            <a:off x="2688237" y="2696532"/>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1" name="Google Shape;2101;p22"/>
          <p:cNvSpPr txBox="1">
            <a:spLocks noGrp="1"/>
          </p:cNvSpPr>
          <p:nvPr>
            <p:ph type="title" idx="2"/>
          </p:nvPr>
        </p:nvSpPr>
        <p:spPr>
          <a:xfrm>
            <a:off x="2688241" y="4253092"/>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2" name="Google Shape;2102;p22"/>
          <p:cNvSpPr txBox="1">
            <a:spLocks noGrp="1"/>
          </p:cNvSpPr>
          <p:nvPr>
            <p:ph type="subTitle" idx="3"/>
          </p:nvPr>
        </p:nvSpPr>
        <p:spPr>
          <a:xfrm>
            <a:off x="2688237" y="4716384"/>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3" name="Google Shape;2103;p22"/>
          <p:cNvSpPr txBox="1">
            <a:spLocks noGrp="1"/>
          </p:cNvSpPr>
          <p:nvPr>
            <p:ph type="title" idx="4"/>
          </p:nvPr>
        </p:nvSpPr>
        <p:spPr>
          <a:xfrm>
            <a:off x="8073044" y="2221092"/>
            <a:ext cx="24384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4" name="Google Shape;2104;p22"/>
          <p:cNvSpPr txBox="1">
            <a:spLocks noGrp="1"/>
          </p:cNvSpPr>
          <p:nvPr>
            <p:ph type="subTitle" idx="5"/>
          </p:nvPr>
        </p:nvSpPr>
        <p:spPr>
          <a:xfrm>
            <a:off x="8073037" y="2684383"/>
            <a:ext cx="28092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5" name="Google Shape;2105;p22"/>
          <p:cNvSpPr txBox="1">
            <a:spLocks noGrp="1"/>
          </p:cNvSpPr>
          <p:nvPr>
            <p:ph type="title" idx="6"/>
          </p:nvPr>
        </p:nvSpPr>
        <p:spPr>
          <a:xfrm>
            <a:off x="8075644" y="4265241"/>
            <a:ext cx="23532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06" name="Google Shape;2106;p22"/>
          <p:cNvSpPr txBox="1">
            <a:spLocks noGrp="1"/>
          </p:cNvSpPr>
          <p:nvPr>
            <p:ph type="subTitle" idx="7"/>
          </p:nvPr>
        </p:nvSpPr>
        <p:spPr>
          <a:xfrm>
            <a:off x="8075644" y="4728536"/>
            <a:ext cx="28040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7" name="Google Shape;2107;p22"/>
          <p:cNvSpPr txBox="1">
            <a:spLocks noGrp="1"/>
          </p:cNvSpPr>
          <p:nvPr>
            <p:ph type="title" idx="8"/>
          </p:nvPr>
        </p:nvSpPr>
        <p:spPr>
          <a:xfrm>
            <a:off x="960000" y="609600"/>
            <a:ext cx="10272000" cy="609600"/>
          </a:xfrm>
          <a:prstGeom prst="rect">
            <a:avLst/>
          </a:prstGeom>
          <a:effectLst>
            <a:outerShdw dist="47625" dir="534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08" name="Google Shape;2108;p22"/>
          <p:cNvGrpSpPr/>
          <p:nvPr/>
        </p:nvGrpSpPr>
        <p:grpSpPr>
          <a:xfrm flipH="1">
            <a:off x="10781493" y="3"/>
            <a:ext cx="919079" cy="1954375"/>
            <a:chOff x="289713" y="-850207"/>
            <a:chExt cx="847025" cy="1801157"/>
          </a:xfrm>
        </p:grpSpPr>
        <p:sp>
          <p:nvSpPr>
            <p:cNvPr id="2109" name="Google Shape;210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0" name="Google Shape;211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1" name="Google Shape;211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2" name="Google Shape;211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3" name="Google Shape;2113;p22"/>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4" name="Google Shape;211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5" name="Google Shape;211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6" name="Google Shape;211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17" name="Google Shape;211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18" name="Google Shape;2118;p22"/>
          <p:cNvGrpSpPr/>
          <p:nvPr/>
        </p:nvGrpSpPr>
        <p:grpSpPr>
          <a:xfrm flipH="1">
            <a:off x="415451" y="1"/>
            <a:ext cx="919079" cy="1031844"/>
            <a:chOff x="289713" y="0"/>
            <a:chExt cx="847025" cy="950950"/>
          </a:xfrm>
        </p:grpSpPr>
        <p:sp>
          <p:nvSpPr>
            <p:cNvPr id="2119" name="Google Shape;2119;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0" name="Google Shape;2120;p22"/>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1" name="Google Shape;2121;p22"/>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2" name="Google Shape;2122;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3" name="Google Shape;2123;p22"/>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4" name="Google Shape;2124;p22"/>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5" name="Google Shape;2125;p22"/>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6" name="Google Shape;2126;p22"/>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27" name="Google Shape;2127;p22"/>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53165048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Title and six columns">
  <p:cSld name="Title and six columns">
    <p:bg>
      <p:bgPr>
        <a:blipFill>
          <a:blip r:embed="rId2"/>
          <a:stretch>
            <a:fillRect/>
          </a:stretch>
        </a:blipFill>
        <a:effectLst/>
      </p:bgPr>
    </p:bg>
    <p:spTree>
      <p:nvGrpSpPr>
        <p:cNvPr id="1" name="Shape 2128"/>
        <p:cNvGrpSpPr/>
        <p:nvPr/>
      </p:nvGrpSpPr>
      <p:grpSpPr>
        <a:xfrm>
          <a:off x="0" y="0"/>
          <a:ext cx="0" cy="0"/>
          <a:chOff x="0" y="0"/>
          <a:chExt cx="0" cy="0"/>
        </a:xfrm>
      </p:grpSpPr>
      <p:sp>
        <p:nvSpPr>
          <p:cNvPr id="2129" name="Google Shape;2129;p23"/>
          <p:cNvSpPr txBox="1">
            <a:spLocks noGrp="1"/>
          </p:cNvSpPr>
          <p:nvPr>
            <p:ph type="title"/>
          </p:nvPr>
        </p:nvSpPr>
        <p:spPr>
          <a:xfrm>
            <a:off x="1214299"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0" name="Google Shape;2130;p23"/>
          <p:cNvSpPr txBox="1">
            <a:spLocks noGrp="1"/>
          </p:cNvSpPr>
          <p:nvPr>
            <p:ph type="subTitle" idx="1"/>
          </p:nvPr>
        </p:nvSpPr>
        <p:spPr>
          <a:xfrm>
            <a:off x="1087499"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1" name="Google Shape;2131;p23"/>
          <p:cNvSpPr txBox="1">
            <a:spLocks noGrp="1"/>
          </p:cNvSpPr>
          <p:nvPr>
            <p:ph type="title" idx="2"/>
          </p:nvPr>
        </p:nvSpPr>
        <p:spPr>
          <a:xfrm>
            <a:off x="4772000"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2" name="Google Shape;2132;p23"/>
          <p:cNvSpPr txBox="1">
            <a:spLocks noGrp="1"/>
          </p:cNvSpPr>
          <p:nvPr>
            <p:ph type="subTitle" idx="3"/>
          </p:nvPr>
        </p:nvSpPr>
        <p:spPr>
          <a:xfrm>
            <a:off x="4645000" y="3094943"/>
            <a:ext cx="29020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3" name="Google Shape;2133;p23"/>
          <p:cNvSpPr txBox="1">
            <a:spLocks noGrp="1"/>
          </p:cNvSpPr>
          <p:nvPr>
            <p:ph type="title" idx="4"/>
          </p:nvPr>
        </p:nvSpPr>
        <p:spPr>
          <a:xfrm>
            <a:off x="1214299"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4" name="Google Shape;2134;p23"/>
          <p:cNvSpPr txBox="1">
            <a:spLocks noGrp="1"/>
          </p:cNvSpPr>
          <p:nvPr>
            <p:ph type="subTitle" idx="5"/>
          </p:nvPr>
        </p:nvSpPr>
        <p:spPr>
          <a:xfrm>
            <a:off x="1087499"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5" name="Google Shape;2135;p23"/>
          <p:cNvSpPr txBox="1">
            <a:spLocks noGrp="1"/>
          </p:cNvSpPr>
          <p:nvPr>
            <p:ph type="title" idx="6"/>
          </p:nvPr>
        </p:nvSpPr>
        <p:spPr>
          <a:xfrm>
            <a:off x="4772000"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6" name="Google Shape;2136;p23"/>
          <p:cNvSpPr txBox="1">
            <a:spLocks noGrp="1"/>
          </p:cNvSpPr>
          <p:nvPr>
            <p:ph type="subTitle" idx="7"/>
          </p:nvPr>
        </p:nvSpPr>
        <p:spPr>
          <a:xfrm>
            <a:off x="4645200"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7" name="Google Shape;2137;p23"/>
          <p:cNvSpPr txBox="1">
            <a:spLocks noGrp="1"/>
          </p:cNvSpPr>
          <p:nvPr>
            <p:ph type="title" idx="8"/>
          </p:nvPr>
        </p:nvSpPr>
        <p:spPr>
          <a:xfrm>
            <a:off x="8329701" y="26177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38" name="Google Shape;2138;p23"/>
          <p:cNvSpPr txBox="1">
            <a:spLocks noGrp="1"/>
          </p:cNvSpPr>
          <p:nvPr>
            <p:ph type="subTitle" idx="9"/>
          </p:nvPr>
        </p:nvSpPr>
        <p:spPr>
          <a:xfrm>
            <a:off x="8202901" y="30949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39" name="Google Shape;2139;p23"/>
          <p:cNvSpPr txBox="1">
            <a:spLocks noGrp="1"/>
          </p:cNvSpPr>
          <p:nvPr>
            <p:ph type="title" idx="13"/>
          </p:nvPr>
        </p:nvSpPr>
        <p:spPr>
          <a:xfrm>
            <a:off x="8329701" y="4935309"/>
            <a:ext cx="2648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140" name="Google Shape;2140;p23"/>
          <p:cNvSpPr txBox="1">
            <a:spLocks noGrp="1"/>
          </p:cNvSpPr>
          <p:nvPr>
            <p:ph type="subTitle" idx="14"/>
          </p:nvPr>
        </p:nvSpPr>
        <p:spPr>
          <a:xfrm>
            <a:off x="8202901" y="5412543"/>
            <a:ext cx="2901600" cy="646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41" name="Google Shape;2141;p23"/>
          <p:cNvSpPr txBox="1">
            <a:spLocks noGrp="1"/>
          </p:cNvSpPr>
          <p:nvPr>
            <p:ph type="title" idx="15"/>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142" name="Google Shape;2142;p23"/>
          <p:cNvGrpSpPr/>
          <p:nvPr/>
        </p:nvGrpSpPr>
        <p:grpSpPr>
          <a:xfrm>
            <a:off x="10781485" y="-48147"/>
            <a:ext cx="919079" cy="1954375"/>
            <a:chOff x="289713" y="-850207"/>
            <a:chExt cx="847025" cy="1801157"/>
          </a:xfrm>
        </p:grpSpPr>
        <p:sp>
          <p:nvSpPr>
            <p:cNvPr id="2143" name="Google Shape;2143;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4" name="Google Shape;2144;p23"/>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5" name="Google Shape;2145;p23"/>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6" name="Google Shape;2146;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7" name="Google Shape;2147;p23"/>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8" name="Google Shape;2148;p23"/>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49" name="Google Shape;2149;p23"/>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0" name="Google Shape;2150;p23"/>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1" name="Google Shape;2151;p23"/>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52" name="Google Shape;2152;p23"/>
          <p:cNvGrpSpPr/>
          <p:nvPr/>
        </p:nvGrpSpPr>
        <p:grpSpPr>
          <a:xfrm>
            <a:off x="-250696" y="711196"/>
            <a:ext cx="2122495" cy="700969"/>
            <a:chOff x="583503" y="585996"/>
            <a:chExt cx="1591871" cy="525727"/>
          </a:xfrm>
        </p:grpSpPr>
        <p:sp>
          <p:nvSpPr>
            <p:cNvPr id="2153" name="Google Shape;2153;p23"/>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4" name="Google Shape;2154;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5" name="Google Shape;2155;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6" name="Google Shape;2156;p23"/>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7" name="Google Shape;2157;p23"/>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8" name="Google Shape;2158;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59" name="Google Shape;2159;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0" name="Google Shape;2160;p23"/>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1" name="Google Shape;2161;p23"/>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2" name="Google Shape;2162;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3" name="Google Shape;2163;p23"/>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4" name="Google Shape;2164;p23"/>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5" name="Google Shape;2165;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6" name="Google Shape;2166;p23"/>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7" name="Google Shape;2167;p23"/>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8" name="Google Shape;2168;p23"/>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69" name="Google Shape;2169;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0" name="Google Shape;2170;p23"/>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1" name="Google Shape;2171;p23"/>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2" name="Google Shape;2172;p23"/>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3" name="Google Shape;2173;p23"/>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4" name="Google Shape;2174;p23"/>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5" name="Google Shape;2175;p23"/>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6" name="Google Shape;2176;p23"/>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7" name="Google Shape;2177;p23"/>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78" name="Google Shape;2178;p23"/>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179" name="Google Shape;2179;p23"/>
          <p:cNvGrpSpPr/>
          <p:nvPr/>
        </p:nvGrpSpPr>
        <p:grpSpPr>
          <a:xfrm>
            <a:off x="10876101" y="3841919"/>
            <a:ext cx="1312699" cy="2808163"/>
            <a:chOff x="-2306975" y="-1486200"/>
            <a:chExt cx="1429125" cy="3057225"/>
          </a:xfrm>
        </p:grpSpPr>
        <p:sp>
          <p:nvSpPr>
            <p:cNvPr id="2180" name="Google Shape;2180;p23"/>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181" name="Google Shape;2181;p23"/>
            <p:cNvGrpSpPr/>
            <p:nvPr/>
          </p:nvGrpSpPr>
          <p:grpSpPr>
            <a:xfrm>
              <a:off x="-2306975" y="-1486200"/>
              <a:ext cx="1429125" cy="3004725"/>
              <a:chOff x="-2306975" y="-1486200"/>
              <a:chExt cx="1429125" cy="3004725"/>
            </a:xfrm>
          </p:grpSpPr>
          <p:sp>
            <p:nvSpPr>
              <p:cNvPr id="2182" name="Google Shape;2182;p23"/>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3" name="Google Shape;2183;p23"/>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4" name="Google Shape;2184;p23"/>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5" name="Google Shape;2185;p23"/>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6" name="Google Shape;2186;p23"/>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7" name="Google Shape;2187;p23"/>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8" name="Google Shape;2188;p23"/>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89" name="Google Shape;2189;p23"/>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0" name="Google Shape;2190;p23"/>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1" name="Google Shape;2191;p23"/>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2" name="Google Shape;2192;p23"/>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3" name="Google Shape;2193;p23"/>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4" name="Google Shape;2194;p23"/>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5" name="Google Shape;2195;p23"/>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6" name="Google Shape;2196;p23"/>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7" name="Google Shape;2197;p23"/>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8" name="Google Shape;2198;p23"/>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99" name="Google Shape;2199;p23"/>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0" name="Google Shape;2200;p23"/>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1" name="Google Shape;2201;p23"/>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2" name="Google Shape;2202;p23"/>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3" name="Google Shape;2203;p23"/>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4" name="Google Shape;2204;p23"/>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5" name="Google Shape;2205;p23"/>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6" name="Google Shape;2206;p23"/>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7" name="Google Shape;2207;p23"/>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8" name="Google Shape;2208;p23"/>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09" name="Google Shape;2209;p23"/>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0" name="Google Shape;2210;p23"/>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1" name="Google Shape;2211;p23"/>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2" name="Google Shape;2212;p23"/>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3" name="Google Shape;2213;p23"/>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4" name="Google Shape;2214;p23"/>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5" name="Google Shape;2215;p23"/>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6" name="Google Shape;2216;p23"/>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7" name="Google Shape;2217;p23"/>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8" name="Google Shape;2218;p23"/>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19" name="Google Shape;2219;p23"/>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0" name="Google Shape;2220;p23"/>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1" name="Google Shape;2221;p23"/>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2" name="Google Shape;2222;p23"/>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3" name="Google Shape;2223;p23"/>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4" name="Google Shape;2224;p23"/>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5" name="Google Shape;2225;p23"/>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6" name="Google Shape;2226;p23"/>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7" name="Google Shape;2227;p23"/>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8" name="Google Shape;2228;p23"/>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29" name="Google Shape;2229;p23"/>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0" name="Google Shape;2230;p23"/>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1" name="Google Shape;2231;p23"/>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232" name="Google Shape;2232;p23"/>
          <p:cNvGrpSpPr/>
          <p:nvPr/>
        </p:nvGrpSpPr>
        <p:grpSpPr>
          <a:xfrm flipH="1">
            <a:off x="43334" y="5024626"/>
            <a:ext cx="1044167" cy="1625425"/>
            <a:chOff x="8252175" y="3862881"/>
            <a:chExt cx="783125" cy="1219069"/>
          </a:xfrm>
        </p:grpSpPr>
        <p:sp>
          <p:nvSpPr>
            <p:cNvPr id="2233" name="Google Shape;2233;p23"/>
            <p:cNvSpPr/>
            <p:nvPr/>
          </p:nvSpPr>
          <p:spPr>
            <a:xfrm>
              <a:off x="8539299" y="4993150"/>
              <a:ext cx="495900" cy="888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234" name="Google Shape;2234;p23"/>
            <p:cNvGrpSpPr/>
            <p:nvPr/>
          </p:nvGrpSpPr>
          <p:grpSpPr>
            <a:xfrm flipH="1">
              <a:off x="8252175" y="3862881"/>
              <a:ext cx="783125" cy="1182650"/>
              <a:chOff x="11447475" y="-511450"/>
              <a:chExt cx="783125" cy="1182650"/>
            </a:xfrm>
          </p:grpSpPr>
          <p:sp>
            <p:nvSpPr>
              <p:cNvPr id="2235" name="Google Shape;2235;p23"/>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6" name="Google Shape;2236;p23"/>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7" name="Google Shape;2237;p23"/>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8" name="Google Shape;2238;p23"/>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39" name="Google Shape;2239;p23"/>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0" name="Google Shape;2240;p23"/>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1" name="Google Shape;2241;p23"/>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2" name="Google Shape;2242;p23"/>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3" name="Google Shape;2243;p23"/>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4" name="Google Shape;2244;p23"/>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45" name="Google Shape;2245;p23"/>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90005925"/>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Numbers and text">
  <p:cSld name="Numbers and text">
    <p:bg>
      <p:bgPr>
        <a:blipFill>
          <a:blip r:embed="rId2"/>
          <a:stretch>
            <a:fillRect/>
          </a:stretch>
        </a:blipFill>
        <a:effectLst/>
      </p:bgPr>
    </p:bg>
    <p:spTree>
      <p:nvGrpSpPr>
        <p:cNvPr id="1" name="Shape 2246"/>
        <p:cNvGrpSpPr/>
        <p:nvPr/>
      </p:nvGrpSpPr>
      <p:grpSpPr>
        <a:xfrm>
          <a:off x="0" y="0"/>
          <a:ext cx="0" cy="0"/>
          <a:chOff x="0" y="0"/>
          <a:chExt cx="0" cy="0"/>
        </a:xfrm>
      </p:grpSpPr>
      <p:sp>
        <p:nvSpPr>
          <p:cNvPr id="2247" name="Google Shape;2247;p24"/>
          <p:cNvSpPr txBox="1">
            <a:spLocks noGrp="1"/>
          </p:cNvSpPr>
          <p:nvPr>
            <p:ph type="title" hasCustomPrompt="1"/>
          </p:nvPr>
        </p:nvSpPr>
        <p:spPr>
          <a:xfrm>
            <a:off x="2964800" y="876327"/>
            <a:ext cx="62624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5333"/>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48" name="Google Shape;2248;p24"/>
          <p:cNvSpPr txBox="1">
            <a:spLocks noGrp="1"/>
          </p:cNvSpPr>
          <p:nvPr>
            <p:ph type="subTitle" idx="1"/>
          </p:nvPr>
        </p:nvSpPr>
        <p:spPr>
          <a:xfrm>
            <a:off x="2964800" y="1848225"/>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49" name="Google Shape;2249;p24"/>
          <p:cNvSpPr txBox="1">
            <a:spLocks noGrp="1"/>
          </p:cNvSpPr>
          <p:nvPr>
            <p:ph type="title" idx="2" hasCustomPrompt="1"/>
          </p:nvPr>
        </p:nvSpPr>
        <p:spPr>
          <a:xfrm>
            <a:off x="2188000" y="2689900"/>
            <a:ext cx="7816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0" name="Google Shape;2250;p24"/>
          <p:cNvSpPr txBox="1">
            <a:spLocks noGrp="1"/>
          </p:cNvSpPr>
          <p:nvPr>
            <p:ph type="subTitle" idx="3"/>
          </p:nvPr>
        </p:nvSpPr>
        <p:spPr>
          <a:xfrm>
            <a:off x="2964800" y="3665547"/>
            <a:ext cx="62624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sp>
        <p:nvSpPr>
          <p:cNvPr id="2251" name="Google Shape;2251;p24"/>
          <p:cNvSpPr txBox="1">
            <a:spLocks noGrp="1"/>
          </p:cNvSpPr>
          <p:nvPr>
            <p:ph type="title" idx="4" hasCustomPrompt="1"/>
          </p:nvPr>
        </p:nvSpPr>
        <p:spPr>
          <a:xfrm>
            <a:off x="2440000" y="4503475"/>
            <a:ext cx="7312000" cy="9752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algn="ctr" rtl="0">
              <a:spcBef>
                <a:spcPts val="0"/>
              </a:spcBef>
              <a:spcAft>
                <a:spcPts val="0"/>
              </a:spcAft>
              <a:buSzPts val="6000"/>
              <a:buNone/>
              <a:defRPr sz="8000"/>
            </a:lvl2pPr>
            <a:lvl3pPr lvl="2" algn="ctr" rtl="0">
              <a:spcBef>
                <a:spcPts val="0"/>
              </a:spcBef>
              <a:spcAft>
                <a:spcPts val="0"/>
              </a:spcAft>
              <a:buSzPts val="6000"/>
              <a:buNone/>
              <a:defRPr sz="8000"/>
            </a:lvl3pPr>
            <a:lvl4pPr lvl="3" algn="ctr" rtl="0">
              <a:spcBef>
                <a:spcPts val="0"/>
              </a:spcBef>
              <a:spcAft>
                <a:spcPts val="0"/>
              </a:spcAft>
              <a:buSzPts val="6000"/>
              <a:buNone/>
              <a:defRPr sz="8000"/>
            </a:lvl4pPr>
            <a:lvl5pPr lvl="4" algn="ctr" rtl="0">
              <a:spcBef>
                <a:spcPts val="0"/>
              </a:spcBef>
              <a:spcAft>
                <a:spcPts val="0"/>
              </a:spcAft>
              <a:buSzPts val="6000"/>
              <a:buNone/>
              <a:defRPr sz="8000"/>
            </a:lvl5pPr>
            <a:lvl6pPr lvl="5" algn="ctr" rtl="0">
              <a:spcBef>
                <a:spcPts val="0"/>
              </a:spcBef>
              <a:spcAft>
                <a:spcPts val="0"/>
              </a:spcAft>
              <a:buSzPts val="6000"/>
              <a:buNone/>
              <a:defRPr sz="8000"/>
            </a:lvl6pPr>
            <a:lvl7pPr lvl="6" algn="ctr" rtl="0">
              <a:spcBef>
                <a:spcPts val="0"/>
              </a:spcBef>
              <a:spcAft>
                <a:spcPts val="0"/>
              </a:spcAft>
              <a:buSzPts val="6000"/>
              <a:buNone/>
              <a:defRPr sz="8000"/>
            </a:lvl7pPr>
            <a:lvl8pPr lvl="7" algn="ctr" rtl="0">
              <a:spcBef>
                <a:spcPts val="0"/>
              </a:spcBef>
              <a:spcAft>
                <a:spcPts val="0"/>
              </a:spcAft>
              <a:buSzPts val="6000"/>
              <a:buNone/>
              <a:defRPr sz="8000"/>
            </a:lvl8pPr>
            <a:lvl9pPr lvl="8" algn="ctr" rtl="0">
              <a:spcBef>
                <a:spcPts val="0"/>
              </a:spcBef>
              <a:spcAft>
                <a:spcPts val="0"/>
              </a:spcAft>
              <a:buSzPts val="6000"/>
              <a:buNone/>
              <a:defRPr sz="8000"/>
            </a:lvl9pPr>
          </a:lstStyle>
          <a:p>
            <a:r>
              <a:t>xx%</a:t>
            </a:r>
          </a:p>
        </p:txBody>
      </p:sp>
      <p:sp>
        <p:nvSpPr>
          <p:cNvPr id="2252" name="Google Shape;2252;p24"/>
          <p:cNvSpPr txBox="1">
            <a:spLocks noGrp="1"/>
          </p:cNvSpPr>
          <p:nvPr>
            <p:ph type="subTitle" idx="5"/>
          </p:nvPr>
        </p:nvSpPr>
        <p:spPr>
          <a:xfrm>
            <a:off x="2659000" y="5482867"/>
            <a:ext cx="6874000" cy="4876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2400"/>
              <a:buFont typeface="PT Sans" panose="020B0503020203020204"/>
              <a:buNone/>
              <a:defRPr sz="2400"/>
            </a:lvl1pPr>
            <a:lvl2pPr lvl="1" algn="ctr" rtl="0">
              <a:lnSpc>
                <a:spcPct val="100000"/>
              </a:lnSpc>
              <a:spcBef>
                <a:spcPts val="0"/>
              </a:spcBef>
              <a:spcAft>
                <a:spcPts val="0"/>
              </a:spcAft>
              <a:buClr>
                <a:schemeClr val="dk1"/>
              </a:buClr>
              <a:buSzPts val="2100"/>
              <a:buNone/>
              <a:defRPr sz="2800">
                <a:solidFill>
                  <a:schemeClr val="dk1"/>
                </a:solidFill>
              </a:defRPr>
            </a:lvl2pPr>
            <a:lvl3pPr lvl="2" algn="ctr" rtl="0">
              <a:lnSpc>
                <a:spcPct val="100000"/>
              </a:lnSpc>
              <a:spcBef>
                <a:spcPts val="0"/>
              </a:spcBef>
              <a:spcAft>
                <a:spcPts val="0"/>
              </a:spcAft>
              <a:buClr>
                <a:schemeClr val="dk1"/>
              </a:buClr>
              <a:buSzPts val="2100"/>
              <a:buNone/>
              <a:defRPr sz="2800">
                <a:solidFill>
                  <a:schemeClr val="dk1"/>
                </a:solidFill>
              </a:defRPr>
            </a:lvl3pPr>
            <a:lvl4pPr lvl="3"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4pPr>
            <a:lvl5pPr lvl="4"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5pPr>
            <a:lvl6pPr lvl="5"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6pPr>
            <a:lvl7pPr lvl="6"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7pPr>
            <a:lvl8pPr lvl="7"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8pPr>
            <a:lvl9pPr lvl="8" algn="ctr" rtl="0">
              <a:lnSpc>
                <a:spcPct val="100000"/>
              </a:lnSpc>
              <a:spcBef>
                <a:spcPts val="0"/>
              </a:spcBef>
              <a:spcAft>
                <a:spcPts val="0"/>
              </a:spcAft>
              <a:buClr>
                <a:schemeClr val="dk1"/>
              </a:buClr>
              <a:buSzPts val="2100"/>
              <a:buFont typeface="PT Sans" panose="020B0503020203020204"/>
              <a:buNone/>
              <a:defRPr sz="2800">
                <a:solidFill>
                  <a:schemeClr val="dk1"/>
                </a:solidFill>
                <a:latin typeface="PT Sans" panose="020B0503020203020204"/>
                <a:ea typeface="PT Sans" panose="020B0503020203020204"/>
                <a:cs typeface="PT Sans" panose="020B0503020203020204"/>
                <a:sym typeface="PT Sans" panose="020B0503020203020204"/>
              </a:defRPr>
            </a:lvl9pPr>
          </a:lstStyle>
          <a:p>
            <a:endParaRPr/>
          </a:p>
        </p:txBody>
      </p:sp>
      <p:grpSp>
        <p:nvGrpSpPr>
          <p:cNvPr id="2253" name="Google Shape;2253;p24"/>
          <p:cNvGrpSpPr/>
          <p:nvPr/>
        </p:nvGrpSpPr>
        <p:grpSpPr>
          <a:xfrm flipH="1">
            <a:off x="10913599" y="3"/>
            <a:ext cx="919079" cy="1954375"/>
            <a:chOff x="289713" y="-850207"/>
            <a:chExt cx="847025" cy="1801157"/>
          </a:xfrm>
        </p:grpSpPr>
        <p:sp>
          <p:nvSpPr>
            <p:cNvPr id="2254" name="Google Shape;225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5" name="Google Shape;225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6" name="Google Shape;225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7" name="Google Shape;225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8" name="Google Shape;225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59" name="Google Shape;225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0" name="Google Shape;226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1" name="Google Shape;226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2" name="Google Shape;226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63" name="Google Shape;2263;p24"/>
          <p:cNvGrpSpPr/>
          <p:nvPr/>
        </p:nvGrpSpPr>
        <p:grpSpPr>
          <a:xfrm flipH="1">
            <a:off x="9808123" y="1"/>
            <a:ext cx="919079" cy="1031844"/>
            <a:chOff x="289713" y="0"/>
            <a:chExt cx="847025" cy="950950"/>
          </a:xfrm>
        </p:grpSpPr>
        <p:sp>
          <p:nvSpPr>
            <p:cNvPr id="2264" name="Google Shape;226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5" name="Google Shape;226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6" name="Google Shape;226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7" name="Google Shape;226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8" name="Google Shape;226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69" name="Google Shape;226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0" name="Google Shape;227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1" name="Google Shape;227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2" name="Google Shape;227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73" name="Google Shape;2273;p24"/>
          <p:cNvGrpSpPr/>
          <p:nvPr/>
        </p:nvGrpSpPr>
        <p:grpSpPr>
          <a:xfrm>
            <a:off x="359323" y="3"/>
            <a:ext cx="919079" cy="1954375"/>
            <a:chOff x="289713" y="-850207"/>
            <a:chExt cx="847025" cy="1801157"/>
          </a:xfrm>
        </p:grpSpPr>
        <p:sp>
          <p:nvSpPr>
            <p:cNvPr id="2274" name="Google Shape;227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5" name="Google Shape;227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6" name="Google Shape;227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7" name="Google Shape;227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8" name="Google Shape;2278;p24"/>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79" name="Google Shape;227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0" name="Google Shape;228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1" name="Google Shape;228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2" name="Google Shape;228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83" name="Google Shape;2283;p24"/>
          <p:cNvGrpSpPr/>
          <p:nvPr/>
        </p:nvGrpSpPr>
        <p:grpSpPr>
          <a:xfrm>
            <a:off x="1464799" y="1"/>
            <a:ext cx="919079" cy="1031844"/>
            <a:chOff x="289713" y="0"/>
            <a:chExt cx="847025" cy="950950"/>
          </a:xfrm>
        </p:grpSpPr>
        <p:sp>
          <p:nvSpPr>
            <p:cNvPr id="2284" name="Google Shape;2284;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5" name="Google Shape;2285;p2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6" name="Google Shape;2286;p2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7" name="Google Shape;2287;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8" name="Google Shape;2288;p2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89" name="Google Shape;2289;p2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0" name="Google Shape;2290;p2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1" name="Google Shape;2291;p2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2" name="Google Shape;2292;p2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293" name="Google Shape;2293;p24"/>
          <p:cNvGrpSpPr/>
          <p:nvPr/>
        </p:nvGrpSpPr>
        <p:grpSpPr>
          <a:xfrm>
            <a:off x="10698832" y="2422227"/>
            <a:ext cx="1072904" cy="1242880"/>
            <a:chOff x="3335286" y="601670"/>
            <a:chExt cx="804678" cy="932160"/>
          </a:xfrm>
        </p:grpSpPr>
        <p:sp>
          <p:nvSpPr>
            <p:cNvPr id="2294" name="Google Shape;2294;p24"/>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5" name="Google Shape;2295;p24"/>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6" name="Google Shape;2296;p24"/>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7" name="Google Shape;2297;p24"/>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8" name="Google Shape;2298;p24"/>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99" name="Google Shape;2299;p24"/>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0" name="Google Shape;2300;p24"/>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1" name="Google Shape;2301;p24"/>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2" name="Google Shape;2302;p24"/>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3" name="Google Shape;2303;p24"/>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4" name="Google Shape;2304;p24"/>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5" name="Google Shape;2305;p24"/>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6" name="Google Shape;2306;p24"/>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7" name="Google Shape;2307;p24"/>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08" name="Google Shape;2308;p24"/>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09" name="Google Shape;2309;p24"/>
          <p:cNvGrpSpPr/>
          <p:nvPr/>
        </p:nvGrpSpPr>
        <p:grpSpPr>
          <a:xfrm>
            <a:off x="533683" y="2689887"/>
            <a:ext cx="959477" cy="1574332"/>
            <a:chOff x="2458449" y="383490"/>
            <a:chExt cx="719608" cy="1180749"/>
          </a:xfrm>
        </p:grpSpPr>
        <p:sp>
          <p:nvSpPr>
            <p:cNvPr id="2310" name="Google Shape;2310;p24"/>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1" name="Google Shape;2311;p24"/>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2" name="Google Shape;2312;p24"/>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3" name="Google Shape;2313;p24"/>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4" name="Google Shape;2314;p24"/>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5" name="Google Shape;2315;p24"/>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6" name="Google Shape;2316;p24"/>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7" name="Google Shape;2317;p24"/>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8" name="Google Shape;2318;p24"/>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19" name="Google Shape;2319;p24"/>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0" name="Google Shape;2320;p24"/>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1" name="Google Shape;2321;p24"/>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2" name="Google Shape;2322;p24"/>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3" name="Google Shape;2323;p24"/>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4" name="Google Shape;2324;p24"/>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5" name="Google Shape;2325;p24"/>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6" name="Google Shape;2326;p24"/>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7" name="Google Shape;2327;p24"/>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8" name="Google Shape;2328;p24"/>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29" name="Google Shape;2329;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0" name="Google Shape;2330;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1" name="Google Shape;2331;p24"/>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2" name="Google Shape;2332;p24"/>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3" name="Google Shape;2333;p24"/>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4" name="Google Shape;2334;p24"/>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5" name="Google Shape;2335;p24"/>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6" name="Google Shape;2336;p24"/>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7" name="Google Shape;2337;p24"/>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8" name="Google Shape;2338;p24"/>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39" name="Google Shape;2339;p24"/>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0" name="Google Shape;2340;p24"/>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1" name="Google Shape;2341;p24"/>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2" name="Google Shape;2342;p24"/>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43" name="Google Shape;2343;p24"/>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34665761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Numbers and text 1">
  <p:cSld name="Numbers and text 1">
    <p:bg>
      <p:bgPr>
        <a:blipFill>
          <a:blip r:embed="rId2"/>
          <a:stretch>
            <a:fillRect/>
          </a:stretch>
        </a:blipFill>
        <a:effectLst/>
      </p:bgPr>
    </p:bg>
    <p:spTree>
      <p:nvGrpSpPr>
        <p:cNvPr id="1" name="Shape 2344"/>
        <p:cNvGrpSpPr/>
        <p:nvPr/>
      </p:nvGrpSpPr>
      <p:grpSpPr>
        <a:xfrm>
          <a:off x="0" y="0"/>
          <a:ext cx="0" cy="0"/>
          <a:chOff x="0" y="0"/>
          <a:chExt cx="0" cy="0"/>
        </a:xfrm>
      </p:grpSpPr>
      <p:sp>
        <p:nvSpPr>
          <p:cNvPr id="2345" name="Google Shape;2345;p25"/>
          <p:cNvSpPr txBox="1">
            <a:spLocks noGrp="1"/>
          </p:cNvSpPr>
          <p:nvPr>
            <p:ph type="title"/>
          </p:nvPr>
        </p:nvSpPr>
        <p:spPr>
          <a:xfrm>
            <a:off x="96000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6" name="Google Shape;2346;p25"/>
          <p:cNvSpPr txBox="1">
            <a:spLocks noGrp="1"/>
          </p:cNvSpPr>
          <p:nvPr>
            <p:ph type="subTitle" idx="1"/>
          </p:nvPr>
        </p:nvSpPr>
        <p:spPr>
          <a:xfrm>
            <a:off x="960000"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7" name="Google Shape;2347;p25"/>
          <p:cNvSpPr txBox="1">
            <a:spLocks noGrp="1"/>
          </p:cNvSpPr>
          <p:nvPr>
            <p:ph type="title" idx="2"/>
          </p:nvPr>
        </p:nvSpPr>
        <p:spPr>
          <a:xfrm>
            <a:off x="4559025"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48" name="Google Shape;2348;p25"/>
          <p:cNvSpPr txBox="1">
            <a:spLocks noGrp="1"/>
          </p:cNvSpPr>
          <p:nvPr>
            <p:ph type="subTitle" idx="3"/>
          </p:nvPr>
        </p:nvSpPr>
        <p:spPr>
          <a:xfrm>
            <a:off x="4559028"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49" name="Google Shape;2349;p25"/>
          <p:cNvSpPr txBox="1">
            <a:spLocks noGrp="1"/>
          </p:cNvSpPr>
          <p:nvPr>
            <p:ph type="title" idx="4"/>
          </p:nvPr>
        </p:nvSpPr>
        <p:spPr>
          <a:xfrm>
            <a:off x="8158060" y="4037508"/>
            <a:ext cx="3074000" cy="4876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667">
                <a:solidFill>
                  <a:schemeClr val="lt1"/>
                </a:solidFill>
                <a:latin typeface="Nunito"/>
                <a:ea typeface="Nunito"/>
                <a:cs typeface="Nunito"/>
                <a:sym typeface="Nunito"/>
              </a:defRPr>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2350" name="Google Shape;2350;p25"/>
          <p:cNvSpPr txBox="1">
            <a:spLocks noGrp="1"/>
          </p:cNvSpPr>
          <p:nvPr>
            <p:ph type="subTitle" idx="5"/>
          </p:nvPr>
        </p:nvSpPr>
        <p:spPr>
          <a:xfrm>
            <a:off x="8158065" y="4521664"/>
            <a:ext cx="307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351" name="Google Shape;2351;p25"/>
          <p:cNvSpPr txBox="1">
            <a:spLocks noGrp="1"/>
          </p:cNvSpPr>
          <p:nvPr>
            <p:ph type="title" idx="6" hasCustomPrompt="1"/>
          </p:nvPr>
        </p:nvSpPr>
        <p:spPr>
          <a:xfrm>
            <a:off x="1881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2" name="Google Shape;2352;p25"/>
          <p:cNvSpPr txBox="1">
            <a:spLocks noGrp="1"/>
          </p:cNvSpPr>
          <p:nvPr>
            <p:ph type="title" idx="7" hasCustomPrompt="1"/>
          </p:nvPr>
        </p:nvSpPr>
        <p:spPr>
          <a:xfrm>
            <a:off x="5480833"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3" name="Google Shape;2353;p25"/>
          <p:cNvSpPr txBox="1">
            <a:spLocks noGrp="1"/>
          </p:cNvSpPr>
          <p:nvPr>
            <p:ph type="title" idx="8" hasCustomPrompt="1"/>
          </p:nvPr>
        </p:nvSpPr>
        <p:spPr>
          <a:xfrm>
            <a:off x="9079800" y="2594181"/>
            <a:ext cx="1230400" cy="596800"/>
          </a:xfrm>
          <a:prstGeom prst="rect">
            <a:avLst/>
          </a:prstGeom>
        </p:spPr>
        <p:txBody>
          <a:bodyPr spcFirstLastPara="1" wrap="square" lIns="91425" tIns="91425" rIns="91425" bIns="91425" anchor="ctr" anchorCtr="0">
            <a:noAutofit/>
          </a:bodyPr>
          <a:lstStyle>
            <a:lvl1pPr lvl="0" rtl="0">
              <a:spcBef>
                <a:spcPts val="0"/>
              </a:spcBef>
              <a:spcAft>
                <a:spcPts val="0"/>
              </a:spcAft>
              <a:buSzPts val="3000"/>
              <a:buNone/>
              <a:defRPr sz="2667"/>
            </a:lvl1pPr>
            <a:lvl2pPr lvl="1" rtl="0">
              <a:spcBef>
                <a:spcPts val="0"/>
              </a:spcBef>
              <a:spcAft>
                <a:spcPts val="0"/>
              </a:spcAft>
              <a:buSzPts val="3000"/>
              <a:buNone/>
              <a:defRPr sz="4000"/>
            </a:lvl2pPr>
            <a:lvl3pPr lvl="2" rtl="0">
              <a:spcBef>
                <a:spcPts val="0"/>
              </a:spcBef>
              <a:spcAft>
                <a:spcPts val="0"/>
              </a:spcAft>
              <a:buSzPts val="3000"/>
              <a:buNone/>
              <a:defRPr sz="4000"/>
            </a:lvl3pPr>
            <a:lvl4pPr lvl="3" rtl="0">
              <a:spcBef>
                <a:spcPts val="0"/>
              </a:spcBef>
              <a:spcAft>
                <a:spcPts val="0"/>
              </a:spcAft>
              <a:buSzPts val="3000"/>
              <a:buNone/>
              <a:defRPr sz="4000"/>
            </a:lvl4pPr>
            <a:lvl5pPr lvl="4" rtl="0">
              <a:spcBef>
                <a:spcPts val="0"/>
              </a:spcBef>
              <a:spcAft>
                <a:spcPts val="0"/>
              </a:spcAft>
              <a:buSzPts val="3000"/>
              <a:buNone/>
              <a:defRPr sz="4000"/>
            </a:lvl5pPr>
            <a:lvl6pPr lvl="5" rtl="0">
              <a:spcBef>
                <a:spcPts val="0"/>
              </a:spcBef>
              <a:spcAft>
                <a:spcPts val="0"/>
              </a:spcAft>
              <a:buSzPts val="3000"/>
              <a:buNone/>
              <a:defRPr sz="4000"/>
            </a:lvl6pPr>
            <a:lvl7pPr lvl="6" rtl="0">
              <a:spcBef>
                <a:spcPts val="0"/>
              </a:spcBef>
              <a:spcAft>
                <a:spcPts val="0"/>
              </a:spcAft>
              <a:buSzPts val="3000"/>
              <a:buNone/>
              <a:defRPr sz="4000"/>
            </a:lvl7pPr>
            <a:lvl8pPr lvl="7" rtl="0">
              <a:spcBef>
                <a:spcPts val="0"/>
              </a:spcBef>
              <a:spcAft>
                <a:spcPts val="0"/>
              </a:spcAft>
              <a:buSzPts val="3000"/>
              <a:buNone/>
              <a:defRPr sz="4000"/>
            </a:lvl8pPr>
            <a:lvl9pPr lvl="8" rtl="0">
              <a:spcBef>
                <a:spcPts val="0"/>
              </a:spcBef>
              <a:spcAft>
                <a:spcPts val="0"/>
              </a:spcAft>
              <a:buSzPts val="3000"/>
              <a:buNone/>
              <a:defRPr sz="4000"/>
            </a:lvl9pPr>
          </a:lstStyle>
          <a:p>
            <a:r>
              <a:t>xx%</a:t>
            </a:r>
          </a:p>
        </p:txBody>
      </p:sp>
      <p:sp>
        <p:nvSpPr>
          <p:cNvPr id="2354" name="Google Shape;2354;p25"/>
          <p:cNvSpPr txBox="1">
            <a:spLocks noGrp="1"/>
          </p:cNvSpPr>
          <p:nvPr>
            <p:ph type="title" idx="9"/>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2355" name="Google Shape;2355;p25"/>
          <p:cNvGrpSpPr/>
          <p:nvPr/>
        </p:nvGrpSpPr>
        <p:grpSpPr>
          <a:xfrm>
            <a:off x="10310205" y="368846"/>
            <a:ext cx="2122495" cy="700969"/>
            <a:chOff x="583503" y="585996"/>
            <a:chExt cx="1591871" cy="525727"/>
          </a:xfrm>
        </p:grpSpPr>
        <p:sp>
          <p:nvSpPr>
            <p:cNvPr id="2356" name="Google Shape;2356;p2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7" name="Google Shape;2357;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8" name="Google Shape;2358;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59" name="Google Shape;2359;p2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0" name="Google Shape;2360;p2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1" name="Google Shape;2361;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2" name="Google Shape;2362;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3" name="Google Shape;2363;p2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4" name="Google Shape;2364;p2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5" name="Google Shape;2365;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6" name="Google Shape;2366;p2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7" name="Google Shape;2367;p2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8" name="Google Shape;2368;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69" name="Google Shape;2369;p2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0" name="Google Shape;2370;p2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1" name="Google Shape;2371;p2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2" name="Google Shape;2372;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3" name="Google Shape;2373;p2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4" name="Google Shape;2374;p2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5" name="Google Shape;2375;p2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6" name="Google Shape;2376;p2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7" name="Google Shape;2377;p2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8" name="Google Shape;2378;p2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79" name="Google Shape;2379;p2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0" name="Google Shape;2380;p2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1" name="Google Shape;2381;p2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382" name="Google Shape;2382;p25"/>
          <p:cNvGrpSpPr/>
          <p:nvPr/>
        </p:nvGrpSpPr>
        <p:grpSpPr>
          <a:xfrm>
            <a:off x="10960383" y="1298721"/>
            <a:ext cx="959477" cy="1574332"/>
            <a:chOff x="2458449" y="383490"/>
            <a:chExt cx="719608" cy="1180749"/>
          </a:xfrm>
        </p:grpSpPr>
        <p:sp>
          <p:nvSpPr>
            <p:cNvPr id="2383" name="Google Shape;2383;p25"/>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4" name="Google Shape;2384;p25"/>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5" name="Google Shape;2385;p25"/>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6" name="Google Shape;2386;p25"/>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7" name="Google Shape;2387;p25"/>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8" name="Google Shape;2388;p25"/>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89" name="Google Shape;2389;p25"/>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0" name="Google Shape;2390;p25"/>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1" name="Google Shape;2391;p25"/>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2" name="Google Shape;2392;p25"/>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3" name="Google Shape;2393;p25"/>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4" name="Google Shape;2394;p25"/>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5" name="Google Shape;2395;p25"/>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6" name="Google Shape;2396;p25"/>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7" name="Google Shape;2397;p25"/>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8" name="Google Shape;2398;p25"/>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99" name="Google Shape;2399;p25"/>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0" name="Google Shape;2400;p25"/>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1" name="Google Shape;2401;p25"/>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2" name="Google Shape;2402;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3" name="Google Shape;2403;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4" name="Google Shape;2404;p25"/>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5" name="Google Shape;2405;p25"/>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6" name="Google Shape;2406;p25"/>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7" name="Google Shape;2407;p25"/>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8" name="Google Shape;2408;p25"/>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09" name="Google Shape;2409;p25"/>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0" name="Google Shape;2410;p25"/>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1" name="Google Shape;2411;p25"/>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2" name="Google Shape;2412;p25"/>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3" name="Google Shape;2413;p25"/>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4" name="Google Shape;2414;p25"/>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5" name="Google Shape;2415;p25"/>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16" name="Google Shape;2416;p25"/>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17" name="Google Shape;2417;p25"/>
          <p:cNvGrpSpPr/>
          <p:nvPr/>
        </p:nvGrpSpPr>
        <p:grpSpPr>
          <a:xfrm flipH="1">
            <a:off x="11268951" y="3832085"/>
            <a:ext cx="1312699" cy="2808163"/>
            <a:chOff x="-2306975" y="-1486200"/>
            <a:chExt cx="1429125" cy="3057225"/>
          </a:xfrm>
        </p:grpSpPr>
        <p:sp>
          <p:nvSpPr>
            <p:cNvPr id="2418" name="Google Shape;2418;p25"/>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419" name="Google Shape;2419;p25"/>
            <p:cNvGrpSpPr/>
            <p:nvPr/>
          </p:nvGrpSpPr>
          <p:grpSpPr>
            <a:xfrm>
              <a:off x="-2306975" y="-1486200"/>
              <a:ext cx="1429125" cy="3004725"/>
              <a:chOff x="-2306975" y="-1486200"/>
              <a:chExt cx="1429125" cy="3004725"/>
            </a:xfrm>
          </p:grpSpPr>
          <p:sp>
            <p:nvSpPr>
              <p:cNvPr id="2420" name="Google Shape;2420;p25"/>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1" name="Google Shape;2421;p25"/>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2" name="Google Shape;2422;p25"/>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3" name="Google Shape;2423;p25"/>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4" name="Google Shape;2424;p25"/>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5" name="Google Shape;2425;p25"/>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6" name="Google Shape;2426;p25"/>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7" name="Google Shape;2427;p25"/>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8" name="Google Shape;2428;p25"/>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29" name="Google Shape;2429;p25"/>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0" name="Google Shape;2430;p25"/>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1" name="Google Shape;2431;p25"/>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2" name="Google Shape;2432;p25"/>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3" name="Google Shape;2433;p25"/>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4" name="Google Shape;2434;p25"/>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5" name="Google Shape;2435;p25"/>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6" name="Google Shape;2436;p25"/>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7" name="Google Shape;2437;p25"/>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8" name="Google Shape;2438;p25"/>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39" name="Google Shape;2439;p25"/>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0" name="Google Shape;2440;p25"/>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1" name="Google Shape;2441;p25"/>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2" name="Google Shape;2442;p25"/>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3" name="Google Shape;2443;p25"/>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4" name="Google Shape;2444;p25"/>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5" name="Google Shape;2445;p25"/>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6" name="Google Shape;2446;p25"/>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7" name="Google Shape;2447;p25"/>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8" name="Google Shape;2448;p25"/>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49" name="Google Shape;2449;p25"/>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0" name="Google Shape;2450;p25"/>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1" name="Google Shape;2451;p25"/>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2" name="Google Shape;2452;p25"/>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3" name="Google Shape;2453;p25"/>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4" name="Google Shape;2454;p25"/>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5" name="Google Shape;2455;p25"/>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6" name="Google Shape;2456;p25"/>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7" name="Google Shape;2457;p25"/>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8" name="Google Shape;2458;p25"/>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59" name="Google Shape;2459;p25"/>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0" name="Google Shape;2460;p25"/>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1" name="Google Shape;2461;p25"/>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2" name="Google Shape;2462;p25"/>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3" name="Google Shape;2463;p25"/>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4" name="Google Shape;2464;p25"/>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5" name="Google Shape;2465;p25"/>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6" name="Google Shape;2466;p25"/>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7" name="Google Shape;2467;p25"/>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8" name="Google Shape;2468;p25"/>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69" name="Google Shape;2469;p25"/>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470" name="Google Shape;2470;p25"/>
          <p:cNvGrpSpPr/>
          <p:nvPr/>
        </p:nvGrpSpPr>
        <p:grpSpPr>
          <a:xfrm>
            <a:off x="491428" y="1"/>
            <a:ext cx="919079" cy="1031844"/>
            <a:chOff x="289713" y="0"/>
            <a:chExt cx="847025" cy="950950"/>
          </a:xfrm>
        </p:grpSpPr>
        <p:sp>
          <p:nvSpPr>
            <p:cNvPr id="2471" name="Google Shape;2471;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2" name="Google Shape;2472;p2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3" name="Google Shape;2473;p2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4" name="Google Shape;2474;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5" name="Google Shape;2475;p25"/>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6" name="Google Shape;2476;p2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7" name="Google Shape;2477;p2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8" name="Google Shape;2478;p2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79" name="Google Shape;2479;p2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pic>
        <p:nvPicPr>
          <p:cNvPr id="137" name="Picture 136"/>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18681180"/>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hanks">
  <p:cSld name="Thanks">
    <p:bg>
      <p:bgPr>
        <a:blipFill>
          <a:blip r:embed="rId2"/>
          <a:stretch>
            <a:fillRect/>
          </a:stretch>
        </a:blipFill>
        <a:effectLst/>
      </p:bgPr>
    </p:bg>
    <p:spTree>
      <p:nvGrpSpPr>
        <p:cNvPr id="1" name="Shape 2480"/>
        <p:cNvGrpSpPr/>
        <p:nvPr/>
      </p:nvGrpSpPr>
      <p:grpSpPr>
        <a:xfrm>
          <a:off x="0" y="0"/>
          <a:ext cx="0" cy="0"/>
          <a:chOff x="0" y="0"/>
          <a:chExt cx="0" cy="0"/>
        </a:xfrm>
      </p:grpSpPr>
      <p:sp>
        <p:nvSpPr>
          <p:cNvPr id="2481" name="Google Shape;2481;p26"/>
          <p:cNvSpPr txBox="1">
            <a:spLocks noGrp="1"/>
          </p:cNvSpPr>
          <p:nvPr>
            <p:ph type="title"/>
          </p:nvPr>
        </p:nvSpPr>
        <p:spPr>
          <a:xfrm>
            <a:off x="3232800" y="739783"/>
            <a:ext cx="5726400" cy="1164000"/>
          </a:xfrm>
          <a:prstGeom prst="rect">
            <a:avLst/>
          </a:prstGeom>
          <a:effectLst>
            <a:outerShdw dist="47625" dir="5280000" algn="bl" rotWithShape="0">
              <a:srgbClr val="000000">
                <a:alpha val="39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9600"/>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482" name="Google Shape;2482;p26"/>
          <p:cNvSpPr txBox="1">
            <a:spLocks noGrp="1"/>
          </p:cNvSpPr>
          <p:nvPr>
            <p:ph type="subTitle" idx="1"/>
          </p:nvPr>
        </p:nvSpPr>
        <p:spPr>
          <a:xfrm>
            <a:off x="3806200" y="2114067"/>
            <a:ext cx="45796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483" name="Google Shape;2483;p26"/>
          <p:cNvSpPr txBox="1"/>
          <p:nvPr/>
        </p:nvSpPr>
        <p:spPr>
          <a:xfrm>
            <a:off x="2353400" y="4548067"/>
            <a:ext cx="7485200" cy="731600"/>
          </a:xfrm>
          <a:prstGeom prst="rect">
            <a:avLst/>
          </a:prstGeom>
          <a:noFill/>
          <a:ln>
            <a:noFill/>
          </a:ln>
        </p:spPr>
        <p:txBody>
          <a:bodyPr spcFirstLastPara="1" wrap="square" lIns="121900" tIns="121900" rIns="121900" bIns="121900" anchor="ctr" anchorCtr="0">
            <a:noAutofit/>
          </a:bodyPr>
          <a:lstStyle/>
          <a:p>
            <a:pPr marL="0" lvl="0" indent="0" algn="r" rtl="0">
              <a:lnSpc>
                <a:spcPct val="100000"/>
              </a:lnSpc>
              <a:spcBef>
                <a:spcPts val="400"/>
              </a:spcBef>
              <a:spcAft>
                <a:spcPts val="0"/>
              </a:spcAft>
              <a:buNone/>
            </a:pPr>
            <a:r>
              <a:rPr lang="en-GB" sz="2400">
                <a:solidFill>
                  <a:schemeClr val="lt1"/>
                </a:solidFill>
                <a:latin typeface="Nunito"/>
                <a:ea typeface="Nunito"/>
                <a:cs typeface="Nunito"/>
                <a:sym typeface="Nunito"/>
              </a:rPr>
              <a:t>CREDITS: This presentation template was created by </a:t>
            </a:r>
            <a:r>
              <a:rPr lang="en-GB" sz="2400" b="1">
                <a:solidFill>
                  <a:schemeClr val="lt1"/>
                </a:solidFill>
                <a:uFill>
                  <a:noFill/>
                </a:uFill>
                <a:latin typeface="Nunito"/>
                <a:ea typeface="Nunito"/>
                <a:cs typeface="Nunito"/>
                <a:sym typeface="Nunito"/>
                <a:hlinkClick r:id="rId3"/>
              </a:rPr>
              <a:t>Slidesgo</a:t>
            </a:r>
            <a:r>
              <a:rPr lang="en-GB" sz="2400">
                <a:solidFill>
                  <a:schemeClr val="lt1"/>
                </a:solidFill>
                <a:latin typeface="Nunito"/>
                <a:ea typeface="Nunito"/>
                <a:cs typeface="Nunito"/>
                <a:sym typeface="Nunito"/>
              </a:rPr>
              <a:t>, including icons by </a:t>
            </a:r>
            <a:r>
              <a:rPr lang="en-GB" sz="2400" b="1">
                <a:solidFill>
                  <a:schemeClr val="lt1"/>
                </a:solidFill>
                <a:uFill>
                  <a:noFill/>
                </a:uFill>
                <a:latin typeface="Nunito"/>
                <a:ea typeface="Nunito"/>
                <a:cs typeface="Nunito"/>
                <a:sym typeface="Nunito"/>
                <a:hlinkClick r:id="rId4"/>
              </a:rPr>
              <a:t>Flaticon</a:t>
            </a:r>
            <a:r>
              <a:rPr lang="en-GB" sz="2400">
                <a:solidFill>
                  <a:schemeClr val="lt1"/>
                </a:solidFill>
                <a:latin typeface="Nunito"/>
                <a:ea typeface="Nunito"/>
                <a:cs typeface="Nunito"/>
                <a:sym typeface="Nunito"/>
              </a:rPr>
              <a:t>, infographics &amp; images by </a:t>
            </a:r>
            <a:r>
              <a:rPr lang="en-GB" sz="2400" b="1">
                <a:solidFill>
                  <a:schemeClr val="lt1"/>
                </a:solidFill>
                <a:uFill>
                  <a:noFill/>
                </a:uFill>
                <a:latin typeface="Nunito"/>
                <a:ea typeface="Nunito"/>
                <a:cs typeface="Nunito"/>
                <a:sym typeface="Nunito"/>
                <a:hlinkClick r:id="rId5"/>
              </a:rPr>
              <a:t>Freepik</a:t>
            </a:r>
            <a:endParaRPr sz="2400" b="1">
              <a:solidFill>
                <a:schemeClr val="lt1"/>
              </a:solidFill>
              <a:latin typeface="Nunito"/>
              <a:ea typeface="Nunito"/>
              <a:cs typeface="Nunito"/>
              <a:sym typeface="Nunito"/>
            </a:endParaRPr>
          </a:p>
        </p:txBody>
      </p:sp>
      <p:grpSp>
        <p:nvGrpSpPr>
          <p:cNvPr id="2484" name="Google Shape;2484;p26"/>
          <p:cNvGrpSpPr/>
          <p:nvPr/>
        </p:nvGrpSpPr>
        <p:grpSpPr>
          <a:xfrm>
            <a:off x="9674353" y="1"/>
            <a:ext cx="919079" cy="1031844"/>
            <a:chOff x="289713" y="0"/>
            <a:chExt cx="847025" cy="950950"/>
          </a:xfrm>
        </p:grpSpPr>
        <p:sp>
          <p:nvSpPr>
            <p:cNvPr id="2485" name="Google Shape;248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6" name="Google Shape;248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7" name="Google Shape;248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8" name="Google Shape;248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89" name="Google Shape;2489;p2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0" name="Google Shape;249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1" name="Google Shape;249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2" name="Google Shape;249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3" name="Google Shape;249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494" name="Google Shape;2494;p26"/>
          <p:cNvGrpSpPr/>
          <p:nvPr/>
        </p:nvGrpSpPr>
        <p:grpSpPr>
          <a:xfrm>
            <a:off x="10887911" y="3"/>
            <a:ext cx="919079" cy="1954375"/>
            <a:chOff x="289713" y="-850207"/>
            <a:chExt cx="847025" cy="1801157"/>
          </a:xfrm>
        </p:grpSpPr>
        <p:sp>
          <p:nvSpPr>
            <p:cNvPr id="2495" name="Google Shape;249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6" name="Google Shape;249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7" name="Google Shape;249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8" name="Google Shape;249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99" name="Google Shape;249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0" name="Google Shape;250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1" name="Google Shape;250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2" name="Google Shape;250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3" name="Google Shape;250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04" name="Google Shape;2504;p26"/>
          <p:cNvGrpSpPr/>
          <p:nvPr/>
        </p:nvGrpSpPr>
        <p:grpSpPr>
          <a:xfrm>
            <a:off x="385011" y="3"/>
            <a:ext cx="919079" cy="1954375"/>
            <a:chOff x="289713" y="-850207"/>
            <a:chExt cx="847025" cy="1801157"/>
          </a:xfrm>
        </p:grpSpPr>
        <p:sp>
          <p:nvSpPr>
            <p:cNvPr id="2505" name="Google Shape;250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6" name="Google Shape;250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7" name="Google Shape;250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8" name="Google Shape;250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09" name="Google Shape;250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0" name="Google Shape;251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1" name="Google Shape;251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2" name="Google Shape;251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3" name="Google Shape;251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14" name="Google Shape;2514;p26"/>
          <p:cNvGrpSpPr/>
          <p:nvPr/>
        </p:nvGrpSpPr>
        <p:grpSpPr>
          <a:xfrm>
            <a:off x="1693111" y="3"/>
            <a:ext cx="919079" cy="1954375"/>
            <a:chOff x="289713" y="-850207"/>
            <a:chExt cx="847025" cy="1801157"/>
          </a:xfrm>
        </p:grpSpPr>
        <p:sp>
          <p:nvSpPr>
            <p:cNvPr id="2515" name="Google Shape;2515;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6" name="Google Shape;2516;p2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7" name="Google Shape;2517;p2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8" name="Google Shape;2518;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19" name="Google Shape;2519;p26"/>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0" name="Google Shape;2520;p2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1" name="Google Shape;2521;p2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2" name="Google Shape;2522;p2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3" name="Google Shape;2523;p2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24" name="Google Shape;2524;p26"/>
          <p:cNvGrpSpPr/>
          <p:nvPr/>
        </p:nvGrpSpPr>
        <p:grpSpPr>
          <a:xfrm>
            <a:off x="9629905" y="2474780"/>
            <a:ext cx="2122495" cy="700969"/>
            <a:chOff x="583503" y="585996"/>
            <a:chExt cx="1591871" cy="525727"/>
          </a:xfrm>
        </p:grpSpPr>
        <p:sp>
          <p:nvSpPr>
            <p:cNvPr id="2525" name="Google Shape;2525;p26"/>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6" name="Google Shape;2526;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7" name="Google Shape;2527;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8" name="Google Shape;2528;p26"/>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29" name="Google Shape;2529;p26"/>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0" name="Google Shape;2530;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1" name="Google Shape;2531;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2" name="Google Shape;2532;p26"/>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3" name="Google Shape;2533;p26"/>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4" name="Google Shape;2534;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5" name="Google Shape;2535;p26"/>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6" name="Google Shape;2536;p26"/>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7" name="Google Shape;2537;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8" name="Google Shape;2538;p26"/>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39" name="Google Shape;2539;p26"/>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0" name="Google Shape;2540;p26"/>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1" name="Google Shape;2541;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2" name="Google Shape;2542;p26"/>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3" name="Google Shape;2543;p26"/>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4" name="Google Shape;2544;p26"/>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5" name="Google Shape;2545;p26"/>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6" name="Google Shape;2546;p26"/>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7" name="Google Shape;2547;p26"/>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8" name="Google Shape;2548;p26"/>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49" name="Google Shape;2549;p26"/>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0" name="Google Shape;2550;p26"/>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51" name="Google Shape;2551;p26"/>
          <p:cNvGrpSpPr/>
          <p:nvPr/>
        </p:nvGrpSpPr>
        <p:grpSpPr>
          <a:xfrm>
            <a:off x="419383" y="2416321"/>
            <a:ext cx="959477" cy="1574332"/>
            <a:chOff x="2458449" y="383490"/>
            <a:chExt cx="719608" cy="1180749"/>
          </a:xfrm>
        </p:grpSpPr>
        <p:sp>
          <p:nvSpPr>
            <p:cNvPr id="2552" name="Google Shape;2552;p26"/>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3" name="Google Shape;2553;p26"/>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4" name="Google Shape;2554;p26"/>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5" name="Google Shape;2555;p26"/>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6" name="Google Shape;2556;p26"/>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7" name="Google Shape;2557;p26"/>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8" name="Google Shape;2558;p26"/>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59" name="Google Shape;2559;p26"/>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0" name="Google Shape;2560;p26"/>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1" name="Google Shape;2561;p26"/>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2" name="Google Shape;2562;p26"/>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3" name="Google Shape;2563;p26"/>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4" name="Google Shape;2564;p26"/>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5" name="Google Shape;2565;p26"/>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6" name="Google Shape;2566;p26"/>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7" name="Google Shape;2567;p26"/>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8" name="Google Shape;2568;p26"/>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69" name="Google Shape;2569;p26"/>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0" name="Google Shape;2570;p26"/>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1" name="Google Shape;2571;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2" name="Google Shape;2572;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3" name="Google Shape;2573;p26"/>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4" name="Google Shape;2574;p26"/>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5" name="Google Shape;2575;p26"/>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6" name="Google Shape;2576;p26"/>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7" name="Google Shape;2577;p26"/>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8" name="Google Shape;2578;p26"/>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79" name="Google Shape;2579;p26"/>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0" name="Google Shape;2580;p26"/>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1" name="Google Shape;2581;p26"/>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2" name="Google Shape;2582;p26"/>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3" name="Google Shape;2583;p26"/>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4" name="Google Shape;2584;p26"/>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85" name="Google Shape;2585;p26"/>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586" name="Google Shape;2586;p26"/>
          <p:cNvGrpSpPr/>
          <p:nvPr/>
        </p:nvGrpSpPr>
        <p:grpSpPr>
          <a:xfrm>
            <a:off x="10466835" y="3892319"/>
            <a:ext cx="1312699" cy="2808163"/>
            <a:chOff x="-2306975" y="-1486200"/>
            <a:chExt cx="1429125" cy="3057225"/>
          </a:xfrm>
        </p:grpSpPr>
        <p:sp>
          <p:nvSpPr>
            <p:cNvPr id="2587" name="Google Shape;2587;p2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588" name="Google Shape;2588;p26"/>
            <p:cNvGrpSpPr/>
            <p:nvPr/>
          </p:nvGrpSpPr>
          <p:grpSpPr>
            <a:xfrm>
              <a:off x="-2306975" y="-1486200"/>
              <a:ext cx="1429125" cy="3004725"/>
              <a:chOff x="-2306975" y="-1486200"/>
              <a:chExt cx="1429125" cy="3004725"/>
            </a:xfrm>
          </p:grpSpPr>
          <p:sp>
            <p:nvSpPr>
              <p:cNvPr id="2589" name="Google Shape;2589;p2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0" name="Google Shape;2590;p2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1" name="Google Shape;2591;p2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2" name="Google Shape;2592;p2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3" name="Google Shape;2593;p2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4" name="Google Shape;2594;p2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5" name="Google Shape;2595;p2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6" name="Google Shape;2596;p2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7" name="Google Shape;2597;p2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8" name="Google Shape;2598;p2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99" name="Google Shape;2599;p2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0" name="Google Shape;2600;p2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1" name="Google Shape;2601;p2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2" name="Google Shape;2602;p2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3" name="Google Shape;2603;p2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4" name="Google Shape;2604;p2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5" name="Google Shape;2605;p2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6" name="Google Shape;2606;p2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7" name="Google Shape;2607;p2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8" name="Google Shape;2608;p2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09" name="Google Shape;2609;p2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0" name="Google Shape;2610;p2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1" name="Google Shape;2611;p2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2" name="Google Shape;2612;p2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3" name="Google Shape;2613;p2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4" name="Google Shape;2614;p2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5" name="Google Shape;2615;p2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6" name="Google Shape;2616;p2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7" name="Google Shape;2617;p2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8" name="Google Shape;2618;p2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19" name="Google Shape;2619;p2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0" name="Google Shape;2620;p2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1" name="Google Shape;2621;p2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2" name="Google Shape;2622;p2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3" name="Google Shape;2623;p2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4" name="Google Shape;2624;p2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5" name="Google Shape;2625;p2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6" name="Google Shape;2626;p2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7" name="Google Shape;2627;p2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8" name="Google Shape;2628;p2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29" name="Google Shape;2629;p2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0" name="Google Shape;2630;p2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1" name="Google Shape;2631;p2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2" name="Google Shape;2632;p2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3" name="Google Shape;2633;p2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4" name="Google Shape;2634;p2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5" name="Google Shape;2635;p2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6" name="Google Shape;2636;p2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7" name="Google Shape;2637;p2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38" name="Google Shape;2638;p2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639" name="Google Shape;2639;p26"/>
          <p:cNvGrpSpPr/>
          <p:nvPr/>
        </p:nvGrpSpPr>
        <p:grpSpPr>
          <a:xfrm>
            <a:off x="1378997" y="4413025"/>
            <a:ext cx="519633" cy="611632"/>
            <a:chOff x="5591925" y="2896100"/>
            <a:chExt cx="511450" cy="602000"/>
          </a:xfrm>
        </p:grpSpPr>
        <p:sp>
          <p:nvSpPr>
            <p:cNvPr id="2640" name="Google Shape;2640;p26"/>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1" name="Google Shape;2641;p26"/>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2" name="Google Shape;2642;p26"/>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3" name="Google Shape;2643;p26"/>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4" name="Google Shape;2644;p26"/>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5" name="Google Shape;2645;p26"/>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6" name="Google Shape;2646;p26"/>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7" name="Google Shape;2647;p26"/>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8" name="Google Shape;2648;p26"/>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49" name="Google Shape;2649;p26"/>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0" name="Google Shape;2650;p26"/>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1" name="Google Shape;2651;p26"/>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2" name="Google Shape;2652;p26"/>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3" name="Google Shape;2653;p26"/>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654" name="Google Shape;2654;p26"/>
          <p:cNvGrpSpPr/>
          <p:nvPr/>
        </p:nvGrpSpPr>
        <p:grpSpPr>
          <a:xfrm flipH="1">
            <a:off x="203201" y="5011967"/>
            <a:ext cx="2188033" cy="1746533"/>
            <a:chOff x="8060675" y="3682775"/>
            <a:chExt cx="1641025" cy="1309900"/>
          </a:xfrm>
        </p:grpSpPr>
        <p:sp>
          <p:nvSpPr>
            <p:cNvPr id="2655" name="Google Shape;2655;p26"/>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656" name="Google Shape;2656;p26"/>
            <p:cNvGrpSpPr/>
            <p:nvPr/>
          </p:nvGrpSpPr>
          <p:grpSpPr>
            <a:xfrm flipH="1">
              <a:off x="8215400" y="3682775"/>
              <a:ext cx="1486300" cy="1222600"/>
              <a:chOff x="756775" y="2990550"/>
              <a:chExt cx="1486300" cy="1222600"/>
            </a:xfrm>
          </p:grpSpPr>
          <p:sp>
            <p:nvSpPr>
              <p:cNvPr id="2657" name="Google Shape;2657;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8" name="Google Shape;2658;p26"/>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59" name="Google Shape;2659;p26"/>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0" name="Google Shape;2660;p26"/>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1" name="Google Shape;2661;p26"/>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2" name="Google Shape;2662;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3" name="Google Shape;2663;p26"/>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4" name="Google Shape;2664;p26"/>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5" name="Google Shape;2665;p26"/>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6" name="Google Shape;2666;p26"/>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7" name="Google Shape;2667;p26"/>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8" name="Google Shape;2668;p26"/>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69" name="Google Shape;2669;p26"/>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0" name="Google Shape;2670;p26"/>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1" name="Google Shape;2671;p26"/>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2" name="Google Shape;2672;p26"/>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3" name="Google Shape;2673;p26"/>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4" name="Google Shape;2674;p26"/>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5" name="Google Shape;2675;p26"/>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6" name="Google Shape;2676;p26"/>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7" name="Google Shape;2677;p26"/>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8" name="Google Shape;2678;p26"/>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79" name="Google Shape;2679;p26"/>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0" name="Google Shape;2680;p26"/>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1" name="Google Shape;2681;p26"/>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2" name="Google Shape;2682;p26"/>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3" name="Google Shape;2683;p26"/>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4" name="Google Shape;2684;p26"/>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5" name="Google Shape;2685;p26"/>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6" name="Google Shape;2686;p26"/>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7" name="Google Shape;2687;p26"/>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88" name="Google Shape;2688;p26"/>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41516958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ackground">
  <p:cSld name="Background">
    <p:bg>
      <p:bgPr>
        <a:blipFill>
          <a:blip r:embed="rId2"/>
          <a:stretch>
            <a:fillRect/>
          </a:stretch>
        </a:blipFill>
        <a:effectLst/>
      </p:bgPr>
    </p:bg>
    <p:spTree>
      <p:nvGrpSpPr>
        <p:cNvPr id="1" name="Shape 2689"/>
        <p:cNvGrpSpPr/>
        <p:nvPr/>
      </p:nvGrpSpPr>
      <p:grpSpPr>
        <a:xfrm>
          <a:off x="0" y="0"/>
          <a:ext cx="0" cy="0"/>
          <a:chOff x="0" y="0"/>
          <a:chExt cx="0" cy="0"/>
        </a:xfrm>
      </p:grpSpPr>
      <p:grpSp>
        <p:nvGrpSpPr>
          <p:cNvPr id="2690" name="Google Shape;2690;p27"/>
          <p:cNvGrpSpPr/>
          <p:nvPr/>
        </p:nvGrpSpPr>
        <p:grpSpPr>
          <a:xfrm>
            <a:off x="4982411" y="3"/>
            <a:ext cx="919079" cy="1954375"/>
            <a:chOff x="289713" y="-850207"/>
            <a:chExt cx="847025" cy="1801157"/>
          </a:xfrm>
        </p:grpSpPr>
        <p:sp>
          <p:nvSpPr>
            <p:cNvPr id="2691" name="Google Shape;269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2" name="Google Shape;269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3" name="Google Shape;269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4" name="Google Shape;269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5" name="Google Shape;269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6" name="Google Shape;269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7" name="Google Shape;269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8" name="Google Shape;269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99" name="Google Shape;269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00" name="Google Shape;2700;p27"/>
          <p:cNvGrpSpPr/>
          <p:nvPr/>
        </p:nvGrpSpPr>
        <p:grpSpPr>
          <a:xfrm>
            <a:off x="6290511" y="3"/>
            <a:ext cx="919079" cy="1954375"/>
            <a:chOff x="289713" y="-850207"/>
            <a:chExt cx="847025" cy="1801157"/>
          </a:xfrm>
        </p:grpSpPr>
        <p:sp>
          <p:nvSpPr>
            <p:cNvPr id="2701" name="Google Shape;2701;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2" name="Google Shape;2702;p2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3" name="Google Shape;2703;p2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4" name="Google Shape;2704;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5" name="Google Shape;2705;p27"/>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6" name="Google Shape;2706;p2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7" name="Google Shape;2707;p2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8" name="Google Shape;2708;p2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09" name="Google Shape;2709;p2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10" name="Google Shape;2710;p27"/>
          <p:cNvGrpSpPr/>
          <p:nvPr/>
        </p:nvGrpSpPr>
        <p:grpSpPr>
          <a:xfrm>
            <a:off x="10466835" y="3892319"/>
            <a:ext cx="1312699" cy="2808163"/>
            <a:chOff x="-2306975" y="-1486200"/>
            <a:chExt cx="1429125" cy="3057225"/>
          </a:xfrm>
        </p:grpSpPr>
        <p:sp>
          <p:nvSpPr>
            <p:cNvPr id="2711" name="Google Shape;2711;p27"/>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12" name="Google Shape;2712;p27"/>
            <p:cNvGrpSpPr/>
            <p:nvPr/>
          </p:nvGrpSpPr>
          <p:grpSpPr>
            <a:xfrm>
              <a:off x="-2306975" y="-1486200"/>
              <a:ext cx="1429125" cy="3004725"/>
              <a:chOff x="-2306975" y="-1486200"/>
              <a:chExt cx="1429125" cy="3004725"/>
            </a:xfrm>
          </p:grpSpPr>
          <p:sp>
            <p:nvSpPr>
              <p:cNvPr id="2713" name="Google Shape;2713;p27"/>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4" name="Google Shape;2714;p27"/>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5" name="Google Shape;2715;p27"/>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6" name="Google Shape;2716;p27"/>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7" name="Google Shape;2717;p27"/>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8" name="Google Shape;2718;p27"/>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19" name="Google Shape;2719;p27"/>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0" name="Google Shape;2720;p27"/>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1" name="Google Shape;2721;p27"/>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2" name="Google Shape;2722;p27"/>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3" name="Google Shape;2723;p27"/>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4" name="Google Shape;2724;p27"/>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5" name="Google Shape;2725;p27"/>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6" name="Google Shape;2726;p27"/>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7" name="Google Shape;2727;p27"/>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8" name="Google Shape;2728;p27"/>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29" name="Google Shape;2729;p27"/>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0" name="Google Shape;2730;p27"/>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1" name="Google Shape;2731;p27"/>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2" name="Google Shape;2732;p27"/>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3" name="Google Shape;2733;p27"/>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4" name="Google Shape;2734;p27"/>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5" name="Google Shape;2735;p27"/>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6" name="Google Shape;2736;p27"/>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7" name="Google Shape;2737;p27"/>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8" name="Google Shape;2738;p27"/>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39" name="Google Shape;2739;p27"/>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0" name="Google Shape;2740;p27"/>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1" name="Google Shape;2741;p27"/>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2" name="Google Shape;2742;p27"/>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3" name="Google Shape;2743;p27"/>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4" name="Google Shape;2744;p27"/>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5" name="Google Shape;2745;p27"/>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6" name="Google Shape;2746;p27"/>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7" name="Google Shape;2747;p27"/>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8" name="Google Shape;2748;p27"/>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49" name="Google Shape;2749;p27"/>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0" name="Google Shape;2750;p27"/>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1" name="Google Shape;2751;p27"/>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2" name="Google Shape;2752;p27"/>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3" name="Google Shape;2753;p27"/>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4" name="Google Shape;2754;p27"/>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5" name="Google Shape;2755;p27"/>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6" name="Google Shape;2756;p27"/>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7" name="Google Shape;2757;p27"/>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8" name="Google Shape;2758;p27"/>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59" name="Google Shape;2759;p27"/>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0" name="Google Shape;2760;p27"/>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1" name="Google Shape;2761;p27"/>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2" name="Google Shape;2762;p27"/>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763" name="Google Shape;2763;p27"/>
          <p:cNvGrpSpPr/>
          <p:nvPr/>
        </p:nvGrpSpPr>
        <p:grpSpPr>
          <a:xfrm>
            <a:off x="1378997" y="4413025"/>
            <a:ext cx="519633" cy="611632"/>
            <a:chOff x="5591925" y="2896100"/>
            <a:chExt cx="511450" cy="602000"/>
          </a:xfrm>
        </p:grpSpPr>
        <p:sp>
          <p:nvSpPr>
            <p:cNvPr id="2764" name="Google Shape;2764;p2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5" name="Google Shape;2765;p2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6" name="Google Shape;2766;p2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7" name="Google Shape;2767;p2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8" name="Google Shape;2768;p2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69" name="Google Shape;2769;p2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0" name="Google Shape;2770;p2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1" name="Google Shape;2771;p2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2" name="Google Shape;2772;p2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3" name="Google Shape;2773;p2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4" name="Google Shape;2774;p2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5" name="Google Shape;2775;p2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6" name="Google Shape;2776;p2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77" name="Google Shape;2777;p2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778" name="Google Shape;2778;p27"/>
          <p:cNvGrpSpPr/>
          <p:nvPr/>
        </p:nvGrpSpPr>
        <p:grpSpPr>
          <a:xfrm flipH="1">
            <a:off x="203201" y="5011967"/>
            <a:ext cx="2188033" cy="1746533"/>
            <a:chOff x="8060675" y="3682775"/>
            <a:chExt cx="1641025" cy="1309900"/>
          </a:xfrm>
        </p:grpSpPr>
        <p:sp>
          <p:nvSpPr>
            <p:cNvPr id="2779" name="Google Shape;2779;p27"/>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780" name="Google Shape;2780;p27"/>
            <p:cNvGrpSpPr/>
            <p:nvPr/>
          </p:nvGrpSpPr>
          <p:grpSpPr>
            <a:xfrm flipH="1">
              <a:off x="8215400" y="3682775"/>
              <a:ext cx="1486300" cy="1222600"/>
              <a:chOff x="756775" y="2990550"/>
              <a:chExt cx="1486300" cy="1222600"/>
            </a:xfrm>
          </p:grpSpPr>
          <p:sp>
            <p:nvSpPr>
              <p:cNvPr id="2781" name="Google Shape;2781;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2" name="Google Shape;2782;p27"/>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3" name="Google Shape;2783;p27"/>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4" name="Google Shape;2784;p27"/>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5" name="Google Shape;2785;p27"/>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6" name="Google Shape;2786;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7" name="Google Shape;2787;p27"/>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8" name="Google Shape;2788;p27"/>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89" name="Google Shape;2789;p27"/>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0" name="Google Shape;2790;p27"/>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1" name="Google Shape;2791;p27"/>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2" name="Google Shape;2792;p27"/>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3" name="Google Shape;2793;p27"/>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4" name="Google Shape;2794;p27"/>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5" name="Google Shape;2795;p27"/>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6" name="Google Shape;2796;p27"/>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7" name="Google Shape;2797;p27"/>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8" name="Google Shape;2798;p27"/>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99" name="Google Shape;2799;p27"/>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0" name="Google Shape;2800;p27"/>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1" name="Google Shape;2801;p27"/>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2" name="Google Shape;2802;p27"/>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3" name="Google Shape;2803;p27"/>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4" name="Google Shape;2804;p27"/>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5" name="Google Shape;2805;p27"/>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6" name="Google Shape;2806;p27"/>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7" name="Google Shape;2807;p27"/>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8" name="Google Shape;2808;p27"/>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09" name="Google Shape;2809;p27"/>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0" name="Google Shape;2810;p27"/>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1" name="Google Shape;2811;p27"/>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2" name="Google Shape;2812;p27"/>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3994380054"/>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Background 1">
  <p:cSld name="Background 1">
    <p:bg>
      <p:bgPr>
        <a:blipFill>
          <a:blip r:embed="rId2"/>
          <a:stretch>
            <a:fillRect/>
          </a:stretch>
        </a:blipFill>
        <a:effectLst/>
      </p:bgPr>
    </p:bg>
    <p:spTree>
      <p:nvGrpSpPr>
        <p:cNvPr id="1" name="Shape 2813"/>
        <p:cNvGrpSpPr/>
        <p:nvPr/>
      </p:nvGrpSpPr>
      <p:grpSpPr>
        <a:xfrm>
          <a:off x="0" y="0"/>
          <a:ext cx="0" cy="0"/>
          <a:chOff x="0" y="0"/>
          <a:chExt cx="0" cy="0"/>
        </a:xfrm>
      </p:grpSpPr>
      <p:grpSp>
        <p:nvGrpSpPr>
          <p:cNvPr id="2814" name="Google Shape;2814;p28"/>
          <p:cNvGrpSpPr/>
          <p:nvPr/>
        </p:nvGrpSpPr>
        <p:grpSpPr>
          <a:xfrm>
            <a:off x="10277605" y="578546"/>
            <a:ext cx="2122495" cy="700969"/>
            <a:chOff x="583503" y="585996"/>
            <a:chExt cx="1591871" cy="525727"/>
          </a:xfrm>
        </p:grpSpPr>
        <p:sp>
          <p:nvSpPr>
            <p:cNvPr id="2815" name="Google Shape;2815;p2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6" name="Google Shape;2816;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7" name="Google Shape;2817;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8" name="Google Shape;2818;p2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19" name="Google Shape;2819;p2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0" name="Google Shape;2820;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1" name="Google Shape;2821;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2" name="Google Shape;2822;p2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3" name="Google Shape;2823;p2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4" name="Google Shape;2824;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5" name="Google Shape;2825;p2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6" name="Google Shape;2826;p2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7" name="Google Shape;2827;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8" name="Google Shape;2828;p2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29" name="Google Shape;2829;p2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0" name="Google Shape;2830;p2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1" name="Google Shape;2831;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2" name="Google Shape;2832;p2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3" name="Google Shape;2833;p2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4" name="Google Shape;2834;p2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5" name="Google Shape;2835;p2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6" name="Google Shape;2836;p2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7" name="Google Shape;2837;p2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8" name="Google Shape;2838;p2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39" name="Google Shape;2839;p2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0" name="Google Shape;2840;p2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41" name="Google Shape;2841;p28"/>
          <p:cNvGrpSpPr/>
          <p:nvPr/>
        </p:nvGrpSpPr>
        <p:grpSpPr>
          <a:xfrm>
            <a:off x="10595168" y="4923067"/>
            <a:ext cx="2188033" cy="1746533"/>
            <a:chOff x="8060675" y="3682775"/>
            <a:chExt cx="1641025" cy="1309900"/>
          </a:xfrm>
        </p:grpSpPr>
        <p:sp>
          <p:nvSpPr>
            <p:cNvPr id="2842" name="Google Shape;2842;p2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843" name="Google Shape;2843;p28"/>
            <p:cNvGrpSpPr/>
            <p:nvPr/>
          </p:nvGrpSpPr>
          <p:grpSpPr>
            <a:xfrm flipH="1">
              <a:off x="8215400" y="3682775"/>
              <a:ext cx="1486300" cy="1222600"/>
              <a:chOff x="756775" y="2990550"/>
              <a:chExt cx="1486300" cy="1222600"/>
            </a:xfrm>
          </p:grpSpPr>
          <p:sp>
            <p:nvSpPr>
              <p:cNvPr id="2844" name="Google Shape;2844;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5" name="Google Shape;2845;p2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6" name="Google Shape;2846;p2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7" name="Google Shape;2847;p2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8" name="Google Shape;2848;p2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49" name="Google Shape;2849;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0" name="Google Shape;2850;p2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1" name="Google Shape;2851;p2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2" name="Google Shape;2852;p2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3" name="Google Shape;2853;p2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4" name="Google Shape;2854;p2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5" name="Google Shape;2855;p2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6" name="Google Shape;2856;p2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7" name="Google Shape;2857;p2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8" name="Google Shape;2858;p2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59" name="Google Shape;2859;p2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0" name="Google Shape;2860;p2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1" name="Google Shape;2861;p2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2" name="Google Shape;2862;p2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3" name="Google Shape;2863;p2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4" name="Google Shape;2864;p2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5" name="Google Shape;2865;p2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6" name="Google Shape;2866;p2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7" name="Google Shape;2867;p2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8" name="Google Shape;2868;p2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69" name="Google Shape;2869;p2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0" name="Google Shape;2870;p2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1" name="Google Shape;2871;p2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2" name="Google Shape;2872;p2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3" name="Google Shape;2873;p2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4" name="Google Shape;2874;p2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5" name="Google Shape;2875;p2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2876" name="Google Shape;2876;p28"/>
          <p:cNvGrpSpPr/>
          <p:nvPr/>
        </p:nvGrpSpPr>
        <p:grpSpPr>
          <a:xfrm flipH="1">
            <a:off x="11084334" y="3335774"/>
            <a:ext cx="1044167" cy="1576867"/>
            <a:chOff x="11447475" y="-511450"/>
            <a:chExt cx="783125" cy="1182650"/>
          </a:xfrm>
        </p:grpSpPr>
        <p:sp>
          <p:nvSpPr>
            <p:cNvPr id="2877" name="Google Shape;2877;p28"/>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8" name="Google Shape;2878;p28"/>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79" name="Google Shape;2879;p28"/>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0" name="Google Shape;2880;p28"/>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1" name="Google Shape;2881;p28"/>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2" name="Google Shape;2882;p28"/>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3" name="Google Shape;2883;p28"/>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4" name="Google Shape;2884;p28"/>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5" name="Google Shape;2885;p28"/>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6" name="Google Shape;2886;p28"/>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87" name="Google Shape;2887;p28"/>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88" name="Google Shape;2888;p28"/>
          <p:cNvGrpSpPr/>
          <p:nvPr/>
        </p:nvGrpSpPr>
        <p:grpSpPr>
          <a:xfrm>
            <a:off x="491428" y="1"/>
            <a:ext cx="919079" cy="1031844"/>
            <a:chOff x="289713" y="0"/>
            <a:chExt cx="847025" cy="950950"/>
          </a:xfrm>
        </p:grpSpPr>
        <p:sp>
          <p:nvSpPr>
            <p:cNvPr id="2889" name="Google Shape;288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0" name="Google Shape;289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1" name="Google Shape;289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2" name="Google Shape;289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3" name="Google Shape;289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4" name="Google Shape;289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5" name="Google Shape;289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6" name="Google Shape;289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97" name="Google Shape;289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898" name="Google Shape;2898;p28"/>
          <p:cNvGrpSpPr/>
          <p:nvPr/>
        </p:nvGrpSpPr>
        <p:grpSpPr>
          <a:xfrm>
            <a:off x="1609028" y="1"/>
            <a:ext cx="919079" cy="1031844"/>
            <a:chOff x="289713" y="0"/>
            <a:chExt cx="847025" cy="950950"/>
          </a:xfrm>
        </p:grpSpPr>
        <p:sp>
          <p:nvSpPr>
            <p:cNvPr id="2899" name="Google Shape;289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0" name="Google Shape;290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1" name="Google Shape;290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2" name="Google Shape;290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3" name="Google Shape;290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4" name="Google Shape;290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5" name="Google Shape;290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6" name="Google Shape;290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07" name="Google Shape;290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08" name="Google Shape;2908;p28"/>
          <p:cNvGrpSpPr/>
          <p:nvPr/>
        </p:nvGrpSpPr>
        <p:grpSpPr>
          <a:xfrm>
            <a:off x="2726629" y="1"/>
            <a:ext cx="919079" cy="1031844"/>
            <a:chOff x="289713" y="0"/>
            <a:chExt cx="847025" cy="950950"/>
          </a:xfrm>
        </p:grpSpPr>
        <p:sp>
          <p:nvSpPr>
            <p:cNvPr id="2909" name="Google Shape;2909;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0" name="Google Shape;2910;p2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1" name="Google Shape;2911;p2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2" name="Google Shape;2912;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3" name="Google Shape;2913;p2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4" name="Google Shape;2914;p2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5" name="Google Shape;2915;p2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6" name="Google Shape;2916;p2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17" name="Google Shape;2917;p2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2918" name="Google Shape;2918;p28"/>
          <p:cNvGrpSpPr/>
          <p:nvPr/>
        </p:nvGrpSpPr>
        <p:grpSpPr>
          <a:xfrm>
            <a:off x="294618" y="3861452"/>
            <a:ext cx="1312699" cy="2808163"/>
            <a:chOff x="-2306975" y="-1486200"/>
            <a:chExt cx="1429125" cy="3057225"/>
          </a:xfrm>
        </p:grpSpPr>
        <p:sp>
          <p:nvSpPr>
            <p:cNvPr id="2919" name="Google Shape;2919;p2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2920" name="Google Shape;2920;p28"/>
            <p:cNvGrpSpPr/>
            <p:nvPr/>
          </p:nvGrpSpPr>
          <p:grpSpPr>
            <a:xfrm>
              <a:off x="-2306975" y="-1486200"/>
              <a:ext cx="1429125" cy="3004725"/>
              <a:chOff x="-2306975" y="-1486200"/>
              <a:chExt cx="1429125" cy="3004725"/>
            </a:xfrm>
          </p:grpSpPr>
          <p:sp>
            <p:nvSpPr>
              <p:cNvPr id="2921" name="Google Shape;2921;p2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2" name="Google Shape;2922;p2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3" name="Google Shape;2923;p2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4" name="Google Shape;2924;p2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5" name="Google Shape;2925;p2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6" name="Google Shape;2926;p2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7" name="Google Shape;2927;p2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8" name="Google Shape;2928;p2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29" name="Google Shape;2929;p2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0" name="Google Shape;2930;p2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1" name="Google Shape;2931;p2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2" name="Google Shape;2932;p2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3" name="Google Shape;2933;p2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4" name="Google Shape;2934;p2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5" name="Google Shape;2935;p2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6" name="Google Shape;2936;p2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7" name="Google Shape;2937;p2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8" name="Google Shape;2938;p2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39" name="Google Shape;2939;p2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0" name="Google Shape;2940;p2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1" name="Google Shape;2941;p2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2" name="Google Shape;2942;p2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3" name="Google Shape;2943;p2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4" name="Google Shape;2944;p2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5" name="Google Shape;2945;p2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6" name="Google Shape;2946;p2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7" name="Google Shape;2947;p2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8" name="Google Shape;2948;p2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49" name="Google Shape;2949;p2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0" name="Google Shape;2950;p2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1" name="Google Shape;2951;p2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2" name="Google Shape;2952;p2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3" name="Google Shape;2953;p2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4" name="Google Shape;2954;p2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5" name="Google Shape;2955;p2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6" name="Google Shape;2956;p2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7" name="Google Shape;2957;p2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8" name="Google Shape;2958;p2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59" name="Google Shape;2959;p2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0" name="Google Shape;2960;p2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1" name="Google Shape;2961;p2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2" name="Google Shape;2962;p2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3" name="Google Shape;2963;p2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4" name="Google Shape;2964;p2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5" name="Google Shape;2965;p2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6" name="Google Shape;2966;p2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7" name="Google Shape;2967;p2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8" name="Google Shape;2968;p2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9" name="Google Shape;2969;p2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0" name="Google Shape;2970;p2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29905186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 and body">
    <p:bg>
      <p:bgPr>
        <a:blipFill>
          <a:blip r:embed="rId2"/>
          <a:stretch>
            <a:fillRect/>
          </a:stretch>
        </a:blipFill>
        <a:effectLst/>
      </p:bgPr>
    </p:bg>
    <p:spTree>
      <p:nvGrpSpPr>
        <p:cNvPr id="1" name="Shape 354"/>
        <p:cNvGrpSpPr/>
        <p:nvPr/>
      </p:nvGrpSpPr>
      <p:grpSpPr>
        <a:xfrm>
          <a:off x="0" y="0"/>
          <a:ext cx="0" cy="0"/>
          <a:chOff x="0" y="0"/>
          <a:chExt cx="0" cy="0"/>
        </a:xfrm>
      </p:grpSpPr>
      <p:sp>
        <p:nvSpPr>
          <p:cNvPr id="355" name="Google Shape;355;p4"/>
          <p:cNvSpPr txBox="1">
            <a:spLocks noGrp="1"/>
          </p:cNvSpPr>
          <p:nvPr>
            <p:ph type="title"/>
          </p:nvPr>
        </p:nvSpPr>
        <p:spPr>
          <a:xfrm>
            <a:off x="960000" y="624231"/>
            <a:ext cx="10272000" cy="609600"/>
          </a:xfrm>
          <a:prstGeom prst="rect">
            <a:avLst/>
          </a:prstGeom>
          <a:effectLst>
            <a:outerShdw dist="47625" dir="5400000" algn="bl" rotWithShape="0">
              <a:srgbClr val="000000">
                <a:alpha val="5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solidFill>
                  <a:schemeClr val="accent3"/>
                </a:solidFill>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356" name="Google Shape;356;p4"/>
          <p:cNvSpPr txBox="1">
            <a:spLocks noGrp="1"/>
          </p:cNvSpPr>
          <p:nvPr>
            <p:ph type="body" idx="1"/>
          </p:nvPr>
        </p:nvSpPr>
        <p:spPr>
          <a:xfrm>
            <a:off x="960000" y="1798033"/>
            <a:ext cx="10272000" cy="3925600"/>
          </a:xfrm>
          <a:prstGeom prst="rect">
            <a:avLst/>
          </a:prstGeom>
          <a:noFill/>
          <a:ln>
            <a:noFill/>
          </a:ln>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AutoNum type="arabicPeriod"/>
              <a:defRPr sz="1600"/>
            </a:lvl1pPr>
            <a:lvl2pPr marL="1219170" lvl="1" indent="-440256" rtl="0">
              <a:lnSpc>
                <a:spcPct val="100000"/>
              </a:lnSpc>
              <a:spcBef>
                <a:spcPts val="0"/>
              </a:spcBef>
              <a:spcAft>
                <a:spcPts val="0"/>
              </a:spcAft>
              <a:buSzPts val="1600"/>
              <a:buFont typeface="Roboto Condensed Light" panose="02000000000000000000"/>
              <a:buAutoNum type="alphaLcPeriod"/>
              <a:defRPr sz="2133"/>
            </a:lvl2pPr>
            <a:lvl3pPr marL="1828754" lvl="2" indent="-440256" rtl="0">
              <a:lnSpc>
                <a:spcPct val="100000"/>
              </a:lnSpc>
              <a:spcBef>
                <a:spcPts val="0"/>
              </a:spcBef>
              <a:spcAft>
                <a:spcPts val="0"/>
              </a:spcAft>
              <a:buSzPts val="1600"/>
              <a:buFont typeface="Roboto Condensed Light" panose="02000000000000000000"/>
              <a:buAutoNum type="romanLcPeriod"/>
              <a:defRPr sz="2133"/>
            </a:lvl3pPr>
            <a:lvl4pPr marL="2438339" lvl="3" indent="-440256" rtl="0">
              <a:lnSpc>
                <a:spcPct val="100000"/>
              </a:lnSpc>
              <a:spcBef>
                <a:spcPts val="0"/>
              </a:spcBef>
              <a:spcAft>
                <a:spcPts val="0"/>
              </a:spcAft>
              <a:buSzPts val="1600"/>
              <a:buFont typeface="Roboto Condensed Light" panose="02000000000000000000"/>
              <a:buAutoNum type="arabicPeriod"/>
              <a:defRPr sz="2133"/>
            </a:lvl4pPr>
            <a:lvl5pPr marL="3047924" lvl="4" indent="-440256" rtl="0">
              <a:lnSpc>
                <a:spcPct val="100000"/>
              </a:lnSpc>
              <a:spcBef>
                <a:spcPts val="0"/>
              </a:spcBef>
              <a:spcAft>
                <a:spcPts val="0"/>
              </a:spcAft>
              <a:buSzPts val="1600"/>
              <a:buFont typeface="Roboto Condensed Light" panose="02000000000000000000"/>
              <a:buAutoNum type="alphaLcPeriod"/>
              <a:defRPr sz="2133"/>
            </a:lvl5pPr>
            <a:lvl6pPr marL="3657509" lvl="5" indent="-440256" rtl="0">
              <a:lnSpc>
                <a:spcPct val="100000"/>
              </a:lnSpc>
              <a:spcBef>
                <a:spcPts val="0"/>
              </a:spcBef>
              <a:spcAft>
                <a:spcPts val="0"/>
              </a:spcAft>
              <a:buSzPts val="1600"/>
              <a:buFont typeface="Roboto Condensed Light" panose="02000000000000000000"/>
              <a:buAutoNum type="romanLcPeriod"/>
              <a:defRPr sz="2133"/>
            </a:lvl6pPr>
            <a:lvl7pPr marL="4267093" lvl="6" indent="-440256" rtl="0">
              <a:lnSpc>
                <a:spcPct val="100000"/>
              </a:lnSpc>
              <a:spcBef>
                <a:spcPts val="0"/>
              </a:spcBef>
              <a:spcAft>
                <a:spcPts val="0"/>
              </a:spcAft>
              <a:buSzPts val="1600"/>
              <a:buFont typeface="Roboto Condensed Light" panose="02000000000000000000"/>
              <a:buAutoNum type="arabicPeriod"/>
              <a:defRPr sz="2133"/>
            </a:lvl7pPr>
            <a:lvl8pPr marL="4876678" lvl="7" indent="-440256" rtl="0">
              <a:lnSpc>
                <a:spcPct val="100000"/>
              </a:lnSpc>
              <a:spcBef>
                <a:spcPts val="0"/>
              </a:spcBef>
              <a:spcAft>
                <a:spcPts val="0"/>
              </a:spcAft>
              <a:buSzPts val="1600"/>
              <a:buFont typeface="Roboto Condensed Light" panose="02000000000000000000"/>
              <a:buAutoNum type="alphaLcPeriod"/>
              <a:defRPr sz="2133"/>
            </a:lvl8pPr>
            <a:lvl9pPr marL="5486263" lvl="8" indent="-440256" rtl="0">
              <a:lnSpc>
                <a:spcPct val="100000"/>
              </a:lnSpc>
              <a:spcBef>
                <a:spcPts val="0"/>
              </a:spcBef>
              <a:spcAft>
                <a:spcPts val="0"/>
              </a:spcAft>
              <a:buSzPts val="1600"/>
              <a:buFont typeface="Roboto Condensed Light" panose="02000000000000000000"/>
              <a:buAutoNum type="romanLcPeriod"/>
              <a:defRPr sz="2133"/>
            </a:lvl9pPr>
          </a:lstStyle>
          <a:p>
            <a:endParaRPr/>
          </a:p>
        </p:txBody>
      </p:sp>
      <p:grpSp>
        <p:nvGrpSpPr>
          <p:cNvPr id="357" name="Google Shape;357;p4"/>
          <p:cNvGrpSpPr/>
          <p:nvPr/>
        </p:nvGrpSpPr>
        <p:grpSpPr>
          <a:xfrm>
            <a:off x="10781485" y="1"/>
            <a:ext cx="919079" cy="1031844"/>
            <a:chOff x="289713" y="0"/>
            <a:chExt cx="847025" cy="950950"/>
          </a:xfrm>
        </p:grpSpPr>
        <p:sp>
          <p:nvSpPr>
            <p:cNvPr id="358" name="Google Shape;35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9" name="Google Shape;35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0" name="Google Shape;36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1" name="Google Shape;36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2" name="Google Shape;36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3" name="Google Shape;36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4" name="Google Shape;36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5" name="Google Shape;36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6" name="Google Shape;36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67" name="Google Shape;367;p4"/>
          <p:cNvGrpSpPr/>
          <p:nvPr/>
        </p:nvGrpSpPr>
        <p:grpSpPr>
          <a:xfrm>
            <a:off x="491418" y="1"/>
            <a:ext cx="919079" cy="1031844"/>
            <a:chOff x="289713" y="0"/>
            <a:chExt cx="847025" cy="950950"/>
          </a:xfrm>
        </p:grpSpPr>
        <p:sp>
          <p:nvSpPr>
            <p:cNvPr id="368" name="Google Shape;368;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9" name="Google Shape;369;p4"/>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0" name="Google Shape;370;p4"/>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1" name="Google Shape;371;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2" name="Google Shape;372;p4"/>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3" name="Google Shape;373;p4"/>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4" name="Google Shape;374;p4"/>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5" name="Google Shape;375;p4"/>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6" name="Google Shape;376;p4"/>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377" name="Google Shape;377;p4"/>
          <p:cNvGrpSpPr/>
          <p:nvPr/>
        </p:nvGrpSpPr>
        <p:grpSpPr>
          <a:xfrm flipH="1">
            <a:off x="11225985" y="3947452"/>
            <a:ext cx="1312699" cy="2808163"/>
            <a:chOff x="-2306975" y="-1486200"/>
            <a:chExt cx="1429125" cy="3057225"/>
          </a:xfrm>
        </p:grpSpPr>
        <p:sp>
          <p:nvSpPr>
            <p:cNvPr id="378" name="Google Shape;378;p4"/>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379" name="Google Shape;379;p4"/>
            <p:cNvGrpSpPr/>
            <p:nvPr/>
          </p:nvGrpSpPr>
          <p:grpSpPr>
            <a:xfrm>
              <a:off x="-2306975" y="-1486200"/>
              <a:ext cx="1429125" cy="3004725"/>
              <a:chOff x="-2306975" y="-1486200"/>
              <a:chExt cx="1429125" cy="3004725"/>
            </a:xfrm>
          </p:grpSpPr>
          <p:sp>
            <p:nvSpPr>
              <p:cNvPr id="380" name="Google Shape;380;p4"/>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1" name="Google Shape;381;p4"/>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2" name="Google Shape;382;p4"/>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3" name="Google Shape;383;p4"/>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4" name="Google Shape;384;p4"/>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5" name="Google Shape;385;p4"/>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6" name="Google Shape;386;p4"/>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7" name="Google Shape;387;p4"/>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8" name="Google Shape;388;p4"/>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9" name="Google Shape;389;p4"/>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0" name="Google Shape;390;p4"/>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1" name="Google Shape;391;p4"/>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2" name="Google Shape;392;p4"/>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3" name="Google Shape;393;p4"/>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4" name="Google Shape;394;p4"/>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5" name="Google Shape;395;p4"/>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6" name="Google Shape;396;p4"/>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7" name="Google Shape;397;p4"/>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8" name="Google Shape;398;p4"/>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9" name="Google Shape;399;p4"/>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0" name="Google Shape;400;p4"/>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1" name="Google Shape;401;p4"/>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2" name="Google Shape;402;p4"/>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3" name="Google Shape;403;p4"/>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4" name="Google Shape;404;p4"/>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5" name="Google Shape;405;p4"/>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6" name="Google Shape;406;p4"/>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7" name="Google Shape;407;p4"/>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8" name="Google Shape;408;p4"/>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9" name="Google Shape;409;p4"/>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0" name="Google Shape;410;p4"/>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1" name="Google Shape;411;p4"/>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2" name="Google Shape;412;p4"/>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3" name="Google Shape;413;p4"/>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4" name="Google Shape;414;p4"/>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5" name="Google Shape;415;p4"/>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6" name="Google Shape;416;p4"/>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7" name="Google Shape;417;p4"/>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8" name="Google Shape;418;p4"/>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19" name="Google Shape;419;p4"/>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0" name="Google Shape;420;p4"/>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1" name="Google Shape;421;p4"/>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2" name="Google Shape;422;p4"/>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3" name="Google Shape;423;p4"/>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4" name="Google Shape;424;p4"/>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5" name="Google Shape;425;p4"/>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6" name="Google Shape;426;p4"/>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7" name="Google Shape;427;p4"/>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8" name="Google Shape;428;p4"/>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29" name="Google Shape;429;p4"/>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44983557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bg>
      <p:bgPr>
        <a:blipFill>
          <a:blip r:embed="rId2"/>
          <a:stretch>
            <a:fillRect/>
          </a:stretch>
        </a:blipFill>
        <a:effectLst/>
      </p:bgPr>
    </p:bg>
    <p:spTree>
      <p:nvGrpSpPr>
        <p:cNvPr id="1" name="Shape 480"/>
        <p:cNvGrpSpPr/>
        <p:nvPr/>
      </p:nvGrpSpPr>
      <p:grpSpPr>
        <a:xfrm>
          <a:off x="0" y="0"/>
          <a:ext cx="0" cy="0"/>
          <a:chOff x="0" y="0"/>
          <a:chExt cx="0" cy="0"/>
        </a:xfrm>
      </p:grpSpPr>
      <p:sp>
        <p:nvSpPr>
          <p:cNvPr id="481" name="Google Shape;481;p5"/>
          <p:cNvSpPr txBox="1">
            <a:spLocks noGrp="1"/>
          </p:cNvSpPr>
          <p:nvPr>
            <p:ph type="title"/>
          </p:nvPr>
        </p:nvSpPr>
        <p:spPr>
          <a:xfrm>
            <a:off x="3431319" y="2323019"/>
            <a:ext cx="3656800" cy="487600"/>
          </a:xfrm>
          <a:prstGeom prst="rect">
            <a:avLst/>
          </a:prstGeom>
        </p:spPr>
        <p:txBody>
          <a:bodyPr spcFirstLastPara="1" wrap="square" lIns="91425" tIns="91425" rIns="91425" bIns="91425" anchor="ctr" anchorCtr="0">
            <a:noAutofit/>
          </a:bodyPr>
          <a:lstStyle>
            <a:lvl1pPr lvl="0" algn="l"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2" name="Google Shape;482;p5"/>
          <p:cNvSpPr txBox="1">
            <a:spLocks noGrp="1"/>
          </p:cNvSpPr>
          <p:nvPr>
            <p:ph type="title" idx="2"/>
          </p:nvPr>
        </p:nvSpPr>
        <p:spPr>
          <a:xfrm>
            <a:off x="5023572" y="4151752"/>
            <a:ext cx="3656800" cy="487600"/>
          </a:xfrm>
          <a:prstGeom prst="rect">
            <a:avLst/>
          </a:prstGeom>
        </p:spPr>
        <p:txBody>
          <a:bodyPr spcFirstLastPara="1" wrap="square" lIns="91425" tIns="91425" rIns="91425" bIns="91425" anchor="ctr" anchorCtr="0">
            <a:noAutofit/>
          </a:bodyPr>
          <a:lstStyle>
            <a:lvl1pPr lvl="0" algn="r" rtl="0">
              <a:spcBef>
                <a:spcPts val="0"/>
              </a:spcBef>
              <a:spcAft>
                <a:spcPts val="0"/>
              </a:spcAft>
              <a:buSzPts val="2800"/>
              <a:buNone/>
              <a:defRPr sz="2667">
                <a:solidFill>
                  <a:schemeClr val="lt1"/>
                </a:solidFill>
                <a:latin typeface="Nunito"/>
                <a:ea typeface="Nunito"/>
                <a:cs typeface="Nunito"/>
                <a:sym typeface="Nunito"/>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483" name="Google Shape;483;p5"/>
          <p:cNvSpPr txBox="1">
            <a:spLocks noGrp="1"/>
          </p:cNvSpPr>
          <p:nvPr>
            <p:ph type="subTitle" idx="1"/>
          </p:nvPr>
        </p:nvSpPr>
        <p:spPr>
          <a:xfrm>
            <a:off x="5339572" y="4627217"/>
            <a:ext cx="3340800" cy="731600"/>
          </a:xfrm>
          <a:prstGeom prst="rect">
            <a:avLst/>
          </a:prstGeom>
        </p:spPr>
        <p:txBody>
          <a:bodyPr spcFirstLastPara="1" wrap="square" lIns="91425" tIns="91425" rIns="91425" bIns="91425" anchor="ctr" anchorCtr="0">
            <a:noAutofit/>
          </a:bodyPr>
          <a:lstStyle>
            <a:lvl1pPr lvl="0" algn="r"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4" name="Google Shape;484;p5"/>
          <p:cNvSpPr txBox="1">
            <a:spLocks noGrp="1"/>
          </p:cNvSpPr>
          <p:nvPr>
            <p:ph type="subTitle" idx="3"/>
          </p:nvPr>
        </p:nvSpPr>
        <p:spPr>
          <a:xfrm>
            <a:off x="3431319" y="2798484"/>
            <a:ext cx="3340800" cy="7316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SzPts val="2800"/>
              <a:buNone/>
              <a:defRPr sz="2133" b="0"/>
            </a:lvl1pPr>
            <a:lvl2pPr lvl="1" algn="ctr" rtl="0">
              <a:lnSpc>
                <a:spcPct val="100000"/>
              </a:lnSpc>
              <a:spcBef>
                <a:spcPts val="0"/>
              </a:spcBef>
              <a:spcAft>
                <a:spcPts val="0"/>
              </a:spcAft>
              <a:buSzPts val="2800"/>
              <a:buNone/>
              <a:defRPr sz="3733"/>
            </a:lvl2pPr>
            <a:lvl3pPr lvl="2" algn="ctr" rtl="0">
              <a:lnSpc>
                <a:spcPct val="100000"/>
              </a:lnSpc>
              <a:spcBef>
                <a:spcPts val="0"/>
              </a:spcBef>
              <a:spcAft>
                <a:spcPts val="0"/>
              </a:spcAft>
              <a:buSzPts val="2800"/>
              <a:buNone/>
              <a:defRPr sz="3733"/>
            </a:lvl3pPr>
            <a:lvl4pPr lvl="3" algn="ctr" rtl="0">
              <a:lnSpc>
                <a:spcPct val="100000"/>
              </a:lnSpc>
              <a:spcBef>
                <a:spcPts val="0"/>
              </a:spcBef>
              <a:spcAft>
                <a:spcPts val="0"/>
              </a:spcAft>
              <a:buSzPts val="2800"/>
              <a:buNone/>
              <a:defRPr sz="3733"/>
            </a:lvl4pPr>
            <a:lvl5pPr lvl="4" algn="ctr" rtl="0">
              <a:lnSpc>
                <a:spcPct val="100000"/>
              </a:lnSpc>
              <a:spcBef>
                <a:spcPts val="0"/>
              </a:spcBef>
              <a:spcAft>
                <a:spcPts val="0"/>
              </a:spcAft>
              <a:buSzPts val="2800"/>
              <a:buNone/>
              <a:defRPr sz="3733"/>
            </a:lvl5pPr>
            <a:lvl6pPr lvl="5" algn="ctr" rtl="0">
              <a:lnSpc>
                <a:spcPct val="100000"/>
              </a:lnSpc>
              <a:spcBef>
                <a:spcPts val="0"/>
              </a:spcBef>
              <a:spcAft>
                <a:spcPts val="0"/>
              </a:spcAft>
              <a:buSzPts val="2800"/>
              <a:buNone/>
              <a:defRPr sz="3733"/>
            </a:lvl6pPr>
            <a:lvl7pPr lvl="6" algn="ctr" rtl="0">
              <a:lnSpc>
                <a:spcPct val="100000"/>
              </a:lnSpc>
              <a:spcBef>
                <a:spcPts val="0"/>
              </a:spcBef>
              <a:spcAft>
                <a:spcPts val="0"/>
              </a:spcAft>
              <a:buSzPts val="2800"/>
              <a:buNone/>
              <a:defRPr sz="3733"/>
            </a:lvl7pPr>
            <a:lvl8pPr lvl="7" algn="ctr" rtl="0">
              <a:lnSpc>
                <a:spcPct val="100000"/>
              </a:lnSpc>
              <a:spcBef>
                <a:spcPts val="0"/>
              </a:spcBef>
              <a:spcAft>
                <a:spcPts val="0"/>
              </a:spcAft>
              <a:buSzPts val="2800"/>
              <a:buNone/>
              <a:defRPr sz="3733"/>
            </a:lvl8pPr>
            <a:lvl9pPr lvl="8" algn="ctr" rtl="0">
              <a:lnSpc>
                <a:spcPct val="100000"/>
              </a:lnSpc>
              <a:spcBef>
                <a:spcPts val="0"/>
              </a:spcBef>
              <a:spcAft>
                <a:spcPts val="0"/>
              </a:spcAft>
              <a:buSzPts val="2800"/>
              <a:buNone/>
              <a:defRPr sz="3733"/>
            </a:lvl9pPr>
          </a:lstStyle>
          <a:p>
            <a:endParaRPr/>
          </a:p>
        </p:txBody>
      </p:sp>
      <p:sp>
        <p:nvSpPr>
          <p:cNvPr id="485" name="Google Shape;485;p5"/>
          <p:cNvSpPr txBox="1">
            <a:spLocks noGrp="1"/>
          </p:cNvSpPr>
          <p:nvPr>
            <p:ph type="title" idx="4"/>
          </p:nvPr>
        </p:nvSpPr>
        <p:spPr>
          <a:xfrm>
            <a:off x="960000" y="609600"/>
            <a:ext cx="10272000" cy="609600"/>
          </a:xfrm>
          <a:prstGeom prst="rect">
            <a:avLst/>
          </a:prstGeom>
          <a:effectLst>
            <a:outerShdw dist="47625" dir="5520000" algn="bl" rotWithShape="0">
              <a:srgbClr val="000000">
                <a:alpha val="40000"/>
              </a:srgbClr>
            </a:outerShdw>
          </a:effectLst>
        </p:spPr>
        <p:txBody>
          <a:bodyPr spcFirstLastPara="1" wrap="square" lIns="91425" tIns="91425" rIns="91425" bIns="91425" anchor="ctr" anchorCtr="0">
            <a:noAutofit/>
          </a:bodyPr>
          <a:lstStyle>
            <a:lvl1pPr lvl="0"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486" name="Google Shape;486;p5"/>
          <p:cNvGrpSpPr/>
          <p:nvPr/>
        </p:nvGrpSpPr>
        <p:grpSpPr>
          <a:xfrm>
            <a:off x="10781485" y="3"/>
            <a:ext cx="919079" cy="1954375"/>
            <a:chOff x="289713" y="-850207"/>
            <a:chExt cx="847025" cy="1801157"/>
          </a:xfrm>
        </p:grpSpPr>
        <p:sp>
          <p:nvSpPr>
            <p:cNvPr id="487" name="Google Shape;487;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8" name="Google Shape;488;p5"/>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89" name="Google Shape;489;p5"/>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0" name="Google Shape;490;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1" name="Google Shape;491;p5"/>
            <p:cNvSpPr/>
            <p:nvPr/>
          </p:nvSpPr>
          <p:spPr>
            <a:xfrm>
              <a:off x="713203" y="-850207"/>
              <a:ext cx="21321" cy="1329728"/>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2" name="Google Shape;492;p5"/>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3" name="Google Shape;493;p5"/>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4" name="Google Shape;494;p5"/>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5" name="Google Shape;495;p5"/>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496" name="Google Shape;496;p5"/>
          <p:cNvGrpSpPr/>
          <p:nvPr/>
        </p:nvGrpSpPr>
        <p:grpSpPr>
          <a:xfrm>
            <a:off x="-211880" y="617729"/>
            <a:ext cx="2122495" cy="700969"/>
            <a:chOff x="583503" y="585996"/>
            <a:chExt cx="1591871" cy="525727"/>
          </a:xfrm>
        </p:grpSpPr>
        <p:sp>
          <p:nvSpPr>
            <p:cNvPr id="497" name="Google Shape;497;p5"/>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8" name="Google Shape;498;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99" name="Google Shape;499;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0" name="Google Shape;500;p5"/>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1" name="Google Shape;501;p5"/>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2" name="Google Shape;502;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3" name="Google Shape;503;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4" name="Google Shape;504;p5"/>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5" name="Google Shape;505;p5"/>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6" name="Google Shape;506;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7" name="Google Shape;507;p5"/>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8" name="Google Shape;508;p5"/>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09" name="Google Shape;509;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0" name="Google Shape;510;p5"/>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1" name="Google Shape;511;p5"/>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2" name="Google Shape;512;p5"/>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3" name="Google Shape;513;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4" name="Google Shape;514;p5"/>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5" name="Google Shape;515;p5"/>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6" name="Google Shape;516;p5"/>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7" name="Google Shape;517;p5"/>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8" name="Google Shape;518;p5"/>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19" name="Google Shape;519;p5"/>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0" name="Google Shape;520;p5"/>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1" name="Google Shape;521;p5"/>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2" name="Google Shape;522;p5"/>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258846816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 only">
    <p:bg>
      <p:bgPr>
        <a:blipFill>
          <a:blip r:embed="rId2"/>
          <a:stretch>
            <a:fillRect/>
          </a:stretch>
        </a:blipFill>
        <a:effectLst/>
      </p:bgPr>
    </p:bg>
    <p:spTree>
      <p:nvGrpSpPr>
        <p:cNvPr id="1" name="Shape 523"/>
        <p:cNvGrpSpPr/>
        <p:nvPr/>
      </p:nvGrpSpPr>
      <p:grpSpPr>
        <a:xfrm>
          <a:off x="0" y="0"/>
          <a:ext cx="0" cy="0"/>
          <a:chOff x="0" y="0"/>
          <a:chExt cx="0" cy="0"/>
        </a:xfrm>
      </p:grpSpPr>
      <p:sp>
        <p:nvSpPr>
          <p:cNvPr id="524" name="Google Shape;524;p6"/>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525" name="Google Shape;525;p6"/>
          <p:cNvGrpSpPr/>
          <p:nvPr/>
        </p:nvGrpSpPr>
        <p:grpSpPr>
          <a:xfrm>
            <a:off x="10816751" y="1"/>
            <a:ext cx="919079" cy="1031844"/>
            <a:chOff x="289713" y="0"/>
            <a:chExt cx="847025" cy="950950"/>
          </a:xfrm>
        </p:grpSpPr>
        <p:sp>
          <p:nvSpPr>
            <p:cNvPr id="526" name="Google Shape;52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7" name="Google Shape;52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8" name="Google Shape;52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29" name="Google Shape;52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0" name="Google Shape;53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1" name="Google Shape;53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2" name="Google Shape;53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3" name="Google Shape;53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4" name="Google Shape;53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35" name="Google Shape;535;p6"/>
          <p:cNvGrpSpPr/>
          <p:nvPr/>
        </p:nvGrpSpPr>
        <p:grpSpPr>
          <a:xfrm>
            <a:off x="491426" y="1"/>
            <a:ext cx="919079" cy="1031844"/>
            <a:chOff x="289713" y="0"/>
            <a:chExt cx="847025" cy="950950"/>
          </a:xfrm>
        </p:grpSpPr>
        <p:sp>
          <p:nvSpPr>
            <p:cNvPr id="536" name="Google Shape;536;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7" name="Google Shape;537;p6"/>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8" name="Google Shape;538;p6"/>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39" name="Google Shape;539;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0" name="Google Shape;540;p6"/>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1" name="Google Shape;541;p6"/>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2" name="Google Shape;542;p6"/>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3" name="Google Shape;543;p6"/>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4" name="Google Shape;544;p6"/>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45" name="Google Shape;545;p6"/>
          <p:cNvGrpSpPr/>
          <p:nvPr/>
        </p:nvGrpSpPr>
        <p:grpSpPr>
          <a:xfrm>
            <a:off x="11517381" y="1396860"/>
            <a:ext cx="1072904" cy="1242880"/>
            <a:chOff x="3335286" y="601670"/>
            <a:chExt cx="804678" cy="932160"/>
          </a:xfrm>
        </p:grpSpPr>
        <p:sp>
          <p:nvSpPr>
            <p:cNvPr id="546" name="Google Shape;546;p6"/>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7" name="Google Shape;547;p6"/>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8" name="Google Shape;548;p6"/>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49" name="Google Shape;549;p6"/>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0" name="Google Shape;550;p6"/>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1" name="Google Shape;551;p6"/>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2" name="Google Shape;552;p6"/>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3" name="Google Shape;553;p6"/>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4" name="Google Shape;554;p6"/>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5" name="Google Shape;555;p6"/>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6" name="Google Shape;556;p6"/>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7" name="Google Shape;557;p6"/>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8" name="Google Shape;558;p6"/>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59" name="Google Shape;559;p6"/>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0" name="Google Shape;560;p6"/>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561" name="Google Shape;561;p6"/>
          <p:cNvGrpSpPr/>
          <p:nvPr/>
        </p:nvGrpSpPr>
        <p:grpSpPr>
          <a:xfrm>
            <a:off x="-404366" y="3759852"/>
            <a:ext cx="1312699" cy="2808163"/>
            <a:chOff x="-2306975" y="-1486200"/>
            <a:chExt cx="1429125" cy="3057225"/>
          </a:xfrm>
        </p:grpSpPr>
        <p:sp>
          <p:nvSpPr>
            <p:cNvPr id="562" name="Google Shape;562;p6"/>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563" name="Google Shape;563;p6"/>
            <p:cNvGrpSpPr/>
            <p:nvPr/>
          </p:nvGrpSpPr>
          <p:grpSpPr>
            <a:xfrm>
              <a:off x="-2306975" y="-1486200"/>
              <a:ext cx="1429125" cy="3004725"/>
              <a:chOff x="-2306975" y="-1486200"/>
              <a:chExt cx="1429125" cy="3004725"/>
            </a:xfrm>
          </p:grpSpPr>
          <p:sp>
            <p:nvSpPr>
              <p:cNvPr id="564" name="Google Shape;564;p6"/>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5" name="Google Shape;565;p6"/>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6" name="Google Shape;566;p6"/>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7" name="Google Shape;567;p6"/>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8" name="Google Shape;568;p6"/>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69" name="Google Shape;569;p6"/>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0" name="Google Shape;570;p6"/>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1" name="Google Shape;571;p6"/>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2" name="Google Shape;572;p6"/>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3" name="Google Shape;573;p6"/>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4" name="Google Shape;574;p6"/>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5" name="Google Shape;575;p6"/>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6" name="Google Shape;576;p6"/>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7" name="Google Shape;577;p6"/>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8" name="Google Shape;578;p6"/>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79" name="Google Shape;579;p6"/>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0" name="Google Shape;580;p6"/>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1" name="Google Shape;581;p6"/>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2" name="Google Shape;582;p6"/>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3" name="Google Shape;583;p6"/>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4" name="Google Shape;584;p6"/>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5" name="Google Shape;585;p6"/>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6" name="Google Shape;586;p6"/>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7" name="Google Shape;587;p6"/>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8" name="Google Shape;588;p6"/>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89" name="Google Shape;589;p6"/>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0" name="Google Shape;590;p6"/>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1" name="Google Shape;591;p6"/>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2" name="Google Shape;592;p6"/>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3" name="Google Shape;593;p6"/>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4" name="Google Shape;594;p6"/>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5" name="Google Shape;595;p6"/>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6" name="Google Shape;596;p6"/>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7" name="Google Shape;597;p6"/>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8" name="Google Shape;598;p6"/>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599" name="Google Shape;599;p6"/>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0" name="Google Shape;600;p6"/>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1" name="Google Shape;601;p6"/>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2" name="Google Shape;602;p6"/>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3" name="Google Shape;603;p6"/>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4" name="Google Shape;604;p6"/>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5" name="Google Shape;605;p6"/>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6" name="Google Shape;606;p6"/>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7" name="Google Shape;607;p6"/>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8" name="Google Shape;608;p6"/>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09" name="Google Shape;609;p6"/>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0" name="Google Shape;610;p6"/>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1" name="Google Shape;611;p6"/>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2" name="Google Shape;612;p6"/>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3" name="Google Shape;613;p6"/>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pic>
        <p:nvPicPr>
          <p:cNvPr id="92" name="Picture 91"/>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553979" y="-226450"/>
            <a:ext cx="1325545" cy="1325545"/>
          </a:xfrm>
          <a:prstGeom prst="rect">
            <a:avLst/>
          </a:prstGeom>
        </p:spPr>
      </p:pic>
    </p:spTree>
    <p:extLst>
      <p:ext uri="{BB962C8B-B14F-4D97-AF65-F5344CB8AC3E}">
        <p14:creationId xmlns:p14="http://schemas.microsoft.com/office/powerpoint/2010/main" val="2218711087"/>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 column text">
    <p:bg>
      <p:bgPr>
        <a:blipFill>
          <a:blip r:embed="rId2"/>
          <a:stretch>
            <a:fillRect/>
          </a:stretch>
        </a:blipFill>
        <a:effectLst/>
      </p:bgPr>
    </p:bg>
    <p:spTree>
      <p:nvGrpSpPr>
        <p:cNvPr id="1" name="Shape 614"/>
        <p:cNvGrpSpPr/>
        <p:nvPr/>
      </p:nvGrpSpPr>
      <p:grpSpPr>
        <a:xfrm>
          <a:off x="0" y="0"/>
          <a:ext cx="0" cy="0"/>
          <a:chOff x="0" y="0"/>
          <a:chExt cx="0" cy="0"/>
        </a:xfrm>
      </p:grpSpPr>
      <p:sp>
        <p:nvSpPr>
          <p:cNvPr id="615" name="Google Shape;615;p7"/>
          <p:cNvSpPr txBox="1">
            <a:spLocks noGrp="1"/>
          </p:cNvSpPr>
          <p:nvPr>
            <p:ph type="body" idx="1"/>
          </p:nvPr>
        </p:nvSpPr>
        <p:spPr>
          <a:xfrm>
            <a:off x="2609200" y="2191633"/>
            <a:ext cx="6973600" cy="3265600"/>
          </a:xfrm>
          <a:prstGeom prst="rect">
            <a:avLst/>
          </a:prstGeom>
        </p:spPr>
        <p:txBody>
          <a:bodyPr spcFirstLastPara="1" wrap="square" lIns="91425" tIns="91425" rIns="91425" bIns="91425" anchor="ctr" anchorCtr="0">
            <a:noAutofit/>
          </a:bodyPr>
          <a:lstStyle>
            <a:lvl1pPr marL="609585" lvl="0" indent="-440256" rtl="0">
              <a:lnSpc>
                <a:spcPct val="100000"/>
              </a:lnSpc>
              <a:spcBef>
                <a:spcPts val="0"/>
              </a:spcBef>
              <a:spcAft>
                <a:spcPts val="0"/>
              </a:spcAft>
              <a:buSzPts val="1600"/>
              <a:buFont typeface="Nunito Light"/>
              <a:buChar char="●"/>
              <a:defRPr sz="2133"/>
            </a:lvl1pPr>
            <a:lvl2pPr marL="1219170" lvl="1" indent="-440256" rtl="0">
              <a:lnSpc>
                <a:spcPct val="100000"/>
              </a:lnSpc>
              <a:spcBef>
                <a:spcPts val="0"/>
              </a:spcBef>
              <a:spcAft>
                <a:spcPts val="0"/>
              </a:spcAft>
              <a:buSzPts val="1600"/>
              <a:buFont typeface="Nunito Light"/>
              <a:buChar char="○"/>
              <a:defRPr/>
            </a:lvl2pPr>
            <a:lvl3pPr marL="1828754" lvl="2" indent="-431789" rtl="0">
              <a:lnSpc>
                <a:spcPct val="100000"/>
              </a:lnSpc>
              <a:spcBef>
                <a:spcPts val="2133"/>
              </a:spcBef>
              <a:spcAft>
                <a:spcPts val="0"/>
              </a:spcAft>
              <a:buSzPts val="1500"/>
              <a:buFont typeface="Nunito Light"/>
              <a:buChar char="■"/>
              <a:defRPr/>
            </a:lvl3pPr>
            <a:lvl4pPr marL="2438339" lvl="3" indent="-431789" rtl="0">
              <a:lnSpc>
                <a:spcPct val="100000"/>
              </a:lnSpc>
              <a:spcBef>
                <a:spcPts val="2133"/>
              </a:spcBef>
              <a:spcAft>
                <a:spcPts val="0"/>
              </a:spcAft>
              <a:buSzPts val="1500"/>
              <a:buFont typeface="Nunito Light"/>
              <a:buChar char="●"/>
              <a:defRPr/>
            </a:lvl4pPr>
            <a:lvl5pPr marL="3047924" lvl="4" indent="-423323" rtl="0">
              <a:lnSpc>
                <a:spcPct val="100000"/>
              </a:lnSpc>
              <a:spcBef>
                <a:spcPts val="2133"/>
              </a:spcBef>
              <a:spcAft>
                <a:spcPts val="0"/>
              </a:spcAft>
              <a:buSzPts val="1400"/>
              <a:buFont typeface="Nunito Light"/>
              <a:buChar char="○"/>
              <a:defRPr/>
            </a:lvl5pPr>
            <a:lvl6pPr marL="3657509" lvl="5" indent="-423323" rtl="0">
              <a:lnSpc>
                <a:spcPct val="100000"/>
              </a:lnSpc>
              <a:spcBef>
                <a:spcPts val="2133"/>
              </a:spcBef>
              <a:spcAft>
                <a:spcPts val="0"/>
              </a:spcAft>
              <a:buSzPts val="1400"/>
              <a:buFont typeface="Nunito Light"/>
              <a:buChar char="■"/>
              <a:defRPr/>
            </a:lvl6pPr>
            <a:lvl7pPr marL="4267093" lvl="6" indent="-414856" rtl="0">
              <a:lnSpc>
                <a:spcPct val="100000"/>
              </a:lnSpc>
              <a:spcBef>
                <a:spcPts val="2133"/>
              </a:spcBef>
              <a:spcAft>
                <a:spcPts val="0"/>
              </a:spcAft>
              <a:buSzPts val="1300"/>
              <a:buFont typeface="Nunito Light"/>
              <a:buChar char="●"/>
              <a:defRPr/>
            </a:lvl7pPr>
            <a:lvl8pPr marL="4876678" lvl="7" indent="-414856" rtl="0">
              <a:lnSpc>
                <a:spcPct val="100000"/>
              </a:lnSpc>
              <a:spcBef>
                <a:spcPts val="2133"/>
              </a:spcBef>
              <a:spcAft>
                <a:spcPts val="0"/>
              </a:spcAft>
              <a:buSzPts val="1300"/>
              <a:buFont typeface="Nunito Light"/>
              <a:buChar char="○"/>
              <a:defRPr/>
            </a:lvl8pPr>
            <a:lvl9pPr marL="5486263" lvl="8" indent="-423323" rtl="0">
              <a:lnSpc>
                <a:spcPct val="100000"/>
              </a:lnSpc>
              <a:spcBef>
                <a:spcPts val="2133"/>
              </a:spcBef>
              <a:spcAft>
                <a:spcPts val="2133"/>
              </a:spcAft>
              <a:buSzPts val="1400"/>
              <a:buFont typeface="Nunito Light"/>
              <a:buChar char="■"/>
              <a:defRPr/>
            </a:lvl9pPr>
          </a:lstStyle>
          <a:p>
            <a:endParaRPr/>
          </a:p>
        </p:txBody>
      </p:sp>
      <p:sp>
        <p:nvSpPr>
          <p:cNvPr id="616" name="Google Shape;616;p7"/>
          <p:cNvSpPr txBox="1">
            <a:spLocks noGrp="1"/>
          </p:cNvSpPr>
          <p:nvPr>
            <p:ph type="title"/>
          </p:nvPr>
        </p:nvSpPr>
        <p:spPr>
          <a:xfrm>
            <a:off x="960000" y="609600"/>
            <a:ext cx="10272000" cy="609600"/>
          </a:xfrm>
          <a:prstGeom prst="rect">
            <a:avLst/>
          </a:prstGeom>
          <a:effectLst>
            <a:outerShdw dist="47625" dir="546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3733"/>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grpSp>
        <p:nvGrpSpPr>
          <p:cNvPr id="617" name="Google Shape;617;p7"/>
          <p:cNvGrpSpPr/>
          <p:nvPr/>
        </p:nvGrpSpPr>
        <p:grpSpPr>
          <a:xfrm>
            <a:off x="10781493" y="1"/>
            <a:ext cx="919079" cy="1031844"/>
            <a:chOff x="289713" y="0"/>
            <a:chExt cx="847025" cy="950950"/>
          </a:xfrm>
        </p:grpSpPr>
        <p:sp>
          <p:nvSpPr>
            <p:cNvPr id="618" name="Google Shape;618;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19" name="Google Shape;619;p7"/>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0" name="Google Shape;620;p7"/>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1" name="Google Shape;621;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2" name="Google Shape;622;p7"/>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3" name="Google Shape;623;p7"/>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4" name="Google Shape;624;p7"/>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5" name="Google Shape;625;p7"/>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6" name="Google Shape;626;p7"/>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27" name="Google Shape;627;p7"/>
          <p:cNvGrpSpPr/>
          <p:nvPr/>
        </p:nvGrpSpPr>
        <p:grpSpPr>
          <a:xfrm>
            <a:off x="230838" y="1683029"/>
            <a:ext cx="2122495" cy="700969"/>
            <a:chOff x="583503" y="585996"/>
            <a:chExt cx="1591871" cy="525727"/>
          </a:xfrm>
        </p:grpSpPr>
        <p:sp>
          <p:nvSpPr>
            <p:cNvPr id="628" name="Google Shape;628;p7"/>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29" name="Google Shape;629;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0" name="Google Shape;630;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1" name="Google Shape;631;p7"/>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2" name="Google Shape;632;p7"/>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3" name="Google Shape;633;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4" name="Google Shape;634;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5" name="Google Shape;635;p7"/>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6" name="Google Shape;636;p7"/>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7" name="Google Shape;637;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8" name="Google Shape;638;p7"/>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39" name="Google Shape;639;p7"/>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0" name="Google Shape;640;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1" name="Google Shape;641;p7"/>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2" name="Google Shape;642;p7"/>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3" name="Google Shape;643;p7"/>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4" name="Google Shape;644;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5" name="Google Shape;645;p7"/>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6" name="Google Shape;646;p7"/>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7" name="Google Shape;647;p7"/>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8" name="Google Shape;648;p7"/>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49" name="Google Shape;649;p7"/>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0" name="Google Shape;650;p7"/>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1" name="Google Shape;651;p7"/>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2" name="Google Shape;652;p7"/>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3" name="Google Shape;653;p7"/>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54" name="Google Shape;654;p7"/>
          <p:cNvGrpSpPr/>
          <p:nvPr/>
        </p:nvGrpSpPr>
        <p:grpSpPr>
          <a:xfrm>
            <a:off x="10761299" y="1447887"/>
            <a:ext cx="959477" cy="1574332"/>
            <a:chOff x="2458449" y="383490"/>
            <a:chExt cx="719608" cy="1180749"/>
          </a:xfrm>
        </p:grpSpPr>
        <p:sp>
          <p:nvSpPr>
            <p:cNvPr id="655" name="Google Shape;655;p7"/>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6" name="Google Shape;656;p7"/>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7" name="Google Shape;657;p7"/>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8" name="Google Shape;658;p7"/>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59" name="Google Shape;659;p7"/>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0" name="Google Shape;660;p7"/>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1" name="Google Shape;661;p7"/>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2" name="Google Shape;662;p7"/>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3" name="Google Shape;663;p7"/>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4" name="Google Shape;664;p7"/>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5" name="Google Shape;665;p7"/>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6" name="Google Shape;666;p7"/>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7" name="Google Shape;667;p7"/>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8" name="Google Shape;668;p7"/>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69" name="Google Shape;669;p7"/>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0" name="Google Shape;670;p7"/>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1" name="Google Shape;671;p7"/>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2" name="Google Shape;672;p7"/>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3" name="Google Shape;673;p7"/>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4" name="Google Shape;674;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5" name="Google Shape;675;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6" name="Google Shape;676;p7"/>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7" name="Google Shape;677;p7"/>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8" name="Google Shape;678;p7"/>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79" name="Google Shape;679;p7"/>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0" name="Google Shape;680;p7"/>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1" name="Google Shape;681;p7"/>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2" name="Google Shape;682;p7"/>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3" name="Google Shape;683;p7"/>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4" name="Google Shape;684;p7"/>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5" name="Google Shape;685;p7"/>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6" name="Google Shape;686;p7"/>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7" name="Google Shape;687;p7"/>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88" name="Google Shape;688;p7"/>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689" name="Google Shape;689;p7"/>
          <p:cNvGrpSpPr/>
          <p:nvPr/>
        </p:nvGrpSpPr>
        <p:grpSpPr>
          <a:xfrm>
            <a:off x="10968997" y="4218559"/>
            <a:ext cx="519633" cy="611632"/>
            <a:chOff x="5591925" y="2896100"/>
            <a:chExt cx="511450" cy="602000"/>
          </a:xfrm>
        </p:grpSpPr>
        <p:sp>
          <p:nvSpPr>
            <p:cNvPr id="690" name="Google Shape;690;p7"/>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1" name="Google Shape;691;p7"/>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2" name="Google Shape;692;p7"/>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3" name="Google Shape;693;p7"/>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4" name="Google Shape;694;p7"/>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5" name="Google Shape;695;p7"/>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6" name="Google Shape;696;p7"/>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7" name="Google Shape;697;p7"/>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8" name="Google Shape;698;p7"/>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699" name="Google Shape;699;p7"/>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0" name="Google Shape;700;p7"/>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1" name="Google Shape;701;p7"/>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2" name="Google Shape;702;p7"/>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3" name="Google Shape;703;p7"/>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884153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 point">
    <p:bg>
      <p:bgPr>
        <a:blipFill>
          <a:blip r:embed="rId2"/>
          <a:stretch>
            <a:fillRect/>
          </a:stretch>
        </a:blipFill>
        <a:effectLst/>
      </p:bgPr>
    </p:bg>
    <p:spTree>
      <p:nvGrpSpPr>
        <p:cNvPr id="1" name="Shape 704"/>
        <p:cNvGrpSpPr/>
        <p:nvPr/>
      </p:nvGrpSpPr>
      <p:grpSpPr>
        <a:xfrm>
          <a:off x="0" y="0"/>
          <a:ext cx="0" cy="0"/>
          <a:chOff x="0" y="0"/>
          <a:chExt cx="0" cy="0"/>
        </a:xfrm>
      </p:grpSpPr>
      <p:sp>
        <p:nvSpPr>
          <p:cNvPr id="705" name="Google Shape;705;p8"/>
          <p:cNvSpPr txBox="1">
            <a:spLocks noGrp="1"/>
          </p:cNvSpPr>
          <p:nvPr>
            <p:ph type="title"/>
          </p:nvPr>
        </p:nvSpPr>
        <p:spPr>
          <a:xfrm>
            <a:off x="1466400" y="1742800"/>
            <a:ext cx="9259200" cy="3372400"/>
          </a:xfrm>
          <a:prstGeom prst="rect">
            <a:avLst/>
          </a:prstGeom>
          <a:effectLst>
            <a:outerShdw dist="57150" dir="5520000" algn="bl" rotWithShape="0">
              <a:srgbClr val="000000">
                <a:alpha val="40000"/>
              </a:srgbClr>
            </a:outerShdw>
          </a:effectLst>
        </p:spPr>
        <p:txBody>
          <a:bodyPr spcFirstLastPara="1" wrap="square" lIns="91425" tIns="91425" rIns="91425" bIns="91425" anchor="ctr" anchorCtr="0">
            <a:noAutofit/>
          </a:bodyPr>
          <a:lstStyle>
            <a:lvl1pPr lvl="0" algn="ctr">
              <a:lnSpc>
                <a:spcPct val="80000"/>
              </a:lnSpc>
              <a:spcBef>
                <a:spcPts val="0"/>
              </a:spcBef>
              <a:spcAft>
                <a:spcPts val="0"/>
              </a:spcAft>
              <a:buSzPts val="4800"/>
              <a:buNone/>
              <a:defRPr sz="12000"/>
            </a:lvl1pPr>
            <a:lvl2pPr lvl="1">
              <a:spcBef>
                <a:spcPts val="0"/>
              </a:spcBef>
              <a:spcAft>
                <a:spcPts val="0"/>
              </a:spcAft>
              <a:buSzPts val="4800"/>
              <a:buNone/>
              <a:defRPr sz="6400"/>
            </a:lvl2pPr>
            <a:lvl3pPr lvl="2">
              <a:spcBef>
                <a:spcPts val="0"/>
              </a:spcBef>
              <a:spcAft>
                <a:spcPts val="0"/>
              </a:spcAft>
              <a:buSzPts val="4800"/>
              <a:buNone/>
              <a:defRPr sz="6400"/>
            </a:lvl3pPr>
            <a:lvl4pPr lvl="3">
              <a:spcBef>
                <a:spcPts val="0"/>
              </a:spcBef>
              <a:spcAft>
                <a:spcPts val="0"/>
              </a:spcAft>
              <a:buSzPts val="4800"/>
              <a:buNone/>
              <a:defRPr sz="6400"/>
            </a:lvl4pPr>
            <a:lvl5pPr lvl="4">
              <a:spcBef>
                <a:spcPts val="0"/>
              </a:spcBef>
              <a:spcAft>
                <a:spcPts val="0"/>
              </a:spcAft>
              <a:buSzPts val="4800"/>
              <a:buNone/>
              <a:defRPr sz="6400"/>
            </a:lvl5pPr>
            <a:lvl6pPr lvl="5">
              <a:spcBef>
                <a:spcPts val="0"/>
              </a:spcBef>
              <a:spcAft>
                <a:spcPts val="0"/>
              </a:spcAft>
              <a:buSzPts val="4800"/>
              <a:buNone/>
              <a:defRPr sz="6400"/>
            </a:lvl6pPr>
            <a:lvl7pPr lvl="6">
              <a:spcBef>
                <a:spcPts val="0"/>
              </a:spcBef>
              <a:spcAft>
                <a:spcPts val="0"/>
              </a:spcAft>
              <a:buSzPts val="4800"/>
              <a:buNone/>
              <a:defRPr sz="6400"/>
            </a:lvl7pPr>
            <a:lvl8pPr lvl="7">
              <a:spcBef>
                <a:spcPts val="0"/>
              </a:spcBef>
              <a:spcAft>
                <a:spcPts val="0"/>
              </a:spcAft>
              <a:buSzPts val="4800"/>
              <a:buNone/>
              <a:defRPr sz="6400"/>
            </a:lvl8pPr>
            <a:lvl9pPr lvl="8">
              <a:spcBef>
                <a:spcPts val="0"/>
              </a:spcBef>
              <a:spcAft>
                <a:spcPts val="0"/>
              </a:spcAft>
              <a:buSzPts val="4800"/>
              <a:buNone/>
              <a:defRPr sz="6400"/>
            </a:lvl9pPr>
          </a:lstStyle>
          <a:p>
            <a:endParaRPr/>
          </a:p>
        </p:txBody>
      </p:sp>
      <p:grpSp>
        <p:nvGrpSpPr>
          <p:cNvPr id="706" name="Google Shape;706;p8"/>
          <p:cNvGrpSpPr/>
          <p:nvPr/>
        </p:nvGrpSpPr>
        <p:grpSpPr>
          <a:xfrm>
            <a:off x="4379162" y="1"/>
            <a:ext cx="919079" cy="1031844"/>
            <a:chOff x="289713" y="0"/>
            <a:chExt cx="847025" cy="950950"/>
          </a:xfrm>
        </p:grpSpPr>
        <p:sp>
          <p:nvSpPr>
            <p:cNvPr id="707" name="Google Shape;70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8" name="Google Shape;70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09" name="Google Shape;70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0" name="Google Shape;71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1" name="Google Shape;71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2" name="Google Shape;71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3" name="Google Shape;71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4" name="Google Shape;71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5" name="Google Shape;71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16" name="Google Shape;716;p8"/>
          <p:cNvGrpSpPr/>
          <p:nvPr/>
        </p:nvGrpSpPr>
        <p:grpSpPr>
          <a:xfrm>
            <a:off x="5636462" y="1"/>
            <a:ext cx="919079" cy="1031844"/>
            <a:chOff x="289713" y="0"/>
            <a:chExt cx="847025" cy="950950"/>
          </a:xfrm>
        </p:grpSpPr>
        <p:sp>
          <p:nvSpPr>
            <p:cNvPr id="717" name="Google Shape;71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8" name="Google Shape;71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19" name="Google Shape;71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0" name="Google Shape;72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1" name="Google Shape;72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2" name="Google Shape;72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3" name="Google Shape;72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4" name="Google Shape;72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5" name="Google Shape;72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26" name="Google Shape;726;p8"/>
          <p:cNvGrpSpPr/>
          <p:nvPr/>
        </p:nvGrpSpPr>
        <p:grpSpPr>
          <a:xfrm>
            <a:off x="6893762" y="1"/>
            <a:ext cx="919079" cy="1031844"/>
            <a:chOff x="289713" y="0"/>
            <a:chExt cx="847025" cy="950950"/>
          </a:xfrm>
        </p:grpSpPr>
        <p:sp>
          <p:nvSpPr>
            <p:cNvPr id="727" name="Google Shape;727;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8" name="Google Shape;728;p8"/>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29" name="Google Shape;729;p8"/>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0" name="Google Shape;730;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1" name="Google Shape;731;p8"/>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2" name="Google Shape;732;p8"/>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3" name="Google Shape;733;p8"/>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4" name="Google Shape;734;p8"/>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5" name="Google Shape;735;p8"/>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36" name="Google Shape;736;p8"/>
          <p:cNvGrpSpPr/>
          <p:nvPr/>
        </p:nvGrpSpPr>
        <p:grpSpPr>
          <a:xfrm>
            <a:off x="9642605" y="578129"/>
            <a:ext cx="2122495" cy="700969"/>
            <a:chOff x="583503" y="585996"/>
            <a:chExt cx="1591871" cy="525727"/>
          </a:xfrm>
        </p:grpSpPr>
        <p:sp>
          <p:nvSpPr>
            <p:cNvPr id="737" name="Google Shape;737;p8"/>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8" name="Google Shape;738;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39" name="Google Shape;739;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0" name="Google Shape;740;p8"/>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1" name="Google Shape;741;p8"/>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2" name="Google Shape;742;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3" name="Google Shape;743;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4" name="Google Shape;744;p8"/>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5" name="Google Shape;745;p8"/>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6" name="Google Shape;746;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7" name="Google Shape;747;p8"/>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8" name="Google Shape;748;p8"/>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49" name="Google Shape;749;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0" name="Google Shape;750;p8"/>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1" name="Google Shape;751;p8"/>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2" name="Google Shape;752;p8"/>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3" name="Google Shape;753;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4" name="Google Shape;754;p8"/>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5" name="Google Shape;755;p8"/>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6" name="Google Shape;756;p8"/>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7" name="Google Shape;757;p8"/>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8" name="Google Shape;758;p8"/>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59" name="Google Shape;759;p8"/>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0" name="Google Shape;760;p8"/>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1" name="Google Shape;761;p8"/>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2" name="Google Shape;762;p8"/>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63" name="Google Shape;763;p8"/>
          <p:cNvGrpSpPr/>
          <p:nvPr/>
        </p:nvGrpSpPr>
        <p:grpSpPr>
          <a:xfrm>
            <a:off x="414515" y="2589227"/>
            <a:ext cx="1072904" cy="1242880"/>
            <a:chOff x="3335286" y="601670"/>
            <a:chExt cx="804678" cy="932160"/>
          </a:xfrm>
        </p:grpSpPr>
        <p:sp>
          <p:nvSpPr>
            <p:cNvPr id="764" name="Google Shape;764;p8"/>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5" name="Google Shape;765;p8"/>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6" name="Google Shape;766;p8"/>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7" name="Google Shape;767;p8"/>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8" name="Google Shape;768;p8"/>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69" name="Google Shape;769;p8"/>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0" name="Google Shape;770;p8"/>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1" name="Google Shape;771;p8"/>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2" name="Google Shape;772;p8"/>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8"/>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8"/>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5" name="Google Shape;775;p8"/>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6" name="Google Shape;776;p8"/>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8"/>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8"/>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9" name="Google Shape;779;p8"/>
          <p:cNvGrpSpPr/>
          <p:nvPr/>
        </p:nvGrpSpPr>
        <p:grpSpPr>
          <a:xfrm>
            <a:off x="471232" y="562121"/>
            <a:ext cx="959477" cy="1574332"/>
            <a:chOff x="2458449" y="383490"/>
            <a:chExt cx="719608" cy="1180749"/>
          </a:xfrm>
        </p:grpSpPr>
        <p:sp>
          <p:nvSpPr>
            <p:cNvPr id="780" name="Google Shape;780;p8"/>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1" name="Google Shape;781;p8"/>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8"/>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8"/>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4" name="Google Shape;784;p8"/>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5" name="Google Shape;785;p8"/>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8"/>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8"/>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8" name="Google Shape;788;p8"/>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9" name="Google Shape;789;p8"/>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0" name="Google Shape;790;p8"/>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1" name="Google Shape;791;p8"/>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2" name="Google Shape;792;p8"/>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3" name="Google Shape;793;p8"/>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4" name="Google Shape;794;p8"/>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5" name="Google Shape;795;p8"/>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6" name="Google Shape;796;p8"/>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7" name="Google Shape;797;p8"/>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8" name="Google Shape;798;p8"/>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99" name="Google Shape;799;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0" name="Google Shape;800;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1" name="Google Shape;801;p8"/>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2" name="Google Shape;802;p8"/>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3" name="Google Shape;803;p8"/>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4" name="Google Shape;804;p8"/>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5" name="Google Shape;805;p8"/>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6" name="Google Shape;806;p8"/>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7" name="Google Shape;807;p8"/>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8" name="Google Shape;808;p8"/>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09" name="Google Shape;809;p8"/>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0" name="Google Shape;810;p8"/>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1" name="Google Shape;811;p8"/>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2" name="Google Shape;812;p8"/>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3" name="Google Shape;813;p8"/>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14" name="Google Shape;814;p8"/>
          <p:cNvGrpSpPr/>
          <p:nvPr/>
        </p:nvGrpSpPr>
        <p:grpSpPr>
          <a:xfrm>
            <a:off x="10616564" y="4400325"/>
            <a:ext cx="519633" cy="611632"/>
            <a:chOff x="5591925" y="2896100"/>
            <a:chExt cx="511450" cy="602000"/>
          </a:xfrm>
        </p:grpSpPr>
        <p:sp>
          <p:nvSpPr>
            <p:cNvPr id="815" name="Google Shape;815;p8"/>
            <p:cNvSpPr/>
            <p:nvPr/>
          </p:nvSpPr>
          <p:spPr>
            <a:xfrm>
              <a:off x="5642550" y="2981325"/>
              <a:ext cx="399550" cy="516775"/>
            </a:xfrm>
            <a:custGeom>
              <a:avLst/>
              <a:gdLst/>
              <a:ahLst/>
              <a:cxnLst/>
              <a:rect l="l" t="t" r="r" b="b"/>
              <a:pathLst>
                <a:path w="15982" h="20671" extrusionOk="0">
                  <a:moveTo>
                    <a:pt x="2664" y="20244"/>
                  </a:moveTo>
                  <a:lnTo>
                    <a:pt x="0" y="1"/>
                  </a:lnTo>
                  <a:lnTo>
                    <a:pt x="15982" y="1"/>
                  </a:lnTo>
                  <a:lnTo>
                    <a:pt x="14383" y="20670"/>
                  </a:lnTo>
                  <a:lnTo>
                    <a:pt x="2664" y="20244"/>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6" name="Google Shape;816;p8"/>
            <p:cNvSpPr/>
            <p:nvPr/>
          </p:nvSpPr>
          <p:spPr>
            <a:xfrm>
              <a:off x="5642550" y="2981325"/>
              <a:ext cx="399550" cy="516775"/>
            </a:xfrm>
            <a:custGeom>
              <a:avLst/>
              <a:gdLst/>
              <a:ahLst/>
              <a:cxnLst/>
              <a:rect l="l" t="t" r="r" b="b"/>
              <a:pathLst>
                <a:path w="15982" h="20671" fill="none" extrusionOk="0">
                  <a:moveTo>
                    <a:pt x="2664" y="20244"/>
                  </a:moveTo>
                  <a:lnTo>
                    <a:pt x="0" y="1"/>
                  </a:lnTo>
                  <a:lnTo>
                    <a:pt x="15982" y="1"/>
                  </a:lnTo>
                  <a:lnTo>
                    <a:pt x="14383" y="20670"/>
                  </a:lnTo>
                  <a:lnTo>
                    <a:pt x="2664" y="2024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7" name="Google Shape;817;p8"/>
            <p:cNvSpPr/>
            <p:nvPr/>
          </p:nvSpPr>
          <p:spPr>
            <a:xfrm>
              <a:off x="5591925" y="2896100"/>
              <a:ext cx="511450" cy="114550"/>
            </a:xfrm>
            <a:custGeom>
              <a:avLst/>
              <a:gdLst/>
              <a:ahLst/>
              <a:cxnLst/>
              <a:rect l="l" t="t" r="r" b="b"/>
              <a:pathLst>
                <a:path w="20458" h="4582" extrusionOk="0">
                  <a:moveTo>
                    <a:pt x="2025" y="0"/>
                  </a:moveTo>
                  <a:lnTo>
                    <a:pt x="1705" y="2877"/>
                  </a:lnTo>
                  <a:lnTo>
                    <a:pt x="1" y="2877"/>
                  </a:lnTo>
                  <a:lnTo>
                    <a:pt x="853" y="4582"/>
                  </a:lnTo>
                  <a:lnTo>
                    <a:pt x="19818" y="4582"/>
                  </a:lnTo>
                  <a:lnTo>
                    <a:pt x="20457" y="2344"/>
                  </a:lnTo>
                  <a:lnTo>
                    <a:pt x="18965" y="2344"/>
                  </a:lnTo>
                  <a:lnTo>
                    <a:pt x="18965" y="746"/>
                  </a:lnTo>
                  <a:lnTo>
                    <a:pt x="2025"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8" name="Google Shape;818;p8"/>
            <p:cNvSpPr/>
            <p:nvPr/>
          </p:nvSpPr>
          <p:spPr>
            <a:xfrm>
              <a:off x="5591925" y="2896100"/>
              <a:ext cx="511450" cy="114550"/>
            </a:xfrm>
            <a:custGeom>
              <a:avLst/>
              <a:gdLst/>
              <a:ahLst/>
              <a:cxnLst/>
              <a:rect l="l" t="t" r="r" b="b"/>
              <a:pathLst>
                <a:path w="20458" h="4582" fill="none" extrusionOk="0">
                  <a:moveTo>
                    <a:pt x="853" y="4582"/>
                  </a:moveTo>
                  <a:lnTo>
                    <a:pt x="19818" y="4582"/>
                  </a:lnTo>
                  <a:lnTo>
                    <a:pt x="20457" y="2344"/>
                  </a:lnTo>
                  <a:lnTo>
                    <a:pt x="18965" y="2344"/>
                  </a:lnTo>
                  <a:lnTo>
                    <a:pt x="18965" y="746"/>
                  </a:lnTo>
                  <a:lnTo>
                    <a:pt x="2025" y="0"/>
                  </a:lnTo>
                  <a:lnTo>
                    <a:pt x="1705" y="2877"/>
                  </a:lnTo>
                  <a:lnTo>
                    <a:pt x="1" y="2877"/>
                  </a:lnTo>
                  <a:lnTo>
                    <a:pt x="853" y="458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19" name="Google Shape;819;p8"/>
            <p:cNvSpPr/>
            <p:nvPr/>
          </p:nvSpPr>
          <p:spPr>
            <a:xfrm>
              <a:off x="5650525" y="3055900"/>
              <a:ext cx="25" cy="25"/>
            </a:xfrm>
            <a:custGeom>
              <a:avLst/>
              <a:gdLst/>
              <a:ahLst/>
              <a:cxnLst/>
              <a:rect l="l" t="t" r="r" b="b"/>
              <a:pathLst>
                <a:path w="1" h="1" extrusionOk="0">
                  <a:moveTo>
                    <a:pt x="1" y="1"/>
                  </a:moveTo>
                  <a:lnTo>
                    <a:pt x="1" y="1"/>
                  </a:lnTo>
                  <a:lnTo>
                    <a:pt x="1" y="1"/>
                  </a:lnTo>
                  <a:lnTo>
                    <a:pt x="1" y="1"/>
                  </a:lnTo>
                  <a:close/>
                </a:path>
              </a:pathLst>
            </a:custGeom>
            <a:solidFill>
              <a:srgbClr val="EEB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0" name="Google Shape;820;p8"/>
            <p:cNvSpPr/>
            <p:nvPr/>
          </p:nvSpPr>
          <p:spPr>
            <a:xfrm>
              <a:off x="5650525" y="3055900"/>
              <a:ext cx="25" cy="25"/>
            </a:xfrm>
            <a:custGeom>
              <a:avLst/>
              <a:gdLst/>
              <a:ahLst/>
              <a:cxnLst/>
              <a:rect l="l" t="t" r="r" b="b"/>
              <a:pathLst>
                <a:path w="1" h="1" fill="none" extrusionOk="0">
                  <a:moveTo>
                    <a:pt x="1" y="1"/>
                  </a:moveTo>
                  <a:lnTo>
                    <a:pt x="1" y="1"/>
                  </a:lnTo>
                  <a:lnTo>
                    <a:pt x="1" y="1"/>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1" name="Google Shape;821;p8"/>
            <p:cNvSpPr/>
            <p:nvPr/>
          </p:nvSpPr>
          <p:spPr>
            <a:xfrm>
              <a:off x="5647875" y="3010625"/>
              <a:ext cx="391575" cy="45300"/>
            </a:xfrm>
            <a:custGeom>
              <a:avLst/>
              <a:gdLst/>
              <a:ahLst/>
              <a:cxnLst/>
              <a:rect l="l" t="t" r="r" b="b"/>
              <a:pathLst>
                <a:path w="15663" h="1812" extrusionOk="0">
                  <a:moveTo>
                    <a:pt x="0" y="1"/>
                  </a:moveTo>
                  <a:lnTo>
                    <a:pt x="107" y="1812"/>
                  </a:lnTo>
                  <a:lnTo>
                    <a:pt x="852" y="1705"/>
                  </a:lnTo>
                  <a:lnTo>
                    <a:pt x="2877" y="1386"/>
                  </a:lnTo>
                  <a:lnTo>
                    <a:pt x="5860" y="1066"/>
                  </a:lnTo>
                  <a:lnTo>
                    <a:pt x="7671" y="960"/>
                  </a:lnTo>
                  <a:lnTo>
                    <a:pt x="9589" y="960"/>
                  </a:lnTo>
                  <a:lnTo>
                    <a:pt x="12466" y="1066"/>
                  </a:lnTo>
                  <a:lnTo>
                    <a:pt x="15555" y="1386"/>
                  </a:lnTo>
                  <a:lnTo>
                    <a:pt x="156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2" name="Google Shape;822;p8"/>
            <p:cNvSpPr/>
            <p:nvPr/>
          </p:nvSpPr>
          <p:spPr>
            <a:xfrm>
              <a:off x="5647875" y="3010625"/>
              <a:ext cx="391575" cy="45300"/>
            </a:xfrm>
            <a:custGeom>
              <a:avLst/>
              <a:gdLst/>
              <a:ahLst/>
              <a:cxnLst/>
              <a:rect l="l" t="t" r="r" b="b"/>
              <a:pathLst>
                <a:path w="15663" h="1812" fill="none" extrusionOk="0">
                  <a:moveTo>
                    <a:pt x="15662" y="1"/>
                  </a:moveTo>
                  <a:lnTo>
                    <a:pt x="0" y="1"/>
                  </a:lnTo>
                  <a:lnTo>
                    <a:pt x="107" y="1812"/>
                  </a:lnTo>
                  <a:lnTo>
                    <a:pt x="107" y="1812"/>
                  </a:lnTo>
                  <a:lnTo>
                    <a:pt x="107" y="1812"/>
                  </a:lnTo>
                  <a:lnTo>
                    <a:pt x="852" y="1705"/>
                  </a:lnTo>
                  <a:lnTo>
                    <a:pt x="2877" y="1386"/>
                  </a:lnTo>
                  <a:lnTo>
                    <a:pt x="5860" y="1066"/>
                  </a:lnTo>
                  <a:lnTo>
                    <a:pt x="7671" y="960"/>
                  </a:lnTo>
                  <a:lnTo>
                    <a:pt x="9589" y="960"/>
                  </a:lnTo>
                  <a:lnTo>
                    <a:pt x="9589" y="960"/>
                  </a:lnTo>
                  <a:lnTo>
                    <a:pt x="12466" y="1066"/>
                  </a:lnTo>
                  <a:lnTo>
                    <a:pt x="15555" y="1386"/>
                  </a:lnTo>
                  <a:lnTo>
                    <a:pt x="15662"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3" name="Google Shape;823;p8"/>
            <p:cNvSpPr/>
            <p:nvPr/>
          </p:nvSpPr>
          <p:spPr>
            <a:xfrm>
              <a:off x="5679825" y="2968025"/>
              <a:ext cx="47975" cy="42625"/>
            </a:xfrm>
            <a:custGeom>
              <a:avLst/>
              <a:gdLst/>
              <a:ahLst/>
              <a:cxnLst/>
              <a:rect l="l" t="t" r="r" b="b"/>
              <a:pathLst>
                <a:path w="1919" h="1705" extrusionOk="0">
                  <a:moveTo>
                    <a:pt x="1" y="0"/>
                  </a:moveTo>
                  <a:lnTo>
                    <a:pt x="1" y="1705"/>
                  </a:lnTo>
                  <a:lnTo>
                    <a:pt x="1918" y="1705"/>
                  </a:lnTo>
                  <a:lnTo>
                    <a:pt x="191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4" name="Google Shape;824;p8"/>
            <p:cNvSpPr/>
            <p:nvPr/>
          </p:nvSpPr>
          <p:spPr>
            <a:xfrm>
              <a:off x="5679825" y="2968025"/>
              <a:ext cx="47975" cy="42625"/>
            </a:xfrm>
            <a:custGeom>
              <a:avLst/>
              <a:gdLst/>
              <a:ahLst/>
              <a:cxnLst/>
              <a:rect l="l" t="t" r="r" b="b"/>
              <a:pathLst>
                <a:path w="1919" h="1705" fill="none" extrusionOk="0">
                  <a:moveTo>
                    <a:pt x="1918" y="0"/>
                  </a:moveTo>
                  <a:lnTo>
                    <a:pt x="1" y="0"/>
                  </a:lnTo>
                  <a:lnTo>
                    <a:pt x="1" y="1705"/>
                  </a:lnTo>
                  <a:lnTo>
                    <a:pt x="1918" y="1705"/>
                  </a:lnTo>
                  <a:lnTo>
                    <a:pt x="191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5" name="Google Shape;825;p8"/>
            <p:cNvSpPr/>
            <p:nvPr/>
          </p:nvSpPr>
          <p:spPr>
            <a:xfrm>
              <a:off x="5719775" y="2898750"/>
              <a:ext cx="55975" cy="61300"/>
            </a:xfrm>
            <a:custGeom>
              <a:avLst/>
              <a:gdLst/>
              <a:ahLst/>
              <a:cxnLst/>
              <a:rect l="l" t="t" r="r" b="b"/>
              <a:pathLst>
                <a:path w="2239" h="2452" extrusionOk="0">
                  <a:moveTo>
                    <a:pt x="320" y="1"/>
                  </a:moveTo>
                  <a:lnTo>
                    <a:pt x="1" y="2451"/>
                  </a:lnTo>
                  <a:lnTo>
                    <a:pt x="2025" y="2451"/>
                  </a:lnTo>
                  <a:lnTo>
                    <a:pt x="2238" y="107"/>
                  </a:lnTo>
                  <a:lnTo>
                    <a:pt x="32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6" name="Google Shape;826;p8"/>
            <p:cNvSpPr/>
            <p:nvPr/>
          </p:nvSpPr>
          <p:spPr>
            <a:xfrm>
              <a:off x="5719775" y="2898750"/>
              <a:ext cx="55975" cy="61300"/>
            </a:xfrm>
            <a:custGeom>
              <a:avLst/>
              <a:gdLst/>
              <a:ahLst/>
              <a:cxnLst/>
              <a:rect l="l" t="t" r="r" b="b"/>
              <a:pathLst>
                <a:path w="2239" h="2452" fill="none" extrusionOk="0">
                  <a:moveTo>
                    <a:pt x="320" y="1"/>
                  </a:moveTo>
                  <a:lnTo>
                    <a:pt x="1" y="2451"/>
                  </a:lnTo>
                  <a:lnTo>
                    <a:pt x="2025" y="2451"/>
                  </a:lnTo>
                  <a:lnTo>
                    <a:pt x="2238" y="107"/>
                  </a:lnTo>
                  <a:lnTo>
                    <a:pt x="32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7" name="Google Shape;827;p8"/>
            <p:cNvSpPr/>
            <p:nvPr/>
          </p:nvSpPr>
          <p:spPr>
            <a:xfrm>
              <a:off x="5781050" y="3130500"/>
              <a:ext cx="149175" cy="191800"/>
            </a:xfrm>
            <a:custGeom>
              <a:avLst/>
              <a:gdLst/>
              <a:ahLst/>
              <a:cxnLst/>
              <a:rect l="l" t="t" r="r" b="b"/>
              <a:pathLst>
                <a:path w="5967" h="7672" extrusionOk="0">
                  <a:moveTo>
                    <a:pt x="2025" y="0"/>
                  </a:moveTo>
                  <a:lnTo>
                    <a:pt x="1172" y="746"/>
                  </a:lnTo>
                  <a:lnTo>
                    <a:pt x="640" y="1492"/>
                  </a:lnTo>
                  <a:lnTo>
                    <a:pt x="213" y="2131"/>
                  </a:lnTo>
                  <a:lnTo>
                    <a:pt x="0" y="2877"/>
                  </a:lnTo>
                  <a:lnTo>
                    <a:pt x="0" y="3516"/>
                  </a:lnTo>
                  <a:lnTo>
                    <a:pt x="0" y="4155"/>
                  </a:lnTo>
                  <a:lnTo>
                    <a:pt x="213" y="4795"/>
                  </a:lnTo>
                  <a:lnTo>
                    <a:pt x="426" y="5327"/>
                  </a:lnTo>
                  <a:lnTo>
                    <a:pt x="1066" y="6286"/>
                  </a:lnTo>
                  <a:lnTo>
                    <a:pt x="1812" y="7032"/>
                  </a:lnTo>
                  <a:lnTo>
                    <a:pt x="2557" y="7671"/>
                  </a:lnTo>
                  <a:lnTo>
                    <a:pt x="3836" y="6926"/>
                  </a:lnTo>
                  <a:lnTo>
                    <a:pt x="4795" y="6180"/>
                  </a:lnTo>
                  <a:lnTo>
                    <a:pt x="5434" y="5434"/>
                  </a:lnTo>
                  <a:lnTo>
                    <a:pt x="5754" y="4688"/>
                  </a:lnTo>
                  <a:lnTo>
                    <a:pt x="5967" y="4049"/>
                  </a:lnTo>
                  <a:lnTo>
                    <a:pt x="5860" y="3410"/>
                  </a:lnTo>
                  <a:lnTo>
                    <a:pt x="5647" y="2770"/>
                  </a:lnTo>
                  <a:lnTo>
                    <a:pt x="5221" y="2238"/>
                  </a:lnTo>
                  <a:lnTo>
                    <a:pt x="4795" y="1705"/>
                  </a:lnTo>
                  <a:lnTo>
                    <a:pt x="4262" y="1279"/>
                  </a:lnTo>
                  <a:lnTo>
                    <a:pt x="3197" y="639"/>
                  </a:lnTo>
                  <a:lnTo>
                    <a:pt x="2344" y="213"/>
                  </a:lnTo>
                  <a:lnTo>
                    <a:pt x="2025" y="0"/>
                  </a:lnTo>
                  <a:lnTo>
                    <a:pt x="1918" y="746"/>
                  </a:lnTo>
                  <a:lnTo>
                    <a:pt x="1918" y="1385"/>
                  </a:lnTo>
                  <a:lnTo>
                    <a:pt x="2025" y="1918"/>
                  </a:lnTo>
                  <a:lnTo>
                    <a:pt x="2344" y="2344"/>
                  </a:lnTo>
                  <a:lnTo>
                    <a:pt x="2877" y="3197"/>
                  </a:lnTo>
                  <a:lnTo>
                    <a:pt x="3303" y="3729"/>
                  </a:lnTo>
                  <a:lnTo>
                    <a:pt x="3623" y="4368"/>
                  </a:lnTo>
                  <a:lnTo>
                    <a:pt x="3729" y="5008"/>
                  </a:lnTo>
                  <a:lnTo>
                    <a:pt x="3729" y="5540"/>
                  </a:lnTo>
                  <a:lnTo>
                    <a:pt x="3623" y="6073"/>
                  </a:lnTo>
                  <a:lnTo>
                    <a:pt x="3410" y="6606"/>
                  </a:lnTo>
                  <a:lnTo>
                    <a:pt x="2877" y="7352"/>
                  </a:lnTo>
                  <a:lnTo>
                    <a:pt x="2984" y="6926"/>
                  </a:lnTo>
                  <a:lnTo>
                    <a:pt x="3197" y="6499"/>
                  </a:lnTo>
                  <a:lnTo>
                    <a:pt x="3197" y="5967"/>
                  </a:lnTo>
                  <a:lnTo>
                    <a:pt x="3197" y="5327"/>
                  </a:lnTo>
                  <a:lnTo>
                    <a:pt x="2984" y="4582"/>
                  </a:lnTo>
                  <a:lnTo>
                    <a:pt x="2557" y="3836"/>
                  </a:lnTo>
                  <a:lnTo>
                    <a:pt x="2131" y="3090"/>
                  </a:lnTo>
                  <a:lnTo>
                    <a:pt x="1812" y="2451"/>
                  </a:lnTo>
                  <a:lnTo>
                    <a:pt x="1705" y="1811"/>
                  </a:lnTo>
                  <a:lnTo>
                    <a:pt x="1705" y="1172"/>
                  </a:lnTo>
                  <a:lnTo>
                    <a:pt x="1812" y="746"/>
                  </a:lnTo>
                  <a:lnTo>
                    <a:pt x="1812" y="426"/>
                  </a:lnTo>
                  <a:lnTo>
                    <a:pt x="202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28" name="Google Shape;828;p8"/>
            <p:cNvSpPr/>
            <p:nvPr/>
          </p:nvSpPr>
          <p:spPr>
            <a:xfrm>
              <a:off x="5591925" y="2954700"/>
              <a:ext cx="474150" cy="13350"/>
            </a:xfrm>
            <a:custGeom>
              <a:avLst/>
              <a:gdLst/>
              <a:ahLst/>
              <a:cxnLst/>
              <a:rect l="l" t="t" r="r" b="b"/>
              <a:pathLst>
                <a:path w="18966" h="534" extrusionOk="0">
                  <a:moveTo>
                    <a:pt x="1705" y="0"/>
                  </a:moveTo>
                  <a:lnTo>
                    <a:pt x="1" y="533"/>
                  </a:lnTo>
                  <a:lnTo>
                    <a:pt x="18965" y="0"/>
                  </a:lnTo>
                  <a:close/>
                </a:path>
              </a:pathLst>
            </a:custGeom>
            <a:solidFill>
              <a:srgbClr val="EFEFE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829" name="Google Shape;829;p8"/>
          <p:cNvGrpSpPr/>
          <p:nvPr/>
        </p:nvGrpSpPr>
        <p:grpSpPr>
          <a:xfrm>
            <a:off x="9782368" y="4986567"/>
            <a:ext cx="2188033" cy="1746533"/>
            <a:chOff x="8060675" y="3682775"/>
            <a:chExt cx="1641025" cy="1309900"/>
          </a:xfrm>
        </p:grpSpPr>
        <p:sp>
          <p:nvSpPr>
            <p:cNvPr id="830" name="Google Shape;830;p8"/>
            <p:cNvSpPr/>
            <p:nvPr/>
          </p:nvSpPr>
          <p:spPr>
            <a:xfrm>
              <a:off x="8060675" y="4816275"/>
              <a:ext cx="1641000" cy="1764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31" name="Google Shape;831;p8"/>
            <p:cNvGrpSpPr/>
            <p:nvPr/>
          </p:nvGrpSpPr>
          <p:grpSpPr>
            <a:xfrm flipH="1">
              <a:off x="8215400" y="3682775"/>
              <a:ext cx="1486300" cy="1222600"/>
              <a:chOff x="756775" y="2990550"/>
              <a:chExt cx="1486300" cy="1222600"/>
            </a:xfrm>
          </p:grpSpPr>
          <p:sp>
            <p:nvSpPr>
              <p:cNvPr id="832" name="Google Shape;832;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3" name="Google Shape;833;p8"/>
              <p:cNvSpPr/>
              <p:nvPr/>
            </p:nvSpPr>
            <p:spPr>
              <a:xfrm flipH="1">
                <a:off x="1505250" y="4103925"/>
                <a:ext cx="530075" cy="109225"/>
              </a:xfrm>
              <a:custGeom>
                <a:avLst/>
                <a:gdLst/>
                <a:ahLst/>
                <a:cxnLst/>
                <a:rect l="l" t="t" r="r" b="b"/>
                <a:pathLst>
                  <a:path w="21203" h="4369" extrusionOk="0">
                    <a:moveTo>
                      <a:pt x="533" y="0"/>
                    </a:moveTo>
                    <a:lnTo>
                      <a:pt x="1" y="1172"/>
                    </a:lnTo>
                    <a:lnTo>
                      <a:pt x="19179" y="4369"/>
                    </a:lnTo>
                    <a:lnTo>
                      <a:pt x="2120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4" name="Google Shape;834;p8"/>
              <p:cNvSpPr/>
              <p:nvPr/>
            </p:nvSpPr>
            <p:spPr>
              <a:xfrm flipH="1">
                <a:off x="1505250" y="4103925"/>
                <a:ext cx="559375" cy="109225"/>
              </a:xfrm>
              <a:custGeom>
                <a:avLst/>
                <a:gdLst/>
                <a:ahLst/>
                <a:cxnLst/>
                <a:rect l="l" t="t" r="r" b="b"/>
                <a:pathLst>
                  <a:path w="22375" h="4369" extrusionOk="0">
                    <a:moveTo>
                      <a:pt x="1705" y="0"/>
                    </a:moveTo>
                    <a:lnTo>
                      <a:pt x="1" y="4369"/>
                    </a:lnTo>
                    <a:lnTo>
                      <a:pt x="20351" y="4369"/>
                    </a:lnTo>
                    <a:lnTo>
                      <a:pt x="22375"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5" name="Google Shape;835;p8"/>
              <p:cNvSpPr/>
              <p:nvPr/>
            </p:nvSpPr>
            <p:spPr>
              <a:xfrm flipH="1">
                <a:off x="1188275" y="2990550"/>
                <a:ext cx="1022850" cy="1222600"/>
              </a:xfrm>
              <a:custGeom>
                <a:avLst/>
                <a:gdLst/>
                <a:ahLst/>
                <a:cxnLst/>
                <a:rect l="l" t="t" r="r" b="b"/>
                <a:pathLst>
                  <a:path w="40914" h="48904" extrusionOk="0">
                    <a:moveTo>
                      <a:pt x="40914" y="0"/>
                    </a:moveTo>
                    <a:lnTo>
                      <a:pt x="1" y="533"/>
                    </a:lnTo>
                    <a:lnTo>
                      <a:pt x="3517" y="48904"/>
                    </a:lnTo>
                    <a:lnTo>
                      <a:pt x="5861" y="48904"/>
                    </a:lnTo>
                    <a:lnTo>
                      <a:pt x="7565" y="44535"/>
                    </a:lnTo>
                    <a:lnTo>
                      <a:pt x="36758" y="44535"/>
                    </a:lnTo>
                    <a:lnTo>
                      <a:pt x="38037" y="48904"/>
                    </a:lnTo>
                    <a:lnTo>
                      <a:pt x="40061" y="48904"/>
                    </a:lnTo>
                    <a:lnTo>
                      <a:pt x="40914"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6" name="Google Shape;836;p8"/>
              <p:cNvSpPr/>
              <p:nvPr/>
            </p:nvSpPr>
            <p:spPr>
              <a:xfrm flipH="1">
                <a:off x="1188275" y="2990550"/>
                <a:ext cx="1022850" cy="1222600"/>
              </a:xfrm>
              <a:custGeom>
                <a:avLst/>
                <a:gdLst/>
                <a:ahLst/>
                <a:cxnLst/>
                <a:rect l="l" t="t" r="r" b="b"/>
                <a:pathLst>
                  <a:path w="40914" h="48904" fill="none" extrusionOk="0">
                    <a:moveTo>
                      <a:pt x="3517" y="48904"/>
                    </a:moveTo>
                    <a:lnTo>
                      <a:pt x="1" y="533"/>
                    </a:lnTo>
                    <a:lnTo>
                      <a:pt x="40914" y="0"/>
                    </a:lnTo>
                    <a:lnTo>
                      <a:pt x="40061" y="48904"/>
                    </a:lnTo>
                    <a:lnTo>
                      <a:pt x="38037" y="48904"/>
                    </a:lnTo>
                    <a:lnTo>
                      <a:pt x="36758" y="44535"/>
                    </a:lnTo>
                    <a:lnTo>
                      <a:pt x="7565" y="44535"/>
                    </a:lnTo>
                    <a:lnTo>
                      <a:pt x="5861" y="48904"/>
                    </a:lnTo>
                    <a:lnTo>
                      <a:pt x="3517" y="48904"/>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7" name="Google Shape;837;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8" name="Google Shape;838;p8"/>
              <p:cNvSpPr/>
              <p:nvPr/>
            </p:nvSpPr>
            <p:spPr>
              <a:xfrm flipH="1">
                <a:off x="1505250" y="4103925"/>
                <a:ext cx="559375" cy="109225"/>
              </a:xfrm>
              <a:custGeom>
                <a:avLst/>
                <a:gdLst/>
                <a:ahLst/>
                <a:cxnLst/>
                <a:rect l="l" t="t" r="r" b="b"/>
                <a:pathLst>
                  <a:path w="22375" h="4369" fill="none" extrusionOk="0">
                    <a:moveTo>
                      <a:pt x="1" y="4369"/>
                    </a:moveTo>
                    <a:lnTo>
                      <a:pt x="20351" y="4369"/>
                    </a:lnTo>
                    <a:lnTo>
                      <a:pt x="22375" y="0"/>
                    </a:lnTo>
                    <a:lnTo>
                      <a:pt x="1705" y="0"/>
                    </a:lnTo>
                    <a:lnTo>
                      <a:pt x="1" y="436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39" name="Google Shape;839;p8"/>
              <p:cNvSpPr/>
              <p:nvPr/>
            </p:nvSpPr>
            <p:spPr>
              <a:xfrm flipH="1">
                <a:off x="1505250" y="4103925"/>
                <a:ext cx="530075" cy="109225"/>
              </a:xfrm>
              <a:custGeom>
                <a:avLst/>
                <a:gdLst/>
                <a:ahLst/>
                <a:cxnLst/>
                <a:rect l="l" t="t" r="r" b="b"/>
                <a:pathLst>
                  <a:path w="21203" h="4369" fill="none" extrusionOk="0">
                    <a:moveTo>
                      <a:pt x="21203" y="0"/>
                    </a:moveTo>
                    <a:lnTo>
                      <a:pt x="533" y="0"/>
                    </a:lnTo>
                    <a:lnTo>
                      <a:pt x="1" y="1172"/>
                    </a:lnTo>
                    <a:lnTo>
                      <a:pt x="19179" y="4369"/>
                    </a:lnTo>
                    <a:lnTo>
                      <a:pt x="2120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0" name="Google Shape;840;p8"/>
              <p:cNvSpPr/>
              <p:nvPr/>
            </p:nvSpPr>
            <p:spPr>
              <a:xfrm flipH="1">
                <a:off x="1230900" y="3017175"/>
                <a:ext cx="58625" cy="1020175"/>
              </a:xfrm>
              <a:custGeom>
                <a:avLst/>
                <a:gdLst/>
                <a:ahLst/>
                <a:cxnLst/>
                <a:rect l="l" t="t" r="r" b="b"/>
                <a:pathLst>
                  <a:path w="2345" h="40807" extrusionOk="0">
                    <a:moveTo>
                      <a:pt x="534" y="1"/>
                    </a:moveTo>
                    <a:lnTo>
                      <a:pt x="1" y="40807"/>
                    </a:lnTo>
                    <a:lnTo>
                      <a:pt x="1066" y="40807"/>
                    </a:lnTo>
                    <a:lnTo>
                      <a:pt x="234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1" name="Google Shape;841;p8"/>
              <p:cNvSpPr/>
              <p:nvPr/>
            </p:nvSpPr>
            <p:spPr>
              <a:xfrm flipH="1">
                <a:off x="1230900" y="3017175"/>
                <a:ext cx="58625" cy="1020175"/>
              </a:xfrm>
              <a:custGeom>
                <a:avLst/>
                <a:gdLst/>
                <a:ahLst/>
                <a:cxnLst/>
                <a:rect l="l" t="t" r="r" b="b"/>
                <a:pathLst>
                  <a:path w="2345" h="40807" fill="none" extrusionOk="0">
                    <a:moveTo>
                      <a:pt x="1" y="40807"/>
                    </a:moveTo>
                    <a:lnTo>
                      <a:pt x="534" y="1"/>
                    </a:lnTo>
                    <a:lnTo>
                      <a:pt x="2345" y="1"/>
                    </a:lnTo>
                    <a:lnTo>
                      <a:pt x="1066" y="40807"/>
                    </a:lnTo>
                    <a:lnTo>
                      <a:pt x="1" y="4080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2" name="Google Shape;842;p8"/>
              <p:cNvSpPr/>
              <p:nvPr/>
            </p:nvSpPr>
            <p:spPr>
              <a:xfrm flipH="1">
                <a:off x="1276175" y="3017175"/>
                <a:ext cx="966900" cy="1020175"/>
              </a:xfrm>
              <a:custGeom>
                <a:avLst/>
                <a:gdLst/>
                <a:ahLst/>
                <a:cxnLst/>
                <a:rect l="l" t="t" r="r" b="b"/>
                <a:pathLst>
                  <a:path w="38676" h="40807" extrusionOk="0">
                    <a:moveTo>
                      <a:pt x="38676" y="1"/>
                    </a:moveTo>
                    <a:lnTo>
                      <a:pt x="0" y="960"/>
                    </a:lnTo>
                    <a:lnTo>
                      <a:pt x="2131" y="40807"/>
                    </a:lnTo>
                    <a:lnTo>
                      <a:pt x="38143" y="40807"/>
                    </a:lnTo>
                    <a:lnTo>
                      <a:pt x="3867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3" name="Google Shape;843;p8"/>
              <p:cNvSpPr/>
              <p:nvPr/>
            </p:nvSpPr>
            <p:spPr>
              <a:xfrm flipH="1">
                <a:off x="1276175" y="3017175"/>
                <a:ext cx="966900" cy="1020175"/>
              </a:xfrm>
              <a:custGeom>
                <a:avLst/>
                <a:gdLst/>
                <a:ahLst/>
                <a:cxnLst/>
                <a:rect l="l" t="t" r="r" b="b"/>
                <a:pathLst>
                  <a:path w="38676" h="40807" fill="none" extrusionOk="0">
                    <a:moveTo>
                      <a:pt x="38676" y="1"/>
                    </a:moveTo>
                    <a:lnTo>
                      <a:pt x="0" y="960"/>
                    </a:lnTo>
                    <a:lnTo>
                      <a:pt x="2131" y="40807"/>
                    </a:lnTo>
                    <a:lnTo>
                      <a:pt x="38143" y="40807"/>
                    </a:lnTo>
                    <a:lnTo>
                      <a:pt x="38676"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4" name="Google Shape;844;p8"/>
              <p:cNvSpPr/>
              <p:nvPr/>
            </p:nvSpPr>
            <p:spPr>
              <a:xfrm flipH="1">
                <a:off x="1284150" y="3747000"/>
                <a:ext cx="921650" cy="8025"/>
              </a:xfrm>
              <a:custGeom>
                <a:avLst/>
                <a:gdLst/>
                <a:ahLst/>
                <a:cxnLst/>
                <a:rect l="l" t="t" r="r" b="b"/>
                <a:pathLst>
                  <a:path w="36866" h="321" extrusionOk="0">
                    <a:moveTo>
                      <a:pt x="1" y="1"/>
                    </a:moveTo>
                    <a:lnTo>
                      <a:pt x="1" y="107"/>
                    </a:lnTo>
                    <a:lnTo>
                      <a:pt x="36758" y="320"/>
                    </a:lnTo>
                    <a:lnTo>
                      <a:pt x="36865" y="107"/>
                    </a:lnTo>
                    <a:lnTo>
                      <a:pt x="1"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5" name="Google Shape;845;p8"/>
              <p:cNvSpPr/>
              <p:nvPr/>
            </p:nvSpPr>
            <p:spPr>
              <a:xfrm flipH="1">
                <a:off x="1278825" y="3320825"/>
                <a:ext cx="950925" cy="37325"/>
              </a:xfrm>
              <a:custGeom>
                <a:avLst/>
                <a:gdLst/>
                <a:ahLst/>
                <a:cxnLst/>
                <a:rect l="l" t="t" r="r" b="b"/>
                <a:pathLst>
                  <a:path w="38037" h="1493" extrusionOk="0">
                    <a:moveTo>
                      <a:pt x="38036" y="1"/>
                    </a:moveTo>
                    <a:lnTo>
                      <a:pt x="0" y="1279"/>
                    </a:lnTo>
                    <a:lnTo>
                      <a:pt x="0" y="1492"/>
                    </a:lnTo>
                    <a:lnTo>
                      <a:pt x="38036" y="533"/>
                    </a:lnTo>
                    <a:lnTo>
                      <a:pt x="38036" y="1"/>
                    </a:lnTo>
                    <a:close/>
                  </a:path>
                </a:pathLst>
              </a:custGeom>
              <a:solidFill>
                <a:srgbClr val="EACFB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6" name="Google Shape;846;p8"/>
              <p:cNvSpPr/>
              <p:nvPr/>
            </p:nvSpPr>
            <p:spPr>
              <a:xfrm flipH="1">
                <a:off x="2133850" y="4037325"/>
                <a:ext cx="2675" cy="29325"/>
              </a:xfrm>
              <a:custGeom>
                <a:avLst/>
                <a:gdLst/>
                <a:ahLst/>
                <a:cxnLst/>
                <a:rect l="l" t="t" r="r" b="b"/>
                <a:pathLst>
                  <a:path w="107" h="1173" extrusionOk="0">
                    <a:moveTo>
                      <a:pt x="0" y="1"/>
                    </a:moveTo>
                    <a:lnTo>
                      <a:pt x="107" y="1173"/>
                    </a:lnTo>
                    <a:lnTo>
                      <a:pt x="107"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7" name="Google Shape;847;p8"/>
              <p:cNvSpPr/>
              <p:nvPr/>
            </p:nvSpPr>
            <p:spPr>
              <a:xfrm flipH="1">
                <a:off x="2133850" y="4037325"/>
                <a:ext cx="2675" cy="29325"/>
              </a:xfrm>
              <a:custGeom>
                <a:avLst/>
                <a:gdLst/>
                <a:ahLst/>
                <a:cxnLst/>
                <a:rect l="l" t="t" r="r" b="b"/>
                <a:pathLst>
                  <a:path w="107" h="1173" fill="none" extrusionOk="0">
                    <a:moveTo>
                      <a:pt x="107" y="1"/>
                    </a:moveTo>
                    <a:lnTo>
                      <a:pt x="0" y="1"/>
                    </a:lnTo>
                    <a:lnTo>
                      <a:pt x="107" y="1173"/>
                    </a:lnTo>
                    <a:lnTo>
                      <a:pt x="107" y="1173"/>
                    </a:lnTo>
                    <a:lnTo>
                      <a:pt x="1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8" name="Google Shape;848;p8"/>
              <p:cNvSpPr/>
              <p:nvPr/>
            </p:nvSpPr>
            <p:spPr>
              <a:xfrm flipH="1">
                <a:off x="1260200" y="4037325"/>
                <a:ext cx="873675" cy="45325"/>
              </a:xfrm>
              <a:custGeom>
                <a:avLst/>
                <a:gdLst/>
                <a:ahLst/>
                <a:cxnLst/>
                <a:rect l="l" t="t" r="r" b="b"/>
                <a:pathLst>
                  <a:path w="34947" h="1813" extrusionOk="0">
                    <a:moveTo>
                      <a:pt x="1" y="1"/>
                    </a:moveTo>
                    <a:lnTo>
                      <a:pt x="1" y="1173"/>
                    </a:lnTo>
                    <a:lnTo>
                      <a:pt x="34947" y="1812"/>
                    </a:lnTo>
                    <a:lnTo>
                      <a:pt x="34840"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49" name="Google Shape;849;p8"/>
              <p:cNvSpPr/>
              <p:nvPr/>
            </p:nvSpPr>
            <p:spPr>
              <a:xfrm flipH="1">
                <a:off x="1289500" y="4037325"/>
                <a:ext cx="847025" cy="25"/>
              </a:xfrm>
              <a:custGeom>
                <a:avLst/>
                <a:gdLst/>
                <a:ahLst/>
                <a:cxnLst/>
                <a:rect l="l" t="t" r="r" b="b"/>
                <a:pathLst>
                  <a:path w="33881" h="1" extrusionOk="0">
                    <a:moveTo>
                      <a:pt x="33881" y="1"/>
                    </a:moveTo>
                    <a:lnTo>
                      <a:pt x="0" y="1"/>
                    </a:lnTo>
                    <a:lnTo>
                      <a:pt x="107" y="1"/>
                    </a:lnTo>
                    <a:lnTo>
                      <a:pt x="33881" y="1"/>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0" name="Google Shape;850;p8"/>
              <p:cNvSpPr/>
              <p:nvPr/>
            </p:nvSpPr>
            <p:spPr>
              <a:xfrm flipH="1">
                <a:off x="1289500" y="4037325"/>
                <a:ext cx="847025" cy="25"/>
              </a:xfrm>
              <a:custGeom>
                <a:avLst/>
                <a:gdLst/>
                <a:ahLst/>
                <a:cxnLst/>
                <a:rect l="l" t="t" r="r" b="b"/>
                <a:pathLst>
                  <a:path w="33881" h="1" fill="none" extrusionOk="0">
                    <a:moveTo>
                      <a:pt x="33881" y="1"/>
                    </a:moveTo>
                    <a:lnTo>
                      <a:pt x="0" y="1"/>
                    </a:lnTo>
                    <a:lnTo>
                      <a:pt x="107" y="1"/>
                    </a:lnTo>
                    <a:lnTo>
                      <a:pt x="3388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1" name="Google Shape;851;p8"/>
              <p:cNvSpPr/>
              <p:nvPr/>
            </p:nvSpPr>
            <p:spPr>
              <a:xfrm flipH="1">
                <a:off x="1601125" y="3438025"/>
                <a:ext cx="309000" cy="98575"/>
              </a:xfrm>
              <a:custGeom>
                <a:avLst/>
                <a:gdLst/>
                <a:ahLst/>
                <a:cxnLst/>
                <a:rect l="l" t="t" r="r" b="b"/>
                <a:pathLst>
                  <a:path w="12360" h="3943" extrusionOk="0">
                    <a:moveTo>
                      <a:pt x="11507" y="1"/>
                    </a:moveTo>
                    <a:lnTo>
                      <a:pt x="10974" y="427"/>
                    </a:lnTo>
                    <a:lnTo>
                      <a:pt x="11507" y="2558"/>
                    </a:lnTo>
                    <a:lnTo>
                      <a:pt x="2025" y="2558"/>
                    </a:lnTo>
                    <a:lnTo>
                      <a:pt x="1492" y="1386"/>
                    </a:lnTo>
                    <a:lnTo>
                      <a:pt x="0" y="1386"/>
                    </a:lnTo>
                    <a:lnTo>
                      <a:pt x="1066" y="3943"/>
                    </a:lnTo>
                    <a:lnTo>
                      <a:pt x="12359" y="3730"/>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2" name="Google Shape;852;p8"/>
              <p:cNvSpPr/>
              <p:nvPr/>
            </p:nvSpPr>
            <p:spPr>
              <a:xfrm flipH="1">
                <a:off x="1601125" y="3438025"/>
                <a:ext cx="309000" cy="98575"/>
              </a:xfrm>
              <a:custGeom>
                <a:avLst/>
                <a:gdLst/>
                <a:ahLst/>
                <a:cxnLst/>
                <a:rect l="l" t="t" r="r" b="b"/>
                <a:pathLst>
                  <a:path w="12360" h="3943" fill="none" extrusionOk="0">
                    <a:moveTo>
                      <a:pt x="11507" y="1"/>
                    </a:moveTo>
                    <a:lnTo>
                      <a:pt x="10974" y="427"/>
                    </a:lnTo>
                    <a:lnTo>
                      <a:pt x="11507" y="2558"/>
                    </a:lnTo>
                    <a:lnTo>
                      <a:pt x="2025" y="2558"/>
                    </a:lnTo>
                    <a:lnTo>
                      <a:pt x="1492" y="1386"/>
                    </a:lnTo>
                    <a:lnTo>
                      <a:pt x="0" y="1386"/>
                    </a:lnTo>
                    <a:lnTo>
                      <a:pt x="1066" y="3943"/>
                    </a:lnTo>
                    <a:lnTo>
                      <a:pt x="12359" y="3730"/>
                    </a:lnTo>
                    <a:lnTo>
                      <a:pt x="11507" y="1"/>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3" name="Google Shape;853;p8"/>
              <p:cNvSpPr/>
              <p:nvPr/>
            </p:nvSpPr>
            <p:spPr>
              <a:xfrm flipH="1">
                <a:off x="1651725" y="3438025"/>
                <a:ext cx="298350" cy="34650"/>
              </a:xfrm>
              <a:custGeom>
                <a:avLst/>
                <a:gdLst/>
                <a:ahLst/>
                <a:cxnLst/>
                <a:rect l="l" t="t" r="r" b="b"/>
                <a:pathLst>
                  <a:path w="11934" h="1386" extrusionOk="0">
                    <a:moveTo>
                      <a:pt x="11933" y="1"/>
                    </a:moveTo>
                    <a:lnTo>
                      <a:pt x="0" y="427"/>
                    </a:lnTo>
                    <a:lnTo>
                      <a:pt x="0" y="1386"/>
                    </a:lnTo>
                    <a:lnTo>
                      <a:pt x="11933" y="1386"/>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4" name="Google Shape;854;p8"/>
              <p:cNvSpPr/>
              <p:nvPr/>
            </p:nvSpPr>
            <p:spPr>
              <a:xfrm flipH="1">
                <a:off x="1622450" y="3438025"/>
                <a:ext cx="29300" cy="34650"/>
              </a:xfrm>
              <a:custGeom>
                <a:avLst/>
                <a:gdLst/>
                <a:ahLst/>
                <a:cxnLst/>
                <a:rect l="l" t="t" r="r" b="b"/>
                <a:pathLst>
                  <a:path w="1172" h="1386" extrusionOk="0">
                    <a:moveTo>
                      <a:pt x="0" y="1"/>
                    </a:moveTo>
                    <a:lnTo>
                      <a:pt x="0" y="1386"/>
                    </a:lnTo>
                    <a:lnTo>
                      <a:pt x="959" y="1386"/>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5" name="Google Shape;855;p8"/>
              <p:cNvSpPr/>
              <p:nvPr/>
            </p:nvSpPr>
            <p:spPr>
              <a:xfrm flipH="1">
                <a:off x="1601125" y="3131725"/>
                <a:ext cx="309000" cy="98575"/>
              </a:xfrm>
              <a:custGeom>
                <a:avLst/>
                <a:gdLst/>
                <a:ahLst/>
                <a:cxnLst/>
                <a:rect l="l" t="t" r="r" b="b"/>
                <a:pathLst>
                  <a:path w="12360" h="3943" extrusionOk="0">
                    <a:moveTo>
                      <a:pt x="11507" y="0"/>
                    </a:moveTo>
                    <a:lnTo>
                      <a:pt x="10974" y="320"/>
                    </a:lnTo>
                    <a:lnTo>
                      <a:pt x="11507" y="2557"/>
                    </a:lnTo>
                    <a:lnTo>
                      <a:pt x="2025" y="2557"/>
                    </a:lnTo>
                    <a:lnTo>
                      <a:pt x="1492" y="1385"/>
                    </a:lnTo>
                    <a:lnTo>
                      <a:pt x="0" y="1385"/>
                    </a:lnTo>
                    <a:lnTo>
                      <a:pt x="1066" y="3942"/>
                    </a:lnTo>
                    <a:lnTo>
                      <a:pt x="12359" y="3729"/>
                    </a:lnTo>
                    <a:lnTo>
                      <a:pt x="1150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6" name="Google Shape;856;p8"/>
              <p:cNvSpPr/>
              <p:nvPr/>
            </p:nvSpPr>
            <p:spPr>
              <a:xfrm flipH="1">
                <a:off x="1601125" y="3131725"/>
                <a:ext cx="309000" cy="98575"/>
              </a:xfrm>
              <a:custGeom>
                <a:avLst/>
                <a:gdLst/>
                <a:ahLst/>
                <a:cxnLst/>
                <a:rect l="l" t="t" r="r" b="b"/>
                <a:pathLst>
                  <a:path w="12360" h="3943" fill="none" extrusionOk="0">
                    <a:moveTo>
                      <a:pt x="11507" y="0"/>
                    </a:moveTo>
                    <a:lnTo>
                      <a:pt x="10974" y="320"/>
                    </a:lnTo>
                    <a:lnTo>
                      <a:pt x="11507" y="2557"/>
                    </a:lnTo>
                    <a:lnTo>
                      <a:pt x="2025" y="2557"/>
                    </a:lnTo>
                    <a:lnTo>
                      <a:pt x="1492" y="1385"/>
                    </a:lnTo>
                    <a:lnTo>
                      <a:pt x="0" y="1385"/>
                    </a:lnTo>
                    <a:lnTo>
                      <a:pt x="1066" y="3942"/>
                    </a:lnTo>
                    <a:lnTo>
                      <a:pt x="12359" y="3729"/>
                    </a:lnTo>
                    <a:lnTo>
                      <a:pt x="11507" y="0"/>
                    </a:lnTo>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7" name="Google Shape;857;p8"/>
              <p:cNvSpPr/>
              <p:nvPr/>
            </p:nvSpPr>
            <p:spPr>
              <a:xfrm flipH="1">
                <a:off x="1651725" y="3131725"/>
                <a:ext cx="298350" cy="34650"/>
              </a:xfrm>
              <a:custGeom>
                <a:avLst/>
                <a:gdLst/>
                <a:ahLst/>
                <a:cxnLst/>
                <a:rect l="l" t="t" r="r" b="b"/>
                <a:pathLst>
                  <a:path w="11934" h="1386" extrusionOk="0">
                    <a:moveTo>
                      <a:pt x="11933" y="0"/>
                    </a:moveTo>
                    <a:lnTo>
                      <a:pt x="0" y="320"/>
                    </a:lnTo>
                    <a:lnTo>
                      <a:pt x="0" y="1385"/>
                    </a:lnTo>
                    <a:lnTo>
                      <a:pt x="11933" y="1385"/>
                    </a:lnTo>
                    <a:lnTo>
                      <a:pt x="11933"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8" name="Google Shape;858;p8"/>
              <p:cNvSpPr/>
              <p:nvPr/>
            </p:nvSpPr>
            <p:spPr>
              <a:xfrm flipH="1">
                <a:off x="1622450" y="3131725"/>
                <a:ext cx="29300" cy="34650"/>
              </a:xfrm>
              <a:custGeom>
                <a:avLst/>
                <a:gdLst/>
                <a:ahLst/>
                <a:cxnLst/>
                <a:rect l="l" t="t" r="r" b="b"/>
                <a:pathLst>
                  <a:path w="1172" h="1386" extrusionOk="0">
                    <a:moveTo>
                      <a:pt x="0" y="0"/>
                    </a:moveTo>
                    <a:lnTo>
                      <a:pt x="0" y="1385"/>
                    </a:lnTo>
                    <a:lnTo>
                      <a:pt x="959" y="1385"/>
                    </a:lnTo>
                    <a:lnTo>
                      <a:pt x="1172"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59" name="Google Shape;859;p8"/>
              <p:cNvSpPr/>
              <p:nvPr/>
            </p:nvSpPr>
            <p:spPr>
              <a:xfrm flipH="1">
                <a:off x="1579825" y="3826900"/>
                <a:ext cx="309000" cy="98600"/>
              </a:xfrm>
              <a:custGeom>
                <a:avLst/>
                <a:gdLst/>
                <a:ahLst/>
                <a:cxnLst/>
                <a:rect l="l" t="t" r="r" b="b"/>
                <a:pathLst>
                  <a:path w="12360" h="3944" extrusionOk="0">
                    <a:moveTo>
                      <a:pt x="11507" y="1"/>
                    </a:moveTo>
                    <a:lnTo>
                      <a:pt x="10975" y="321"/>
                    </a:lnTo>
                    <a:lnTo>
                      <a:pt x="11507" y="2451"/>
                    </a:lnTo>
                    <a:lnTo>
                      <a:pt x="2025" y="2558"/>
                    </a:lnTo>
                    <a:lnTo>
                      <a:pt x="1599" y="1279"/>
                    </a:lnTo>
                    <a:lnTo>
                      <a:pt x="1" y="1279"/>
                    </a:lnTo>
                    <a:lnTo>
                      <a:pt x="1066" y="3943"/>
                    </a:lnTo>
                    <a:lnTo>
                      <a:pt x="12360" y="3623"/>
                    </a:lnTo>
                    <a:lnTo>
                      <a:pt x="11507"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0" name="Google Shape;860;p8"/>
              <p:cNvSpPr/>
              <p:nvPr/>
            </p:nvSpPr>
            <p:spPr>
              <a:xfrm flipH="1">
                <a:off x="1579825" y="3826900"/>
                <a:ext cx="309000" cy="98600"/>
              </a:xfrm>
              <a:custGeom>
                <a:avLst/>
                <a:gdLst/>
                <a:ahLst/>
                <a:cxnLst/>
                <a:rect l="l" t="t" r="r" b="b"/>
                <a:pathLst>
                  <a:path w="12360" h="3944" fill="none" extrusionOk="0">
                    <a:moveTo>
                      <a:pt x="11507" y="1"/>
                    </a:moveTo>
                    <a:lnTo>
                      <a:pt x="10975" y="321"/>
                    </a:lnTo>
                    <a:lnTo>
                      <a:pt x="11507" y="2451"/>
                    </a:lnTo>
                    <a:lnTo>
                      <a:pt x="2025" y="2558"/>
                    </a:lnTo>
                    <a:lnTo>
                      <a:pt x="1599" y="1279"/>
                    </a:lnTo>
                    <a:lnTo>
                      <a:pt x="1" y="1279"/>
                    </a:lnTo>
                    <a:lnTo>
                      <a:pt x="1066" y="3943"/>
                    </a:lnTo>
                    <a:lnTo>
                      <a:pt x="12360" y="3623"/>
                    </a:lnTo>
                    <a:lnTo>
                      <a:pt x="1150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1" name="Google Shape;861;p8"/>
              <p:cNvSpPr/>
              <p:nvPr/>
            </p:nvSpPr>
            <p:spPr>
              <a:xfrm flipH="1">
                <a:off x="1630425" y="3826900"/>
                <a:ext cx="298350" cy="32000"/>
              </a:xfrm>
              <a:custGeom>
                <a:avLst/>
                <a:gdLst/>
                <a:ahLst/>
                <a:cxnLst/>
                <a:rect l="l" t="t" r="r" b="b"/>
                <a:pathLst>
                  <a:path w="11934" h="1280" extrusionOk="0">
                    <a:moveTo>
                      <a:pt x="11933" y="1"/>
                    </a:moveTo>
                    <a:lnTo>
                      <a:pt x="0" y="321"/>
                    </a:lnTo>
                    <a:lnTo>
                      <a:pt x="0" y="1279"/>
                    </a:lnTo>
                    <a:lnTo>
                      <a:pt x="11933" y="1279"/>
                    </a:lnTo>
                    <a:lnTo>
                      <a:pt x="11933"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2" name="Google Shape;862;p8"/>
              <p:cNvSpPr/>
              <p:nvPr/>
            </p:nvSpPr>
            <p:spPr>
              <a:xfrm flipH="1">
                <a:off x="1601125" y="3826900"/>
                <a:ext cx="29325" cy="32000"/>
              </a:xfrm>
              <a:custGeom>
                <a:avLst/>
                <a:gdLst/>
                <a:ahLst/>
                <a:cxnLst/>
                <a:rect l="l" t="t" r="r" b="b"/>
                <a:pathLst>
                  <a:path w="1173" h="1280" extrusionOk="0">
                    <a:moveTo>
                      <a:pt x="0" y="1"/>
                    </a:moveTo>
                    <a:lnTo>
                      <a:pt x="0" y="1279"/>
                    </a:lnTo>
                    <a:lnTo>
                      <a:pt x="959" y="1279"/>
                    </a:lnTo>
                    <a:lnTo>
                      <a:pt x="1172"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3" name="Google Shape;863;p8"/>
              <p:cNvSpPr/>
              <p:nvPr/>
            </p:nvSpPr>
            <p:spPr>
              <a:xfrm flipH="1">
                <a:off x="756775" y="2990550"/>
                <a:ext cx="452825" cy="1222600"/>
              </a:xfrm>
              <a:custGeom>
                <a:avLst/>
                <a:gdLst/>
                <a:ahLst/>
                <a:cxnLst/>
                <a:rect l="l" t="t" r="r" b="b"/>
                <a:pathLst>
                  <a:path w="18113" h="48904" extrusionOk="0">
                    <a:moveTo>
                      <a:pt x="853" y="0"/>
                    </a:moveTo>
                    <a:lnTo>
                      <a:pt x="0" y="48904"/>
                    </a:lnTo>
                    <a:lnTo>
                      <a:pt x="14703" y="48904"/>
                    </a:lnTo>
                    <a:lnTo>
                      <a:pt x="18113"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864" name="Google Shape;864;p8"/>
          <p:cNvGrpSpPr/>
          <p:nvPr/>
        </p:nvGrpSpPr>
        <p:grpSpPr>
          <a:xfrm>
            <a:off x="1" y="3924952"/>
            <a:ext cx="1312699" cy="2808163"/>
            <a:chOff x="-2306975" y="-1486200"/>
            <a:chExt cx="1429125" cy="3057225"/>
          </a:xfrm>
        </p:grpSpPr>
        <p:sp>
          <p:nvSpPr>
            <p:cNvPr id="865" name="Google Shape;865;p8"/>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866" name="Google Shape;866;p8"/>
            <p:cNvGrpSpPr/>
            <p:nvPr/>
          </p:nvGrpSpPr>
          <p:grpSpPr>
            <a:xfrm>
              <a:off x="-2306975" y="-1486200"/>
              <a:ext cx="1429125" cy="3004725"/>
              <a:chOff x="-2306975" y="-1486200"/>
              <a:chExt cx="1429125" cy="3004725"/>
            </a:xfrm>
          </p:grpSpPr>
          <p:sp>
            <p:nvSpPr>
              <p:cNvPr id="867" name="Google Shape;867;p8"/>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8" name="Google Shape;868;p8"/>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69" name="Google Shape;869;p8"/>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0" name="Google Shape;870;p8"/>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1" name="Google Shape;871;p8"/>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2" name="Google Shape;872;p8"/>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3" name="Google Shape;873;p8"/>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4" name="Google Shape;874;p8"/>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5" name="Google Shape;875;p8"/>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6" name="Google Shape;876;p8"/>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7" name="Google Shape;877;p8"/>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8" name="Google Shape;878;p8"/>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79" name="Google Shape;879;p8"/>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0" name="Google Shape;880;p8"/>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1" name="Google Shape;881;p8"/>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2" name="Google Shape;882;p8"/>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3" name="Google Shape;883;p8"/>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4" name="Google Shape;884;p8"/>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5" name="Google Shape;885;p8"/>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6" name="Google Shape;886;p8"/>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7" name="Google Shape;887;p8"/>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8" name="Google Shape;888;p8"/>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89" name="Google Shape;889;p8"/>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0" name="Google Shape;890;p8"/>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1" name="Google Shape;891;p8"/>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2" name="Google Shape;892;p8"/>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3" name="Google Shape;893;p8"/>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4" name="Google Shape;894;p8"/>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5" name="Google Shape;895;p8"/>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6" name="Google Shape;896;p8"/>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7" name="Google Shape;897;p8"/>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8" name="Google Shape;898;p8"/>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899" name="Google Shape;899;p8"/>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0" name="Google Shape;900;p8"/>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1" name="Google Shape;901;p8"/>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2" name="Google Shape;902;p8"/>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3" name="Google Shape;903;p8"/>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4" name="Google Shape;904;p8"/>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5" name="Google Shape;905;p8"/>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6" name="Google Shape;906;p8"/>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7" name="Google Shape;907;p8"/>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8" name="Google Shape;908;p8"/>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09" name="Google Shape;909;p8"/>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0" name="Google Shape;910;p8"/>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1" name="Google Shape;911;p8"/>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2" name="Google Shape;912;p8"/>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3" name="Google Shape;913;p8"/>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4" name="Google Shape;914;p8"/>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5" name="Google Shape;915;p8"/>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16" name="Google Shape;916;p8"/>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spTree>
    <p:extLst>
      <p:ext uri="{BB962C8B-B14F-4D97-AF65-F5344CB8AC3E}">
        <p14:creationId xmlns:p14="http://schemas.microsoft.com/office/powerpoint/2010/main" val="180671678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bg>
      <p:bgPr>
        <a:blipFill>
          <a:blip r:embed="rId2"/>
          <a:stretch>
            <a:fillRect/>
          </a:stretch>
        </a:blipFill>
        <a:effectLst/>
      </p:bgPr>
    </p:bg>
    <p:spTree>
      <p:nvGrpSpPr>
        <p:cNvPr id="1" name="Shape 917"/>
        <p:cNvGrpSpPr/>
        <p:nvPr/>
      </p:nvGrpSpPr>
      <p:grpSpPr>
        <a:xfrm>
          <a:off x="0" y="0"/>
          <a:ext cx="0" cy="0"/>
          <a:chOff x="0" y="0"/>
          <a:chExt cx="0" cy="0"/>
        </a:xfrm>
      </p:grpSpPr>
      <p:sp>
        <p:nvSpPr>
          <p:cNvPr id="918" name="Google Shape;918;p9"/>
          <p:cNvSpPr txBox="1">
            <a:spLocks noGrp="1"/>
          </p:cNvSpPr>
          <p:nvPr>
            <p:ph type="title"/>
          </p:nvPr>
        </p:nvSpPr>
        <p:spPr>
          <a:xfrm>
            <a:off x="1966600" y="2081825"/>
            <a:ext cx="8258800" cy="1279200"/>
          </a:xfrm>
          <a:prstGeom prst="rect">
            <a:avLst/>
          </a:prstGeom>
          <a:effectLst>
            <a:outerShdw dist="47625" dir="5400000" algn="bl" rotWithShape="0">
              <a:srgbClr val="000000">
                <a:alpha val="40000"/>
              </a:srgbClr>
            </a:outerShdw>
          </a:effectLst>
        </p:spPr>
        <p:txBody>
          <a:bodyPr spcFirstLastPara="1" wrap="square" lIns="91425" tIns="91425" rIns="91425" bIns="91425" anchor="ctr" anchorCtr="0">
            <a:noAutofit/>
          </a:bodyPr>
          <a:lstStyle>
            <a:lvl1pPr lvl="0" algn="ctr" rtl="0">
              <a:spcBef>
                <a:spcPts val="0"/>
              </a:spcBef>
              <a:spcAft>
                <a:spcPts val="0"/>
              </a:spcAft>
              <a:buSzPts val="2800"/>
              <a:buNone/>
              <a:defRPr sz="6667"/>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919" name="Google Shape;919;p9"/>
          <p:cNvSpPr txBox="1">
            <a:spLocks noGrp="1"/>
          </p:cNvSpPr>
          <p:nvPr>
            <p:ph type="subTitle" idx="1"/>
          </p:nvPr>
        </p:nvSpPr>
        <p:spPr>
          <a:xfrm>
            <a:off x="1969000" y="3556975"/>
            <a:ext cx="8254000" cy="12192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1400"/>
              <a:buNone/>
              <a:defRPr sz="2133"/>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920" name="Google Shape;920;p9"/>
          <p:cNvGrpSpPr/>
          <p:nvPr/>
        </p:nvGrpSpPr>
        <p:grpSpPr>
          <a:xfrm>
            <a:off x="491434" y="1"/>
            <a:ext cx="919079" cy="1031844"/>
            <a:chOff x="289713" y="0"/>
            <a:chExt cx="847025" cy="950950"/>
          </a:xfrm>
        </p:grpSpPr>
        <p:sp>
          <p:nvSpPr>
            <p:cNvPr id="921" name="Google Shape;92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2" name="Google Shape;92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3" name="Google Shape;92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4" name="Google Shape;92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5" name="Google Shape;92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6" name="Google Shape;92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7" name="Google Shape;92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8" name="Google Shape;92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29" name="Google Shape;92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30" name="Google Shape;930;p9"/>
          <p:cNvGrpSpPr/>
          <p:nvPr/>
        </p:nvGrpSpPr>
        <p:grpSpPr>
          <a:xfrm>
            <a:off x="10781485" y="1"/>
            <a:ext cx="919079" cy="1031844"/>
            <a:chOff x="289713" y="0"/>
            <a:chExt cx="847025" cy="950950"/>
          </a:xfrm>
        </p:grpSpPr>
        <p:sp>
          <p:nvSpPr>
            <p:cNvPr id="931" name="Google Shape;931;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2" name="Google Shape;932;p9"/>
            <p:cNvSpPr/>
            <p:nvPr/>
          </p:nvSpPr>
          <p:spPr>
            <a:xfrm>
              <a:off x="334988" y="886975"/>
              <a:ext cx="759150" cy="63975"/>
            </a:xfrm>
            <a:custGeom>
              <a:avLst/>
              <a:gdLst/>
              <a:ahLst/>
              <a:cxnLst/>
              <a:rect l="l" t="t" r="r" b="b"/>
              <a:pathLst>
                <a:path w="30366" h="2559" extrusionOk="0">
                  <a:moveTo>
                    <a:pt x="15129" y="1"/>
                  </a:moveTo>
                  <a:lnTo>
                    <a:pt x="12466" y="108"/>
                  </a:lnTo>
                  <a:lnTo>
                    <a:pt x="9589" y="321"/>
                  </a:lnTo>
                  <a:lnTo>
                    <a:pt x="6499" y="640"/>
                  </a:lnTo>
                  <a:lnTo>
                    <a:pt x="3303" y="1173"/>
                  </a:lnTo>
                  <a:lnTo>
                    <a:pt x="0" y="1919"/>
                  </a:lnTo>
                  <a:lnTo>
                    <a:pt x="2025" y="2132"/>
                  </a:lnTo>
                  <a:lnTo>
                    <a:pt x="4582" y="2345"/>
                  </a:lnTo>
                  <a:lnTo>
                    <a:pt x="8098" y="2451"/>
                  </a:lnTo>
                  <a:lnTo>
                    <a:pt x="12466" y="2558"/>
                  </a:lnTo>
                  <a:lnTo>
                    <a:pt x="17686" y="2558"/>
                  </a:lnTo>
                  <a:lnTo>
                    <a:pt x="23653" y="2345"/>
                  </a:lnTo>
                  <a:lnTo>
                    <a:pt x="30365" y="1919"/>
                  </a:lnTo>
                  <a:lnTo>
                    <a:pt x="29726" y="1706"/>
                  </a:lnTo>
                  <a:lnTo>
                    <a:pt x="28128" y="1279"/>
                  </a:lnTo>
                  <a:lnTo>
                    <a:pt x="25571" y="747"/>
                  </a:lnTo>
                  <a:lnTo>
                    <a:pt x="23866" y="534"/>
                  </a:lnTo>
                  <a:lnTo>
                    <a:pt x="22055" y="321"/>
                  </a:lnTo>
                  <a:lnTo>
                    <a:pt x="19924" y="108"/>
                  </a:lnTo>
                  <a:lnTo>
                    <a:pt x="1758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3" name="Google Shape;933;p9"/>
            <p:cNvSpPr/>
            <p:nvPr/>
          </p:nvSpPr>
          <p:spPr>
            <a:xfrm>
              <a:off x="390913" y="900300"/>
              <a:ext cx="668600" cy="45300"/>
            </a:xfrm>
            <a:custGeom>
              <a:avLst/>
              <a:gdLst/>
              <a:ahLst/>
              <a:cxnLst/>
              <a:rect l="l" t="t" r="r" b="b"/>
              <a:pathLst>
                <a:path w="26744" h="1812" extrusionOk="0">
                  <a:moveTo>
                    <a:pt x="12999" y="1"/>
                  </a:moveTo>
                  <a:lnTo>
                    <a:pt x="8844" y="107"/>
                  </a:lnTo>
                  <a:lnTo>
                    <a:pt x="5221" y="427"/>
                  </a:lnTo>
                  <a:lnTo>
                    <a:pt x="2451" y="746"/>
                  </a:lnTo>
                  <a:lnTo>
                    <a:pt x="1" y="1066"/>
                  </a:lnTo>
                  <a:lnTo>
                    <a:pt x="2132" y="1386"/>
                  </a:lnTo>
                  <a:lnTo>
                    <a:pt x="4369" y="1599"/>
                  </a:lnTo>
                  <a:lnTo>
                    <a:pt x="8950" y="1812"/>
                  </a:lnTo>
                  <a:lnTo>
                    <a:pt x="13425" y="1812"/>
                  </a:lnTo>
                  <a:lnTo>
                    <a:pt x="17580" y="1705"/>
                  </a:lnTo>
                  <a:lnTo>
                    <a:pt x="21309" y="1492"/>
                  </a:lnTo>
                  <a:lnTo>
                    <a:pt x="24186" y="1386"/>
                  </a:lnTo>
                  <a:lnTo>
                    <a:pt x="26743" y="1066"/>
                  </a:lnTo>
                  <a:lnTo>
                    <a:pt x="24399" y="640"/>
                  </a:lnTo>
                  <a:lnTo>
                    <a:pt x="22162" y="427"/>
                  </a:lnTo>
                  <a:lnTo>
                    <a:pt x="19818" y="214"/>
                  </a:lnTo>
                  <a:lnTo>
                    <a:pt x="17474"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4" name="Google Shape;934;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5" name="Google Shape;935;p9"/>
            <p:cNvSpPr/>
            <p:nvPr/>
          </p:nvSpPr>
          <p:spPr>
            <a:xfrm>
              <a:off x="713213" y="0"/>
              <a:ext cx="21325" cy="479475"/>
            </a:xfrm>
            <a:custGeom>
              <a:avLst/>
              <a:gdLst/>
              <a:ahLst/>
              <a:cxnLst/>
              <a:rect l="l" t="t" r="r" b="b"/>
              <a:pathLst>
                <a:path w="853" h="19179" extrusionOk="0">
                  <a:moveTo>
                    <a:pt x="0" y="1"/>
                  </a:moveTo>
                  <a:lnTo>
                    <a:pt x="427" y="19179"/>
                  </a:lnTo>
                  <a:lnTo>
                    <a:pt x="853" y="19179"/>
                  </a:lnTo>
                  <a:lnTo>
                    <a:pt x="427" y="1"/>
                  </a:lnTo>
                  <a:close/>
                </a:path>
              </a:pathLst>
            </a:custGeom>
            <a:solidFill>
              <a:schemeClr val="dk2"/>
            </a:solidFill>
            <a:ln w="19050"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6" name="Google Shape;936;p9"/>
            <p:cNvSpPr/>
            <p:nvPr/>
          </p:nvSpPr>
          <p:spPr>
            <a:xfrm>
              <a:off x="630638" y="900300"/>
              <a:ext cx="186475" cy="39975"/>
            </a:xfrm>
            <a:custGeom>
              <a:avLst/>
              <a:gdLst/>
              <a:ahLst/>
              <a:cxnLst/>
              <a:rect l="l" t="t" r="r" b="b"/>
              <a:pathLst>
                <a:path w="7459" h="1599" extrusionOk="0">
                  <a:moveTo>
                    <a:pt x="2558" y="1"/>
                  </a:moveTo>
                  <a:lnTo>
                    <a:pt x="1" y="107"/>
                  </a:lnTo>
                  <a:lnTo>
                    <a:pt x="640" y="533"/>
                  </a:lnTo>
                  <a:lnTo>
                    <a:pt x="1386" y="960"/>
                  </a:lnTo>
                  <a:lnTo>
                    <a:pt x="2451" y="1386"/>
                  </a:lnTo>
                  <a:lnTo>
                    <a:pt x="2984" y="1492"/>
                  </a:lnTo>
                  <a:lnTo>
                    <a:pt x="3517" y="1599"/>
                  </a:lnTo>
                  <a:lnTo>
                    <a:pt x="4156" y="1599"/>
                  </a:lnTo>
                  <a:lnTo>
                    <a:pt x="4795" y="1492"/>
                  </a:lnTo>
                  <a:lnTo>
                    <a:pt x="5434" y="1279"/>
                  </a:lnTo>
                  <a:lnTo>
                    <a:pt x="6074" y="960"/>
                  </a:lnTo>
                  <a:lnTo>
                    <a:pt x="6819" y="533"/>
                  </a:lnTo>
                  <a:lnTo>
                    <a:pt x="7459"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7" name="Google Shape;937;p9"/>
            <p:cNvSpPr/>
            <p:nvPr/>
          </p:nvSpPr>
          <p:spPr>
            <a:xfrm>
              <a:off x="289713" y="556700"/>
              <a:ext cx="847025" cy="378250"/>
            </a:xfrm>
            <a:custGeom>
              <a:avLst/>
              <a:gdLst/>
              <a:ahLst/>
              <a:cxnLst/>
              <a:rect l="l" t="t" r="r" b="b"/>
              <a:pathLst>
                <a:path w="33881" h="15130" extrusionOk="0">
                  <a:moveTo>
                    <a:pt x="15662" y="1"/>
                  </a:moveTo>
                  <a:lnTo>
                    <a:pt x="14277" y="214"/>
                  </a:lnTo>
                  <a:lnTo>
                    <a:pt x="12998" y="320"/>
                  </a:lnTo>
                  <a:lnTo>
                    <a:pt x="10548" y="853"/>
                  </a:lnTo>
                  <a:lnTo>
                    <a:pt x="8204" y="1599"/>
                  </a:lnTo>
                  <a:lnTo>
                    <a:pt x="6180" y="2345"/>
                  </a:lnTo>
                  <a:lnTo>
                    <a:pt x="4368" y="3197"/>
                  </a:lnTo>
                  <a:lnTo>
                    <a:pt x="2877" y="4049"/>
                  </a:lnTo>
                  <a:lnTo>
                    <a:pt x="1705" y="4795"/>
                  </a:lnTo>
                  <a:lnTo>
                    <a:pt x="746" y="5328"/>
                  </a:lnTo>
                  <a:lnTo>
                    <a:pt x="0" y="5860"/>
                  </a:lnTo>
                  <a:lnTo>
                    <a:pt x="1811" y="15130"/>
                  </a:lnTo>
                  <a:lnTo>
                    <a:pt x="5114" y="14490"/>
                  </a:lnTo>
                  <a:lnTo>
                    <a:pt x="8204" y="13958"/>
                  </a:lnTo>
                  <a:lnTo>
                    <a:pt x="11187" y="13745"/>
                  </a:lnTo>
                  <a:lnTo>
                    <a:pt x="14064" y="13532"/>
                  </a:lnTo>
                  <a:lnTo>
                    <a:pt x="16727" y="13425"/>
                  </a:lnTo>
                  <a:lnTo>
                    <a:pt x="19284" y="13425"/>
                  </a:lnTo>
                  <a:lnTo>
                    <a:pt x="21522" y="13532"/>
                  </a:lnTo>
                  <a:lnTo>
                    <a:pt x="23653" y="13638"/>
                  </a:lnTo>
                  <a:lnTo>
                    <a:pt x="27275" y="14064"/>
                  </a:lnTo>
                  <a:lnTo>
                    <a:pt x="29939" y="14597"/>
                  </a:lnTo>
                  <a:lnTo>
                    <a:pt x="31537" y="14917"/>
                  </a:lnTo>
                  <a:lnTo>
                    <a:pt x="32176" y="15130"/>
                  </a:lnTo>
                  <a:lnTo>
                    <a:pt x="33881" y="5860"/>
                  </a:lnTo>
                  <a:lnTo>
                    <a:pt x="32283" y="4688"/>
                  </a:lnTo>
                  <a:lnTo>
                    <a:pt x="30685" y="3730"/>
                  </a:lnTo>
                  <a:lnTo>
                    <a:pt x="29086" y="2771"/>
                  </a:lnTo>
                  <a:lnTo>
                    <a:pt x="27488" y="2025"/>
                  </a:lnTo>
                  <a:lnTo>
                    <a:pt x="25890" y="1492"/>
                  </a:lnTo>
                  <a:lnTo>
                    <a:pt x="24398" y="959"/>
                  </a:lnTo>
                  <a:lnTo>
                    <a:pt x="22907" y="533"/>
                  </a:lnTo>
                  <a:lnTo>
                    <a:pt x="21309" y="320"/>
                  </a:lnTo>
                  <a:lnTo>
                    <a:pt x="19924" y="107"/>
                  </a:lnTo>
                  <a:lnTo>
                    <a:pt x="18432"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8" name="Google Shape;938;p9"/>
            <p:cNvSpPr/>
            <p:nvPr/>
          </p:nvSpPr>
          <p:spPr>
            <a:xfrm>
              <a:off x="289713" y="559375"/>
              <a:ext cx="847025" cy="143850"/>
            </a:xfrm>
            <a:custGeom>
              <a:avLst/>
              <a:gdLst/>
              <a:ahLst/>
              <a:cxnLst/>
              <a:rect l="l" t="t" r="r" b="b"/>
              <a:pathLst>
                <a:path w="33881" h="5754" extrusionOk="0">
                  <a:moveTo>
                    <a:pt x="16301" y="0"/>
                  </a:moveTo>
                  <a:lnTo>
                    <a:pt x="14810" y="107"/>
                  </a:lnTo>
                  <a:lnTo>
                    <a:pt x="13318" y="213"/>
                  </a:lnTo>
                  <a:lnTo>
                    <a:pt x="11826" y="533"/>
                  </a:lnTo>
                  <a:lnTo>
                    <a:pt x="10228" y="959"/>
                  </a:lnTo>
                  <a:lnTo>
                    <a:pt x="8630" y="1385"/>
                  </a:lnTo>
                  <a:lnTo>
                    <a:pt x="6925" y="2024"/>
                  </a:lnTo>
                  <a:lnTo>
                    <a:pt x="5221" y="2770"/>
                  </a:lnTo>
                  <a:lnTo>
                    <a:pt x="3516" y="3623"/>
                  </a:lnTo>
                  <a:lnTo>
                    <a:pt x="1811" y="4688"/>
                  </a:lnTo>
                  <a:lnTo>
                    <a:pt x="0" y="5753"/>
                  </a:lnTo>
                  <a:lnTo>
                    <a:pt x="3090" y="5327"/>
                  </a:lnTo>
                  <a:lnTo>
                    <a:pt x="6606" y="4901"/>
                  </a:lnTo>
                  <a:lnTo>
                    <a:pt x="11081" y="4475"/>
                  </a:lnTo>
                  <a:lnTo>
                    <a:pt x="13638" y="4368"/>
                  </a:lnTo>
                  <a:lnTo>
                    <a:pt x="16301" y="4262"/>
                  </a:lnTo>
                  <a:lnTo>
                    <a:pt x="19178" y="4262"/>
                  </a:lnTo>
                  <a:lnTo>
                    <a:pt x="22055" y="4368"/>
                  </a:lnTo>
                  <a:lnTo>
                    <a:pt x="24931" y="4475"/>
                  </a:lnTo>
                  <a:lnTo>
                    <a:pt x="27914" y="4795"/>
                  </a:lnTo>
                  <a:lnTo>
                    <a:pt x="30898" y="5221"/>
                  </a:lnTo>
                  <a:lnTo>
                    <a:pt x="33881" y="5753"/>
                  </a:lnTo>
                  <a:lnTo>
                    <a:pt x="33881" y="5753"/>
                  </a:lnTo>
                  <a:lnTo>
                    <a:pt x="33242" y="5221"/>
                  </a:lnTo>
                  <a:lnTo>
                    <a:pt x="32389" y="4688"/>
                  </a:lnTo>
                  <a:lnTo>
                    <a:pt x="31324" y="3942"/>
                  </a:lnTo>
                  <a:lnTo>
                    <a:pt x="29832" y="3196"/>
                  </a:lnTo>
                  <a:lnTo>
                    <a:pt x="28234" y="2344"/>
                  </a:lnTo>
                  <a:lnTo>
                    <a:pt x="26316" y="1598"/>
                  </a:lnTo>
                  <a:lnTo>
                    <a:pt x="24079" y="852"/>
                  </a:lnTo>
                  <a:lnTo>
                    <a:pt x="21735" y="320"/>
                  </a:lnTo>
                  <a:lnTo>
                    <a:pt x="20456" y="107"/>
                  </a:lnTo>
                  <a:lnTo>
                    <a:pt x="19071"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39" name="Google Shape;939;p9"/>
            <p:cNvSpPr/>
            <p:nvPr/>
          </p:nvSpPr>
          <p:spPr>
            <a:xfrm>
              <a:off x="585363" y="479450"/>
              <a:ext cx="282350" cy="90600"/>
            </a:xfrm>
            <a:custGeom>
              <a:avLst/>
              <a:gdLst/>
              <a:ahLst/>
              <a:cxnLst/>
              <a:rect l="l" t="t" r="r" b="b"/>
              <a:pathLst>
                <a:path w="11294" h="3624" extrusionOk="0">
                  <a:moveTo>
                    <a:pt x="5860" y="1"/>
                  </a:moveTo>
                  <a:lnTo>
                    <a:pt x="3942" y="107"/>
                  </a:lnTo>
                  <a:lnTo>
                    <a:pt x="2025" y="427"/>
                  </a:lnTo>
                  <a:lnTo>
                    <a:pt x="959" y="747"/>
                  </a:lnTo>
                  <a:lnTo>
                    <a:pt x="0" y="1066"/>
                  </a:lnTo>
                  <a:lnTo>
                    <a:pt x="533" y="3623"/>
                  </a:lnTo>
                  <a:lnTo>
                    <a:pt x="4262" y="3517"/>
                  </a:lnTo>
                  <a:lnTo>
                    <a:pt x="7671" y="3517"/>
                  </a:lnTo>
                  <a:lnTo>
                    <a:pt x="10868" y="3623"/>
                  </a:lnTo>
                  <a:lnTo>
                    <a:pt x="11294" y="320"/>
                  </a:lnTo>
                  <a:lnTo>
                    <a:pt x="10335" y="107"/>
                  </a:lnTo>
                  <a:lnTo>
                    <a:pt x="9057"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40" name="Google Shape;940;p9"/>
          <p:cNvGrpSpPr/>
          <p:nvPr/>
        </p:nvGrpSpPr>
        <p:grpSpPr>
          <a:xfrm>
            <a:off x="5034753" y="971829"/>
            <a:ext cx="2122495" cy="700969"/>
            <a:chOff x="583503" y="585996"/>
            <a:chExt cx="1591871" cy="525727"/>
          </a:xfrm>
        </p:grpSpPr>
        <p:sp>
          <p:nvSpPr>
            <p:cNvPr id="941" name="Google Shape;941;p9"/>
            <p:cNvSpPr/>
            <p:nvPr/>
          </p:nvSpPr>
          <p:spPr>
            <a:xfrm>
              <a:off x="583503" y="854351"/>
              <a:ext cx="1246286" cy="257373"/>
            </a:xfrm>
            <a:custGeom>
              <a:avLst/>
              <a:gdLst/>
              <a:ahLst/>
              <a:cxnLst/>
              <a:rect l="l" t="t" r="r" b="b"/>
              <a:pathLst>
                <a:path w="36119" h="7459" extrusionOk="0">
                  <a:moveTo>
                    <a:pt x="1385" y="1"/>
                  </a:moveTo>
                  <a:lnTo>
                    <a:pt x="0" y="5221"/>
                  </a:lnTo>
                  <a:lnTo>
                    <a:pt x="0" y="7139"/>
                  </a:lnTo>
                  <a:lnTo>
                    <a:pt x="33881" y="7459"/>
                  </a:lnTo>
                  <a:lnTo>
                    <a:pt x="36118" y="1066"/>
                  </a:lnTo>
                  <a:lnTo>
                    <a:pt x="1385"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2" name="Google Shape;942;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3" name="Google Shape;943;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FFE8C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4" name="Google Shape;944;p9"/>
            <p:cNvSpPr/>
            <p:nvPr/>
          </p:nvSpPr>
          <p:spPr>
            <a:xfrm>
              <a:off x="1645989" y="891134"/>
              <a:ext cx="238982" cy="165451"/>
            </a:xfrm>
            <a:custGeom>
              <a:avLst/>
              <a:gdLst/>
              <a:ahLst/>
              <a:cxnLst/>
              <a:rect l="l" t="t" r="r" b="b"/>
              <a:pathLst>
                <a:path w="6926" h="4795" extrusionOk="0">
                  <a:moveTo>
                    <a:pt x="5327" y="0"/>
                  </a:moveTo>
                  <a:lnTo>
                    <a:pt x="0" y="4795"/>
                  </a:lnTo>
                  <a:lnTo>
                    <a:pt x="1492" y="4795"/>
                  </a:lnTo>
                  <a:lnTo>
                    <a:pt x="6926" y="107"/>
                  </a:lnTo>
                  <a:lnTo>
                    <a:pt x="5327"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5" name="Google Shape;945;p9"/>
            <p:cNvSpPr/>
            <p:nvPr/>
          </p:nvSpPr>
          <p:spPr>
            <a:xfrm>
              <a:off x="1634947" y="891134"/>
              <a:ext cx="194884" cy="165451"/>
            </a:xfrm>
            <a:custGeom>
              <a:avLst/>
              <a:gdLst/>
              <a:ahLst/>
              <a:cxnLst/>
              <a:rect l="l" t="t" r="r" b="b"/>
              <a:pathLst>
                <a:path w="5648" h="4795" extrusionOk="0">
                  <a:moveTo>
                    <a:pt x="5647" y="0"/>
                  </a:moveTo>
                  <a:lnTo>
                    <a:pt x="1"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6" name="Google Shape;946;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7" name="Google Shape;947;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8" name="Google Shape;948;p9"/>
            <p:cNvSpPr/>
            <p:nvPr/>
          </p:nvSpPr>
          <p:spPr>
            <a:xfrm>
              <a:off x="583503" y="854351"/>
              <a:ext cx="1246286" cy="257373"/>
            </a:xfrm>
            <a:custGeom>
              <a:avLst/>
              <a:gdLst/>
              <a:ahLst/>
              <a:cxnLst/>
              <a:rect l="l" t="t" r="r" b="b"/>
              <a:pathLst>
                <a:path w="36119" h="7459" fill="none" extrusionOk="0">
                  <a:moveTo>
                    <a:pt x="1385" y="1"/>
                  </a:moveTo>
                  <a:lnTo>
                    <a:pt x="0" y="5221"/>
                  </a:lnTo>
                  <a:lnTo>
                    <a:pt x="0" y="7139"/>
                  </a:lnTo>
                  <a:lnTo>
                    <a:pt x="33881" y="7459"/>
                  </a:lnTo>
                  <a:lnTo>
                    <a:pt x="36118" y="1066"/>
                  </a:lnTo>
                  <a:lnTo>
                    <a:pt x="138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49" name="Google Shape;949;p9"/>
            <p:cNvSpPr/>
            <p:nvPr/>
          </p:nvSpPr>
          <p:spPr>
            <a:xfrm>
              <a:off x="1043059" y="681578"/>
              <a:ext cx="371308" cy="158102"/>
            </a:xfrm>
            <a:custGeom>
              <a:avLst/>
              <a:gdLst/>
              <a:ahLst/>
              <a:cxnLst/>
              <a:rect l="l" t="t" r="r" b="b"/>
              <a:pathLst>
                <a:path w="10761" h="4582" extrusionOk="0">
                  <a:moveTo>
                    <a:pt x="10761" y="4582"/>
                  </a:moveTo>
                  <a:lnTo>
                    <a:pt x="10122" y="0"/>
                  </a:lnTo>
                  <a:lnTo>
                    <a:pt x="0" y="2344"/>
                  </a:lnTo>
                  <a:lnTo>
                    <a:pt x="0" y="2664"/>
                  </a:lnTo>
                  <a:lnTo>
                    <a:pt x="1065" y="2557"/>
                  </a:lnTo>
                  <a:lnTo>
                    <a:pt x="1172" y="4155"/>
                  </a:lnTo>
                  <a:lnTo>
                    <a:pt x="0" y="4155"/>
                  </a:lnTo>
                  <a:lnTo>
                    <a:pt x="0" y="4582"/>
                  </a:lnTo>
                  <a:lnTo>
                    <a:pt x="10761" y="4582"/>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0" name="Google Shape;950;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1" name="Google Shape;951;p9"/>
            <p:cNvSpPr/>
            <p:nvPr/>
          </p:nvSpPr>
          <p:spPr>
            <a:xfrm>
              <a:off x="1079808" y="710978"/>
              <a:ext cx="312512" cy="114005"/>
            </a:xfrm>
            <a:custGeom>
              <a:avLst/>
              <a:gdLst/>
              <a:ahLst/>
              <a:cxnLst/>
              <a:rect l="l" t="t" r="r" b="b"/>
              <a:pathLst>
                <a:path w="9057" h="3304" extrusionOk="0">
                  <a:moveTo>
                    <a:pt x="0" y="1705"/>
                  </a:moveTo>
                  <a:lnTo>
                    <a:pt x="8311" y="1"/>
                  </a:lnTo>
                  <a:lnTo>
                    <a:pt x="9057" y="3197"/>
                  </a:lnTo>
                  <a:lnTo>
                    <a:pt x="107" y="3303"/>
                  </a:lnTo>
                  <a:lnTo>
                    <a:pt x="0" y="1705"/>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2" name="Google Shape;952;p9"/>
            <p:cNvSpPr/>
            <p:nvPr/>
          </p:nvSpPr>
          <p:spPr>
            <a:xfrm>
              <a:off x="1054066" y="585996"/>
              <a:ext cx="628681" cy="176493"/>
            </a:xfrm>
            <a:custGeom>
              <a:avLst/>
              <a:gdLst/>
              <a:ahLst/>
              <a:cxnLst/>
              <a:rect l="l" t="t" r="r" b="b"/>
              <a:pathLst>
                <a:path w="18220" h="5115" extrusionOk="0">
                  <a:moveTo>
                    <a:pt x="18220" y="2664"/>
                  </a:moveTo>
                  <a:lnTo>
                    <a:pt x="18220" y="2344"/>
                  </a:lnTo>
                  <a:lnTo>
                    <a:pt x="17580" y="2344"/>
                  </a:lnTo>
                  <a:lnTo>
                    <a:pt x="17580" y="1066"/>
                  </a:lnTo>
                  <a:lnTo>
                    <a:pt x="18220" y="1066"/>
                  </a:lnTo>
                  <a:lnTo>
                    <a:pt x="18220" y="746"/>
                  </a:lnTo>
                  <a:lnTo>
                    <a:pt x="9377" y="0"/>
                  </a:lnTo>
                  <a:lnTo>
                    <a:pt x="1" y="0"/>
                  </a:lnTo>
                  <a:lnTo>
                    <a:pt x="214" y="5114"/>
                  </a:lnTo>
                  <a:lnTo>
                    <a:pt x="9803" y="2770"/>
                  </a:lnTo>
                  <a:lnTo>
                    <a:pt x="18220" y="2664"/>
                  </a:lnTo>
                  <a:close/>
                </a:path>
              </a:pathLst>
            </a:custGeom>
            <a:solidFill>
              <a:srgbClr val="FFB34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3" name="Google Shape;953;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4" name="Google Shape;954;p9"/>
            <p:cNvSpPr/>
            <p:nvPr/>
          </p:nvSpPr>
          <p:spPr>
            <a:xfrm>
              <a:off x="1072458" y="604354"/>
              <a:ext cx="312512" cy="128704"/>
            </a:xfrm>
            <a:custGeom>
              <a:avLst/>
              <a:gdLst/>
              <a:ahLst/>
              <a:cxnLst/>
              <a:rect l="l" t="t" r="r" b="b"/>
              <a:pathLst>
                <a:path w="9057" h="3730" extrusionOk="0">
                  <a:moveTo>
                    <a:pt x="8844" y="1"/>
                  </a:moveTo>
                  <a:lnTo>
                    <a:pt x="0" y="1"/>
                  </a:lnTo>
                  <a:lnTo>
                    <a:pt x="213" y="3730"/>
                  </a:lnTo>
                  <a:lnTo>
                    <a:pt x="9057" y="2025"/>
                  </a:lnTo>
                  <a:lnTo>
                    <a:pt x="8844"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5" name="Google Shape;955;p9"/>
            <p:cNvSpPr/>
            <p:nvPr/>
          </p:nvSpPr>
          <p:spPr>
            <a:xfrm>
              <a:off x="1377598" y="604354"/>
              <a:ext cx="283114" cy="69907"/>
            </a:xfrm>
            <a:custGeom>
              <a:avLst/>
              <a:gdLst/>
              <a:ahLst/>
              <a:cxnLst/>
              <a:rect l="l" t="t" r="r" b="b"/>
              <a:pathLst>
                <a:path w="8205" h="2026" extrusionOk="0">
                  <a:moveTo>
                    <a:pt x="1" y="1"/>
                  </a:moveTo>
                  <a:lnTo>
                    <a:pt x="8204" y="534"/>
                  </a:lnTo>
                  <a:lnTo>
                    <a:pt x="8204" y="1812"/>
                  </a:lnTo>
                  <a:lnTo>
                    <a:pt x="214" y="2025"/>
                  </a:lnTo>
                  <a:lnTo>
                    <a:pt x="1"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6" name="Google Shape;956;p9"/>
            <p:cNvSpPr/>
            <p:nvPr/>
          </p:nvSpPr>
          <p:spPr>
            <a:xfrm>
              <a:off x="631294" y="839651"/>
              <a:ext cx="389699" cy="58866"/>
            </a:xfrm>
            <a:custGeom>
              <a:avLst/>
              <a:gdLst/>
              <a:ahLst/>
              <a:cxnLst/>
              <a:rect l="l" t="t" r="r" b="b"/>
              <a:pathLst>
                <a:path w="11294" h="1706" extrusionOk="0">
                  <a:moveTo>
                    <a:pt x="11294" y="1"/>
                  </a:moveTo>
                  <a:lnTo>
                    <a:pt x="0" y="427"/>
                  </a:lnTo>
                  <a:lnTo>
                    <a:pt x="0" y="1705"/>
                  </a:lnTo>
                  <a:lnTo>
                    <a:pt x="11294" y="1386"/>
                  </a:lnTo>
                  <a:lnTo>
                    <a:pt x="11294"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7" name="Google Shape;957;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8" name="Google Shape;958;p9"/>
            <p:cNvSpPr/>
            <p:nvPr/>
          </p:nvSpPr>
          <p:spPr>
            <a:xfrm>
              <a:off x="1921695" y="600696"/>
              <a:ext cx="194884" cy="227975"/>
            </a:xfrm>
            <a:custGeom>
              <a:avLst/>
              <a:gdLst/>
              <a:ahLst/>
              <a:cxnLst/>
              <a:rect l="l" t="t" r="r" b="b"/>
              <a:pathLst>
                <a:path w="5648" h="6607" extrusionOk="0">
                  <a:moveTo>
                    <a:pt x="5648" y="0"/>
                  </a:moveTo>
                  <a:lnTo>
                    <a:pt x="1" y="107"/>
                  </a:lnTo>
                  <a:lnTo>
                    <a:pt x="321" y="6606"/>
                  </a:lnTo>
                  <a:lnTo>
                    <a:pt x="5328" y="6499"/>
                  </a:lnTo>
                  <a:lnTo>
                    <a:pt x="5648"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59" name="Google Shape;959;p9"/>
            <p:cNvSpPr/>
            <p:nvPr/>
          </p:nvSpPr>
          <p:spPr>
            <a:xfrm>
              <a:off x="1921695" y="600696"/>
              <a:ext cx="194884" cy="227975"/>
            </a:xfrm>
            <a:custGeom>
              <a:avLst/>
              <a:gdLst/>
              <a:ahLst/>
              <a:cxnLst/>
              <a:rect l="l" t="t" r="r" b="b"/>
              <a:pathLst>
                <a:path w="5648" h="6607" fill="none" extrusionOk="0">
                  <a:moveTo>
                    <a:pt x="321" y="6606"/>
                  </a:moveTo>
                  <a:lnTo>
                    <a:pt x="1" y="107"/>
                  </a:lnTo>
                  <a:lnTo>
                    <a:pt x="5648" y="0"/>
                  </a:lnTo>
                  <a:lnTo>
                    <a:pt x="5328" y="6499"/>
                  </a:lnTo>
                  <a:lnTo>
                    <a:pt x="321" y="660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0" name="Google Shape;960;p9"/>
            <p:cNvSpPr/>
            <p:nvPr/>
          </p:nvSpPr>
          <p:spPr>
            <a:xfrm>
              <a:off x="1932737" y="810252"/>
              <a:ext cx="172836" cy="29433"/>
            </a:xfrm>
            <a:custGeom>
              <a:avLst/>
              <a:gdLst/>
              <a:ahLst/>
              <a:cxnLst/>
              <a:rect l="l" t="t" r="r" b="b"/>
              <a:pathLst>
                <a:path w="5009" h="853" extrusionOk="0">
                  <a:moveTo>
                    <a:pt x="5008" y="0"/>
                  </a:moveTo>
                  <a:lnTo>
                    <a:pt x="1" y="213"/>
                  </a:lnTo>
                  <a:lnTo>
                    <a:pt x="1" y="746"/>
                  </a:lnTo>
                  <a:lnTo>
                    <a:pt x="640" y="746"/>
                  </a:lnTo>
                  <a:lnTo>
                    <a:pt x="853" y="533"/>
                  </a:lnTo>
                  <a:lnTo>
                    <a:pt x="1812" y="533"/>
                  </a:lnTo>
                  <a:lnTo>
                    <a:pt x="2025" y="746"/>
                  </a:lnTo>
                  <a:lnTo>
                    <a:pt x="2771" y="746"/>
                  </a:lnTo>
                  <a:lnTo>
                    <a:pt x="2877" y="533"/>
                  </a:lnTo>
                  <a:lnTo>
                    <a:pt x="4262" y="533"/>
                  </a:lnTo>
                  <a:lnTo>
                    <a:pt x="4582" y="853"/>
                  </a:lnTo>
                  <a:lnTo>
                    <a:pt x="5008" y="853"/>
                  </a:lnTo>
                  <a:lnTo>
                    <a:pt x="500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1" name="Google Shape;961;p9"/>
            <p:cNvSpPr/>
            <p:nvPr/>
          </p:nvSpPr>
          <p:spPr>
            <a:xfrm>
              <a:off x="1998920" y="608046"/>
              <a:ext cx="77222" cy="191192"/>
            </a:xfrm>
            <a:custGeom>
              <a:avLst/>
              <a:gdLst/>
              <a:ahLst/>
              <a:cxnLst/>
              <a:rect l="l" t="t" r="r" b="b"/>
              <a:pathLst>
                <a:path w="2238" h="5541" fill="none" extrusionOk="0">
                  <a:moveTo>
                    <a:pt x="1066" y="0"/>
                  </a:moveTo>
                  <a:lnTo>
                    <a:pt x="1066" y="0"/>
                  </a:lnTo>
                  <a:lnTo>
                    <a:pt x="533" y="0"/>
                  </a:lnTo>
                  <a:lnTo>
                    <a:pt x="107" y="214"/>
                  </a:lnTo>
                  <a:lnTo>
                    <a:pt x="107" y="214"/>
                  </a:lnTo>
                  <a:lnTo>
                    <a:pt x="0" y="427"/>
                  </a:lnTo>
                  <a:lnTo>
                    <a:pt x="0" y="1066"/>
                  </a:lnTo>
                  <a:lnTo>
                    <a:pt x="0" y="2771"/>
                  </a:lnTo>
                  <a:lnTo>
                    <a:pt x="320" y="4475"/>
                  </a:lnTo>
                  <a:lnTo>
                    <a:pt x="427" y="5114"/>
                  </a:lnTo>
                  <a:lnTo>
                    <a:pt x="640" y="5434"/>
                  </a:lnTo>
                  <a:lnTo>
                    <a:pt x="640" y="5434"/>
                  </a:lnTo>
                  <a:lnTo>
                    <a:pt x="959" y="5541"/>
                  </a:lnTo>
                  <a:lnTo>
                    <a:pt x="1172" y="5541"/>
                  </a:lnTo>
                  <a:lnTo>
                    <a:pt x="1172" y="5541"/>
                  </a:lnTo>
                  <a:lnTo>
                    <a:pt x="1492" y="5541"/>
                  </a:lnTo>
                  <a:lnTo>
                    <a:pt x="1812" y="5434"/>
                  </a:lnTo>
                  <a:lnTo>
                    <a:pt x="2025" y="5221"/>
                  </a:lnTo>
                  <a:lnTo>
                    <a:pt x="2131" y="5114"/>
                  </a:lnTo>
                  <a:lnTo>
                    <a:pt x="2131" y="5114"/>
                  </a:lnTo>
                  <a:lnTo>
                    <a:pt x="2238" y="2771"/>
                  </a:lnTo>
                  <a:lnTo>
                    <a:pt x="2238" y="1172"/>
                  </a:lnTo>
                  <a:lnTo>
                    <a:pt x="2131" y="320"/>
                  </a:lnTo>
                  <a:lnTo>
                    <a:pt x="2131" y="320"/>
                  </a:lnTo>
                  <a:lnTo>
                    <a:pt x="1918" y="107"/>
                  </a:lnTo>
                  <a:lnTo>
                    <a:pt x="1705" y="0"/>
                  </a:lnTo>
                  <a:lnTo>
                    <a:pt x="106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2" name="Google Shape;962;p9"/>
            <p:cNvSpPr/>
            <p:nvPr/>
          </p:nvSpPr>
          <p:spPr>
            <a:xfrm>
              <a:off x="712177" y="891134"/>
              <a:ext cx="194850" cy="165451"/>
            </a:xfrm>
            <a:custGeom>
              <a:avLst/>
              <a:gdLst/>
              <a:ahLst/>
              <a:cxnLst/>
              <a:rect l="l" t="t" r="r" b="b"/>
              <a:pathLst>
                <a:path w="5647" h="4795" extrusionOk="0">
                  <a:moveTo>
                    <a:pt x="5647" y="0"/>
                  </a:moveTo>
                  <a:lnTo>
                    <a:pt x="0" y="107"/>
                  </a:lnTo>
                  <a:lnTo>
                    <a:pt x="320" y="4795"/>
                  </a:lnTo>
                  <a:lnTo>
                    <a:pt x="564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3" name="Google Shape;963;p9"/>
            <p:cNvSpPr/>
            <p:nvPr/>
          </p:nvSpPr>
          <p:spPr>
            <a:xfrm>
              <a:off x="1020975" y="839651"/>
              <a:ext cx="1154399" cy="66215"/>
            </a:xfrm>
            <a:custGeom>
              <a:avLst/>
              <a:gdLst/>
              <a:ahLst/>
              <a:cxnLst/>
              <a:rect l="l" t="t" r="r" b="b"/>
              <a:pathLst>
                <a:path w="33456" h="1919" extrusionOk="0">
                  <a:moveTo>
                    <a:pt x="1" y="1"/>
                  </a:moveTo>
                  <a:lnTo>
                    <a:pt x="1" y="1386"/>
                  </a:lnTo>
                  <a:lnTo>
                    <a:pt x="33455" y="1918"/>
                  </a:lnTo>
                  <a:lnTo>
                    <a:pt x="3345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4" name="Google Shape;964;p9"/>
            <p:cNvSpPr/>
            <p:nvPr/>
          </p:nvSpPr>
          <p:spPr>
            <a:xfrm>
              <a:off x="723185" y="887442"/>
              <a:ext cx="246366" cy="169144"/>
            </a:xfrm>
            <a:custGeom>
              <a:avLst/>
              <a:gdLst/>
              <a:ahLst/>
              <a:cxnLst/>
              <a:rect l="l" t="t" r="r" b="b"/>
              <a:pathLst>
                <a:path w="7140" h="4902" extrusionOk="0">
                  <a:moveTo>
                    <a:pt x="7139" y="1"/>
                  </a:moveTo>
                  <a:lnTo>
                    <a:pt x="5328" y="107"/>
                  </a:lnTo>
                  <a:lnTo>
                    <a:pt x="1" y="4902"/>
                  </a:lnTo>
                  <a:lnTo>
                    <a:pt x="1492" y="4902"/>
                  </a:lnTo>
                  <a:lnTo>
                    <a:pt x="713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5" name="Google Shape;965;p9"/>
            <p:cNvSpPr/>
            <p:nvPr/>
          </p:nvSpPr>
          <p:spPr>
            <a:xfrm>
              <a:off x="1392298" y="677886"/>
              <a:ext cx="352952" cy="169144"/>
            </a:xfrm>
            <a:custGeom>
              <a:avLst/>
              <a:gdLst/>
              <a:ahLst/>
              <a:cxnLst/>
              <a:rect l="l" t="t" r="r" b="b"/>
              <a:pathLst>
                <a:path w="10229" h="4902" extrusionOk="0">
                  <a:moveTo>
                    <a:pt x="10229" y="4902"/>
                  </a:moveTo>
                  <a:lnTo>
                    <a:pt x="8844" y="1"/>
                  </a:lnTo>
                  <a:lnTo>
                    <a:pt x="1" y="107"/>
                  </a:lnTo>
                  <a:lnTo>
                    <a:pt x="640" y="4689"/>
                  </a:lnTo>
                  <a:lnTo>
                    <a:pt x="10229" y="4902"/>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6" name="Google Shape;966;p9"/>
            <p:cNvSpPr/>
            <p:nvPr/>
          </p:nvSpPr>
          <p:spPr>
            <a:xfrm>
              <a:off x="1054066" y="585996"/>
              <a:ext cx="330903" cy="176493"/>
            </a:xfrm>
            <a:custGeom>
              <a:avLst/>
              <a:gdLst/>
              <a:ahLst/>
              <a:cxnLst/>
              <a:rect l="l" t="t" r="r" b="b"/>
              <a:pathLst>
                <a:path w="9590" h="5115" extrusionOk="0">
                  <a:moveTo>
                    <a:pt x="9377" y="0"/>
                  </a:moveTo>
                  <a:lnTo>
                    <a:pt x="9590" y="2877"/>
                  </a:lnTo>
                  <a:lnTo>
                    <a:pt x="214" y="5114"/>
                  </a:lnTo>
                  <a:lnTo>
                    <a:pt x="1" y="0"/>
                  </a:lnTo>
                  <a:lnTo>
                    <a:pt x="9377"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67" name="Google Shape;967;p9"/>
          <p:cNvGrpSpPr/>
          <p:nvPr/>
        </p:nvGrpSpPr>
        <p:grpSpPr>
          <a:xfrm>
            <a:off x="10704581" y="1532027"/>
            <a:ext cx="1072904" cy="1242880"/>
            <a:chOff x="3335286" y="601670"/>
            <a:chExt cx="804678" cy="932160"/>
          </a:xfrm>
        </p:grpSpPr>
        <p:sp>
          <p:nvSpPr>
            <p:cNvPr id="968" name="Google Shape;968;p9"/>
            <p:cNvSpPr/>
            <p:nvPr/>
          </p:nvSpPr>
          <p:spPr>
            <a:xfrm>
              <a:off x="3335286" y="601670"/>
              <a:ext cx="804678" cy="932160"/>
            </a:xfrm>
            <a:custGeom>
              <a:avLst/>
              <a:gdLst/>
              <a:ahLst/>
              <a:cxnLst/>
              <a:rect l="l" t="t" r="r" b="b"/>
              <a:pathLst>
                <a:path w="26211" h="30366" extrusionOk="0">
                  <a:moveTo>
                    <a:pt x="26211" y="1"/>
                  </a:moveTo>
                  <a:lnTo>
                    <a:pt x="1" y="747"/>
                  </a:lnTo>
                  <a:lnTo>
                    <a:pt x="1599" y="30259"/>
                  </a:lnTo>
                  <a:lnTo>
                    <a:pt x="25039" y="30366"/>
                  </a:lnTo>
                  <a:lnTo>
                    <a:pt x="26211" y="1"/>
                  </a:lnTo>
                  <a:close/>
                </a:path>
              </a:pathLst>
            </a:custGeom>
            <a:solidFill>
              <a:srgbClr val="392A4E"/>
            </a:solidFill>
            <a:ln>
              <a:noFill/>
            </a:ln>
            <a:effectLst>
              <a:outerShdw dist="47625" dir="24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69" name="Google Shape;969;p9"/>
            <p:cNvSpPr/>
            <p:nvPr/>
          </p:nvSpPr>
          <p:spPr>
            <a:xfrm>
              <a:off x="3374551" y="637647"/>
              <a:ext cx="739256" cy="847128"/>
            </a:xfrm>
            <a:custGeom>
              <a:avLst/>
              <a:gdLst/>
              <a:ahLst/>
              <a:cxnLst/>
              <a:rect l="l" t="t" r="r" b="b"/>
              <a:pathLst>
                <a:path w="24080" h="27596" extrusionOk="0">
                  <a:moveTo>
                    <a:pt x="24079" y="1"/>
                  </a:moveTo>
                  <a:lnTo>
                    <a:pt x="0" y="534"/>
                  </a:lnTo>
                  <a:lnTo>
                    <a:pt x="2025" y="27596"/>
                  </a:lnTo>
                  <a:lnTo>
                    <a:pt x="22588" y="27596"/>
                  </a:lnTo>
                  <a:lnTo>
                    <a:pt x="24079" y="1"/>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0" name="Google Shape;970;p9"/>
            <p:cNvSpPr/>
            <p:nvPr/>
          </p:nvSpPr>
          <p:spPr>
            <a:xfrm>
              <a:off x="3374551" y="637647"/>
              <a:ext cx="739256" cy="847128"/>
            </a:xfrm>
            <a:custGeom>
              <a:avLst/>
              <a:gdLst/>
              <a:ahLst/>
              <a:cxnLst/>
              <a:rect l="l" t="t" r="r" b="b"/>
              <a:pathLst>
                <a:path w="24080" h="27596" fill="none" extrusionOk="0">
                  <a:moveTo>
                    <a:pt x="2025" y="27596"/>
                  </a:moveTo>
                  <a:lnTo>
                    <a:pt x="0" y="534"/>
                  </a:lnTo>
                  <a:lnTo>
                    <a:pt x="24079" y="1"/>
                  </a:lnTo>
                  <a:lnTo>
                    <a:pt x="22588" y="27596"/>
                  </a:lnTo>
                  <a:lnTo>
                    <a:pt x="2025" y="2759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1" name="Google Shape;971;p9"/>
            <p:cNvSpPr/>
            <p:nvPr/>
          </p:nvSpPr>
          <p:spPr>
            <a:xfrm>
              <a:off x="3413785" y="1484745"/>
              <a:ext cx="670580" cy="29470"/>
            </a:xfrm>
            <a:custGeom>
              <a:avLst/>
              <a:gdLst/>
              <a:ahLst/>
              <a:cxnLst/>
              <a:rect l="l" t="t" r="r" b="b"/>
              <a:pathLst>
                <a:path w="21843" h="960" extrusionOk="0">
                  <a:moveTo>
                    <a:pt x="747" y="1"/>
                  </a:moveTo>
                  <a:lnTo>
                    <a:pt x="1" y="960"/>
                  </a:lnTo>
                  <a:lnTo>
                    <a:pt x="21842" y="960"/>
                  </a:lnTo>
                  <a:lnTo>
                    <a:pt x="21310" y="1"/>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2" name="Google Shape;972;p9"/>
            <p:cNvSpPr/>
            <p:nvPr/>
          </p:nvSpPr>
          <p:spPr>
            <a:xfrm>
              <a:off x="3413785" y="1484745"/>
              <a:ext cx="670580" cy="29470"/>
            </a:xfrm>
            <a:custGeom>
              <a:avLst/>
              <a:gdLst/>
              <a:ahLst/>
              <a:cxnLst/>
              <a:rect l="l" t="t" r="r" b="b"/>
              <a:pathLst>
                <a:path w="21843" h="960" fill="none" extrusionOk="0">
                  <a:moveTo>
                    <a:pt x="21310" y="1"/>
                  </a:moveTo>
                  <a:lnTo>
                    <a:pt x="21310" y="1"/>
                  </a:lnTo>
                  <a:lnTo>
                    <a:pt x="747" y="1"/>
                  </a:lnTo>
                  <a:lnTo>
                    <a:pt x="1" y="960"/>
                  </a:lnTo>
                  <a:lnTo>
                    <a:pt x="21842" y="960"/>
                  </a:lnTo>
                  <a:lnTo>
                    <a:pt x="2131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3" name="Google Shape;973;p9"/>
            <p:cNvSpPr/>
            <p:nvPr/>
          </p:nvSpPr>
          <p:spPr>
            <a:xfrm>
              <a:off x="3351649" y="624570"/>
              <a:ext cx="778491" cy="75270"/>
            </a:xfrm>
            <a:custGeom>
              <a:avLst/>
              <a:gdLst/>
              <a:ahLst/>
              <a:cxnLst/>
              <a:rect l="l" t="t" r="r" b="b"/>
              <a:pathLst>
                <a:path w="25358" h="2452" extrusionOk="0">
                  <a:moveTo>
                    <a:pt x="25358" y="1"/>
                  </a:moveTo>
                  <a:lnTo>
                    <a:pt x="1" y="427"/>
                  </a:lnTo>
                  <a:lnTo>
                    <a:pt x="853" y="2132"/>
                  </a:lnTo>
                  <a:lnTo>
                    <a:pt x="746" y="960"/>
                  </a:lnTo>
                  <a:lnTo>
                    <a:pt x="24825" y="427"/>
                  </a:lnTo>
                  <a:lnTo>
                    <a:pt x="24825" y="427"/>
                  </a:lnTo>
                  <a:lnTo>
                    <a:pt x="24719" y="2451"/>
                  </a:lnTo>
                  <a:lnTo>
                    <a:pt x="24825" y="2451"/>
                  </a:lnTo>
                  <a:lnTo>
                    <a:pt x="25358"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4" name="Google Shape;974;p9"/>
            <p:cNvSpPr/>
            <p:nvPr/>
          </p:nvSpPr>
          <p:spPr>
            <a:xfrm>
              <a:off x="3351649" y="624570"/>
              <a:ext cx="778491" cy="75270"/>
            </a:xfrm>
            <a:custGeom>
              <a:avLst/>
              <a:gdLst/>
              <a:ahLst/>
              <a:cxnLst/>
              <a:rect l="l" t="t" r="r" b="b"/>
              <a:pathLst>
                <a:path w="25358" h="2452" fill="none" extrusionOk="0">
                  <a:moveTo>
                    <a:pt x="25358" y="1"/>
                  </a:moveTo>
                  <a:lnTo>
                    <a:pt x="1" y="427"/>
                  </a:lnTo>
                  <a:lnTo>
                    <a:pt x="853" y="2132"/>
                  </a:lnTo>
                  <a:lnTo>
                    <a:pt x="746" y="960"/>
                  </a:lnTo>
                  <a:lnTo>
                    <a:pt x="24825" y="427"/>
                  </a:lnTo>
                  <a:lnTo>
                    <a:pt x="24719" y="2451"/>
                  </a:lnTo>
                  <a:lnTo>
                    <a:pt x="24825" y="2451"/>
                  </a:lnTo>
                  <a:lnTo>
                    <a:pt x="25358"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5" name="Google Shape;975;p9"/>
            <p:cNvSpPr/>
            <p:nvPr/>
          </p:nvSpPr>
          <p:spPr>
            <a:xfrm>
              <a:off x="3374551" y="637647"/>
              <a:ext cx="739256" cy="62193"/>
            </a:xfrm>
            <a:custGeom>
              <a:avLst/>
              <a:gdLst/>
              <a:ahLst/>
              <a:cxnLst/>
              <a:rect l="l" t="t" r="r" b="b"/>
              <a:pathLst>
                <a:path w="24080" h="2026" extrusionOk="0">
                  <a:moveTo>
                    <a:pt x="24079" y="1"/>
                  </a:moveTo>
                  <a:lnTo>
                    <a:pt x="0" y="534"/>
                  </a:lnTo>
                  <a:lnTo>
                    <a:pt x="107" y="1706"/>
                  </a:lnTo>
                  <a:lnTo>
                    <a:pt x="23973" y="2025"/>
                  </a:lnTo>
                  <a:lnTo>
                    <a:pt x="2407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6" name="Google Shape;976;p9"/>
            <p:cNvSpPr/>
            <p:nvPr/>
          </p:nvSpPr>
          <p:spPr>
            <a:xfrm>
              <a:off x="3374551" y="637647"/>
              <a:ext cx="739256" cy="62193"/>
            </a:xfrm>
            <a:custGeom>
              <a:avLst/>
              <a:gdLst/>
              <a:ahLst/>
              <a:cxnLst/>
              <a:rect l="l" t="t" r="r" b="b"/>
              <a:pathLst>
                <a:path w="24080" h="2026" fill="none" extrusionOk="0">
                  <a:moveTo>
                    <a:pt x="24079" y="1"/>
                  </a:moveTo>
                  <a:lnTo>
                    <a:pt x="0" y="534"/>
                  </a:lnTo>
                  <a:lnTo>
                    <a:pt x="107" y="1706"/>
                  </a:lnTo>
                  <a:lnTo>
                    <a:pt x="23973" y="2025"/>
                  </a:lnTo>
                  <a:lnTo>
                    <a:pt x="24079"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7" name="Google Shape;977;p9"/>
            <p:cNvSpPr/>
            <p:nvPr/>
          </p:nvSpPr>
          <p:spPr>
            <a:xfrm>
              <a:off x="3525012" y="781557"/>
              <a:ext cx="448128" cy="549516"/>
            </a:xfrm>
            <a:custGeom>
              <a:avLst/>
              <a:gdLst/>
              <a:ahLst/>
              <a:cxnLst/>
              <a:rect l="l" t="t" r="r" b="b"/>
              <a:pathLst>
                <a:path w="14597" h="17901" extrusionOk="0">
                  <a:moveTo>
                    <a:pt x="14597" y="1"/>
                  </a:moveTo>
                  <a:lnTo>
                    <a:pt x="0" y="214"/>
                  </a:lnTo>
                  <a:lnTo>
                    <a:pt x="533" y="17900"/>
                  </a:lnTo>
                  <a:lnTo>
                    <a:pt x="13212" y="17900"/>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8" name="Google Shape;978;p9"/>
            <p:cNvSpPr/>
            <p:nvPr/>
          </p:nvSpPr>
          <p:spPr>
            <a:xfrm>
              <a:off x="3655855" y="987630"/>
              <a:ext cx="248609" cy="287820"/>
            </a:xfrm>
            <a:custGeom>
              <a:avLst/>
              <a:gdLst/>
              <a:ahLst/>
              <a:cxnLst/>
              <a:rect l="l" t="t" r="r" b="b"/>
              <a:pathLst>
                <a:path w="8098" h="9376" extrusionOk="0">
                  <a:moveTo>
                    <a:pt x="4368" y="0"/>
                  </a:moveTo>
                  <a:lnTo>
                    <a:pt x="0" y="2983"/>
                  </a:lnTo>
                  <a:lnTo>
                    <a:pt x="2131" y="9376"/>
                  </a:lnTo>
                  <a:lnTo>
                    <a:pt x="7032" y="9376"/>
                  </a:lnTo>
                  <a:lnTo>
                    <a:pt x="8097" y="4688"/>
                  </a:lnTo>
                  <a:lnTo>
                    <a:pt x="4368" y="0"/>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79" name="Google Shape;979;p9"/>
            <p:cNvSpPr/>
            <p:nvPr/>
          </p:nvSpPr>
          <p:spPr>
            <a:xfrm>
              <a:off x="3668933" y="925467"/>
              <a:ext cx="62168" cy="88347"/>
            </a:xfrm>
            <a:custGeom>
              <a:avLst/>
              <a:gdLst/>
              <a:ahLst/>
              <a:cxnLst/>
              <a:rect l="l" t="t" r="r" b="b"/>
              <a:pathLst>
                <a:path w="2025" h="2878" extrusionOk="0">
                  <a:moveTo>
                    <a:pt x="1705" y="1"/>
                  </a:moveTo>
                  <a:lnTo>
                    <a:pt x="0" y="1386"/>
                  </a:lnTo>
                  <a:lnTo>
                    <a:pt x="0" y="2877"/>
                  </a:lnTo>
                  <a:lnTo>
                    <a:pt x="2025" y="2345"/>
                  </a:lnTo>
                  <a:lnTo>
                    <a:pt x="170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0" name="Google Shape;980;p9"/>
            <p:cNvSpPr/>
            <p:nvPr/>
          </p:nvSpPr>
          <p:spPr>
            <a:xfrm>
              <a:off x="3744148" y="827358"/>
              <a:ext cx="160315" cy="160302"/>
            </a:xfrm>
            <a:custGeom>
              <a:avLst/>
              <a:gdLst/>
              <a:ahLst/>
              <a:cxnLst/>
              <a:rect l="l" t="t" r="r" b="b"/>
              <a:pathLst>
                <a:path w="5222" h="5222" extrusionOk="0">
                  <a:moveTo>
                    <a:pt x="5221" y="0"/>
                  </a:moveTo>
                  <a:lnTo>
                    <a:pt x="214" y="853"/>
                  </a:lnTo>
                  <a:lnTo>
                    <a:pt x="1" y="5221"/>
                  </a:lnTo>
                  <a:lnTo>
                    <a:pt x="1" y="5221"/>
                  </a:lnTo>
                  <a:lnTo>
                    <a:pt x="5221" y="4156"/>
                  </a:lnTo>
                  <a:lnTo>
                    <a:pt x="5221" y="0"/>
                  </a:lnTo>
                  <a:close/>
                </a:path>
              </a:pathLst>
            </a:custGeom>
            <a:solidFill>
              <a:srgbClr val="6B1E5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1" name="Google Shape;981;p9"/>
            <p:cNvSpPr/>
            <p:nvPr/>
          </p:nvSpPr>
          <p:spPr>
            <a:xfrm>
              <a:off x="3610051" y="1030146"/>
              <a:ext cx="45835" cy="49085"/>
            </a:xfrm>
            <a:custGeom>
              <a:avLst/>
              <a:gdLst/>
              <a:ahLst/>
              <a:cxnLst/>
              <a:rect l="l" t="t" r="r" b="b"/>
              <a:pathLst>
                <a:path w="1493" h="1599" extrusionOk="0">
                  <a:moveTo>
                    <a:pt x="533" y="0"/>
                  </a:moveTo>
                  <a:lnTo>
                    <a:pt x="1" y="1172"/>
                  </a:lnTo>
                  <a:lnTo>
                    <a:pt x="533" y="1598"/>
                  </a:lnTo>
                  <a:lnTo>
                    <a:pt x="1492" y="320"/>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2" name="Google Shape;982;p9"/>
            <p:cNvSpPr/>
            <p:nvPr/>
          </p:nvSpPr>
          <p:spPr>
            <a:xfrm>
              <a:off x="3547914" y="1079200"/>
              <a:ext cx="150491" cy="228973"/>
            </a:xfrm>
            <a:custGeom>
              <a:avLst/>
              <a:gdLst/>
              <a:ahLst/>
              <a:cxnLst/>
              <a:rect l="l" t="t" r="r" b="b"/>
              <a:pathLst>
                <a:path w="4902" h="7459" extrusionOk="0">
                  <a:moveTo>
                    <a:pt x="3197" y="0"/>
                  </a:moveTo>
                  <a:lnTo>
                    <a:pt x="0" y="6926"/>
                  </a:lnTo>
                  <a:lnTo>
                    <a:pt x="4582" y="7458"/>
                  </a:lnTo>
                  <a:lnTo>
                    <a:pt x="4901" y="4688"/>
                  </a:lnTo>
                  <a:lnTo>
                    <a:pt x="3197"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983" name="Google Shape;983;p9"/>
          <p:cNvGrpSpPr/>
          <p:nvPr/>
        </p:nvGrpSpPr>
        <p:grpSpPr>
          <a:xfrm>
            <a:off x="471232" y="1628921"/>
            <a:ext cx="959477" cy="1574332"/>
            <a:chOff x="2458449" y="383490"/>
            <a:chExt cx="719608" cy="1180749"/>
          </a:xfrm>
        </p:grpSpPr>
        <p:sp>
          <p:nvSpPr>
            <p:cNvPr id="984" name="Google Shape;984;p9"/>
            <p:cNvSpPr/>
            <p:nvPr/>
          </p:nvSpPr>
          <p:spPr>
            <a:xfrm>
              <a:off x="2458449" y="383490"/>
              <a:ext cx="719608" cy="1180749"/>
            </a:xfrm>
            <a:custGeom>
              <a:avLst/>
              <a:gdLst/>
              <a:ahLst/>
              <a:cxnLst/>
              <a:rect l="l" t="t" r="r" b="b"/>
              <a:pathLst>
                <a:path w="23440" h="38464" extrusionOk="0">
                  <a:moveTo>
                    <a:pt x="0" y="1"/>
                  </a:moveTo>
                  <a:lnTo>
                    <a:pt x="1598" y="38463"/>
                  </a:lnTo>
                  <a:lnTo>
                    <a:pt x="21948" y="38463"/>
                  </a:lnTo>
                  <a:lnTo>
                    <a:pt x="23440" y="1"/>
                  </a:lnTo>
                  <a:close/>
                </a:path>
              </a:pathLst>
            </a:custGeom>
            <a:solidFill>
              <a:schemeClr val="accent2"/>
            </a:solidFill>
            <a:ln>
              <a:noFill/>
            </a:ln>
            <a:effectLst>
              <a:outerShdw dist="47625" dir="3000000" algn="bl" rotWithShape="0">
                <a:srgbClr val="000000">
                  <a:alpha val="3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5" name="Google Shape;985;p9"/>
            <p:cNvSpPr/>
            <p:nvPr/>
          </p:nvSpPr>
          <p:spPr>
            <a:xfrm>
              <a:off x="2491144" y="409675"/>
              <a:ext cx="657471" cy="1121840"/>
            </a:xfrm>
            <a:custGeom>
              <a:avLst/>
              <a:gdLst/>
              <a:ahLst/>
              <a:cxnLst/>
              <a:rect l="l" t="t" r="r" b="b"/>
              <a:pathLst>
                <a:path w="21416" h="36545" extrusionOk="0">
                  <a:moveTo>
                    <a:pt x="1" y="0"/>
                  </a:moveTo>
                  <a:lnTo>
                    <a:pt x="1919" y="36545"/>
                  </a:lnTo>
                  <a:lnTo>
                    <a:pt x="19924" y="36118"/>
                  </a:lnTo>
                  <a:lnTo>
                    <a:pt x="21416" y="320"/>
                  </a:lnTo>
                  <a:lnTo>
                    <a:pt x="1" y="0"/>
                  </a:lnTo>
                  <a:close/>
                </a:path>
              </a:pathLst>
            </a:custGeom>
            <a:solidFill>
              <a:srgbClr val="8956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6" name="Google Shape;986;p9"/>
            <p:cNvSpPr/>
            <p:nvPr/>
          </p:nvSpPr>
          <p:spPr>
            <a:xfrm>
              <a:off x="2491144" y="409675"/>
              <a:ext cx="657471" cy="1121840"/>
            </a:xfrm>
            <a:custGeom>
              <a:avLst/>
              <a:gdLst/>
              <a:ahLst/>
              <a:cxnLst/>
              <a:rect l="l" t="t" r="r" b="b"/>
              <a:pathLst>
                <a:path w="21416" h="36545" fill="none" extrusionOk="0">
                  <a:moveTo>
                    <a:pt x="1919" y="36545"/>
                  </a:moveTo>
                  <a:lnTo>
                    <a:pt x="19924" y="36118"/>
                  </a:lnTo>
                  <a:lnTo>
                    <a:pt x="21416" y="320"/>
                  </a:lnTo>
                  <a:lnTo>
                    <a:pt x="1" y="0"/>
                  </a:lnTo>
                  <a:lnTo>
                    <a:pt x="1919" y="3654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7" name="Google Shape;987;p9"/>
            <p:cNvSpPr/>
            <p:nvPr/>
          </p:nvSpPr>
          <p:spPr>
            <a:xfrm>
              <a:off x="2523870" y="1518407"/>
              <a:ext cx="592049" cy="36008"/>
            </a:xfrm>
            <a:custGeom>
              <a:avLst/>
              <a:gdLst/>
              <a:ahLst/>
              <a:cxnLst/>
              <a:rect l="l" t="t" r="r" b="b"/>
              <a:pathLst>
                <a:path w="19285" h="1173" extrusionOk="0">
                  <a:moveTo>
                    <a:pt x="18858" y="0"/>
                  </a:moveTo>
                  <a:lnTo>
                    <a:pt x="853" y="427"/>
                  </a:lnTo>
                  <a:lnTo>
                    <a:pt x="0" y="1172"/>
                  </a:lnTo>
                  <a:lnTo>
                    <a:pt x="19285" y="1172"/>
                  </a:lnTo>
                  <a:lnTo>
                    <a:pt x="18858" y="0"/>
                  </a:lnTo>
                  <a:close/>
                </a:path>
              </a:pathLst>
            </a:custGeom>
            <a:solidFill>
              <a:srgbClr val="614F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8" name="Google Shape;988;p9"/>
            <p:cNvSpPr/>
            <p:nvPr/>
          </p:nvSpPr>
          <p:spPr>
            <a:xfrm>
              <a:off x="2523870" y="1518407"/>
              <a:ext cx="592049" cy="36008"/>
            </a:xfrm>
            <a:custGeom>
              <a:avLst/>
              <a:gdLst/>
              <a:ahLst/>
              <a:cxnLst/>
              <a:rect l="l" t="t" r="r" b="b"/>
              <a:pathLst>
                <a:path w="19285" h="1173" fill="none" extrusionOk="0">
                  <a:moveTo>
                    <a:pt x="18858" y="0"/>
                  </a:moveTo>
                  <a:lnTo>
                    <a:pt x="18858" y="0"/>
                  </a:lnTo>
                  <a:lnTo>
                    <a:pt x="853" y="427"/>
                  </a:lnTo>
                  <a:lnTo>
                    <a:pt x="0" y="1172"/>
                  </a:lnTo>
                  <a:lnTo>
                    <a:pt x="19285" y="1172"/>
                  </a:lnTo>
                  <a:lnTo>
                    <a:pt x="18858"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89" name="Google Shape;989;p9"/>
            <p:cNvSpPr/>
            <p:nvPr/>
          </p:nvSpPr>
          <p:spPr>
            <a:xfrm>
              <a:off x="2464988" y="393313"/>
              <a:ext cx="696737" cy="49085"/>
            </a:xfrm>
            <a:custGeom>
              <a:avLst/>
              <a:gdLst/>
              <a:ahLst/>
              <a:cxnLst/>
              <a:rect l="l" t="t" r="r" b="b"/>
              <a:pathLst>
                <a:path w="22695" h="1599" extrusionOk="0">
                  <a:moveTo>
                    <a:pt x="0" y="1"/>
                  </a:moveTo>
                  <a:lnTo>
                    <a:pt x="853" y="1492"/>
                  </a:lnTo>
                  <a:lnTo>
                    <a:pt x="853" y="533"/>
                  </a:lnTo>
                  <a:lnTo>
                    <a:pt x="22268" y="853"/>
                  </a:lnTo>
                  <a:lnTo>
                    <a:pt x="22161" y="1599"/>
                  </a:lnTo>
                  <a:lnTo>
                    <a:pt x="22694"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0" name="Google Shape;990;p9"/>
            <p:cNvSpPr/>
            <p:nvPr/>
          </p:nvSpPr>
          <p:spPr>
            <a:xfrm>
              <a:off x="2464988" y="393313"/>
              <a:ext cx="696737" cy="49085"/>
            </a:xfrm>
            <a:custGeom>
              <a:avLst/>
              <a:gdLst/>
              <a:ahLst/>
              <a:cxnLst/>
              <a:rect l="l" t="t" r="r" b="b"/>
              <a:pathLst>
                <a:path w="22695" h="1599" fill="none" extrusionOk="0">
                  <a:moveTo>
                    <a:pt x="22694" y="1"/>
                  </a:moveTo>
                  <a:lnTo>
                    <a:pt x="0" y="1"/>
                  </a:lnTo>
                  <a:lnTo>
                    <a:pt x="853" y="1492"/>
                  </a:lnTo>
                  <a:lnTo>
                    <a:pt x="853" y="1492"/>
                  </a:lnTo>
                  <a:lnTo>
                    <a:pt x="853" y="533"/>
                  </a:lnTo>
                  <a:lnTo>
                    <a:pt x="22268" y="853"/>
                  </a:lnTo>
                  <a:lnTo>
                    <a:pt x="22161" y="1599"/>
                  </a:lnTo>
                  <a:lnTo>
                    <a:pt x="22694"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1" name="Google Shape;991;p9"/>
            <p:cNvSpPr/>
            <p:nvPr/>
          </p:nvSpPr>
          <p:spPr>
            <a:xfrm>
              <a:off x="2491144" y="409675"/>
              <a:ext cx="657471" cy="49085"/>
            </a:xfrm>
            <a:custGeom>
              <a:avLst/>
              <a:gdLst/>
              <a:ahLst/>
              <a:cxnLst/>
              <a:rect l="l" t="t" r="r" b="b"/>
              <a:pathLst>
                <a:path w="21416" h="1599" extrusionOk="0">
                  <a:moveTo>
                    <a:pt x="1" y="0"/>
                  </a:moveTo>
                  <a:lnTo>
                    <a:pt x="1" y="959"/>
                  </a:lnTo>
                  <a:lnTo>
                    <a:pt x="21203" y="1598"/>
                  </a:lnTo>
                  <a:lnTo>
                    <a:pt x="21309" y="1066"/>
                  </a:lnTo>
                  <a:lnTo>
                    <a:pt x="21416" y="320"/>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2" name="Google Shape;992;p9"/>
            <p:cNvSpPr/>
            <p:nvPr/>
          </p:nvSpPr>
          <p:spPr>
            <a:xfrm>
              <a:off x="2491144" y="409675"/>
              <a:ext cx="657471" cy="49085"/>
            </a:xfrm>
            <a:custGeom>
              <a:avLst/>
              <a:gdLst/>
              <a:ahLst/>
              <a:cxnLst/>
              <a:rect l="l" t="t" r="r" b="b"/>
              <a:pathLst>
                <a:path w="21416" h="1599" fill="none" extrusionOk="0">
                  <a:moveTo>
                    <a:pt x="1" y="0"/>
                  </a:moveTo>
                  <a:lnTo>
                    <a:pt x="1" y="959"/>
                  </a:lnTo>
                  <a:lnTo>
                    <a:pt x="21203" y="1598"/>
                  </a:lnTo>
                  <a:lnTo>
                    <a:pt x="21309" y="1066"/>
                  </a:lnTo>
                  <a:lnTo>
                    <a:pt x="21416" y="32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3" name="Google Shape;993;p9"/>
            <p:cNvSpPr/>
            <p:nvPr/>
          </p:nvSpPr>
          <p:spPr>
            <a:xfrm>
              <a:off x="2595831" y="550300"/>
              <a:ext cx="448128" cy="847128"/>
            </a:xfrm>
            <a:custGeom>
              <a:avLst/>
              <a:gdLst/>
              <a:ahLst/>
              <a:cxnLst/>
              <a:rect l="l" t="t" r="r" b="b"/>
              <a:pathLst>
                <a:path w="14597" h="27596" extrusionOk="0">
                  <a:moveTo>
                    <a:pt x="0" y="1"/>
                  </a:moveTo>
                  <a:lnTo>
                    <a:pt x="1172" y="27595"/>
                  </a:lnTo>
                  <a:lnTo>
                    <a:pt x="13851" y="27595"/>
                  </a:lnTo>
                  <a:lnTo>
                    <a:pt x="14597" y="1"/>
                  </a:lnTo>
                  <a:close/>
                </a:path>
              </a:pathLst>
            </a:custGeom>
            <a:solidFill>
              <a:srgbClr val="FFC9D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4" name="Google Shape;994;p9"/>
            <p:cNvSpPr/>
            <p:nvPr/>
          </p:nvSpPr>
          <p:spPr>
            <a:xfrm>
              <a:off x="2595831" y="550300"/>
              <a:ext cx="448128" cy="847128"/>
            </a:xfrm>
            <a:custGeom>
              <a:avLst/>
              <a:gdLst/>
              <a:ahLst/>
              <a:cxnLst/>
              <a:rect l="l" t="t" r="r" b="b"/>
              <a:pathLst>
                <a:path w="14597" h="27596" fill="none" extrusionOk="0">
                  <a:moveTo>
                    <a:pt x="1172" y="27595"/>
                  </a:moveTo>
                  <a:lnTo>
                    <a:pt x="0" y="1"/>
                  </a:lnTo>
                  <a:lnTo>
                    <a:pt x="14597" y="1"/>
                  </a:lnTo>
                  <a:lnTo>
                    <a:pt x="13851" y="27595"/>
                  </a:lnTo>
                  <a:lnTo>
                    <a:pt x="1172" y="27595"/>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5" name="Google Shape;995;p9"/>
            <p:cNvSpPr/>
            <p:nvPr/>
          </p:nvSpPr>
          <p:spPr>
            <a:xfrm>
              <a:off x="2641605" y="821758"/>
              <a:ext cx="206089" cy="366344"/>
            </a:xfrm>
            <a:custGeom>
              <a:avLst/>
              <a:gdLst/>
              <a:ahLst/>
              <a:cxnLst/>
              <a:rect l="l" t="t" r="r" b="b"/>
              <a:pathLst>
                <a:path w="6713" h="11934" extrusionOk="0">
                  <a:moveTo>
                    <a:pt x="1" y="1"/>
                  </a:moveTo>
                  <a:lnTo>
                    <a:pt x="1066" y="11507"/>
                  </a:lnTo>
                  <a:lnTo>
                    <a:pt x="5115" y="11934"/>
                  </a:lnTo>
                  <a:lnTo>
                    <a:pt x="6713" y="6713"/>
                  </a:lnTo>
                  <a:lnTo>
                    <a:pt x="1" y="1"/>
                  </a:lnTo>
                  <a:close/>
                </a:path>
              </a:pathLst>
            </a:custGeom>
            <a:solidFill>
              <a:srgbClr val="FF54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6" name="Google Shape;996;p9"/>
            <p:cNvSpPr/>
            <p:nvPr/>
          </p:nvSpPr>
          <p:spPr>
            <a:xfrm>
              <a:off x="2641605" y="821758"/>
              <a:ext cx="206089" cy="366344"/>
            </a:xfrm>
            <a:custGeom>
              <a:avLst/>
              <a:gdLst/>
              <a:ahLst/>
              <a:cxnLst/>
              <a:rect l="l" t="t" r="r" b="b"/>
              <a:pathLst>
                <a:path w="6713" h="11934" fill="none" extrusionOk="0">
                  <a:moveTo>
                    <a:pt x="1" y="1"/>
                  </a:moveTo>
                  <a:lnTo>
                    <a:pt x="6713" y="6713"/>
                  </a:lnTo>
                  <a:lnTo>
                    <a:pt x="5115" y="11934"/>
                  </a:lnTo>
                  <a:lnTo>
                    <a:pt x="1066" y="11507"/>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7" name="Google Shape;997;p9"/>
            <p:cNvSpPr/>
            <p:nvPr/>
          </p:nvSpPr>
          <p:spPr>
            <a:xfrm>
              <a:off x="2814968" y="1132478"/>
              <a:ext cx="45835" cy="143941"/>
            </a:xfrm>
            <a:custGeom>
              <a:avLst/>
              <a:gdLst/>
              <a:ahLst/>
              <a:cxnLst/>
              <a:rect l="l" t="t" r="r" b="b"/>
              <a:pathLst>
                <a:path w="1493" h="4689" extrusionOk="0">
                  <a:moveTo>
                    <a:pt x="214" y="0"/>
                  </a:moveTo>
                  <a:lnTo>
                    <a:pt x="1" y="4688"/>
                  </a:lnTo>
                  <a:lnTo>
                    <a:pt x="1492" y="4369"/>
                  </a:lnTo>
                  <a:lnTo>
                    <a:pt x="149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8" name="Google Shape;998;p9"/>
            <p:cNvSpPr/>
            <p:nvPr/>
          </p:nvSpPr>
          <p:spPr>
            <a:xfrm>
              <a:off x="2814968" y="1132478"/>
              <a:ext cx="45835" cy="143941"/>
            </a:xfrm>
            <a:custGeom>
              <a:avLst/>
              <a:gdLst/>
              <a:ahLst/>
              <a:cxnLst/>
              <a:rect l="l" t="t" r="r" b="b"/>
              <a:pathLst>
                <a:path w="1493" h="4689" fill="none" extrusionOk="0">
                  <a:moveTo>
                    <a:pt x="1" y="4688"/>
                  </a:moveTo>
                  <a:lnTo>
                    <a:pt x="214" y="0"/>
                  </a:lnTo>
                  <a:lnTo>
                    <a:pt x="1492" y="0"/>
                  </a:lnTo>
                  <a:lnTo>
                    <a:pt x="1492" y="4369"/>
                  </a:lnTo>
                  <a:lnTo>
                    <a:pt x="1" y="468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999" name="Google Shape;999;p9"/>
            <p:cNvSpPr/>
            <p:nvPr/>
          </p:nvSpPr>
          <p:spPr>
            <a:xfrm>
              <a:off x="2821507" y="579739"/>
              <a:ext cx="179933" cy="425222"/>
            </a:xfrm>
            <a:custGeom>
              <a:avLst/>
              <a:gdLst/>
              <a:ahLst/>
              <a:cxnLst/>
              <a:rect l="l" t="t" r="r" b="b"/>
              <a:pathLst>
                <a:path w="5861" h="13852" extrusionOk="0">
                  <a:moveTo>
                    <a:pt x="5861" y="0"/>
                  </a:moveTo>
                  <a:lnTo>
                    <a:pt x="1918" y="533"/>
                  </a:lnTo>
                  <a:lnTo>
                    <a:pt x="1" y="10442"/>
                  </a:lnTo>
                  <a:lnTo>
                    <a:pt x="1279" y="13851"/>
                  </a:lnTo>
                  <a:lnTo>
                    <a:pt x="3836" y="12892"/>
                  </a:lnTo>
                  <a:lnTo>
                    <a:pt x="5861"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0" name="Google Shape;1000;p9"/>
            <p:cNvSpPr/>
            <p:nvPr/>
          </p:nvSpPr>
          <p:spPr>
            <a:xfrm>
              <a:off x="2821507" y="579739"/>
              <a:ext cx="179933" cy="425222"/>
            </a:xfrm>
            <a:custGeom>
              <a:avLst/>
              <a:gdLst/>
              <a:ahLst/>
              <a:cxnLst/>
              <a:rect l="l" t="t" r="r" b="b"/>
              <a:pathLst>
                <a:path w="5861" h="13852" fill="none" extrusionOk="0">
                  <a:moveTo>
                    <a:pt x="1279" y="13851"/>
                  </a:moveTo>
                  <a:lnTo>
                    <a:pt x="1" y="10442"/>
                  </a:lnTo>
                  <a:lnTo>
                    <a:pt x="1918" y="533"/>
                  </a:lnTo>
                  <a:lnTo>
                    <a:pt x="5861" y="0"/>
                  </a:lnTo>
                  <a:lnTo>
                    <a:pt x="3836" y="12892"/>
                  </a:lnTo>
                  <a:lnTo>
                    <a:pt x="1279" y="138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1" name="Google Shape;1001;p9"/>
            <p:cNvSpPr/>
            <p:nvPr/>
          </p:nvSpPr>
          <p:spPr>
            <a:xfrm>
              <a:off x="2847663" y="972206"/>
              <a:ext cx="124335" cy="137402"/>
            </a:xfrm>
            <a:custGeom>
              <a:avLst/>
              <a:gdLst/>
              <a:ahLst/>
              <a:cxnLst/>
              <a:rect l="l" t="t" r="r" b="b"/>
              <a:pathLst>
                <a:path w="4050" h="4476" extrusionOk="0">
                  <a:moveTo>
                    <a:pt x="4050" y="1"/>
                  </a:moveTo>
                  <a:lnTo>
                    <a:pt x="427" y="1279"/>
                  </a:lnTo>
                  <a:lnTo>
                    <a:pt x="1" y="4156"/>
                  </a:lnTo>
                  <a:lnTo>
                    <a:pt x="427" y="4476"/>
                  </a:lnTo>
                  <a:lnTo>
                    <a:pt x="3517" y="4156"/>
                  </a:lnTo>
                  <a:lnTo>
                    <a:pt x="405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2" name="Google Shape;1002;p9"/>
            <p:cNvSpPr/>
            <p:nvPr/>
          </p:nvSpPr>
          <p:spPr>
            <a:xfrm>
              <a:off x="2847663" y="972206"/>
              <a:ext cx="124335" cy="137402"/>
            </a:xfrm>
            <a:custGeom>
              <a:avLst/>
              <a:gdLst/>
              <a:ahLst/>
              <a:cxnLst/>
              <a:rect l="l" t="t" r="r" b="b"/>
              <a:pathLst>
                <a:path w="4050" h="4476" fill="none" extrusionOk="0">
                  <a:moveTo>
                    <a:pt x="1" y="4156"/>
                  </a:moveTo>
                  <a:lnTo>
                    <a:pt x="427" y="1279"/>
                  </a:lnTo>
                  <a:lnTo>
                    <a:pt x="4050" y="1"/>
                  </a:lnTo>
                  <a:lnTo>
                    <a:pt x="3517" y="4156"/>
                  </a:lnTo>
                  <a:lnTo>
                    <a:pt x="427" y="4476"/>
                  </a:lnTo>
                  <a:lnTo>
                    <a:pt x="1" y="415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3" name="Google Shape;1003;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rgbClr val="FF984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4" name="Google Shape;1004;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5" name="Google Shape;1005;p9"/>
            <p:cNvSpPr/>
            <p:nvPr/>
          </p:nvSpPr>
          <p:spPr>
            <a:xfrm>
              <a:off x="2723390" y="681133"/>
              <a:ext cx="206089" cy="493892"/>
            </a:xfrm>
            <a:custGeom>
              <a:avLst/>
              <a:gdLst/>
              <a:ahLst/>
              <a:cxnLst/>
              <a:rect l="l" t="t" r="r" b="b"/>
              <a:pathLst>
                <a:path w="6713" h="16089" extrusionOk="0">
                  <a:moveTo>
                    <a:pt x="2025" y="6606"/>
                  </a:moveTo>
                  <a:lnTo>
                    <a:pt x="3729" y="9589"/>
                  </a:lnTo>
                  <a:lnTo>
                    <a:pt x="3410" y="10122"/>
                  </a:lnTo>
                  <a:lnTo>
                    <a:pt x="640" y="6819"/>
                  </a:lnTo>
                  <a:lnTo>
                    <a:pt x="2025" y="6606"/>
                  </a:lnTo>
                  <a:close/>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close/>
                </a:path>
              </a:pathLst>
            </a:custGeom>
            <a:solidFill>
              <a:srgbClr val="FF78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6" name="Google Shape;1006;p9"/>
            <p:cNvSpPr/>
            <p:nvPr/>
          </p:nvSpPr>
          <p:spPr>
            <a:xfrm>
              <a:off x="2743007" y="883920"/>
              <a:ext cx="94894" cy="107932"/>
            </a:xfrm>
            <a:custGeom>
              <a:avLst/>
              <a:gdLst/>
              <a:ahLst/>
              <a:cxnLst/>
              <a:rect l="l" t="t" r="r" b="b"/>
              <a:pathLst>
                <a:path w="3091" h="3516" fill="none" extrusionOk="0">
                  <a:moveTo>
                    <a:pt x="2771" y="3516"/>
                  </a:moveTo>
                  <a:lnTo>
                    <a:pt x="1" y="213"/>
                  </a:lnTo>
                  <a:lnTo>
                    <a:pt x="1386" y="0"/>
                  </a:lnTo>
                  <a:lnTo>
                    <a:pt x="3090" y="2983"/>
                  </a:lnTo>
                  <a:lnTo>
                    <a:pt x="2771" y="3516"/>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7" name="Google Shape;1007;p9"/>
            <p:cNvSpPr/>
            <p:nvPr/>
          </p:nvSpPr>
          <p:spPr>
            <a:xfrm>
              <a:off x="2723390" y="681133"/>
              <a:ext cx="206089" cy="493892"/>
            </a:xfrm>
            <a:custGeom>
              <a:avLst/>
              <a:gdLst/>
              <a:ahLst/>
              <a:cxnLst/>
              <a:rect l="l" t="t" r="r" b="b"/>
              <a:pathLst>
                <a:path w="6713" h="16089" fill="none" extrusionOk="0">
                  <a:moveTo>
                    <a:pt x="4582" y="0"/>
                  </a:moveTo>
                  <a:lnTo>
                    <a:pt x="1066" y="107"/>
                  </a:lnTo>
                  <a:lnTo>
                    <a:pt x="0" y="7245"/>
                  </a:lnTo>
                  <a:lnTo>
                    <a:pt x="4049" y="11294"/>
                  </a:lnTo>
                  <a:lnTo>
                    <a:pt x="2770" y="15343"/>
                  </a:lnTo>
                  <a:lnTo>
                    <a:pt x="3090" y="15769"/>
                  </a:lnTo>
                  <a:lnTo>
                    <a:pt x="3197" y="14703"/>
                  </a:lnTo>
                  <a:lnTo>
                    <a:pt x="4475" y="14703"/>
                  </a:lnTo>
                  <a:lnTo>
                    <a:pt x="4475" y="16088"/>
                  </a:lnTo>
                  <a:lnTo>
                    <a:pt x="6713" y="15130"/>
                  </a:lnTo>
                  <a:lnTo>
                    <a:pt x="6713" y="13744"/>
                  </a:lnTo>
                  <a:lnTo>
                    <a:pt x="4475" y="13958"/>
                  </a:lnTo>
                  <a:lnTo>
                    <a:pt x="4049" y="13638"/>
                  </a:lnTo>
                  <a:lnTo>
                    <a:pt x="4475" y="10761"/>
                  </a:lnTo>
                  <a:lnTo>
                    <a:pt x="6499" y="10015"/>
                  </a:lnTo>
                  <a:lnTo>
                    <a:pt x="6499" y="9802"/>
                  </a:lnTo>
                  <a:lnTo>
                    <a:pt x="4475" y="10548"/>
                  </a:lnTo>
                  <a:lnTo>
                    <a:pt x="3197" y="7139"/>
                  </a:lnTo>
                  <a:lnTo>
                    <a:pt x="458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8" name="Google Shape;1008;p9"/>
            <p:cNvSpPr/>
            <p:nvPr/>
          </p:nvSpPr>
          <p:spPr>
            <a:xfrm>
              <a:off x="2707027" y="903536"/>
              <a:ext cx="140667" cy="248588"/>
            </a:xfrm>
            <a:custGeom>
              <a:avLst/>
              <a:gdLst/>
              <a:ahLst/>
              <a:cxnLst/>
              <a:rect l="l" t="t" r="r" b="b"/>
              <a:pathLst>
                <a:path w="4582" h="8098" extrusionOk="0">
                  <a:moveTo>
                    <a:pt x="533" y="0"/>
                  </a:moveTo>
                  <a:lnTo>
                    <a:pt x="1" y="4049"/>
                  </a:lnTo>
                  <a:lnTo>
                    <a:pt x="3303" y="8098"/>
                  </a:lnTo>
                  <a:lnTo>
                    <a:pt x="4582" y="4049"/>
                  </a:lnTo>
                  <a:lnTo>
                    <a:pt x="53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09" name="Google Shape;1009;p9"/>
            <p:cNvSpPr/>
            <p:nvPr/>
          </p:nvSpPr>
          <p:spPr>
            <a:xfrm>
              <a:off x="2707027" y="903536"/>
              <a:ext cx="140667" cy="248588"/>
            </a:xfrm>
            <a:custGeom>
              <a:avLst/>
              <a:gdLst/>
              <a:ahLst/>
              <a:cxnLst/>
              <a:rect l="l" t="t" r="r" b="b"/>
              <a:pathLst>
                <a:path w="4582" h="8098" fill="none" extrusionOk="0">
                  <a:moveTo>
                    <a:pt x="533" y="0"/>
                  </a:moveTo>
                  <a:lnTo>
                    <a:pt x="1" y="4049"/>
                  </a:lnTo>
                  <a:lnTo>
                    <a:pt x="3303" y="8098"/>
                  </a:lnTo>
                  <a:lnTo>
                    <a:pt x="4582" y="4049"/>
                  </a:lnTo>
                  <a:lnTo>
                    <a:pt x="533"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0" name="Google Shape;1010;p9"/>
            <p:cNvSpPr/>
            <p:nvPr/>
          </p:nvSpPr>
          <p:spPr>
            <a:xfrm>
              <a:off x="2818253" y="1132478"/>
              <a:ext cx="42550" cy="55624"/>
            </a:xfrm>
            <a:custGeom>
              <a:avLst/>
              <a:gdLst/>
              <a:ahLst/>
              <a:cxnLst/>
              <a:rect l="l" t="t" r="r" b="b"/>
              <a:pathLst>
                <a:path w="1386" h="1812" extrusionOk="0">
                  <a:moveTo>
                    <a:pt x="107" y="0"/>
                  </a:moveTo>
                  <a:lnTo>
                    <a:pt x="0" y="1066"/>
                  </a:lnTo>
                  <a:lnTo>
                    <a:pt x="639" y="1812"/>
                  </a:lnTo>
                  <a:lnTo>
                    <a:pt x="1385" y="1385"/>
                  </a:lnTo>
                  <a:lnTo>
                    <a:pt x="1385" y="0"/>
                  </a:lnTo>
                  <a:close/>
                </a:path>
              </a:pathLst>
            </a:custGeom>
            <a:solidFill>
              <a:srgbClr val="9F264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1" name="Google Shape;1011;p9"/>
            <p:cNvSpPr/>
            <p:nvPr/>
          </p:nvSpPr>
          <p:spPr>
            <a:xfrm>
              <a:off x="2818253" y="1132478"/>
              <a:ext cx="42550" cy="55624"/>
            </a:xfrm>
            <a:custGeom>
              <a:avLst/>
              <a:gdLst/>
              <a:ahLst/>
              <a:cxnLst/>
              <a:rect l="l" t="t" r="r" b="b"/>
              <a:pathLst>
                <a:path w="1386" h="1812" fill="none" extrusionOk="0">
                  <a:moveTo>
                    <a:pt x="1385" y="0"/>
                  </a:moveTo>
                  <a:lnTo>
                    <a:pt x="107" y="0"/>
                  </a:lnTo>
                  <a:lnTo>
                    <a:pt x="0" y="1066"/>
                  </a:lnTo>
                  <a:lnTo>
                    <a:pt x="639" y="1812"/>
                  </a:lnTo>
                  <a:lnTo>
                    <a:pt x="1385" y="1385"/>
                  </a:lnTo>
                  <a:lnTo>
                    <a:pt x="1385"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2" name="Google Shape;1012;p9"/>
            <p:cNvSpPr/>
            <p:nvPr/>
          </p:nvSpPr>
          <p:spPr>
            <a:xfrm>
              <a:off x="2821507" y="677848"/>
              <a:ext cx="101433" cy="327113"/>
            </a:xfrm>
            <a:custGeom>
              <a:avLst/>
              <a:gdLst/>
              <a:ahLst/>
              <a:cxnLst/>
              <a:rect l="l" t="t" r="r" b="b"/>
              <a:pathLst>
                <a:path w="3304" h="10656" extrusionOk="0">
                  <a:moveTo>
                    <a:pt x="2877" y="1"/>
                  </a:moveTo>
                  <a:lnTo>
                    <a:pt x="1386" y="107"/>
                  </a:lnTo>
                  <a:lnTo>
                    <a:pt x="1" y="7246"/>
                  </a:lnTo>
                  <a:lnTo>
                    <a:pt x="1279" y="10655"/>
                  </a:lnTo>
                  <a:lnTo>
                    <a:pt x="3303" y="9909"/>
                  </a:lnTo>
                  <a:lnTo>
                    <a:pt x="2877" y="1"/>
                  </a:lnTo>
                  <a:close/>
                </a:path>
              </a:pathLst>
            </a:custGeom>
            <a:solidFill>
              <a:srgbClr val="6B12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3" name="Google Shape;1013;p9"/>
            <p:cNvSpPr/>
            <p:nvPr/>
          </p:nvSpPr>
          <p:spPr>
            <a:xfrm>
              <a:off x="2821507" y="677848"/>
              <a:ext cx="101433" cy="327113"/>
            </a:xfrm>
            <a:custGeom>
              <a:avLst/>
              <a:gdLst/>
              <a:ahLst/>
              <a:cxnLst/>
              <a:rect l="l" t="t" r="r" b="b"/>
              <a:pathLst>
                <a:path w="3304" h="10656" fill="none" extrusionOk="0">
                  <a:moveTo>
                    <a:pt x="2877" y="1"/>
                  </a:moveTo>
                  <a:lnTo>
                    <a:pt x="1386" y="107"/>
                  </a:lnTo>
                  <a:lnTo>
                    <a:pt x="1" y="7246"/>
                  </a:lnTo>
                  <a:lnTo>
                    <a:pt x="1279" y="10655"/>
                  </a:lnTo>
                  <a:lnTo>
                    <a:pt x="3303" y="9909"/>
                  </a:lnTo>
                  <a:lnTo>
                    <a:pt x="2877"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4" name="Google Shape;1014;p9"/>
            <p:cNvSpPr/>
            <p:nvPr/>
          </p:nvSpPr>
          <p:spPr>
            <a:xfrm>
              <a:off x="2847663" y="988568"/>
              <a:ext cx="81815" cy="121040"/>
            </a:xfrm>
            <a:custGeom>
              <a:avLst/>
              <a:gdLst/>
              <a:ahLst/>
              <a:cxnLst/>
              <a:rect l="l" t="t" r="r" b="b"/>
              <a:pathLst>
                <a:path w="2665" h="3943" extrusionOk="0">
                  <a:moveTo>
                    <a:pt x="2451" y="0"/>
                  </a:moveTo>
                  <a:lnTo>
                    <a:pt x="427" y="746"/>
                  </a:lnTo>
                  <a:lnTo>
                    <a:pt x="1" y="3623"/>
                  </a:lnTo>
                  <a:lnTo>
                    <a:pt x="427" y="3943"/>
                  </a:lnTo>
                  <a:lnTo>
                    <a:pt x="2665" y="3729"/>
                  </a:lnTo>
                  <a:lnTo>
                    <a:pt x="2451"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5" name="Google Shape;1015;p9"/>
            <p:cNvSpPr/>
            <p:nvPr/>
          </p:nvSpPr>
          <p:spPr>
            <a:xfrm>
              <a:off x="2847663" y="988568"/>
              <a:ext cx="81815" cy="121040"/>
            </a:xfrm>
            <a:custGeom>
              <a:avLst/>
              <a:gdLst/>
              <a:ahLst/>
              <a:cxnLst/>
              <a:rect l="l" t="t" r="r" b="b"/>
              <a:pathLst>
                <a:path w="2665" h="3943" fill="none" extrusionOk="0">
                  <a:moveTo>
                    <a:pt x="2451" y="0"/>
                  </a:moveTo>
                  <a:lnTo>
                    <a:pt x="427" y="746"/>
                  </a:lnTo>
                  <a:lnTo>
                    <a:pt x="1" y="3623"/>
                  </a:lnTo>
                  <a:lnTo>
                    <a:pt x="427" y="3943"/>
                  </a:lnTo>
                  <a:lnTo>
                    <a:pt x="2665" y="3729"/>
                  </a:lnTo>
                  <a:lnTo>
                    <a:pt x="245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6" name="Google Shape;1016;p9"/>
            <p:cNvSpPr/>
            <p:nvPr/>
          </p:nvSpPr>
          <p:spPr>
            <a:xfrm>
              <a:off x="2743007" y="883920"/>
              <a:ext cx="94894" cy="107932"/>
            </a:xfrm>
            <a:custGeom>
              <a:avLst/>
              <a:gdLst/>
              <a:ahLst/>
              <a:cxnLst/>
              <a:rect l="l" t="t" r="r" b="b"/>
              <a:pathLst>
                <a:path w="3091" h="3516" extrusionOk="0">
                  <a:moveTo>
                    <a:pt x="1386" y="0"/>
                  </a:moveTo>
                  <a:lnTo>
                    <a:pt x="1" y="213"/>
                  </a:lnTo>
                  <a:lnTo>
                    <a:pt x="2771" y="3516"/>
                  </a:lnTo>
                  <a:lnTo>
                    <a:pt x="3090" y="2983"/>
                  </a:lnTo>
                  <a:lnTo>
                    <a:pt x="13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17" name="Google Shape;1017;p9"/>
            <p:cNvSpPr/>
            <p:nvPr/>
          </p:nvSpPr>
          <p:spPr>
            <a:xfrm>
              <a:off x="2743007" y="883920"/>
              <a:ext cx="94894" cy="107932"/>
            </a:xfrm>
            <a:custGeom>
              <a:avLst/>
              <a:gdLst/>
              <a:ahLst/>
              <a:cxnLst/>
              <a:rect l="l" t="t" r="r" b="b"/>
              <a:pathLst>
                <a:path w="3091" h="3516" fill="none" extrusionOk="0">
                  <a:moveTo>
                    <a:pt x="1386" y="0"/>
                  </a:moveTo>
                  <a:lnTo>
                    <a:pt x="1" y="213"/>
                  </a:lnTo>
                  <a:lnTo>
                    <a:pt x="2771" y="3516"/>
                  </a:lnTo>
                  <a:lnTo>
                    <a:pt x="3090" y="2983"/>
                  </a:lnTo>
                  <a:lnTo>
                    <a:pt x="1386"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018" name="Google Shape;1018;p9"/>
          <p:cNvGrpSpPr/>
          <p:nvPr/>
        </p:nvGrpSpPr>
        <p:grpSpPr>
          <a:xfrm>
            <a:off x="10454135" y="3832085"/>
            <a:ext cx="1312699" cy="2808163"/>
            <a:chOff x="-2306975" y="-1486200"/>
            <a:chExt cx="1429125" cy="3057225"/>
          </a:xfrm>
        </p:grpSpPr>
        <p:sp>
          <p:nvSpPr>
            <p:cNvPr id="1019" name="Google Shape;1019;p9"/>
            <p:cNvSpPr/>
            <p:nvPr/>
          </p:nvSpPr>
          <p:spPr>
            <a:xfrm>
              <a:off x="-1840526" y="1442325"/>
              <a:ext cx="8046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nvGrpSpPr>
            <p:cNvPr id="1020" name="Google Shape;1020;p9"/>
            <p:cNvGrpSpPr/>
            <p:nvPr/>
          </p:nvGrpSpPr>
          <p:grpSpPr>
            <a:xfrm>
              <a:off x="-2306975" y="-1486200"/>
              <a:ext cx="1429125" cy="3004725"/>
              <a:chOff x="-2306975" y="-1486200"/>
              <a:chExt cx="1429125" cy="3004725"/>
            </a:xfrm>
          </p:grpSpPr>
          <p:sp>
            <p:nvSpPr>
              <p:cNvPr id="1021" name="Google Shape;1021;p9"/>
              <p:cNvSpPr/>
              <p:nvPr/>
            </p:nvSpPr>
            <p:spPr>
              <a:xfrm>
                <a:off x="-1896425" y="-216000"/>
                <a:ext cx="438175" cy="891525"/>
              </a:xfrm>
              <a:custGeom>
                <a:avLst/>
                <a:gdLst/>
                <a:ahLst/>
                <a:cxnLst/>
                <a:rect l="l" t="t" r="r" b="b"/>
                <a:pathLst>
                  <a:path w="17527" h="35661" extrusionOk="0">
                    <a:moveTo>
                      <a:pt x="1" y="0"/>
                    </a:moveTo>
                    <a:lnTo>
                      <a:pt x="77" y="837"/>
                    </a:lnTo>
                    <a:lnTo>
                      <a:pt x="286" y="3045"/>
                    </a:lnTo>
                    <a:lnTo>
                      <a:pt x="438" y="4548"/>
                    </a:lnTo>
                    <a:lnTo>
                      <a:pt x="629" y="6261"/>
                    </a:lnTo>
                    <a:lnTo>
                      <a:pt x="838" y="8107"/>
                    </a:lnTo>
                    <a:lnTo>
                      <a:pt x="1104" y="10048"/>
                    </a:lnTo>
                    <a:lnTo>
                      <a:pt x="1371" y="12027"/>
                    </a:lnTo>
                    <a:lnTo>
                      <a:pt x="1694" y="14006"/>
                    </a:lnTo>
                    <a:lnTo>
                      <a:pt x="2037" y="15928"/>
                    </a:lnTo>
                    <a:lnTo>
                      <a:pt x="2227" y="16860"/>
                    </a:lnTo>
                    <a:lnTo>
                      <a:pt x="2417" y="17754"/>
                    </a:lnTo>
                    <a:lnTo>
                      <a:pt x="2608" y="18592"/>
                    </a:lnTo>
                    <a:lnTo>
                      <a:pt x="2817" y="19410"/>
                    </a:lnTo>
                    <a:lnTo>
                      <a:pt x="3026" y="20171"/>
                    </a:lnTo>
                    <a:lnTo>
                      <a:pt x="3236" y="20856"/>
                    </a:lnTo>
                    <a:lnTo>
                      <a:pt x="3464" y="21503"/>
                    </a:lnTo>
                    <a:lnTo>
                      <a:pt x="3692" y="22055"/>
                    </a:lnTo>
                    <a:lnTo>
                      <a:pt x="3940" y="22550"/>
                    </a:lnTo>
                    <a:lnTo>
                      <a:pt x="4054" y="22759"/>
                    </a:lnTo>
                    <a:lnTo>
                      <a:pt x="4187" y="22949"/>
                    </a:lnTo>
                    <a:lnTo>
                      <a:pt x="4454" y="23330"/>
                    </a:lnTo>
                    <a:lnTo>
                      <a:pt x="4777" y="23730"/>
                    </a:lnTo>
                    <a:lnTo>
                      <a:pt x="5120" y="24148"/>
                    </a:lnTo>
                    <a:lnTo>
                      <a:pt x="5500" y="24586"/>
                    </a:lnTo>
                    <a:lnTo>
                      <a:pt x="6376" y="25537"/>
                    </a:lnTo>
                    <a:lnTo>
                      <a:pt x="7346" y="26546"/>
                    </a:lnTo>
                    <a:lnTo>
                      <a:pt x="8393" y="27592"/>
                    </a:lnTo>
                    <a:lnTo>
                      <a:pt x="9477" y="28658"/>
                    </a:lnTo>
                    <a:lnTo>
                      <a:pt x="10600" y="29705"/>
                    </a:lnTo>
                    <a:lnTo>
                      <a:pt x="11723" y="30751"/>
                    </a:lnTo>
                    <a:lnTo>
                      <a:pt x="13816" y="32654"/>
                    </a:lnTo>
                    <a:lnTo>
                      <a:pt x="15586" y="34215"/>
                    </a:lnTo>
                    <a:lnTo>
                      <a:pt x="17241" y="35661"/>
                    </a:lnTo>
                    <a:lnTo>
                      <a:pt x="17317" y="35166"/>
                    </a:lnTo>
                    <a:lnTo>
                      <a:pt x="17374" y="34595"/>
                    </a:lnTo>
                    <a:lnTo>
                      <a:pt x="17432" y="33796"/>
                    </a:lnTo>
                    <a:lnTo>
                      <a:pt x="17489" y="32826"/>
                    </a:lnTo>
                    <a:lnTo>
                      <a:pt x="17527" y="31703"/>
                    </a:lnTo>
                    <a:lnTo>
                      <a:pt x="17527" y="30428"/>
                    </a:lnTo>
                    <a:lnTo>
                      <a:pt x="17508" y="29743"/>
                    </a:lnTo>
                    <a:lnTo>
                      <a:pt x="17489" y="29020"/>
                    </a:lnTo>
                    <a:lnTo>
                      <a:pt x="17451" y="28278"/>
                    </a:lnTo>
                    <a:lnTo>
                      <a:pt x="17393" y="27516"/>
                    </a:lnTo>
                    <a:lnTo>
                      <a:pt x="17336" y="26736"/>
                    </a:lnTo>
                    <a:lnTo>
                      <a:pt x="17241" y="25937"/>
                    </a:lnTo>
                    <a:lnTo>
                      <a:pt x="17127" y="25119"/>
                    </a:lnTo>
                    <a:lnTo>
                      <a:pt x="17013" y="24281"/>
                    </a:lnTo>
                    <a:lnTo>
                      <a:pt x="16861" y="23425"/>
                    </a:lnTo>
                    <a:lnTo>
                      <a:pt x="16689" y="22569"/>
                    </a:lnTo>
                    <a:lnTo>
                      <a:pt x="16480" y="21712"/>
                    </a:lnTo>
                    <a:lnTo>
                      <a:pt x="16252" y="20856"/>
                    </a:lnTo>
                    <a:lnTo>
                      <a:pt x="16004" y="19981"/>
                    </a:lnTo>
                    <a:lnTo>
                      <a:pt x="15719" y="19124"/>
                    </a:lnTo>
                    <a:lnTo>
                      <a:pt x="15414" y="18249"/>
                    </a:lnTo>
                    <a:lnTo>
                      <a:pt x="15053" y="17393"/>
                    </a:lnTo>
                    <a:lnTo>
                      <a:pt x="14672" y="16556"/>
                    </a:lnTo>
                    <a:lnTo>
                      <a:pt x="14273" y="15718"/>
                    </a:lnTo>
                    <a:lnTo>
                      <a:pt x="13816" y="14881"/>
                    </a:lnTo>
                    <a:lnTo>
                      <a:pt x="13340" y="14063"/>
                    </a:lnTo>
                    <a:lnTo>
                      <a:pt x="12845" y="13263"/>
                    </a:lnTo>
                    <a:lnTo>
                      <a:pt x="12332" y="12483"/>
                    </a:lnTo>
                    <a:lnTo>
                      <a:pt x="11780" y="11722"/>
                    </a:lnTo>
                    <a:lnTo>
                      <a:pt x="11228" y="10961"/>
                    </a:lnTo>
                    <a:lnTo>
                      <a:pt x="10657" y="10219"/>
                    </a:lnTo>
                    <a:lnTo>
                      <a:pt x="10086" y="9515"/>
                    </a:lnTo>
                    <a:lnTo>
                      <a:pt x="9496" y="8811"/>
                    </a:lnTo>
                    <a:lnTo>
                      <a:pt x="8906" y="8126"/>
                    </a:lnTo>
                    <a:lnTo>
                      <a:pt x="8317" y="7479"/>
                    </a:lnTo>
                    <a:lnTo>
                      <a:pt x="7727" y="6832"/>
                    </a:lnTo>
                    <a:lnTo>
                      <a:pt x="7137" y="6223"/>
                    </a:lnTo>
                    <a:lnTo>
                      <a:pt x="6547" y="5633"/>
                    </a:lnTo>
                    <a:lnTo>
                      <a:pt x="5405" y="4529"/>
                    </a:lnTo>
                    <a:lnTo>
                      <a:pt x="4320" y="3520"/>
                    </a:lnTo>
                    <a:lnTo>
                      <a:pt x="3293" y="2626"/>
                    </a:lnTo>
                    <a:lnTo>
                      <a:pt x="2379" y="1865"/>
                    </a:lnTo>
                    <a:lnTo>
                      <a:pt x="1580" y="1218"/>
                    </a:lnTo>
                    <a:lnTo>
                      <a:pt x="914" y="685"/>
                    </a:lnTo>
                    <a:lnTo>
                      <a:pt x="419" y="324"/>
                    </a:lnTo>
                    <a:lnTo>
                      <a:pt x="1"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2" name="Google Shape;1022;p9"/>
              <p:cNvSpPr/>
              <p:nvPr/>
            </p:nvSpPr>
            <p:spPr>
              <a:xfrm>
                <a:off x="-1896425" y="-216000"/>
                <a:ext cx="438175" cy="891525"/>
              </a:xfrm>
              <a:custGeom>
                <a:avLst/>
                <a:gdLst/>
                <a:ahLst/>
                <a:cxnLst/>
                <a:rect l="l" t="t" r="r" b="b"/>
                <a:pathLst>
                  <a:path w="17527" h="35661" fill="none" extrusionOk="0">
                    <a:moveTo>
                      <a:pt x="17241" y="35661"/>
                    </a:moveTo>
                    <a:lnTo>
                      <a:pt x="17241" y="35661"/>
                    </a:lnTo>
                    <a:lnTo>
                      <a:pt x="15586" y="34215"/>
                    </a:lnTo>
                    <a:lnTo>
                      <a:pt x="13816" y="32654"/>
                    </a:lnTo>
                    <a:lnTo>
                      <a:pt x="11723" y="30751"/>
                    </a:lnTo>
                    <a:lnTo>
                      <a:pt x="10600" y="29705"/>
                    </a:lnTo>
                    <a:lnTo>
                      <a:pt x="9477" y="28658"/>
                    </a:lnTo>
                    <a:lnTo>
                      <a:pt x="8393" y="27592"/>
                    </a:lnTo>
                    <a:lnTo>
                      <a:pt x="7346" y="26546"/>
                    </a:lnTo>
                    <a:lnTo>
                      <a:pt x="6376" y="25537"/>
                    </a:lnTo>
                    <a:lnTo>
                      <a:pt x="5500" y="24586"/>
                    </a:lnTo>
                    <a:lnTo>
                      <a:pt x="5120" y="24148"/>
                    </a:lnTo>
                    <a:lnTo>
                      <a:pt x="4777" y="23730"/>
                    </a:lnTo>
                    <a:lnTo>
                      <a:pt x="4454" y="23330"/>
                    </a:lnTo>
                    <a:lnTo>
                      <a:pt x="4187" y="22949"/>
                    </a:lnTo>
                    <a:lnTo>
                      <a:pt x="4187" y="22949"/>
                    </a:lnTo>
                    <a:lnTo>
                      <a:pt x="4054" y="22759"/>
                    </a:lnTo>
                    <a:lnTo>
                      <a:pt x="3940" y="22550"/>
                    </a:lnTo>
                    <a:lnTo>
                      <a:pt x="3692" y="22055"/>
                    </a:lnTo>
                    <a:lnTo>
                      <a:pt x="3464" y="21503"/>
                    </a:lnTo>
                    <a:lnTo>
                      <a:pt x="3236" y="20856"/>
                    </a:lnTo>
                    <a:lnTo>
                      <a:pt x="3026" y="20171"/>
                    </a:lnTo>
                    <a:lnTo>
                      <a:pt x="2817" y="19410"/>
                    </a:lnTo>
                    <a:lnTo>
                      <a:pt x="2608" y="18592"/>
                    </a:lnTo>
                    <a:lnTo>
                      <a:pt x="2417" y="17754"/>
                    </a:lnTo>
                    <a:lnTo>
                      <a:pt x="2227" y="16860"/>
                    </a:lnTo>
                    <a:lnTo>
                      <a:pt x="2037" y="15928"/>
                    </a:lnTo>
                    <a:lnTo>
                      <a:pt x="1694" y="14006"/>
                    </a:lnTo>
                    <a:lnTo>
                      <a:pt x="1371" y="12027"/>
                    </a:lnTo>
                    <a:lnTo>
                      <a:pt x="1104" y="10048"/>
                    </a:lnTo>
                    <a:lnTo>
                      <a:pt x="838" y="8107"/>
                    </a:lnTo>
                    <a:lnTo>
                      <a:pt x="629" y="6261"/>
                    </a:lnTo>
                    <a:lnTo>
                      <a:pt x="438" y="4548"/>
                    </a:lnTo>
                    <a:lnTo>
                      <a:pt x="286" y="3045"/>
                    </a:lnTo>
                    <a:lnTo>
                      <a:pt x="77" y="837"/>
                    </a:lnTo>
                    <a:lnTo>
                      <a:pt x="1" y="0"/>
                    </a:lnTo>
                    <a:lnTo>
                      <a:pt x="1" y="0"/>
                    </a:lnTo>
                    <a:lnTo>
                      <a:pt x="419" y="324"/>
                    </a:lnTo>
                    <a:lnTo>
                      <a:pt x="914" y="685"/>
                    </a:lnTo>
                    <a:lnTo>
                      <a:pt x="1580" y="1218"/>
                    </a:lnTo>
                    <a:lnTo>
                      <a:pt x="2379" y="1865"/>
                    </a:lnTo>
                    <a:lnTo>
                      <a:pt x="3293" y="2626"/>
                    </a:lnTo>
                    <a:lnTo>
                      <a:pt x="4320" y="3520"/>
                    </a:lnTo>
                    <a:lnTo>
                      <a:pt x="5405" y="4529"/>
                    </a:lnTo>
                    <a:lnTo>
                      <a:pt x="6547" y="5633"/>
                    </a:lnTo>
                    <a:lnTo>
                      <a:pt x="7137" y="6223"/>
                    </a:lnTo>
                    <a:lnTo>
                      <a:pt x="7727" y="6832"/>
                    </a:lnTo>
                    <a:lnTo>
                      <a:pt x="8317" y="7479"/>
                    </a:lnTo>
                    <a:lnTo>
                      <a:pt x="8906" y="8126"/>
                    </a:lnTo>
                    <a:lnTo>
                      <a:pt x="9496" y="8811"/>
                    </a:lnTo>
                    <a:lnTo>
                      <a:pt x="10086" y="9515"/>
                    </a:lnTo>
                    <a:lnTo>
                      <a:pt x="10657" y="10219"/>
                    </a:lnTo>
                    <a:lnTo>
                      <a:pt x="11228" y="10961"/>
                    </a:lnTo>
                    <a:lnTo>
                      <a:pt x="11780" y="11722"/>
                    </a:lnTo>
                    <a:lnTo>
                      <a:pt x="12332" y="12483"/>
                    </a:lnTo>
                    <a:lnTo>
                      <a:pt x="12845" y="13263"/>
                    </a:lnTo>
                    <a:lnTo>
                      <a:pt x="13340" y="14063"/>
                    </a:lnTo>
                    <a:lnTo>
                      <a:pt x="13816" y="14881"/>
                    </a:lnTo>
                    <a:lnTo>
                      <a:pt x="14273" y="15718"/>
                    </a:lnTo>
                    <a:lnTo>
                      <a:pt x="14273" y="15718"/>
                    </a:lnTo>
                    <a:lnTo>
                      <a:pt x="14672" y="16556"/>
                    </a:lnTo>
                    <a:lnTo>
                      <a:pt x="15053" y="17393"/>
                    </a:lnTo>
                    <a:lnTo>
                      <a:pt x="15414" y="18249"/>
                    </a:lnTo>
                    <a:lnTo>
                      <a:pt x="15719" y="19124"/>
                    </a:lnTo>
                    <a:lnTo>
                      <a:pt x="16004" y="19981"/>
                    </a:lnTo>
                    <a:lnTo>
                      <a:pt x="16252" y="20856"/>
                    </a:lnTo>
                    <a:lnTo>
                      <a:pt x="16480" y="21712"/>
                    </a:lnTo>
                    <a:lnTo>
                      <a:pt x="16689" y="22569"/>
                    </a:lnTo>
                    <a:lnTo>
                      <a:pt x="16861" y="23425"/>
                    </a:lnTo>
                    <a:lnTo>
                      <a:pt x="17013" y="24281"/>
                    </a:lnTo>
                    <a:lnTo>
                      <a:pt x="17127" y="25119"/>
                    </a:lnTo>
                    <a:lnTo>
                      <a:pt x="17241" y="25937"/>
                    </a:lnTo>
                    <a:lnTo>
                      <a:pt x="17336" y="26736"/>
                    </a:lnTo>
                    <a:lnTo>
                      <a:pt x="17393" y="27516"/>
                    </a:lnTo>
                    <a:lnTo>
                      <a:pt x="17451" y="28278"/>
                    </a:lnTo>
                    <a:lnTo>
                      <a:pt x="17489" y="29020"/>
                    </a:lnTo>
                    <a:lnTo>
                      <a:pt x="17508" y="29743"/>
                    </a:lnTo>
                    <a:lnTo>
                      <a:pt x="17527" y="30428"/>
                    </a:lnTo>
                    <a:lnTo>
                      <a:pt x="17527" y="31703"/>
                    </a:lnTo>
                    <a:lnTo>
                      <a:pt x="17489" y="32826"/>
                    </a:lnTo>
                    <a:lnTo>
                      <a:pt x="17432" y="33796"/>
                    </a:lnTo>
                    <a:lnTo>
                      <a:pt x="17374" y="34595"/>
                    </a:lnTo>
                    <a:lnTo>
                      <a:pt x="17317" y="35166"/>
                    </a:lnTo>
                    <a:lnTo>
                      <a:pt x="17241" y="3566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3" name="Google Shape;1023;p9"/>
              <p:cNvSpPr/>
              <p:nvPr/>
            </p:nvSpPr>
            <p:spPr>
              <a:xfrm>
                <a:off x="-1896425" y="-216000"/>
                <a:ext cx="435325" cy="891525"/>
              </a:xfrm>
              <a:custGeom>
                <a:avLst/>
                <a:gdLst/>
                <a:ahLst/>
                <a:cxnLst/>
                <a:rect l="l" t="t" r="r" b="b"/>
                <a:pathLst>
                  <a:path w="17413" h="35661" extrusionOk="0">
                    <a:moveTo>
                      <a:pt x="1" y="0"/>
                    </a:move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4" name="Google Shape;1024;p9"/>
              <p:cNvSpPr/>
              <p:nvPr/>
            </p:nvSpPr>
            <p:spPr>
              <a:xfrm>
                <a:off x="-1896425" y="-216000"/>
                <a:ext cx="435325" cy="891525"/>
              </a:xfrm>
              <a:custGeom>
                <a:avLst/>
                <a:gdLst/>
                <a:ahLst/>
                <a:cxnLst/>
                <a:rect l="l" t="t" r="r" b="b"/>
                <a:pathLst>
                  <a:path w="17413" h="35661" fill="none" extrusionOk="0">
                    <a:moveTo>
                      <a:pt x="1" y="0"/>
                    </a:moveTo>
                    <a:lnTo>
                      <a:pt x="1" y="0"/>
                    </a:lnTo>
                    <a:lnTo>
                      <a:pt x="1523" y="2265"/>
                    </a:lnTo>
                    <a:lnTo>
                      <a:pt x="3141" y="4681"/>
                    </a:lnTo>
                    <a:lnTo>
                      <a:pt x="5024" y="7574"/>
                    </a:lnTo>
                    <a:lnTo>
                      <a:pt x="6014" y="9096"/>
                    </a:lnTo>
                    <a:lnTo>
                      <a:pt x="7004" y="10656"/>
                    </a:lnTo>
                    <a:lnTo>
                      <a:pt x="7955" y="12198"/>
                    </a:lnTo>
                    <a:lnTo>
                      <a:pt x="8868" y="13682"/>
                    </a:lnTo>
                    <a:lnTo>
                      <a:pt x="9687" y="15071"/>
                    </a:lnTo>
                    <a:lnTo>
                      <a:pt x="10410" y="16346"/>
                    </a:lnTo>
                    <a:lnTo>
                      <a:pt x="10714" y="16917"/>
                    </a:lnTo>
                    <a:lnTo>
                      <a:pt x="10981" y="17450"/>
                    </a:lnTo>
                    <a:lnTo>
                      <a:pt x="11228" y="17945"/>
                    </a:lnTo>
                    <a:lnTo>
                      <a:pt x="11418" y="18363"/>
                    </a:lnTo>
                    <a:lnTo>
                      <a:pt x="11418" y="18363"/>
                    </a:lnTo>
                    <a:lnTo>
                      <a:pt x="11780" y="19277"/>
                    </a:lnTo>
                    <a:lnTo>
                      <a:pt x="12198" y="20361"/>
                    </a:lnTo>
                    <a:lnTo>
                      <a:pt x="12636" y="21579"/>
                    </a:lnTo>
                    <a:lnTo>
                      <a:pt x="13093" y="22892"/>
                    </a:lnTo>
                    <a:lnTo>
                      <a:pt x="14063" y="25747"/>
                    </a:lnTo>
                    <a:lnTo>
                      <a:pt x="15015" y="28639"/>
                    </a:lnTo>
                    <a:lnTo>
                      <a:pt x="15890" y="31341"/>
                    </a:lnTo>
                    <a:lnTo>
                      <a:pt x="16594" y="33568"/>
                    </a:lnTo>
                    <a:lnTo>
                      <a:pt x="17241" y="35661"/>
                    </a:lnTo>
                    <a:lnTo>
                      <a:pt x="17241" y="35661"/>
                    </a:lnTo>
                    <a:lnTo>
                      <a:pt x="17298" y="35185"/>
                    </a:lnTo>
                    <a:lnTo>
                      <a:pt x="17336" y="34595"/>
                    </a:lnTo>
                    <a:lnTo>
                      <a:pt x="17374" y="33815"/>
                    </a:lnTo>
                    <a:lnTo>
                      <a:pt x="17412" y="32864"/>
                    </a:lnTo>
                    <a:lnTo>
                      <a:pt x="17412" y="31760"/>
                    </a:lnTo>
                    <a:lnTo>
                      <a:pt x="17412" y="30504"/>
                    </a:lnTo>
                    <a:lnTo>
                      <a:pt x="17355" y="29134"/>
                    </a:lnTo>
                    <a:lnTo>
                      <a:pt x="17317" y="28411"/>
                    </a:lnTo>
                    <a:lnTo>
                      <a:pt x="17260" y="27669"/>
                    </a:lnTo>
                    <a:lnTo>
                      <a:pt x="17203" y="26907"/>
                    </a:lnTo>
                    <a:lnTo>
                      <a:pt x="17127" y="26127"/>
                    </a:lnTo>
                    <a:lnTo>
                      <a:pt x="17032" y="25347"/>
                    </a:lnTo>
                    <a:lnTo>
                      <a:pt x="16918" y="24529"/>
                    </a:lnTo>
                    <a:lnTo>
                      <a:pt x="16785" y="23711"/>
                    </a:lnTo>
                    <a:lnTo>
                      <a:pt x="16632" y="22892"/>
                    </a:lnTo>
                    <a:lnTo>
                      <a:pt x="16461" y="22074"/>
                    </a:lnTo>
                    <a:lnTo>
                      <a:pt x="16271" y="21237"/>
                    </a:lnTo>
                    <a:lnTo>
                      <a:pt x="16042" y="20418"/>
                    </a:lnTo>
                    <a:lnTo>
                      <a:pt x="15814" y="19581"/>
                    </a:lnTo>
                    <a:lnTo>
                      <a:pt x="15548" y="18763"/>
                    </a:lnTo>
                    <a:lnTo>
                      <a:pt x="15262" y="17964"/>
                    </a:lnTo>
                    <a:lnTo>
                      <a:pt x="14939" y="17164"/>
                    </a:lnTo>
                    <a:lnTo>
                      <a:pt x="14596" y="16365"/>
                    </a:lnTo>
                    <a:lnTo>
                      <a:pt x="14596" y="16365"/>
                    </a:lnTo>
                    <a:lnTo>
                      <a:pt x="14216" y="15604"/>
                    </a:lnTo>
                    <a:lnTo>
                      <a:pt x="13797" y="14824"/>
                    </a:lnTo>
                    <a:lnTo>
                      <a:pt x="13340" y="14044"/>
                    </a:lnTo>
                    <a:lnTo>
                      <a:pt x="12865" y="13282"/>
                    </a:lnTo>
                    <a:lnTo>
                      <a:pt x="12351" y="12521"/>
                    </a:lnTo>
                    <a:lnTo>
                      <a:pt x="11818" y="11779"/>
                    </a:lnTo>
                    <a:lnTo>
                      <a:pt x="11266" y="11037"/>
                    </a:lnTo>
                    <a:lnTo>
                      <a:pt x="10695" y="10314"/>
                    </a:lnTo>
                    <a:lnTo>
                      <a:pt x="10105" y="9591"/>
                    </a:lnTo>
                    <a:lnTo>
                      <a:pt x="9515" y="8887"/>
                    </a:lnTo>
                    <a:lnTo>
                      <a:pt x="8906" y="8202"/>
                    </a:lnTo>
                    <a:lnTo>
                      <a:pt x="8297" y="7536"/>
                    </a:lnTo>
                    <a:lnTo>
                      <a:pt x="7670" y="6889"/>
                    </a:lnTo>
                    <a:lnTo>
                      <a:pt x="7061" y="6261"/>
                    </a:lnTo>
                    <a:lnTo>
                      <a:pt x="5862" y="5081"/>
                    </a:lnTo>
                    <a:lnTo>
                      <a:pt x="4701" y="3977"/>
                    </a:lnTo>
                    <a:lnTo>
                      <a:pt x="3597" y="2988"/>
                    </a:lnTo>
                    <a:lnTo>
                      <a:pt x="2608" y="2131"/>
                    </a:lnTo>
                    <a:lnTo>
                      <a:pt x="1751" y="1389"/>
                    </a:lnTo>
                    <a:lnTo>
                      <a:pt x="1028" y="799"/>
                    </a:lnTo>
                    <a:lnTo>
                      <a:pt x="477" y="362"/>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5" name="Google Shape;1025;p9"/>
              <p:cNvSpPr/>
              <p:nvPr/>
            </p:nvSpPr>
            <p:spPr>
              <a:xfrm>
                <a:off x="-1641900" y="-876325"/>
                <a:ext cx="204100" cy="1088500"/>
              </a:xfrm>
              <a:custGeom>
                <a:avLst/>
                <a:gdLst/>
                <a:ahLst/>
                <a:cxnLst/>
                <a:rect l="l" t="t" r="r" b="b"/>
                <a:pathLst>
                  <a:path w="8164" h="43540" extrusionOk="0">
                    <a:moveTo>
                      <a:pt x="743" y="0"/>
                    </a:moveTo>
                    <a:lnTo>
                      <a:pt x="666" y="952"/>
                    </a:lnTo>
                    <a:lnTo>
                      <a:pt x="495" y="3464"/>
                    </a:lnTo>
                    <a:lnTo>
                      <a:pt x="400" y="5176"/>
                    </a:lnTo>
                    <a:lnTo>
                      <a:pt x="305" y="7117"/>
                    </a:lnTo>
                    <a:lnTo>
                      <a:pt x="210" y="9230"/>
                    </a:lnTo>
                    <a:lnTo>
                      <a:pt x="115" y="11456"/>
                    </a:lnTo>
                    <a:lnTo>
                      <a:pt x="38" y="13721"/>
                    </a:lnTo>
                    <a:lnTo>
                      <a:pt x="0" y="16004"/>
                    </a:lnTo>
                    <a:lnTo>
                      <a:pt x="0" y="18211"/>
                    </a:lnTo>
                    <a:lnTo>
                      <a:pt x="19" y="19277"/>
                    </a:lnTo>
                    <a:lnTo>
                      <a:pt x="38" y="20305"/>
                    </a:lnTo>
                    <a:lnTo>
                      <a:pt x="77" y="21294"/>
                    </a:lnTo>
                    <a:lnTo>
                      <a:pt x="115" y="22246"/>
                    </a:lnTo>
                    <a:lnTo>
                      <a:pt x="191" y="23121"/>
                    </a:lnTo>
                    <a:lnTo>
                      <a:pt x="267" y="23939"/>
                    </a:lnTo>
                    <a:lnTo>
                      <a:pt x="362" y="24681"/>
                    </a:lnTo>
                    <a:lnTo>
                      <a:pt x="457" y="25347"/>
                    </a:lnTo>
                    <a:lnTo>
                      <a:pt x="590" y="25937"/>
                    </a:lnTo>
                    <a:lnTo>
                      <a:pt x="666" y="26185"/>
                    </a:lnTo>
                    <a:lnTo>
                      <a:pt x="743" y="26413"/>
                    </a:lnTo>
                    <a:lnTo>
                      <a:pt x="1085" y="27384"/>
                    </a:lnTo>
                    <a:lnTo>
                      <a:pt x="1504" y="28506"/>
                    </a:lnTo>
                    <a:lnTo>
                      <a:pt x="2512" y="31075"/>
                    </a:lnTo>
                    <a:lnTo>
                      <a:pt x="3635" y="33892"/>
                    </a:lnTo>
                    <a:lnTo>
                      <a:pt x="4796" y="36727"/>
                    </a:lnTo>
                    <a:lnTo>
                      <a:pt x="6756" y="41522"/>
                    </a:lnTo>
                    <a:lnTo>
                      <a:pt x="7612" y="43539"/>
                    </a:lnTo>
                    <a:lnTo>
                      <a:pt x="7650" y="43007"/>
                    </a:lnTo>
                    <a:lnTo>
                      <a:pt x="7783" y="41560"/>
                    </a:lnTo>
                    <a:lnTo>
                      <a:pt x="7936" y="39391"/>
                    </a:lnTo>
                    <a:lnTo>
                      <a:pt x="8012" y="38078"/>
                    </a:lnTo>
                    <a:lnTo>
                      <a:pt x="8069" y="36651"/>
                    </a:lnTo>
                    <a:lnTo>
                      <a:pt x="8126" y="35147"/>
                    </a:lnTo>
                    <a:lnTo>
                      <a:pt x="8164" y="33568"/>
                    </a:lnTo>
                    <a:lnTo>
                      <a:pt x="8164" y="31951"/>
                    </a:lnTo>
                    <a:lnTo>
                      <a:pt x="8145" y="30295"/>
                    </a:lnTo>
                    <a:lnTo>
                      <a:pt x="8107" y="28659"/>
                    </a:lnTo>
                    <a:lnTo>
                      <a:pt x="8050" y="27840"/>
                    </a:lnTo>
                    <a:lnTo>
                      <a:pt x="8012" y="27041"/>
                    </a:lnTo>
                    <a:lnTo>
                      <a:pt x="7936" y="26261"/>
                    </a:lnTo>
                    <a:lnTo>
                      <a:pt x="7859" y="25481"/>
                    </a:lnTo>
                    <a:lnTo>
                      <a:pt x="7783" y="24719"/>
                    </a:lnTo>
                    <a:lnTo>
                      <a:pt x="7669" y="23996"/>
                    </a:lnTo>
                    <a:lnTo>
                      <a:pt x="7555" y="23235"/>
                    </a:lnTo>
                    <a:lnTo>
                      <a:pt x="7403" y="22455"/>
                    </a:lnTo>
                    <a:lnTo>
                      <a:pt x="7231" y="21618"/>
                    </a:lnTo>
                    <a:lnTo>
                      <a:pt x="7041" y="20742"/>
                    </a:lnTo>
                    <a:lnTo>
                      <a:pt x="6604" y="18916"/>
                    </a:lnTo>
                    <a:lnTo>
                      <a:pt x="6109" y="16994"/>
                    </a:lnTo>
                    <a:lnTo>
                      <a:pt x="5557" y="15015"/>
                    </a:lnTo>
                    <a:lnTo>
                      <a:pt x="4967" y="13016"/>
                    </a:lnTo>
                    <a:lnTo>
                      <a:pt x="4377" y="11037"/>
                    </a:lnTo>
                    <a:lnTo>
                      <a:pt x="3768" y="9096"/>
                    </a:lnTo>
                    <a:lnTo>
                      <a:pt x="3178" y="7270"/>
                    </a:lnTo>
                    <a:lnTo>
                      <a:pt x="2626" y="5557"/>
                    </a:lnTo>
                    <a:lnTo>
                      <a:pt x="1656" y="2665"/>
                    </a:lnTo>
                    <a:lnTo>
                      <a:pt x="990" y="724"/>
                    </a:lnTo>
                    <a:lnTo>
                      <a:pt x="743"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6" name="Google Shape;1026;p9"/>
              <p:cNvSpPr/>
              <p:nvPr/>
            </p:nvSpPr>
            <p:spPr>
              <a:xfrm>
                <a:off x="-1641900" y="-876325"/>
                <a:ext cx="204100" cy="1088500"/>
              </a:xfrm>
              <a:custGeom>
                <a:avLst/>
                <a:gdLst/>
                <a:ahLst/>
                <a:cxnLst/>
                <a:rect l="l" t="t" r="r" b="b"/>
                <a:pathLst>
                  <a:path w="8164" h="43540" fill="none" extrusionOk="0">
                    <a:moveTo>
                      <a:pt x="7612" y="43539"/>
                    </a:moveTo>
                    <a:lnTo>
                      <a:pt x="7612" y="43539"/>
                    </a:lnTo>
                    <a:lnTo>
                      <a:pt x="6756" y="41522"/>
                    </a:lnTo>
                    <a:lnTo>
                      <a:pt x="4796" y="36727"/>
                    </a:lnTo>
                    <a:lnTo>
                      <a:pt x="3635" y="33892"/>
                    </a:lnTo>
                    <a:lnTo>
                      <a:pt x="2512" y="31075"/>
                    </a:lnTo>
                    <a:lnTo>
                      <a:pt x="1504" y="28506"/>
                    </a:lnTo>
                    <a:lnTo>
                      <a:pt x="1085" y="27384"/>
                    </a:lnTo>
                    <a:lnTo>
                      <a:pt x="743" y="26413"/>
                    </a:lnTo>
                    <a:lnTo>
                      <a:pt x="743" y="26413"/>
                    </a:lnTo>
                    <a:lnTo>
                      <a:pt x="666" y="26185"/>
                    </a:lnTo>
                    <a:lnTo>
                      <a:pt x="590" y="25937"/>
                    </a:lnTo>
                    <a:lnTo>
                      <a:pt x="457" y="25347"/>
                    </a:lnTo>
                    <a:lnTo>
                      <a:pt x="362" y="24681"/>
                    </a:lnTo>
                    <a:lnTo>
                      <a:pt x="267" y="23939"/>
                    </a:lnTo>
                    <a:lnTo>
                      <a:pt x="191" y="23121"/>
                    </a:lnTo>
                    <a:lnTo>
                      <a:pt x="115" y="22246"/>
                    </a:lnTo>
                    <a:lnTo>
                      <a:pt x="77" y="21294"/>
                    </a:lnTo>
                    <a:lnTo>
                      <a:pt x="38" y="20305"/>
                    </a:lnTo>
                    <a:lnTo>
                      <a:pt x="19" y="19277"/>
                    </a:lnTo>
                    <a:lnTo>
                      <a:pt x="0" y="18211"/>
                    </a:lnTo>
                    <a:lnTo>
                      <a:pt x="0" y="16004"/>
                    </a:lnTo>
                    <a:lnTo>
                      <a:pt x="38" y="13721"/>
                    </a:lnTo>
                    <a:lnTo>
                      <a:pt x="115" y="11456"/>
                    </a:lnTo>
                    <a:lnTo>
                      <a:pt x="210" y="9230"/>
                    </a:lnTo>
                    <a:lnTo>
                      <a:pt x="305" y="7117"/>
                    </a:lnTo>
                    <a:lnTo>
                      <a:pt x="400" y="5176"/>
                    </a:lnTo>
                    <a:lnTo>
                      <a:pt x="495" y="3464"/>
                    </a:lnTo>
                    <a:lnTo>
                      <a:pt x="666" y="952"/>
                    </a:lnTo>
                    <a:lnTo>
                      <a:pt x="743" y="0"/>
                    </a:lnTo>
                    <a:lnTo>
                      <a:pt x="743" y="0"/>
                    </a:lnTo>
                    <a:lnTo>
                      <a:pt x="990" y="724"/>
                    </a:lnTo>
                    <a:lnTo>
                      <a:pt x="1656" y="2665"/>
                    </a:lnTo>
                    <a:lnTo>
                      <a:pt x="2626" y="5557"/>
                    </a:lnTo>
                    <a:lnTo>
                      <a:pt x="3178" y="7270"/>
                    </a:lnTo>
                    <a:lnTo>
                      <a:pt x="3768" y="9096"/>
                    </a:lnTo>
                    <a:lnTo>
                      <a:pt x="4377" y="11037"/>
                    </a:lnTo>
                    <a:lnTo>
                      <a:pt x="4967" y="13016"/>
                    </a:lnTo>
                    <a:lnTo>
                      <a:pt x="5557" y="15015"/>
                    </a:lnTo>
                    <a:lnTo>
                      <a:pt x="6109" y="16994"/>
                    </a:lnTo>
                    <a:lnTo>
                      <a:pt x="6604" y="18916"/>
                    </a:lnTo>
                    <a:lnTo>
                      <a:pt x="7041" y="20742"/>
                    </a:lnTo>
                    <a:lnTo>
                      <a:pt x="7231" y="21618"/>
                    </a:lnTo>
                    <a:lnTo>
                      <a:pt x="7403" y="22455"/>
                    </a:lnTo>
                    <a:lnTo>
                      <a:pt x="7555" y="23235"/>
                    </a:lnTo>
                    <a:lnTo>
                      <a:pt x="7669" y="23996"/>
                    </a:lnTo>
                    <a:lnTo>
                      <a:pt x="7669" y="23996"/>
                    </a:lnTo>
                    <a:lnTo>
                      <a:pt x="7783" y="24719"/>
                    </a:lnTo>
                    <a:lnTo>
                      <a:pt x="7859" y="25481"/>
                    </a:lnTo>
                    <a:lnTo>
                      <a:pt x="7936" y="26261"/>
                    </a:lnTo>
                    <a:lnTo>
                      <a:pt x="8012" y="27041"/>
                    </a:lnTo>
                    <a:lnTo>
                      <a:pt x="8050" y="27840"/>
                    </a:lnTo>
                    <a:lnTo>
                      <a:pt x="8107" y="28659"/>
                    </a:lnTo>
                    <a:lnTo>
                      <a:pt x="8145" y="30295"/>
                    </a:lnTo>
                    <a:lnTo>
                      <a:pt x="8164" y="31951"/>
                    </a:lnTo>
                    <a:lnTo>
                      <a:pt x="8164" y="33568"/>
                    </a:lnTo>
                    <a:lnTo>
                      <a:pt x="8126" y="35147"/>
                    </a:lnTo>
                    <a:lnTo>
                      <a:pt x="8069" y="36651"/>
                    </a:lnTo>
                    <a:lnTo>
                      <a:pt x="8012" y="38078"/>
                    </a:lnTo>
                    <a:lnTo>
                      <a:pt x="7936" y="39391"/>
                    </a:lnTo>
                    <a:lnTo>
                      <a:pt x="7783" y="41560"/>
                    </a:lnTo>
                    <a:lnTo>
                      <a:pt x="7650" y="43007"/>
                    </a:lnTo>
                    <a:lnTo>
                      <a:pt x="7612" y="4353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7" name="Google Shape;1027;p9"/>
              <p:cNvSpPr/>
              <p:nvPr/>
            </p:nvSpPr>
            <p:spPr>
              <a:xfrm>
                <a:off x="-1623350" y="-876325"/>
                <a:ext cx="183650" cy="1088500"/>
              </a:xfrm>
              <a:custGeom>
                <a:avLst/>
                <a:gdLst/>
                <a:ahLst/>
                <a:cxnLst/>
                <a:rect l="l" t="t" r="r" b="b"/>
                <a:pathLst>
                  <a:path w="7346" h="43540" extrusionOk="0">
                    <a:moveTo>
                      <a:pt x="1" y="0"/>
                    </a:moveTo>
                    <a:lnTo>
                      <a:pt x="1884" y="11361"/>
                    </a:lnTo>
                    <a:lnTo>
                      <a:pt x="3293" y="19924"/>
                    </a:lnTo>
                    <a:lnTo>
                      <a:pt x="3825" y="23273"/>
                    </a:lnTo>
                    <a:lnTo>
                      <a:pt x="4149" y="25385"/>
                    </a:lnTo>
                    <a:lnTo>
                      <a:pt x="4777" y="29724"/>
                    </a:lnTo>
                    <a:lnTo>
                      <a:pt x="5690" y="35794"/>
                    </a:lnTo>
                    <a:lnTo>
                      <a:pt x="6870" y="43539"/>
                    </a:lnTo>
                    <a:lnTo>
                      <a:pt x="6908" y="43045"/>
                    </a:lnTo>
                    <a:lnTo>
                      <a:pt x="7022" y="41655"/>
                    </a:lnTo>
                    <a:lnTo>
                      <a:pt x="7155" y="39600"/>
                    </a:lnTo>
                    <a:lnTo>
                      <a:pt x="7213" y="38363"/>
                    </a:lnTo>
                    <a:lnTo>
                      <a:pt x="7270" y="37012"/>
                    </a:lnTo>
                    <a:lnTo>
                      <a:pt x="7308" y="35585"/>
                    </a:lnTo>
                    <a:lnTo>
                      <a:pt x="7346" y="34120"/>
                    </a:lnTo>
                    <a:lnTo>
                      <a:pt x="7346" y="32598"/>
                    </a:lnTo>
                    <a:lnTo>
                      <a:pt x="7327" y="31056"/>
                    </a:lnTo>
                    <a:lnTo>
                      <a:pt x="7270" y="29534"/>
                    </a:lnTo>
                    <a:lnTo>
                      <a:pt x="7175" y="28050"/>
                    </a:lnTo>
                    <a:lnTo>
                      <a:pt x="7117" y="27307"/>
                    </a:lnTo>
                    <a:lnTo>
                      <a:pt x="7041" y="26603"/>
                    </a:lnTo>
                    <a:lnTo>
                      <a:pt x="6965" y="25918"/>
                    </a:lnTo>
                    <a:lnTo>
                      <a:pt x="6870" y="25252"/>
                    </a:lnTo>
                    <a:lnTo>
                      <a:pt x="6737" y="24548"/>
                    </a:lnTo>
                    <a:lnTo>
                      <a:pt x="6604" y="23806"/>
                    </a:lnTo>
                    <a:lnTo>
                      <a:pt x="6242" y="22151"/>
                    </a:lnTo>
                    <a:lnTo>
                      <a:pt x="5823" y="20324"/>
                    </a:lnTo>
                    <a:lnTo>
                      <a:pt x="5329" y="18345"/>
                    </a:lnTo>
                    <a:lnTo>
                      <a:pt x="4777" y="16290"/>
                    </a:lnTo>
                    <a:lnTo>
                      <a:pt x="4206" y="14177"/>
                    </a:lnTo>
                    <a:lnTo>
                      <a:pt x="3616" y="12065"/>
                    </a:lnTo>
                    <a:lnTo>
                      <a:pt x="3007" y="9991"/>
                    </a:lnTo>
                    <a:lnTo>
                      <a:pt x="1884" y="6147"/>
                    </a:lnTo>
                    <a:lnTo>
                      <a:pt x="914" y="2969"/>
                    </a:lnTo>
                    <a:lnTo>
                      <a:pt x="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8" name="Google Shape;1028;p9"/>
              <p:cNvSpPr/>
              <p:nvPr/>
            </p:nvSpPr>
            <p:spPr>
              <a:xfrm>
                <a:off x="-1761775" y="740200"/>
                <a:ext cx="626550" cy="778325"/>
              </a:xfrm>
              <a:custGeom>
                <a:avLst/>
                <a:gdLst/>
                <a:ahLst/>
                <a:cxnLst/>
                <a:rect l="l" t="t" r="r" b="b"/>
                <a:pathLst>
                  <a:path w="25062" h="31133" extrusionOk="0">
                    <a:moveTo>
                      <a:pt x="0" y="1"/>
                    </a:moveTo>
                    <a:lnTo>
                      <a:pt x="1922" y="31133"/>
                    </a:lnTo>
                    <a:lnTo>
                      <a:pt x="23082" y="31133"/>
                    </a:lnTo>
                    <a:lnTo>
                      <a:pt x="2506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29" name="Google Shape;1029;p9"/>
              <p:cNvSpPr/>
              <p:nvPr/>
            </p:nvSpPr>
            <p:spPr>
              <a:xfrm>
                <a:off x="-1295100" y="789200"/>
                <a:ext cx="32850" cy="289750"/>
              </a:xfrm>
              <a:custGeom>
                <a:avLst/>
                <a:gdLst/>
                <a:ahLst/>
                <a:cxnLst/>
                <a:rect l="l" t="t" r="r" b="b"/>
                <a:pathLst>
                  <a:path w="1314" h="11590" extrusionOk="0">
                    <a:moveTo>
                      <a:pt x="743" y="1"/>
                    </a:moveTo>
                    <a:lnTo>
                      <a:pt x="667" y="267"/>
                    </a:lnTo>
                    <a:lnTo>
                      <a:pt x="495" y="1028"/>
                    </a:lnTo>
                    <a:lnTo>
                      <a:pt x="400" y="1580"/>
                    </a:lnTo>
                    <a:lnTo>
                      <a:pt x="286" y="2208"/>
                    </a:lnTo>
                    <a:lnTo>
                      <a:pt x="191" y="2931"/>
                    </a:lnTo>
                    <a:lnTo>
                      <a:pt x="115" y="3731"/>
                    </a:lnTo>
                    <a:lnTo>
                      <a:pt x="39" y="4587"/>
                    </a:lnTo>
                    <a:lnTo>
                      <a:pt x="1" y="5500"/>
                    </a:lnTo>
                    <a:lnTo>
                      <a:pt x="1" y="6452"/>
                    </a:lnTo>
                    <a:lnTo>
                      <a:pt x="1" y="6947"/>
                    </a:lnTo>
                    <a:lnTo>
                      <a:pt x="20" y="7441"/>
                    </a:lnTo>
                    <a:lnTo>
                      <a:pt x="58" y="7955"/>
                    </a:lnTo>
                    <a:lnTo>
                      <a:pt x="115" y="8469"/>
                    </a:lnTo>
                    <a:lnTo>
                      <a:pt x="172" y="8983"/>
                    </a:lnTo>
                    <a:lnTo>
                      <a:pt x="248" y="9496"/>
                    </a:lnTo>
                    <a:lnTo>
                      <a:pt x="343" y="10029"/>
                    </a:lnTo>
                    <a:lnTo>
                      <a:pt x="457" y="10543"/>
                    </a:lnTo>
                    <a:lnTo>
                      <a:pt x="591" y="11076"/>
                    </a:lnTo>
                    <a:lnTo>
                      <a:pt x="743" y="11590"/>
                    </a:lnTo>
                    <a:lnTo>
                      <a:pt x="800" y="11342"/>
                    </a:lnTo>
                    <a:lnTo>
                      <a:pt x="914" y="10638"/>
                    </a:lnTo>
                    <a:lnTo>
                      <a:pt x="990" y="10143"/>
                    </a:lnTo>
                    <a:lnTo>
                      <a:pt x="1085" y="9554"/>
                    </a:lnTo>
                    <a:lnTo>
                      <a:pt x="1161" y="8868"/>
                    </a:lnTo>
                    <a:lnTo>
                      <a:pt x="1219" y="8107"/>
                    </a:lnTo>
                    <a:lnTo>
                      <a:pt x="1276" y="7270"/>
                    </a:lnTo>
                    <a:lnTo>
                      <a:pt x="1314" y="6376"/>
                    </a:lnTo>
                    <a:lnTo>
                      <a:pt x="1314" y="5405"/>
                    </a:lnTo>
                    <a:lnTo>
                      <a:pt x="1295" y="4397"/>
                    </a:lnTo>
                    <a:lnTo>
                      <a:pt x="1219" y="3350"/>
                    </a:lnTo>
                    <a:lnTo>
                      <a:pt x="1104" y="2265"/>
                    </a:lnTo>
                    <a:lnTo>
                      <a:pt x="1047" y="1713"/>
                    </a:lnTo>
                    <a:lnTo>
                      <a:pt x="952" y="1143"/>
                    </a:lnTo>
                    <a:lnTo>
                      <a:pt x="857" y="572"/>
                    </a:lnTo>
                    <a:lnTo>
                      <a:pt x="743"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0" name="Google Shape;1030;p9"/>
              <p:cNvSpPr/>
              <p:nvPr/>
            </p:nvSpPr>
            <p:spPr>
              <a:xfrm>
                <a:off x="-1708500" y="1023750"/>
                <a:ext cx="17625" cy="289750"/>
              </a:xfrm>
              <a:custGeom>
                <a:avLst/>
                <a:gdLst/>
                <a:ahLst/>
                <a:cxnLst/>
                <a:rect l="l" t="t" r="r" b="b"/>
                <a:pathLst>
                  <a:path w="705" h="11590" extrusionOk="0">
                    <a:moveTo>
                      <a:pt x="210" y="0"/>
                    </a:moveTo>
                    <a:lnTo>
                      <a:pt x="191" y="267"/>
                    </a:lnTo>
                    <a:lnTo>
                      <a:pt x="134" y="1028"/>
                    </a:lnTo>
                    <a:lnTo>
                      <a:pt x="57" y="2208"/>
                    </a:lnTo>
                    <a:lnTo>
                      <a:pt x="19" y="2931"/>
                    </a:lnTo>
                    <a:lnTo>
                      <a:pt x="0" y="3730"/>
                    </a:lnTo>
                    <a:lnTo>
                      <a:pt x="0" y="4586"/>
                    </a:lnTo>
                    <a:lnTo>
                      <a:pt x="0" y="5500"/>
                    </a:lnTo>
                    <a:lnTo>
                      <a:pt x="19" y="6451"/>
                    </a:lnTo>
                    <a:lnTo>
                      <a:pt x="76" y="7460"/>
                    </a:lnTo>
                    <a:lnTo>
                      <a:pt x="153" y="8468"/>
                    </a:lnTo>
                    <a:lnTo>
                      <a:pt x="248" y="9515"/>
                    </a:lnTo>
                    <a:lnTo>
                      <a:pt x="381" y="10542"/>
                    </a:lnTo>
                    <a:lnTo>
                      <a:pt x="552" y="11589"/>
                    </a:lnTo>
                    <a:lnTo>
                      <a:pt x="571" y="11342"/>
                    </a:lnTo>
                    <a:lnTo>
                      <a:pt x="628" y="10638"/>
                    </a:lnTo>
                    <a:lnTo>
                      <a:pt x="666" y="9534"/>
                    </a:lnTo>
                    <a:lnTo>
                      <a:pt x="704" y="8088"/>
                    </a:lnTo>
                    <a:lnTo>
                      <a:pt x="704" y="7250"/>
                    </a:lnTo>
                    <a:lnTo>
                      <a:pt x="685" y="6356"/>
                    </a:lnTo>
                    <a:lnTo>
                      <a:pt x="666" y="5405"/>
                    </a:lnTo>
                    <a:lnTo>
                      <a:pt x="628" y="4396"/>
                    </a:lnTo>
                    <a:lnTo>
                      <a:pt x="552" y="3349"/>
                    </a:lnTo>
                    <a:lnTo>
                      <a:pt x="476" y="2246"/>
                    </a:lnTo>
                    <a:lnTo>
                      <a:pt x="362" y="1142"/>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1" name="Google Shape;1031;p9"/>
              <p:cNvSpPr/>
              <p:nvPr/>
            </p:nvSpPr>
            <p:spPr>
              <a:xfrm>
                <a:off x="-1284150" y="1117475"/>
                <a:ext cx="12875" cy="101350"/>
              </a:xfrm>
              <a:custGeom>
                <a:avLst/>
                <a:gdLst/>
                <a:ahLst/>
                <a:cxnLst/>
                <a:rect l="l" t="t" r="r" b="b"/>
                <a:pathLst>
                  <a:path w="515" h="4054" extrusionOk="0">
                    <a:moveTo>
                      <a:pt x="210" y="0"/>
                    </a:moveTo>
                    <a:lnTo>
                      <a:pt x="153" y="419"/>
                    </a:lnTo>
                    <a:lnTo>
                      <a:pt x="76" y="856"/>
                    </a:lnTo>
                    <a:lnTo>
                      <a:pt x="19" y="1408"/>
                    </a:lnTo>
                    <a:lnTo>
                      <a:pt x="0" y="2055"/>
                    </a:lnTo>
                    <a:lnTo>
                      <a:pt x="0" y="2398"/>
                    </a:lnTo>
                    <a:lnTo>
                      <a:pt x="0" y="2721"/>
                    </a:lnTo>
                    <a:lnTo>
                      <a:pt x="19" y="3064"/>
                    </a:lnTo>
                    <a:lnTo>
                      <a:pt x="76" y="3406"/>
                    </a:lnTo>
                    <a:lnTo>
                      <a:pt x="134" y="3730"/>
                    </a:lnTo>
                    <a:lnTo>
                      <a:pt x="210" y="4053"/>
                    </a:lnTo>
                    <a:lnTo>
                      <a:pt x="248" y="3977"/>
                    </a:lnTo>
                    <a:lnTo>
                      <a:pt x="305" y="3730"/>
                    </a:lnTo>
                    <a:lnTo>
                      <a:pt x="400" y="3368"/>
                    </a:lnTo>
                    <a:lnTo>
                      <a:pt x="476" y="2854"/>
                    </a:lnTo>
                    <a:lnTo>
                      <a:pt x="495" y="2569"/>
                    </a:lnTo>
                    <a:lnTo>
                      <a:pt x="514" y="2265"/>
                    </a:lnTo>
                    <a:lnTo>
                      <a:pt x="514" y="1922"/>
                    </a:lnTo>
                    <a:lnTo>
                      <a:pt x="514" y="1579"/>
                    </a:lnTo>
                    <a:lnTo>
                      <a:pt x="476" y="1199"/>
                    </a:lnTo>
                    <a:lnTo>
                      <a:pt x="419" y="818"/>
                    </a:lnTo>
                    <a:lnTo>
                      <a:pt x="324" y="419"/>
                    </a:lnTo>
                    <a:lnTo>
                      <a:pt x="21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2" name="Google Shape;1032;p9"/>
              <p:cNvSpPr/>
              <p:nvPr/>
            </p:nvSpPr>
            <p:spPr>
              <a:xfrm>
                <a:off x="-1690900" y="730700"/>
                <a:ext cx="497625" cy="22850"/>
              </a:xfrm>
              <a:custGeom>
                <a:avLst/>
                <a:gdLst/>
                <a:ahLst/>
                <a:cxnLst/>
                <a:rect l="l" t="t" r="r" b="b"/>
                <a:pathLst>
                  <a:path w="19905" h="914" extrusionOk="0">
                    <a:moveTo>
                      <a:pt x="9896" y="0"/>
                    </a:moveTo>
                    <a:lnTo>
                      <a:pt x="8145" y="19"/>
                    </a:lnTo>
                    <a:lnTo>
                      <a:pt x="6261" y="57"/>
                    </a:lnTo>
                    <a:lnTo>
                      <a:pt x="4282" y="133"/>
                    </a:lnTo>
                    <a:lnTo>
                      <a:pt x="2189" y="248"/>
                    </a:lnTo>
                    <a:lnTo>
                      <a:pt x="0" y="381"/>
                    </a:lnTo>
                    <a:lnTo>
                      <a:pt x="552" y="419"/>
                    </a:lnTo>
                    <a:lnTo>
                      <a:pt x="2075" y="552"/>
                    </a:lnTo>
                    <a:lnTo>
                      <a:pt x="4339" y="704"/>
                    </a:lnTo>
                    <a:lnTo>
                      <a:pt x="5709" y="761"/>
                    </a:lnTo>
                    <a:lnTo>
                      <a:pt x="7174" y="838"/>
                    </a:lnTo>
                    <a:lnTo>
                      <a:pt x="8735" y="876"/>
                    </a:lnTo>
                    <a:lnTo>
                      <a:pt x="10352" y="914"/>
                    </a:lnTo>
                    <a:lnTo>
                      <a:pt x="12008" y="914"/>
                    </a:lnTo>
                    <a:lnTo>
                      <a:pt x="13682" y="895"/>
                    </a:lnTo>
                    <a:lnTo>
                      <a:pt x="15319" y="819"/>
                    </a:lnTo>
                    <a:lnTo>
                      <a:pt x="16137" y="780"/>
                    </a:lnTo>
                    <a:lnTo>
                      <a:pt x="16917" y="723"/>
                    </a:lnTo>
                    <a:lnTo>
                      <a:pt x="17698" y="647"/>
                    </a:lnTo>
                    <a:lnTo>
                      <a:pt x="18459" y="571"/>
                    </a:lnTo>
                    <a:lnTo>
                      <a:pt x="19201" y="476"/>
                    </a:lnTo>
                    <a:lnTo>
                      <a:pt x="19905" y="381"/>
                    </a:lnTo>
                    <a:lnTo>
                      <a:pt x="19543" y="343"/>
                    </a:lnTo>
                    <a:lnTo>
                      <a:pt x="18478" y="248"/>
                    </a:lnTo>
                    <a:lnTo>
                      <a:pt x="16746" y="153"/>
                    </a:lnTo>
                    <a:lnTo>
                      <a:pt x="15661" y="95"/>
                    </a:lnTo>
                    <a:lnTo>
                      <a:pt x="14425" y="57"/>
                    </a:lnTo>
                    <a:lnTo>
                      <a:pt x="13054" y="19"/>
                    </a:lnTo>
                    <a:lnTo>
                      <a:pt x="11532"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3" name="Google Shape;1033;p9"/>
              <p:cNvSpPr/>
              <p:nvPr/>
            </p:nvSpPr>
            <p:spPr>
              <a:xfrm>
                <a:off x="-1485875" y="-653200"/>
                <a:ext cx="68075" cy="1406750"/>
              </a:xfrm>
              <a:custGeom>
                <a:avLst/>
                <a:gdLst/>
                <a:ahLst/>
                <a:cxnLst/>
                <a:rect l="l" t="t" r="r" b="b"/>
                <a:pathLst>
                  <a:path w="2723" h="56270" extrusionOk="0">
                    <a:moveTo>
                      <a:pt x="1923" y="0"/>
                    </a:moveTo>
                    <a:lnTo>
                      <a:pt x="172" y="4358"/>
                    </a:lnTo>
                    <a:lnTo>
                      <a:pt x="382" y="15909"/>
                    </a:lnTo>
                    <a:lnTo>
                      <a:pt x="458" y="16708"/>
                    </a:lnTo>
                    <a:lnTo>
                      <a:pt x="515" y="17450"/>
                    </a:lnTo>
                    <a:lnTo>
                      <a:pt x="553" y="18154"/>
                    </a:lnTo>
                    <a:lnTo>
                      <a:pt x="553" y="18801"/>
                    </a:lnTo>
                    <a:lnTo>
                      <a:pt x="534" y="19391"/>
                    </a:lnTo>
                    <a:lnTo>
                      <a:pt x="496" y="19943"/>
                    </a:lnTo>
                    <a:lnTo>
                      <a:pt x="458" y="20438"/>
                    </a:lnTo>
                    <a:lnTo>
                      <a:pt x="401" y="20875"/>
                    </a:lnTo>
                    <a:lnTo>
                      <a:pt x="324" y="21275"/>
                    </a:lnTo>
                    <a:lnTo>
                      <a:pt x="267" y="21617"/>
                    </a:lnTo>
                    <a:lnTo>
                      <a:pt x="134" y="22131"/>
                    </a:lnTo>
                    <a:lnTo>
                      <a:pt x="39" y="22455"/>
                    </a:lnTo>
                    <a:lnTo>
                      <a:pt x="1" y="22550"/>
                    </a:lnTo>
                    <a:lnTo>
                      <a:pt x="762" y="56251"/>
                    </a:lnTo>
                    <a:lnTo>
                      <a:pt x="2722" y="56270"/>
                    </a:lnTo>
                    <a:lnTo>
                      <a:pt x="1371" y="29343"/>
                    </a:lnTo>
                    <a:lnTo>
                      <a:pt x="1314" y="28068"/>
                    </a:lnTo>
                    <a:lnTo>
                      <a:pt x="1257" y="26641"/>
                    </a:lnTo>
                    <a:lnTo>
                      <a:pt x="1219" y="24852"/>
                    </a:lnTo>
                    <a:lnTo>
                      <a:pt x="1200" y="22816"/>
                    </a:lnTo>
                    <a:lnTo>
                      <a:pt x="1200" y="20628"/>
                    </a:lnTo>
                    <a:lnTo>
                      <a:pt x="1219" y="19524"/>
                    </a:lnTo>
                    <a:lnTo>
                      <a:pt x="1257" y="18440"/>
                    </a:lnTo>
                    <a:lnTo>
                      <a:pt x="1295" y="17355"/>
                    </a:lnTo>
                    <a:lnTo>
                      <a:pt x="1371" y="16327"/>
                    </a:lnTo>
                    <a:lnTo>
                      <a:pt x="1504" y="14063"/>
                    </a:lnTo>
                    <a:lnTo>
                      <a:pt x="1618" y="11494"/>
                    </a:lnTo>
                    <a:lnTo>
                      <a:pt x="1714" y="8773"/>
                    </a:lnTo>
                    <a:lnTo>
                      <a:pt x="1790" y="6128"/>
                    </a:lnTo>
                    <a:lnTo>
                      <a:pt x="1885" y="1789"/>
                    </a:lnTo>
                    <a:lnTo>
                      <a:pt x="1923"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4" name="Google Shape;1034;p9"/>
              <p:cNvSpPr/>
              <p:nvPr/>
            </p:nvSpPr>
            <p:spPr>
              <a:xfrm>
                <a:off x="-1485875" y="-653200"/>
                <a:ext cx="68075" cy="1406750"/>
              </a:xfrm>
              <a:custGeom>
                <a:avLst/>
                <a:gdLst/>
                <a:ahLst/>
                <a:cxnLst/>
                <a:rect l="l" t="t" r="r" b="b"/>
                <a:pathLst>
                  <a:path w="2723" h="56270" fill="none" extrusionOk="0">
                    <a:moveTo>
                      <a:pt x="762" y="56251"/>
                    </a:moveTo>
                    <a:lnTo>
                      <a:pt x="1" y="22550"/>
                    </a:lnTo>
                    <a:lnTo>
                      <a:pt x="1" y="22550"/>
                    </a:lnTo>
                    <a:lnTo>
                      <a:pt x="39" y="22455"/>
                    </a:lnTo>
                    <a:lnTo>
                      <a:pt x="134" y="22131"/>
                    </a:lnTo>
                    <a:lnTo>
                      <a:pt x="267" y="21617"/>
                    </a:lnTo>
                    <a:lnTo>
                      <a:pt x="324" y="21275"/>
                    </a:lnTo>
                    <a:lnTo>
                      <a:pt x="401" y="20875"/>
                    </a:lnTo>
                    <a:lnTo>
                      <a:pt x="458" y="20438"/>
                    </a:lnTo>
                    <a:lnTo>
                      <a:pt x="496" y="19943"/>
                    </a:lnTo>
                    <a:lnTo>
                      <a:pt x="534" y="19391"/>
                    </a:lnTo>
                    <a:lnTo>
                      <a:pt x="553" y="18801"/>
                    </a:lnTo>
                    <a:lnTo>
                      <a:pt x="553" y="18154"/>
                    </a:lnTo>
                    <a:lnTo>
                      <a:pt x="515" y="17450"/>
                    </a:lnTo>
                    <a:lnTo>
                      <a:pt x="458" y="16708"/>
                    </a:lnTo>
                    <a:lnTo>
                      <a:pt x="382" y="15909"/>
                    </a:lnTo>
                    <a:lnTo>
                      <a:pt x="172" y="4358"/>
                    </a:lnTo>
                    <a:lnTo>
                      <a:pt x="1923" y="0"/>
                    </a:lnTo>
                    <a:lnTo>
                      <a:pt x="1923" y="0"/>
                    </a:lnTo>
                    <a:lnTo>
                      <a:pt x="1885" y="1789"/>
                    </a:lnTo>
                    <a:lnTo>
                      <a:pt x="1790" y="6128"/>
                    </a:lnTo>
                    <a:lnTo>
                      <a:pt x="1714" y="8773"/>
                    </a:lnTo>
                    <a:lnTo>
                      <a:pt x="1618" y="11494"/>
                    </a:lnTo>
                    <a:lnTo>
                      <a:pt x="1504" y="14063"/>
                    </a:lnTo>
                    <a:lnTo>
                      <a:pt x="1371" y="16327"/>
                    </a:lnTo>
                    <a:lnTo>
                      <a:pt x="1371" y="16327"/>
                    </a:lnTo>
                    <a:lnTo>
                      <a:pt x="1295" y="17355"/>
                    </a:lnTo>
                    <a:lnTo>
                      <a:pt x="1257" y="18440"/>
                    </a:lnTo>
                    <a:lnTo>
                      <a:pt x="1219" y="19524"/>
                    </a:lnTo>
                    <a:lnTo>
                      <a:pt x="1200" y="20628"/>
                    </a:lnTo>
                    <a:lnTo>
                      <a:pt x="1200" y="22816"/>
                    </a:lnTo>
                    <a:lnTo>
                      <a:pt x="1219" y="24852"/>
                    </a:lnTo>
                    <a:lnTo>
                      <a:pt x="1257" y="26641"/>
                    </a:lnTo>
                    <a:lnTo>
                      <a:pt x="1314" y="28068"/>
                    </a:lnTo>
                    <a:lnTo>
                      <a:pt x="1371" y="29343"/>
                    </a:lnTo>
                    <a:lnTo>
                      <a:pt x="2722" y="56270"/>
                    </a:lnTo>
                    <a:lnTo>
                      <a:pt x="762" y="5625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5" name="Google Shape;1035;p9"/>
              <p:cNvSpPr/>
              <p:nvPr/>
            </p:nvSpPr>
            <p:spPr>
              <a:xfrm>
                <a:off x="-1434000" y="-124675"/>
                <a:ext cx="80900" cy="673200"/>
              </a:xfrm>
              <a:custGeom>
                <a:avLst/>
                <a:gdLst/>
                <a:ahLst/>
                <a:cxnLst/>
                <a:rect l="l" t="t" r="r" b="b"/>
                <a:pathLst>
                  <a:path w="3236" h="26928" extrusionOk="0">
                    <a:moveTo>
                      <a:pt x="2683" y="1"/>
                    </a:moveTo>
                    <a:lnTo>
                      <a:pt x="2588" y="438"/>
                    </a:lnTo>
                    <a:lnTo>
                      <a:pt x="2322" y="1713"/>
                    </a:lnTo>
                    <a:lnTo>
                      <a:pt x="2131" y="2646"/>
                    </a:lnTo>
                    <a:lnTo>
                      <a:pt x="1941" y="3749"/>
                    </a:lnTo>
                    <a:lnTo>
                      <a:pt x="1713" y="5024"/>
                    </a:lnTo>
                    <a:lnTo>
                      <a:pt x="1484" y="6452"/>
                    </a:lnTo>
                    <a:lnTo>
                      <a:pt x="1237" y="8031"/>
                    </a:lnTo>
                    <a:lnTo>
                      <a:pt x="1009" y="9744"/>
                    </a:lnTo>
                    <a:lnTo>
                      <a:pt x="780" y="11609"/>
                    </a:lnTo>
                    <a:lnTo>
                      <a:pt x="571" y="13569"/>
                    </a:lnTo>
                    <a:lnTo>
                      <a:pt x="381" y="15643"/>
                    </a:lnTo>
                    <a:lnTo>
                      <a:pt x="228" y="17831"/>
                    </a:lnTo>
                    <a:lnTo>
                      <a:pt x="95" y="20096"/>
                    </a:lnTo>
                    <a:lnTo>
                      <a:pt x="38" y="21256"/>
                    </a:lnTo>
                    <a:lnTo>
                      <a:pt x="0" y="22436"/>
                    </a:lnTo>
                    <a:lnTo>
                      <a:pt x="228" y="26927"/>
                    </a:lnTo>
                    <a:lnTo>
                      <a:pt x="228" y="26261"/>
                    </a:lnTo>
                    <a:lnTo>
                      <a:pt x="267" y="24396"/>
                    </a:lnTo>
                    <a:lnTo>
                      <a:pt x="286" y="23083"/>
                    </a:lnTo>
                    <a:lnTo>
                      <a:pt x="343" y="21561"/>
                    </a:lnTo>
                    <a:lnTo>
                      <a:pt x="438" y="19829"/>
                    </a:lnTo>
                    <a:lnTo>
                      <a:pt x="552" y="17945"/>
                    </a:lnTo>
                    <a:lnTo>
                      <a:pt x="704" y="15928"/>
                    </a:lnTo>
                    <a:lnTo>
                      <a:pt x="895" y="13797"/>
                    </a:lnTo>
                    <a:lnTo>
                      <a:pt x="1142" y="11609"/>
                    </a:lnTo>
                    <a:lnTo>
                      <a:pt x="1275" y="10467"/>
                    </a:lnTo>
                    <a:lnTo>
                      <a:pt x="1427" y="9344"/>
                    </a:lnTo>
                    <a:lnTo>
                      <a:pt x="1599" y="8202"/>
                    </a:lnTo>
                    <a:lnTo>
                      <a:pt x="1789" y="7061"/>
                    </a:lnTo>
                    <a:lnTo>
                      <a:pt x="1979" y="5919"/>
                    </a:lnTo>
                    <a:lnTo>
                      <a:pt x="2188" y="4777"/>
                    </a:lnTo>
                    <a:lnTo>
                      <a:pt x="2417" y="3635"/>
                    </a:lnTo>
                    <a:lnTo>
                      <a:pt x="2683" y="2513"/>
                    </a:lnTo>
                    <a:lnTo>
                      <a:pt x="2950" y="1409"/>
                    </a:lnTo>
                    <a:lnTo>
                      <a:pt x="3235" y="305"/>
                    </a:lnTo>
                    <a:lnTo>
                      <a:pt x="2683"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6" name="Google Shape;1036;p9"/>
              <p:cNvSpPr/>
              <p:nvPr/>
            </p:nvSpPr>
            <p:spPr>
              <a:xfrm>
                <a:off x="-1393575" y="-448175"/>
                <a:ext cx="515725" cy="463400"/>
              </a:xfrm>
              <a:custGeom>
                <a:avLst/>
                <a:gdLst/>
                <a:ahLst/>
                <a:cxnLst/>
                <a:rect l="l" t="t" r="r" b="b"/>
                <a:pathLst>
                  <a:path w="20629" h="18536" extrusionOk="0">
                    <a:moveTo>
                      <a:pt x="15566" y="1"/>
                    </a:moveTo>
                    <a:lnTo>
                      <a:pt x="14292" y="20"/>
                    </a:lnTo>
                    <a:lnTo>
                      <a:pt x="12979" y="58"/>
                    </a:lnTo>
                    <a:lnTo>
                      <a:pt x="11646" y="96"/>
                    </a:lnTo>
                    <a:lnTo>
                      <a:pt x="10314" y="191"/>
                    </a:lnTo>
                    <a:lnTo>
                      <a:pt x="9001" y="286"/>
                    </a:lnTo>
                    <a:lnTo>
                      <a:pt x="7745" y="419"/>
                    </a:lnTo>
                    <a:lnTo>
                      <a:pt x="7156" y="515"/>
                    </a:lnTo>
                    <a:lnTo>
                      <a:pt x="6585" y="591"/>
                    </a:lnTo>
                    <a:lnTo>
                      <a:pt x="6033" y="705"/>
                    </a:lnTo>
                    <a:lnTo>
                      <a:pt x="5519" y="800"/>
                    </a:lnTo>
                    <a:lnTo>
                      <a:pt x="5043" y="933"/>
                    </a:lnTo>
                    <a:lnTo>
                      <a:pt x="4606" y="1047"/>
                    </a:lnTo>
                    <a:lnTo>
                      <a:pt x="4396" y="1124"/>
                    </a:lnTo>
                    <a:lnTo>
                      <a:pt x="4206" y="1238"/>
                    </a:lnTo>
                    <a:lnTo>
                      <a:pt x="3997" y="1352"/>
                    </a:lnTo>
                    <a:lnTo>
                      <a:pt x="3806" y="1485"/>
                    </a:lnTo>
                    <a:lnTo>
                      <a:pt x="3635" y="1637"/>
                    </a:lnTo>
                    <a:lnTo>
                      <a:pt x="3445" y="1828"/>
                    </a:lnTo>
                    <a:lnTo>
                      <a:pt x="3293" y="2018"/>
                    </a:lnTo>
                    <a:lnTo>
                      <a:pt x="3121" y="2227"/>
                    </a:lnTo>
                    <a:lnTo>
                      <a:pt x="2950" y="2437"/>
                    </a:lnTo>
                    <a:lnTo>
                      <a:pt x="2798" y="2684"/>
                    </a:lnTo>
                    <a:lnTo>
                      <a:pt x="2665" y="2931"/>
                    </a:lnTo>
                    <a:lnTo>
                      <a:pt x="2512" y="3198"/>
                    </a:lnTo>
                    <a:lnTo>
                      <a:pt x="2246" y="3769"/>
                    </a:lnTo>
                    <a:lnTo>
                      <a:pt x="1999" y="4397"/>
                    </a:lnTo>
                    <a:lnTo>
                      <a:pt x="1751" y="5044"/>
                    </a:lnTo>
                    <a:lnTo>
                      <a:pt x="1542" y="5748"/>
                    </a:lnTo>
                    <a:lnTo>
                      <a:pt x="1352" y="6471"/>
                    </a:lnTo>
                    <a:lnTo>
                      <a:pt x="1180" y="7213"/>
                    </a:lnTo>
                    <a:lnTo>
                      <a:pt x="1009" y="7974"/>
                    </a:lnTo>
                    <a:lnTo>
                      <a:pt x="876" y="8754"/>
                    </a:lnTo>
                    <a:lnTo>
                      <a:pt x="743" y="9553"/>
                    </a:lnTo>
                    <a:lnTo>
                      <a:pt x="629" y="10334"/>
                    </a:lnTo>
                    <a:lnTo>
                      <a:pt x="514" y="11114"/>
                    </a:lnTo>
                    <a:lnTo>
                      <a:pt x="419" y="11894"/>
                    </a:lnTo>
                    <a:lnTo>
                      <a:pt x="267" y="13378"/>
                    </a:lnTo>
                    <a:lnTo>
                      <a:pt x="172" y="14767"/>
                    </a:lnTo>
                    <a:lnTo>
                      <a:pt x="96" y="16004"/>
                    </a:lnTo>
                    <a:lnTo>
                      <a:pt x="39" y="17032"/>
                    </a:lnTo>
                    <a:lnTo>
                      <a:pt x="20" y="17831"/>
                    </a:lnTo>
                    <a:lnTo>
                      <a:pt x="1" y="18535"/>
                    </a:lnTo>
                    <a:lnTo>
                      <a:pt x="362" y="18002"/>
                    </a:lnTo>
                    <a:lnTo>
                      <a:pt x="1333" y="16613"/>
                    </a:lnTo>
                    <a:lnTo>
                      <a:pt x="2760" y="14596"/>
                    </a:lnTo>
                    <a:lnTo>
                      <a:pt x="3597" y="13435"/>
                    </a:lnTo>
                    <a:lnTo>
                      <a:pt x="4511" y="12218"/>
                    </a:lnTo>
                    <a:lnTo>
                      <a:pt x="5462" y="10962"/>
                    </a:lnTo>
                    <a:lnTo>
                      <a:pt x="6432" y="9725"/>
                    </a:lnTo>
                    <a:lnTo>
                      <a:pt x="7403" y="8526"/>
                    </a:lnTo>
                    <a:lnTo>
                      <a:pt x="8373" y="7403"/>
                    </a:lnTo>
                    <a:lnTo>
                      <a:pt x="8849" y="6870"/>
                    </a:lnTo>
                    <a:lnTo>
                      <a:pt x="9306" y="6376"/>
                    </a:lnTo>
                    <a:lnTo>
                      <a:pt x="9763" y="5919"/>
                    </a:lnTo>
                    <a:lnTo>
                      <a:pt x="10200" y="5500"/>
                    </a:lnTo>
                    <a:lnTo>
                      <a:pt x="10619" y="5101"/>
                    </a:lnTo>
                    <a:lnTo>
                      <a:pt x="11019" y="4777"/>
                    </a:lnTo>
                    <a:lnTo>
                      <a:pt x="11399" y="4492"/>
                    </a:lnTo>
                    <a:lnTo>
                      <a:pt x="11761" y="4244"/>
                    </a:lnTo>
                    <a:lnTo>
                      <a:pt x="12465" y="3845"/>
                    </a:lnTo>
                    <a:lnTo>
                      <a:pt x="13188" y="3445"/>
                    </a:lnTo>
                    <a:lnTo>
                      <a:pt x="13930" y="3045"/>
                    </a:lnTo>
                    <a:lnTo>
                      <a:pt x="14691" y="2665"/>
                    </a:lnTo>
                    <a:lnTo>
                      <a:pt x="16175" y="1961"/>
                    </a:lnTo>
                    <a:lnTo>
                      <a:pt x="17565" y="1333"/>
                    </a:lnTo>
                    <a:lnTo>
                      <a:pt x="18782" y="800"/>
                    </a:lnTo>
                    <a:lnTo>
                      <a:pt x="19753" y="400"/>
                    </a:lnTo>
                    <a:lnTo>
                      <a:pt x="20628" y="58"/>
                    </a:lnTo>
                    <a:lnTo>
                      <a:pt x="20114" y="39"/>
                    </a:lnTo>
                    <a:lnTo>
                      <a:pt x="18744"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7" name="Google Shape;1037;p9"/>
              <p:cNvSpPr/>
              <p:nvPr/>
            </p:nvSpPr>
            <p:spPr>
              <a:xfrm>
                <a:off x="-1231350" y="-446750"/>
                <a:ext cx="353500" cy="121350"/>
              </a:xfrm>
              <a:custGeom>
                <a:avLst/>
                <a:gdLst/>
                <a:ahLst/>
                <a:cxnLst/>
                <a:rect l="l" t="t" r="r" b="b"/>
                <a:pathLst>
                  <a:path w="14140" h="4854" extrusionOk="0">
                    <a:moveTo>
                      <a:pt x="14139" y="1"/>
                    </a:moveTo>
                    <a:lnTo>
                      <a:pt x="13606" y="134"/>
                    </a:lnTo>
                    <a:lnTo>
                      <a:pt x="12179" y="496"/>
                    </a:lnTo>
                    <a:lnTo>
                      <a:pt x="10143" y="1048"/>
                    </a:lnTo>
                    <a:lnTo>
                      <a:pt x="8963" y="1390"/>
                    </a:lnTo>
                    <a:lnTo>
                      <a:pt x="7745" y="1733"/>
                    </a:lnTo>
                    <a:lnTo>
                      <a:pt x="6509" y="2113"/>
                    </a:lnTo>
                    <a:lnTo>
                      <a:pt x="5272" y="2513"/>
                    </a:lnTo>
                    <a:lnTo>
                      <a:pt x="4092" y="2912"/>
                    </a:lnTo>
                    <a:lnTo>
                      <a:pt x="2969" y="3331"/>
                    </a:lnTo>
                    <a:lnTo>
                      <a:pt x="1980" y="3731"/>
                    </a:lnTo>
                    <a:lnTo>
                      <a:pt x="1542" y="3921"/>
                    </a:lnTo>
                    <a:lnTo>
                      <a:pt x="1123" y="4111"/>
                    </a:lnTo>
                    <a:lnTo>
                      <a:pt x="762" y="4302"/>
                    </a:lnTo>
                    <a:lnTo>
                      <a:pt x="457" y="4492"/>
                    </a:lnTo>
                    <a:lnTo>
                      <a:pt x="210" y="4682"/>
                    </a:lnTo>
                    <a:lnTo>
                      <a:pt x="1" y="4853"/>
                    </a:lnTo>
                    <a:lnTo>
                      <a:pt x="4054" y="4853"/>
                    </a:lnTo>
                    <a:lnTo>
                      <a:pt x="4301" y="4682"/>
                    </a:lnTo>
                    <a:lnTo>
                      <a:pt x="4986" y="4244"/>
                    </a:lnTo>
                    <a:lnTo>
                      <a:pt x="6071" y="3616"/>
                    </a:lnTo>
                    <a:lnTo>
                      <a:pt x="6699" y="3236"/>
                    </a:lnTo>
                    <a:lnTo>
                      <a:pt x="7422" y="2855"/>
                    </a:lnTo>
                    <a:lnTo>
                      <a:pt x="8183" y="2437"/>
                    </a:lnTo>
                    <a:lnTo>
                      <a:pt x="8982" y="2037"/>
                    </a:lnTo>
                    <a:lnTo>
                      <a:pt x="9820" y="1618"/>
                    </a:lnTo>
                    <a:lnTo>
                      <a:pt x="10676" y="1238"/>
                    </a:lnTo>
                    <a:lnTo>
                      <a:pt x="11551" y="876"/>
                    </a:lnTo>
                    <a:lnTo>
                      <a:pt x="12427" y="534"/>
                    </a:lnTo>
                    <a:lnTo>
                      <a:pt x="13283" y="248"/>
                    </a:lnTo>
                    <a:lnTo>
                      <a:pt x="13721" y="115"/>
                    </a:lnTo>
                    <a:lnTo>
                      <a:pt x="14139"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8" name="Google Shape;1038;p9"/>
              <p:cNvSpPr/>
              <p:nvPr/>
            </p:nvSpPr>
            <p:spPr>
              <a:xfrm>
                <a:off x="-2306975" y="-332575"/>
                <a:ext cx="683650" cy="370150"/>
              </a:xfrm>
              <a:custGeom>
                <a:avLst/>
                <a:gdLst/>
                <a:ahLst/>
                <a:cxnLst/>
                <a:rect l="l" t="t" r="r" b="b"/>
                <a:pathLst>
                  <a:path w="27346" h="14806" extrusionOk="0">
                    <a:moveTo>
                      <a:pt x="3197" y="1"/>
                    </a:moveTo>
                    <a:lnTo>
                      <a:pt x="2398" y="20"/>
                    </a:lnTo>
                    <a:lnTo>
                      <a:pt x="1694" y="58"/>
                    </a:lnTo>
                    <a:lnTo>
                      <a:pt x="1104" y="115"/>
                    </a:lnTo>
                    <a:lnTo>
                      <a:pt x="629" y="172"/>
                    </a:lnTo>
                    <a:lnTo>
                      <a:pt x="286" y="229"/>
                    </a:lnTo>
                    <a:lnTo>
                      <a:pt x="1" y="286"/>
                    </a:lnTo>
                    <a:lnTo>
                      <a:pt x="514" y="381"/>
                    </a:lnTo>
                    <a:lnTo>
                      <a:pt x="1028" y="515"/>
                    </a:lnTo>
                    <a:lnTo>
                      <a:pt x="2094" y="800"/>
                    </a:lnTo>
                    <a:lnTo>
                      <a:pt x="3159" y="1124"/>
                    </a:lnTo>
                    <a:lnTo>
                      <a:pt x="4263" y="1504"/>
                    </a:lnTo>
                    <a:lnTo>
                      <a:pt x="5386" y="1942"/>
                    </a:lnTo>
                    <a:lnTo>
                      <a:pt x="6528" y="2399"/>
                    </a:lnTo>
                    <a:lnTo>
                      <a:pt x="7669" y="2912"/>
                    </a:lnTo>
                    <a:lnTo>
                      <a:pt x="8811" y="3445"/>
                    </a:lnTo>
                    <a:lnTo>
                      <a:pt x="9953" y="3997"/>
                    </a:lnTo>
                    <a:lnTo>
                      <a:pt x="11114" y="4587"/>
                    </a:lnTo>
                    <a:lnTo>
                      <a:pt x="12255" y="5177"/>
                    </a:lnTo>
                    <a:lnTo>
                      <a:pt x="13378" y="5805"/>
                    </a:lnTo>
                    <a:lnTo>
                      <a:pt x="14501" y="6433"/>
                    </a:lnTo>
                    <a:lnTo>
                      <a:pt x="15585" y="7061"/>
                    </a:lnTo>
                    <a:lnTo>
                      <a:pt x="16651" y="7689"/>
                    </a:lnTo>
                    <a:lnTo>
                      <a:pt x="17698" y="8336"/>
                    </a:lnTo>
                    <a:lnTo>
                      <a:pt x="19696" y="9573"/>
                    </a:lnTo>
                    <a:lnTo>
                      <a:pt x="21523" y="10771"/>
                    </a:lnTo>
                    <a:lnTo>
                      <a:pt x="23159" y="11856"/>
                    </a:lnTo>
                    <a:lnTo>
                      <a:pt x="24586" y="12827"/>
                    </a:lnTo>
                    <a:lnTo>
                      <a:pt x="25747" y="13645"/>
                    </a:lnTo>
                    <a:lnTo>
                      <a:pt x="26603" y="14273"/>
                    </a:lnTo>
                    <a:lnTo>
                      <a:pt x="27346" y="14806"/>
                    </a:lnTo>
                    <a:lnTo>
                      <a:pt x="27079" y="14406"/>
                    </a:lnTo>
                    <a:lnTo>
                      <a:pt x="26775" y="13949"/>
                    </a:lnTo>
                    <a:lnTo>
                      <a:pt x="26337" y="13340"/>
                    </a:lnTo>
                    <a:lnTo>
                      <a:pt x="25785" y="12617"/>
                    </a:lnTo>
                    <a:lnTo>
                      <a:pt x="25138" y="11780"/>
                    </a:lnTo>
                    <a:lnTo>
                      <a:pt x="24396" y="10867"/>
                    </a:lnTo>
                    <a:lnTo>
                      <a:pt x="23559" y="9877"/>
                    </a:lnTo>
                    <a:lnTo>
                      <a:pt x="23102" y="9363"/>
                    </a:lnTo>
                    <a:lnTo>
                      <a:pt x="22607" y="8850"/>
                    </a:lnTo>
                    <a:lnTo>
                      <a:pt x="22113" y="8336"/>
                    </a:lnTo>
                    <a:lnTo>
                      <a:pt x="21599" y="7822"/>
                    </a:lnTo>
                    <a:lnTo>
                      <a:pt x="21047" y="7289"/>
                    </a:lnTo>
                    <a:lnTo>
                      <a:pt x="20495" y="6775"/>
                    </a:lnTo>
                    <a:lnTo>
                      <a:pt x="19905" y="6262"/>
                    </a:lnTo>
                    <a:lnTo>
                      <a:pt x="19315" y="5767"/>
                    </a:lnTo>
                    <a:lnTo>
                      <a:pt x="18706" y="5272"/>
                    </a:lnTo>
                    <a:lnTo>
                      <a:pt x="18078" y="4777"/>
                    </a:lnTo>
                    <a:lnTo>
                      <a:pt x="17431" y="4321"/>
                    </a:lnTo>
                    <a:lnTo>
                      <a:pt x="16765" y="3883"/>
                    </a:lnTo>
                    <a:lnTo>
                      <a:pt x="16080" y="3445"/>
                    </a:lnTo>
                    <a:lnTo>
                      <a:pt x="15395" y="3065"/>
                    </a:lnTo>
                    <a:lnTo>
                      <a:pt x="14691" y="2684"/>
                    </a:lnTo>
                    <a:lnTo>
                      <a:pt x="13968" y="2342"/>
                    </a:lnTo>
                    <a:lnTo>
                      <a:pt x="13264" y="2037"/>
                    </a:lnTo>
                    <a:lnTo>
                      <a:pt x="12541" y="1752"/>
                    </a:lnTo>
                    <a:lnTo>
                      <a:pt x="11856" y="1485"/>
                    </a:lnTo>
                    <a:lnTo>
                      <a:pt x="11171" y="1257"/>
                    </a:lnTo>
                    <a:lnTo>
                      <a:pt x="10486" y="1048"/>
                    </a:lnTo>
                    <a:lnTo>
                      <a:pt x="9820" y="857"/>
                    </a:lnTo>
                    <a:lnTo>
                      <a:pt x="9173" y="686"/>
                    </a:lnTo>
                    <a:lnTo>
                      <a:pt x="8545" y="553"/>
                    </a:lnTo>
                    <a:lnTo>
                      <a:pt x="7917" y="420"/>
                    </a:lnTo>
                    <a:lnTo>
                      <a:pt x="7327" y="324"/>
                    </a:lnTo>
                    <a:lnTo>
                      <a:pt x="6737" y="229"/>
                    </a:lnTo>
                    <a:lnTo>
                      <a:pt x="6166" y="153"/>
                    </a:lnTo>
                    <a:lnTo>
                      <a:pt x="5614" y="96"/>
                    </a:lnTo>
                    <a:lnTo>
                      <a:pt x="5100" y="58"/>
                    </a:lnTo>
                    <a:lnTo>
                      <a:pt x="4092"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39" name="Google Shape;1039;p9"/>
              <p:cNvSpPr/>
              <p:nvPr/>
            </p:nvSpPr>
            <p:spPr>
              <a:xfrm>
                <a:off x="-2306975" y="-325425"/>
                <a:ext cx="821125" cy="619425"/>
              </a:xfrm>
              <a:custGeom>
                <a:avLst/>
                <a:gdLst/>
                <a:ahLst/>
                <a:cxnLst/>
                <a:rect l="l" t="t" r="r" b="b"/>
                <a:pathLst>
                  <a:path w="32845" h="24777" extrusionOk="0">
                    <a:moveTo>
                      <a:pt x="1" y="0"/>
                    </a:moveTo>
                    <a:lnTo>
                      <a:pt x="800" y="343"/>
                    </a:lnTo>
                    <a:lnTo>
                      <a:pt x="2931" y="1332"/>
                    </a:lnTo>
                    <a:lnTo>
                      <a:pt x="6014" y="2779"/>
                    </a:lnTo>
                    <a:lnTo>
                      <a:pt x="7822" y="3635"/>
                    </a:lnTo>
                    <a:lnTo>
                      <a:pt x="9725" y="4548"/>
                    </a:lnTo>
                    <a:lnTo>
                      <a:pt x="11665" y="5519"/>
                    </a:lnTo>
                    <a:lnTo>
                      <a:pt x="13645" y="6508"/>
                    </a:lnTo>
                    <a:lnTo>
                      <a:pt x="15585" y="7517"/>
                    </a:lnTo>
                    <a:lnTo>
                      <a:pt x="17431" y="8506"/>
                    </a:lnTo>
                    <a:lnTo>
                      <a:pt x="19163" y="9496"/>
                    </a:lnTo>
                    <a:lnTo>
                      <a:pt x="19962" y="9953"/>
                    </a:lnTo>
                    <a:lnTo>
                      <a:pt x="20704" y="10409"/>
                    </a:lnTo>
                    <a:lnTo>
                      <a:pt x="21408" y="10866"/>
                    </a:lnTo>
                    <a:lnTo>
                      <a:pt x="22055" y="11285"/>
                    </a:lnTo>
                    <a:lnTo>
                      <a:pt x="22626" y="11684"/>
                    </a:lnTo>
                    <a:lnTo>
                      <a:pt x="23121" y="12065"/>
                    </a:lnTo>
                    <a:lnTo>
                      <a:pt x="23578" y="12465"/>
                    </a:lnTo>
                    <a:lnTo>
                      <a:pt x="24034" y="12864"/>
                    </a:lnTo>
                    <a:lnTo>
                      <a:pt x="24491" y="13302"/>
                    </a:lnTo>
                    <a:lnTo>
                      <a:pt x="24948" y="13758"/>
                    </a:lnTo>
                    <a:lnTo>
                      <a:pt x="25405" y="14234"/>
                    </a:lnTo>
                    <a:lnTo>
                      <a:pt x="25842" y="14710"/>
                    </a:lnTo>
                    <a:lnTo>
                      <a:pt x="26280" y="15224"/>
                    </a:lnTo>
                    <a:lnTo>
                      <a:pt x="26718" y="15719"/>
                    </a:lnTo>
                    <a:lnTo>
                      <a:pt x="27555" y="16765"/>
                    </a:lnTo>
                    <a:lnTo>
                      <a:pt x="28354" y="17831"/>
                    </a:lnTo>
                    <a:lnTo>
                      <a:pt x="29115" y="18877"/>
                    </a:lnTo>
                    <a:lnTo>
                      <a:pt x="29819" y="19905"/>
                    </a:lnTo>
                    <a:lnTo>
                      <a:pt x="30485" y="20894"/>
                    </a:lnTo>
                    <a:lnTo>
                      <a:pt x="31056" y="21808"/>
                    </a:lnTo>
                    <a:lnTo>
                      <a:pt x="31570" y="22626"/>
                    </a:lnTo>
                    <a:lnTo>
                      <a:pt x="32008" y="23349"/>
                    </a:lnTo>
                    <a:lnTo>
                      <a:pt x="32617" y="24396"/>
                    </a:lnTo>
                    <a:lnTo>
                      <a:pt x="32845" y="24776"/>
                    </a:lnTo>
                    <a:lnTo>
                      <a:pt x="32636" y="24053"/>
                    </a:lnTo>
                    <a:lnTo>
                      <a:pt x="32388" y="23216"/>
                    </a:lnTo>
                    <a:lnTo>
                      <a:pt x="32046" y="22131"/>
                    </a:lnTo>
                    <a:lnTo>
                      <a:pt x="31608" y="20818"/>
                    </a:lnTo>
                    <a:lnTo>
                      <a:pt x="31113" y="19334"/>
                    </a:lnTo>
                    <a:lnTo>
                      <a:pt x="30542" y="17736"/>
                    </a:lnTo>
                    <a:lnTo>
                      <a:pt x="29895" y="16061"/>
                    </a:lnTo>
                    <a:lnTo>
                      <a:pt x="29553" y="15205"/>
                    </a:lnTo>
                    <a:lnTo>
                      <a:pt x="29191" y="14329"/>
                    </a:lnTo>
                    <a:lnTo>
                      <a:pt x="28830" y="13473"/>
                    </a:lnTo>
                    <a:lnTo>
                      <a:pt x="28430" y="12636"/>
                    </a:lnTo>
                    <a:lnTo>
                      <a:pt x="28050" y="11798"/>
                    </a:lnTo>
                    <a:lnTo>
                      <a:pt x="27631" y="10980"/>
                    </a:lnTo>
                    <a:lnTo>
                      <a:pt x="27212" y="10200"/>
                    </a:lnTo>
                    <a:lnTo>
                      <a:pt x="26794" y="9439"/>
                    </a:lnTo>
                    <a:lnTo>
                      <a:pt x="26356" y="8716"/>
                    </a:lnTo>
                    <a:lnTo>
                      <a:pt x="25899" y="8031"/>
                    </a:lnTo>
                    <a:lnTo>
                      <a:pt x="25443" y="7384"/>
                    </a:lnTo>
                    <a:lnTo>
                      <a:pt x="24986" y="6813"/>
                    </a:lnTo>
                    <a:lnTo>
                      <a:pt x="24529" y="6280"/>
                    </a:lnTo>
                    <a:lnTo>
                      <a:pt x="24301" y="6052"/>
                    </a:lnTo>
                    <a:lnTo>
                      <a:pt x="24053" y="5823"/>
                    </a:lnTo>
                    <a:lnTo>
                      <a:pt x="23825" y="5614"/>
                    </a:lnTo>
                    <a:lnTo>
                      <a:pt x="23578" y="5443"/>
                    </a:lnTo>
                    <a:lnTo>
                      <a:pt x="23349" y="5271"/>
                    </a:lnTo>
                    <a:lnTo>
                      <a:pt x="23102" y="5119"/>
                    </a:lnTo>
                    <a:lnTo>
                      <a:pt x="22455" y="4777"/>
                    </a:lnTo>
                    <a:lnTo>
                      <a:pt x="21732" y="4434"/>
                    </a:lnTo>
                    <a:lnTo>
                      <a:pt x="20990" y="4111"/>
                    </a:lnTo>
                    <a:lnTo>
                      <a:pt x="20191" y="3806"/>
                    </a:lnTo>
                    <a:lnTo>
                      <a:pt x="19353" y="3502"/>
                    </a:lnTo>
                    <a:lnTo>
                      <a:pt x="18497" y="3235"/>
                    </a:lnTo>
                    <a:lnTo>
                      <a:pt x="17603" y="2969"/>
                    </a:lnTo>
                    <a:lnTo>
                      <a:pt x="16670" y="2703"/>
                    </a:lnTo>
                    <a:lnTo>
                      <a:pt x="15738" y="2474"/>
                    </a:lnTo>
                    <a:lnTo>
                      <a:pt x="14786" y="2246"/>
                    </a:lnTo>
                    <a:lnTo>
                      <a:pt x="13835" y="2017"/>
                    </a:lnTo>
                    <a:lnTo>
                      <a:pt x="12864" y="1827"/>
                    </a:lnTo>
                    <a:lnTo>
                      <a:pt x="10942" y="1447"/>
                    </a:lnTo>
                    <a:lnTo>
                      <a:pt x="9058" y="1123"/>
                    </a:lnTo>
                    <a:lnTo>
                      <a:pt x="7251" y="838"/>
                    </a:lnTo>
                    <a:lnTo>
                      <a:pt x="5557" y="609"/>
                    </a:lnTo>
                    <a:lnTo>
                      <a:pt x="4016" y="419"/>
                    </a:lnTo>
                    <a:lnTo>
                      <a:pt x="2684" y="267"/>
                    </a:lnTo>
                    <a:lnTo>
                      <a:pt x="724" y="57"/>
                    </a:lnTo>
                    <a:lnTo>
                      <a:pt x="1" y="0"/>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0" name="Google Shape;1040;p9"/>
              <p:cNvSpPr/>
              <p:nvPr/>
            </p:nvSpPr>
            <p:spPr>
              <a:xfrm>
                <a:off x="-1501075" y="255925"/>
                <a:ext cx="50925" cy="164625"/>
              </a:xfrm>
              <a:custGeom>
                <a:avLst/>
                <a:gdLst/>
                <a:ahLst/>
                <a:cxnLst/>
                <a:rect l="l" t="t" r="r" b="b"/>
                <a:pathLst>
                  <a:path w="2037" h="6585" extrusionOk="0">
                    <a:moveTo>
                      <a:pt x="152" y="0"/>
                    </a:moveTo>
                    <a:lnTo>
                      <a:pt x="0" y="457"/>
                    </a:lnTo>
                    <a:lnTo>
                      <a:pt x="1066" y="6584"/>
                    </a:lnTo>
                    <a:lnTo>
                      <a:pt x="1256" y="6451"/>
                    </a:lnTo>
                    <a:lnTo>
                      <a:pt x="1446" y="6299"/>
                    </a:lnTo>
                    <a:lnTo>
                      <a:pt x="1637" y="6108"/>
                    </a:lnTo>
                    <a:lnTo>
                      <a:pt x="1827" y="5880"/>
                    </a:lnTo>
                    <a:lnTo>
                      <a:pt x="1903" y="5766"/>
                    </a:lnTo>
                    <a:lnTo>
                      <a:pt x="1979" y="5652"/>
                    </a:lnTo>
                    <a:lnTo>
                      <a:pt x="2017" y="5538"/>
                    </a:lnTo>
                    <a:lnTo>
                      <a:pt x="2036" y="5423"/>
                    </a:lnTo>
                    <a:lnTo>
                      <a:pt x="2017" y="5309"/>
                    </a:lnTo>
                    <a:lnTo>
                      <a:pt x="1979" y="5195"/>
                    </a:lnTo>
                    <a:lnTo>
                      <a:pt x="1884" y="5043"/>
                    </a:lnTo>
                    <a:lnTo>
                      <a:pt x="1789" y="4795"/>
                    </a:lnTo>
                    <a:lnTo>
                      <a:pt x="1541" y="4129"/>
                    </a:lnTo>
                    <a:lnTo>
                      <a:pt x="1256" y="3292"/>
                    </a:lnTo>
                    <a:lnTo>
                      <a:pt x="932" y="2379"/>
                    </a:lnTo>
                    <a:lnTo>
                      <a:pt x="400" y="723"/>
                    </a:lnTo>
                    <a:lnTo>
                      <a:pt x="152" y="0"/>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1" name="Google Shape;1041;p9"/>
              <p:cNvSpPr/>
              <p:nvPr/>
            </p:nvSpPr>
            <p:spPr>
              <a:xfrm>
                <a:off x="-1534875" y="-592325"/>
                <a:ext cx="61875" cy="502875"/>
              </a:xfrm>
              <a:custGeom>
                <a:avLst/>
                <a:gdLst/>
                <a:ahLst/>
                <a:cxnLst/>
                <a:rect l="l" t="t" r="r" b="b"/>
                <a:pathLst>
                  <a:path w="2475" h="20115" extrusionOk="0">
                    <a:moveTo>
                      <a:pt x="1" y="1"/>
                    </a:moveTo>
                    <a:lnTo>
                      <a:pt x="1961" y="20115"/>
                    </a:lnTo>
                    <a:lnTo>
                      <a:pt x="2075" y="19982"/>
                    </a:lnTo>
                    <a:lnTo>
                      <a:pt x="2189" y="19810"/>
                    </a:lnTo>
                    <a:lnTo>
                      <a:pt x="2265" y="19639"/>
                    </a:lnTo>
                    <a:lnTo>
                      <a:pt x="2342" y="19449"/>
                    </a:lnTo>
                    <a:lnTo>
                      <a:pt x="2399" y="19259"/>
                    </a:lnTo>
                    <a:lnTo>
                      <a:pt x="2437" y="19068"/>
                    </a:lnTo>
                    <a:lnTo>
                      <a:pt x="2475" y="18688"/>
                    </a:lnTo>
                    <a:lnTo>
                      <a:pt x="2475" y="18345"/>
                    </a:lnTo>
                    <a:lnTo>
                      <a:pt x="2475" y="18060"/>
                    </a:lnTo>
                    <a:lnTo>
                      <a:pt x="2437" y="17793"/>
                    </a:lnTo>
                    <a:lnTo>
                      <a:pt x="2380" y="17717"/>
                    </a:lnTo>
                    <a:lnTo>
                      <a:pt x="2342" y="17622"/>
                    </a:lnTo>
                    <a:lnTo>
                      <a:pt x="2227" y="17394"/>
                    </a:lnTo>
                    <a:lnTo>
                      <a:pt x="2132" y="17070"/>
                    </a:lnTo>
                    <a:lnTo>
                      <a:pt x="2037" y="16671"/>
                    </a:lnTo>
                    <a:lnTo>
                      <a:pt x="1942" y="16214"/>
                    </a:lnTo>
                    <a:lnTo>
                      <a:pt x="1847" y="15700"/>
                    </a:lnTo>
                    <a:lnTo>
                      <a:pt x="1676" y="14501"/>
                    </a:lnTo>
                    <a:lnTo>
                      <a:pt x="1504" y="13112"/>
                    </a:lnTo>
                    <a:lnTo>
                      <a:pt x="1352" y="11628"/>
                    </a:lnTo>
                    <a:lnTo>
                      <a:pt x="1219" y="10048"/>
                    </a:lnTo>
                    <a:lnTo>
                      <a:pt x="1086" y="8431"/>
                    </a:lnTo>
                    <a:lnTo>
                      <a:pt x="857" y="5310"/>
                    </a:lnTo>
                    <a:lnTo>
                      <a:pt x="686" y="2608"/>
                    </a:lnTo>
                    <a:lnTo>
                      <a:pt x="553"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2" name="Google Shape;1042;p9"/>
              <p:cNvSpPr/>
              <p:nvPr/>
            </p:nvSpPr>
            <p:spPr>
              <a:xfrm>
                <a:off x="-1450175" y="-743125"/>
                <a:ext cx="56625" cy="466725"/>
              </a:xfrm>
              <a:custGeom>
                <a:avLst/>
                <a:gdLst/>
                <a:ahLst/>
                <a:cxnLst/>
                <a:rect l="l" t="t" r="r" b="b"/>
                <a:pathLst>
                  <a:path w="2265" h="18669" extrusionOk="0">
                    <a:moveTo>
                      <a:pt x="2265" y="1"/>
                    </a:move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lnTo>
                      <a:pt x="2265" y="1"/>
                    </a:lnTo>
                    <a:close/>
                  </a:path>
                </a:pathLst>
              </a:custGeom>
              <a:solidFill>
                <a:srgbClr val="935E3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3" name="Google Shape;1043;p9"/>
              <p:cNvSpPr/>
              <p:nvPr/>
            </p:nvSpPr>
            <p:spPr>
              <a:xfrm>
                <a:off x="-1450175" y="-743125"/>
                <a:ext cx="56625" cy="466725"/>
              </a:xfrm>
              <a:custGeom>
                <a:avLst/>
                <a:gdLst/>
                <a:ahLst/>
                <a:cxnLst/>
                <a:rect l="l" t="t" r="r" b="b"/>
                <a:pathLst>
                  <a:path w="2265" h="18669" fill="none" extrusionOk="0">
                    <a:moveTo>
                      <a:pt x="0" y="18668"/>
                    </a:moveTo>
                    <a:lnTo>
                      <a:pt x="2265" y="1"/>
                    </a:lnTo>
                    <a:lnTo>
                      <a:pt x="1846" y="419"/>
                    </a:lnTo>
                    <a:lnTo>
                      <a:pt x="1846" y="419"/>
                    </a:lnTo>
                    <a:lnTo>
                      <a:pt x="1637" y="2627"/>
                    </a:lnTo>
                    <a:lnTo>
                      <a:pt x="1408" y="4910"/>
                    </a:lnTo>
                    <a:lnTo>
                      <a:pt x="1142" y="7555"/>
                    </a:lnTo>
                    <a:lnTo>
                      <a:pt x="837" y="10238"/>
                    </a:lnTo>
                    <a:lnTo>
                      <a:pt x="685" y="11513"/>
                    </a:lnTo>
                    <a:lnTo>
                      <a:pt x="533" y="12674"/>
                    </a:lnTo>
                    <a:lnTo>
                      <a:pt x="400" y="13702"/>
                    </a:lnTo>
                    <a:lnTo>
                      <a:pt x="248" y="14539"/>
                    </a:lnTo>
                    <a:lnTo>
                      <a:pt x="114" y="15148"/>
                    </a:lnTo>
                    <a:lnTo>
                      <a:pt x="57" y="15376"/>
                    </a:lnTo>
                    <a:lnTo>
                      <a:pt x="0" y="15510"/>
                    </a:lnTo>
                    <a:lnTo>
                      <a:pt x="0" y="18668"/>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4" name="Google Shape;1044;p9"/>
              <p:cNvSpPr/>
              <p:nvPr/>
            </p:nvSpPr>
            <p:spPr>
              <a:xfrm>
                <a:off x="-1450650" y="-1486200"/>
                <a:ext cx="195075" cy="893900"/>
              </a:xfrm>
              <a:custGeom>
                <a:avLst/>
                <a:gdLst/>
                <a:ahLst/>
                <a:cxnLst/>
                <a:rect l="l" t="t" r="r" b="b"/>
                <a:pathLst>
                  <a:path w="7803" h="35756" extrusionOk="0">
                    <a:moveTo>
                      <a:pt x="6089" y="0"/>
                    </a:moveTo>
                    <a:lnTo>
                      <a:pt x="5842" y="723"/>
                    </a:lnTo>
                    <a:lnTo>
                      <a:pt x="5176" y="2645"/>
                    </a:lnTo>
                    <a:lnTo>
                      <a:pt x="4225" y="5461"/>
                    </a:lnTo>
                    <a:lnTo>
                      <a:pt x="3692" y="7098"/>
                    </a:lnTo>
                    <a:lnTo>
                      <a:pt x="3140" y="8849"/>
                    </a:lnTo>
                    <a:lnTo>
                      <a:pt x="2588" y="10656"/>
                    </a:lnTo>
                    <a:lnTo>
                      <a:pt x="2036" y="12483"/>
                    </a:lnTo>
                    <a:lnTo>
                      <a:pt x="1522" y="14310"/>
                    </a:lnTo>
                    <a:lnTo>
                      <a:pt x="1066" y="16080"/>
                    </a:lnTo>
                    <a:lnTo>
                      <a:pt x="856" y="16917"/>
                    </a:lnTo>
                    <a:lnTo>
                      <a:pt x="666" y="17735"/>
                    </a:lnTo>
                    <a:lnTo>
                      <a:pt x="495" y="18534"/>
                    </a:lnTo>
                    <a:lnTo>
                      <a:pt x="343" y="19277"/>
                    </a:lnTo>
                    <a:lnTo>
                      <a:pt x="228" y="19981"/>
                    </a:lnTo>
                    <a:lnTo>
                      <a:pt x="133" y="20647"/>
                    </a:lnTo>
                    <a:lnTo>
                      <a:pt x="57" y="21237"/>
                    </a:lnTo>
                    <a:lnTo>
                      <a:pt x="19" y="21788"/>
                    </a:lnTo>
                    <a:lnTo>
                      <a:pt x="0" y="22854"/>
                    </a:lnTo>
                    <a:lnTo>
                      <a:pt x="38" y="23958"/>
                    </a:lnTo>
                    <a:lnTo>
                      <a:pt x="95" y="25119"/>
                    </a:lnTo>
                    <a:lnTo>
                      <a:pt x="171" y="26279"/>
                    </a:lnTo>
                    <a:lnTo>
                      <a:pt x="286" y="27459"/>
                    </a:lnTo>
                    <a:lnTo>
                      <a:pt x="419" y="28620"/>
                    </a:lnTo>
                    <a:lnTo>
                      <a:pt x="571" y="29743"/>
                    </a:lnTo>
                    <a:lnTo>
                      <a:pt x="704" y="30827"/>
                    </a:lnTo>
                    <a:lnTo>
                      <a:pt x="1009" y="32787"/>
                    </a:lnTo>
                    <a:lnTo>
                      <a:pt x="1294" y="34348"/>
                    </a:lnTo>
                    <a:lnTo>
                      <a:pt x="1484" y="35375"/>
                    </a:lnTo>
                    <a:lnTo>
                      <a:pt x="1561" y="35756"/>
                    </a:lnTo>
                    <a:lnTo>
                      <a:pt x="2341" y="34424"/>
                    </a:lnTo>
                    <a:lnTo>
                      <a:pt x="3159" y="32978"/>
                    </a:lnTo>
                    <a:lnTo>
                      <a:pt x="4148" y="31246"/>
                    </a:lnTo>
                    <a:lnTo>
                      <a:pt x="5176" y="29362"/>
                    </a:lnTo>
                    <a:lnTo>
                      <a:pt x="5671" y="28411"/>
                    </a:lnTo>
                    <a:lnTo>
                      <a:pt x="6147" y="27478"/>
                    </a:lnTo>
                    <a:lnTo>
                      <a:pt x="6584" y="26603"/>
                    </a:lnTo>
                    <a:lnTo>
                      <a:pt x="6965" y="25766"/>
                    </a:lnTo>
                    <a:lnTo>
                      <a:pt x="7288" y="25042"/>
                    </a:lnTo>
                    <a:lnTo>
                      <a:pt x="7536" y="24395"/>
                    </a:lnTo>
                    <a:lnTo>
                      <a:pt x="7593" y="24243"/>
                    </a:lnTo>
                    <a:lnTo>
                      <a:pt x="7631" y="24053"/>
                    </a:lnTo>
                    <a:lnTo>
                      <a:pt x="7688" y="23615"/>
                    </a:lnTo>
                    <a:lnTo>
                      <a:pt x="7745" y="23082"/>
                    </a:lnTo>
                    <a:lnTo>
                      <a:pt x="7783" y="22455"/>
                    </a:lnTo>
                    <a:lnTo>
                      <a:pt x="7802" y="21750"/>
                    </a:lnTo>
                    <a:lnTo>
                      <a:pt x="7802" y="20989"/>
                    </a:lnTo>
                    <a:lnTo>
                      <a:pt x="7783" y="20171"/>
                    </a:lnTo>
                    <a:lnTo>
                      <a:pt x="7764" y="19277"/>
                    </a:lnTo>
                    <a:lnTo>
                      <a:pt x="7669" y="17355"/>
                    </a:lnTo>
                    <a:lnTo>
                      <a:pt x="7555" y="15319"/>
                    </a:lnTo>
                    <a:lnTo>
                      <a:pt x="7402" y="13187"/>
                    </a:lnTo>
                    <a:lnTo>
                      <a:pt x="7212" y="11037"/>
                    </a:lnTo>
                    <a:lnTo>
                      <a:pt x="7022" y="8925"/>
                    </a:lnTo>
                    <a:lnTo>
                      <a:pt x="6832" y="6908"/>
                    </a:lnTo>
                    <a:lnTo>
                      <a:pt x="6470" y="3387"/>
                    </a:lnTo>
                    <a:lnTo>
                      <a:pt x="6204" y="932"/>
                    </a:lnTo>
                    <a:lnTo>
                      <a:pt x="6089" y="0"/>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5" name="Google Shape;1045;p9"/>
              <p:cNvSpPr/>
              <p:nvPr/>
            </p:nvSpPr>
            <p:spPr>
              <a:xfrm>
                <a:off x="-1411650" y="-1471475"/>
                <a:ext cx="115150" cy="879175"/>
              </a:xfrm>
              <a:custGeom>
                <a:avLst/>
                <a:gdLst/>
                <a:ahLst/>
                <a:cxnLst/>
                <a:rect l="l" t="t" r="r" b="b"/>
                <a:pathLst>
                  <a:path w="4606" h="35167" extrusionOk="0">
                    <a:moveTo>
                      <a:pt x="4606" y="1"/>
                    </a:moveTo>
                    <a:lnTo>
                      <a:pt x="4054" y="3540"/>
                    </a:lnTo>
                    <a:lnTo>
                      <a:pt x="3464" y="7441"/>
                    </a:lnTo>
                    <a:lnTo>
                      <a:pt x="2760" y="12351"/>
                    </a:lnTo>
                    <a:lnTo>
                      <a:pt x="1999" y="17907"/>
                    </a:lnTo>
                    <a:lnTo>
                      <a:pt x="1618" y="20819"/>
                    </a:lnTo>
                    <a:lnTo>
                      <a:pt x="1237" y="23768"/>
                    </a:lnTo>
                    <a:lnTo>
                      <a:pt x="876" y="26737"/>
                    </a:lnTo>
                    <a:lnTo>
                      <a:pt x="552" y="29648"/>
                    </a:lnTo>
                    <a:lnTo>
                      <a:pt x="248" y="32465"/>
                    </a:lnTo>
                    <a:lnTo>
                      <a:pt x="1" y="35167"/>
                    </a:lnTo>
                    <a:lnTo>
                      <a:pt x="46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6" name="Google Shape;1046;p9"/>
              <p:cNvSpPr/>
              <p:nvPr/>
            </p:nvSpPr>
            <p:spPr>
              <a:xfrm>
                <a:off x="-1465400" y="-89475"/>
                <a:ext cx="467650" cy="800700"/>
              </a:xfrm>
              <a:custGeom>
                <a:avLst/>
                <a:gdLst/>
                <a:ahLst/>
                <a:cxnLst/>
                <a:rect l="l" t="t" r="r" b="b"/>
                <a:pathLst>
                  <a:path w="18706" h="32028" extrusionOk="0">
                    <a:moveTo>
                      <a:pt x="18706" y="1"/>
                    </a:moveTo>
                    <a:lnTo>
                      <a:pt x="18211" y="267"/>
                    </a:lnTo>
                    <a:lnTo>
                      <a:pt x="17621" y="572"/>
                    </a:lnTo>
                    <a:lnTo>
                      <a:pt x="16841" y="1009"/>
                    </a:lnTo>
                    <a:lnTo>
                      <a:pt x="15890" y="1561"/>
                    </a:lnTo>
                    <a:lnTo>
                      <a:pt x="14824" y="2208"/>
                    </a:lnTo>
                    <a:lnTo>
                      <a:pt x="13625" y="2969"/>
                    </a:lnTo>
                    <a:lnTo>
                      <a:pt x="12350" y="3826"/>
                    </a:lnTo>
                    <a:lnTo>
                      <a:pt x="11684" y="4282"/>
                    </a:lnTo>
                    <a:lnTo>
                      <a:pt x="10999" y="4777"/>
                    </a:lnTo>
                    <a:lnTo>
                      <a:pt x="10314" y="5291"/>
                    </a:lnTo>
                    <a:lnTo>
                      <a:pt x="9629" y="5824"/>
                    </a:lnTo>
                    <a:lnTo>
                      <a:pt x="8944" y="6395"/>
                    </a:lnTo>
                    <a:lnTo>
                      <a:pt x="8240" y="6966"/>
                    </a:lnTo>
                    <a:lnTo>
                      <a:pt x="7555" y="7574"/>
                    </a:lnTo>
                    <a:lnTo>
                      <a:pt x="6889" y="8183"/>
                    </a:lnTo>
                    <a:lnTo>
                      <a:pt x="6223" y="8830"/>
                    </a:lnTo>
                    <a:lnTo>
                      <a:pt x="5576" y="9477"/>
                    </a:lnTo>
                    <a:lnTo>
                      <a:pt x="4929" y="10162"/>
                    </a:lnTo>
                    <a:lnTo>
                      <a:pt x="4320" y="10867"/>
                    </a:lnTo>
                    <a:lnTo>
                      <a:pt x="3730" y="11571"/>
                    </a:lnTo>
                    <a:lnTo>
                      <a:pt x="3178" y="12294"/>
                    </a:lnTo>
                    <a:lnTo>
                      <a:pt x="2645" y="13055"/>
                    </a:lnTo>
                    <a:lnTo>
                      <a:pt x="2151" y="13816"/>
                    </a:lnTo>
                    <a:lnTo>
                      <a:pt x="1941" y="14197"/>
                    </a:lnTo>
                    <a:lnTo>
                      <a:pt x="1732" y="14634"/>
                    </a:lnTo>
                    <a:lnTo>
                      <a:pt x="1561" y="15129"/>
                    </a:lnTo>
                    <a:lnTo>
                      <a:pt x="1389" y="15662"/>
                    </a:lnTo>
                    <a:lnTo>
                      <a:pt x="1237" y="16252"/>
                    </a:lnTo>
                    <a:lnTo>
                      <a:pt x="1085" y="16880"/>
                    </a:lnTo>
                    <a:lnTo>
                      <a:pt x="952" y="17546"/>
                    </a:lnTo>
                    <a:lnTo>
                      <a:pt x="837" y="18231"/>
                    </a:lnTo>
                    <a:lnTo>
                      <a:pt x="723" y="18954"/>
                    </a:lnTo>
                    <a:lnTo>
                      <a:pt x="628" y="19696"/>
                    </a:lnTo>
                    <a:lnTo>
                      <a:pt x="457" y="21218"/>
                    </a:lnTo>
                    <a:lnTo>
                      <a:pt x="324" y="22760"/>
                    </a:lnTo>
                    <a:lnTo>
                      <a:pt x="210" y="24320"/>
                    </a:lnTo>
                    <a:lnTo>
                      <a:pt x="133" y="25824"/>
                    </a:lnTo>
                    <a:lnTo>
                      <a:pt x="76" y="27251"/>
                    </a:lnTo>
                    <a:lnTo>
                      <a:pt x="38" y="28545"/>
                    </a:lnTo>
                    <a:lnTo>
                      <a:pt x="19" y="29705"/>
                    </a:lnTo>
                    <a:lnTo>
                      <a:pt x="0" y="31399"/>
                    </a:lnTo>
                    <a:lnTo>
                      <a:pt x="0" y="32027"/>
                    </a:lnTo>
                    <a:lnTo>
                      <a:pt x="780" y="30942"/>
                    </a:lnTo>
                    <a:lnTo>
                      <a:pt x="1618" y="29725"/>
                    </a:lnTo>
                    <a:lnTo>
                      <a:pt x="2683" y="28202"/>
                    </a:lnTo>
                    <a:lnTo>
                      <a:pt x="3863" y="26451"/>
                    </a:lnTo>
                    <a:lnTo>
                      <a:pt x="5100" y="24587"/>
                    </a:lnTo>
                    <a:lnTo>
                      <a:pt x="6337" y="22665"/>
                    </a:lnTo>
                    <a:lnTo>
                      <a:pt x="6908" y="21732"/>
                    </a:lnTo>
                    <a:lnTo>
                      <a:pt x="7460" y="20819"/>
                    </a:lnTo>
                    <a:lnTo>
                      <a:pt x="8050" y="19791"/>
                    </a:lnTo>
                    <a:lnTo>
                      <a:pt x="8754" y="18554"/>
                    </a:lnTo>
                    <a:lnTo>
                      <a:pt x="10409" y="15548"/>
                    </a:lnTo>
                    <a:lnTo>
                      <a:pt x="12274" y="12142"/>
                    </a:lnTo>
                    <a:lnTo>
                      <a:pt x="14158" y="8621"/>
                    </a:lnTo>
                    <a:lnTo>
                      <a:pt x="17355" y="2589"/>
                    </a:lnTo>
                    <a:lnTo>
                      <a:pt x="18706" y="1"/>
                    </a:lnTo>
                    <a:close/>
                  </a:path>
                </a:pathLst>
              </a:custGeom>
              <a:solidFill>
                <a:srgbClr val="ACBB2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7" name="Google Shape;1047;p9"/>
              <p:cNvSpPr/>
              <p:nvPr/>
            </p:nvSpPr>
            <p:spPr>
              <a:xfrm>
                <a:off x="-1465400" y="-89475"/>
                <a:ext cx="467650" cy="800700"/>
              </a:xfrm>
              <a:custGeom>
                <a:avLst/>
                <a:gdLst/>
                <a:ahLst/>
                <a:cxnLst/>
                <a:rect l="l" t="t" r="r" b="b"/>
                <a:pathLst>
                  <a:path w="18706" h="32028" extrusionOk="0">
                    <a:moveTo>
                      <a:pt x="18706" y="1"/>
                    </a:moveTo>
                    <a:lnTo>
                      <a:pt x="18211" y="743"/>
                    </a:lnTo>
                    <a:lnTo>
                      <a:pt x="17678" y="1561"/>
                    </a:lnTo>
                    <a:lnTo>
                      <a:pt x="16460" y="3464"/>
                    </a:lnTo>
                    <a:lnTo>
                      <a:pt x="15109" y="5653"/>
                    </a:lnTo>
                    <a:lnTo>
                      <a:pt x="13663" y="8069"/>
                    </a:lnTo>
                    <a:lnTo>
                      <a:pt x="12141" y="10638"/>
                    </a:lnTo>
                    <a:lnTo>
                      <a:pt x="10580" y="13321"/>
                    </a:lnTo>
                    <a:lnTo>
                      <a:pt x="9001" y="16023"/>
                    </a:lnTo>
                    <a:lnTo>
                      <a:pt x="7460" y="18726"/>
                    </a:lnTo>
                    <a:lnTo>
                      <a:pt x="4586" y="23806"/>
                    </a:lnTo>
                    <a:lnTo>
                      <a:pt x="2227" y="28031"/>
                    </a:lnTo>
                    <a:lnTo>
                      <a:pt x="0" y="32027"/>
                    </a:lnTo>
                    <a:lnTo>
                      <a:pt x="18706"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8" name="Google Shape;1048;p9"/>
              <p:cNvSpPr/>
              <p:nvPr/>
            </p:nvSpPr>
            <p:spPr>
              <a:xfrm>
                <a:off x="-1481575" y="-653200"/>
                <a:ext cx="43775" cy="108950"/>
              </a:xfrm>
              <a:custGeom>
                <a:avLst/>
                <a:gdLst/>
                <a:ahLst/>
                <a:cxnLst/>
                <a:rect l="l" t="t" r="r" b="b"/>
                <a:pathLst>
                  <a:path w="1751" h="4358" extrusionOk="0">
                    <a:moveTo>
                      <a:pt x="1751" y="0"/>
                    </a:moveTo>
                    <a:lnTo>
                      <a:pt x="1504" y="305"/>
                    </a:lnTo>
                    <a:lnTo>
                      <a:pt x="1275" y="647"/>
                    </a:lnTo>
                    <a:lnTo>
                      <a:pt x="1066" y="990"/>
                    </a:lnTo>
                    <a:lnTo>
                      <a:pt x="876" y="1351"/>
                    </a:lnTo>
                    <a:lnTo>
                      <a:pt x="723" y="1713"/>
                    </a:lnTo>
                    <a:lnTo>
                      <a:pt x="571" y="2074"/>
                    </a:lnTo>
                    <a:lnTo>
                      <a:pt x="457" y="2436"/>
                    </a:lnTo>
                    <a:lnTo>
                      <a:pt x="343" y="2778"/>
                    </a:lnTo>
                    <a:lnTo>
                      <a:pt x="191" y="3387"/>
                    </a:lnTo>
                    <a:lnTo>
                      <a:pt x="76" y="3901"/>
                    </a:lnTo>
                    <a:lnTo>
                      <a:pt x="0" y="4358"/>
                    </a:lnTo>
                    <a:lnTo>
                      <a:pt x="0" y="4358"/>
                    </a:lnTo>
                    <a:lnTo>
                      <a:pt x="133" y="4320"/>
                    </a:lnTo>
                    <a:lnTo>
                      <a:pt x="267" y="4263"/>
                    </a:lnTo>
                    <a:lnTo>
                      <a:pt x="400" y="4206"/>
                    </a:lnTo>
                    <a:lnTo>
                      <a:pt x="514" y="4111"/>
                    </a:lnTo>
                    <a:lnTo>
                      <a:pt x="609" y="3996"/>
                    </a:lnTo>
                    <a:lnTo>
                      <a:pt x="723" y="3882"/>
                    </a:lnTo>
                    <a:lnTo>
                      <a:pt x="818" y="3749"/>
                    </a:lnTo>
                    <a:lnTo>
                      <a:pt x="895" y="3597"/>
                    </a:lnTo>
                    <a:lnTo>
                      <a:pt x="1066" y="3254"/>
                    </a:lnTo>
                    <a:lnTo>
                      <a:pt x="1218" y="2893"/>
                    </a:lnTo>
                    <a:lnTo>
                      <a:pt x="1332" y="2512"/>
                    </a:lnTo>
                    <a:lnTo>
                      <a:pt x="1427" y="2112"/>
                    </a:lnTo>
                    <a:lnTo>
                      <a:pt x="1523" y="1713"/>
                    </a:lnTo>
                    <a:lnTo>
                      <a:pt x="1599" y="1332"/>
                    </a:lnTo>
                    <a:lnTo>
                      <a:pt x="1694" y="647"/>
                    </a:lnTo>
                    <a:lnTo>
                      <a:pt x="1751" y="171"/>
                    </a:lnTo>
                    <a:lnTo>
                      <a:pt x="1751" y="0"/>
                    </a:lnTo>
                    <a:close/>
                  </a:path>
                </a:pathLst>
              </a:custGeom>
              <a:solidFill>
                <a:srgbClr val="6D43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49" name="Google Shape;1049;p9"/>
              <p:cNvSpPr/>
              <p:nvPr/>
            </p:nvSpPr>
            <p:spPr>
              <a:xfrm>
                <a:off x="-1478250" y="-332575"/>
                <a:ext cx="181750" cy="370150"/>
              </a:xfrm>
              <a:custGeom>
                <a:avLst/>
                <a:gdLst/>
                <a:ahLst/>
                <a:cxnLst/>
                <a:rect l="l" t="t" r="r" b="b"/>
                <a:pathLst>
                  <a:path w="7270" h="14806" extrusionOk="0">
                    <a:moveTo>
                      <a:pt x="7270" y="1"/>
                    </a:moveTo>
                    <a:lnTo>
                      <a:pt x="4815" y="1542"/>
                    </a:lnTo>
                    <a:lnTo>
                      <a:pt x="685" y="1542"/>
                    </a:lnTo>
                    <a:lnTo>
                      <a:pt x="628" y="1942"/>
                    </a:lnTo>
                    <a:lnTo>
                      <a:pt x="457" y="3027"/>
                    </a:lnTo>
                    <a:lnTo>
                      <a:pt x="362" y="3769"/>
                    </a:lnTo>
                    <a:lnTo>
                      <a:pt x="248" y="4625"/>
                    </a:lnTo>
                    <a:lnTo>
                      <a:pt x="153" y="5557"/>
                    </a:lnTo>
                    <a:lnTo>
                      <a:pt x="77" y="6585"/>
                    </a:lnTo>
                    <a:lnTo>
                      <a:pt x="19" y="7632"/>
                    </a:lnTo>
                    <a:lnTo>
                      <a:pt x="0" y="8735"/>
                    </a:lnTo>
                    <a:lnTo>
                      <a:pt x="19" y="9839"/>
                    </a:lnTo>
                    <a:lnTo>
                      <a:pt x="58" y="10391"/>
                    </a:lnTo>
                    <a:lnTo>
                      <a:pt x="96" y="10943"/>
                    </a:lnTo>
                    <a:lnTo>
                      <a:pt x="134" y="11476"/>
                    </a:lnTo>
                    <a:lnTo>
                      <a:pt x="210" y="11989"/>
                    </a:lnTo>
                    <a:lnTo>
                      <a:pt x="286" y="12503"/>
                    </a:lnTo>
                    <a:lnTo>
                      <a:pt x="400" y="13017"/>
                    </a:lnTo>
                    <a:lnTo>
                      <a:pt x="514" y="13493"/>
                    </a:lnTo>
                    <a:lnTo>
                      <a:pt x="647" y="13949"/>
                    </a:lnTo>
                    <a:lnTo>
                      <a:pt x="800" y="14387"/>
                    </a:lnTo>
                    <a:lnTo>
                      <a:pt x="990" y="14806"/>
                    </a:lnTo>
                    <a:lnTo>
                      <a:pt x="1637" y="13055"/>
                    </a:lnTo>
                    <a:lnTo>
                      <a:pt x="2341" y="11171"/>
                    </a:lnTo>
                    <a:lnTo>
                      <a:pt x="3235" y="8888"/>
                    </a:lnTo>
                    <a:lnTo>
                      <a:pt x="3711" y="7670"/>
                    </a:lnTo>
                    <a:lnTo>
                      <a:pt x="4225" y="6433"/>
                    </a:lnTo>
                    <a:lnTo>
                      <a:pt x="4758" y="5196"/>
                    </a:lnTo>
                    <a:lnTo>
                      <a:pt x="5272" y="3978"/>
                    </a:lnTo>
                    <a:lnTo>
                      <a:pt x="5804" y="2836"/>
                    </a:lnTo>
                    <a:lnTo>
                      <a:pt x="6318" y="1771"/>
                    </a:lnTo>
                    <a:lnTo>
                      <a:pt x="6813" y="819"/>
                    </a:lnTo>
                    <a:lnTo>
                      <a:pt x="7041" y="381"/>
                    </a:lnTo>
                    <a:lnTo>
                      <a:pt x="7270"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0" name="Google Shape;1050;p9"/>
              <p:cNvSpPr/>
              <p:nvPr/>
            </p:nvSpPr>
            <p:spPr>
              <a:xfrm>
                <a:off x="-1755600" y="-2875"/>
                <a:ext cx="254550" cy="564225"/>
              </a:xfrm>
              <a:custGeom>
                <a:avLst/>
                <a:gdLst/>
                <a:ahLst/>
                <a:cxnLst/>
                <a:rect l="l" t="t" r="r" b="b"/>
                <a:pathLst>
                  <a:path w="10182" h="22569" extrusionOk="0">
                    <a:moveTo>
                      <a:pt x="0" y="0"/>
                    </a:moveTo>
                    <a:lnTo>
                      <a:pt x="552" y="933"/>
                    </a:lnTo>
                    <a:lnTo>
                      <a:pt x="1161" y="1979"/>
                    </a:lnTo>
                    <a:lnTo>
                      <a:pt x="1903" y="3292"/>
                    </a:lnTo>
                    <a:lnTo>
                      <a:pt x="2722" y="4796"/>
                    </a:lnTo>
                    <a:lnTo>
                      <a:pt x="3559" y="6394"/>
                    </a:lnTo>
                    <a:lnTo>
                      <a:pt x="3978" y="7193"/>
                    </a:lnTo>
                    <a:lnTo>
                      <a:pt x="4377" y="8011"/>
                    </a:lnTo>
                    <a:lnTo>
                      <a:pt x="4758" y="8792"/>
                    </a:lnTo>
                    <a:lnTo>
                      <a:pt x="5100" y="9553"/>
                    </a:lnTo>
                    <a:lnTo>
                      <a:pt x="5823" y="11285"/>
                    </a:lnTo>
                    <a:lnTo>
                      <a:pt x="6642" y="13321"/>
                    </a:lnTo>
                    <a:lnTo>
                      <a:pt x="7498" y="15471"/>
                    </a:lnTo>
                    <a:lnTo>
                      <a:pt x="8297" y="17602"/>
                    </a:lnTo>
                    <a:lnTo>
                      <a:pt x="9629" y="21104"/>
                    </a:lnTo>
                    <a:lnTo>
                      <a:pt x="10181" y="22569"/>
                    </a:lnTo>
                    <a:lnTo>
                      <a:pt x="9610" y="20837"/>
                    </a:lnTo>
                    <a:lnTo>
                      <a:pt x="8259" y="16841"/>
                    </a:lnTo>
                    <a:lnTo>
                      <a:pt x="7479" y="14577"/>
                    </a:lnTo>
                    <a:lnTo>
                      <a:pt x="6737" y="12426"/>
                    </a:lnTo>
                    <a:lnTo>
                      <a:pt x="6071" y="10618"/>
                    </a:lnTo>
                    <a:lnTo>
                      <a:pt x="5804" y="9914"/>
                    </a:lnTo>
                    <a:lnTo>
                      <a:pt x="5576" y="9401"/>
                    </a:lnTo>
                    <a:lnTo>
                      <a:pt x="5462" y="9153"/>
                    </a:lnTo>
                    <a:lnTo>
                      <a:pt x="4986" y="8297"/>
                    </a:lnTo>
                    <a:lnTo>
                      <a:pt x="4263" y="7060"/>
                    </a:lnTo>
                    <a:lnTo>
                      <a:pt x="2417" y="3977"/>
                    </a:lnTo>
                    <a:lnTo>
                      <a:pt x="0" y="0"/>
                    </a:lnTo>
                    <a:close/>
                  </a:path>
                </a:pathLst>
              </a:custGeom>
              <a:solidFill>
                <a:srgbClr val="C5C21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1" name="Google Shape;1051;p9"/>
              <p:cNvSpPr/>
              <p:nvPr/>
            </p:nvSpPr>
            <p:spPr>
              <a:xfrm>
                <a:off x="-1755600" y="-2875"/>
                <a:ext cx="254550" cy="564225"/>
              </a:xfrm>
              <a:custGeom>
                <a:avLst/>
                <a:gdLst/>
                <a:ahLst/>
                <a:cxnLst/>
                <a:rect l="l" t="t" r="r" b="b"/>
                <a:pathLst>
                  <a:path w="10182" h="22569" fill="none" extrusionOk="0">
                    <a:moveTo>
                      <a:pt x="0" y="0"/>
                    </a:moveTo>
                    <a:lnTo>
                      <a:pt x="0" y="0"/>
                    </a:lnTo>
                    <a:lnTo>
                      <a:pt x="552" y="933"/>
                    </a:lnTo>
                    <a:lnTo>
                      <a:pt x="1161" y="1979"/>
                    </a:lnTo>
                    <a:lnTo>
                      <a:pt x="1903" y="3292"/>
                    </a:lnTo>
                    <a:lnTo>
                      <a:pt x="2722" y="4796"/>
                    </a:lnTo>
                    <a:lnTo>
                      <a:pt x="3559" y="6394"/>
                    </a:lnTo>
                    <a:lnTo>
                      <a:pt x="3978" y="7193"/>
                    </a:lnTo>
                    <a:lnTo>
                      <a:pt x="4377" y="8011"/>
                    </a:lnTo>
                    <a:lnTo>
                      <a:pt x="4758" y="8792"/>
                    </a:lnTo>
                    <a:lnTo>
                      <a:pt x="5100" y="9553"/>
                    </a:lnTo>
                    <a:lnTo>
                      <a:pt x="5100" y="9553"/>
                    </a:lnTo>
                    <a:lnTo>
                      <a:pt x="5823" y="11285"/>
                    </a:lnTo>
                    <a:lnTo>
                      <a:pt x="6642" y="13321"/>
                    </a:lnTo>
                    <a:lnTo>
                      <a:pt x="7498" y="15471"/>
                    </a:lnTo>
                    <a:lnTo>
                      <a:pt x="8297" y="17602"/>
                    </a:lnTo>
                    <a:lnTo>
                      <a:pt x="9629" y="21104"/>
                    </a:lnTo>
                    <a:lnTo>
                      <a:pt x="10181" y="22569"/>
                    </a:lnTo>
                    <a:lnTo>
                      <a:pt x="10181" y="22569"/>
                    </a:lnTo>
                    <a:lnTo>
                      <a:pt x="9610" y="20837"/>
                    </a:lnTo>
                    <a:lnTo>
                      <a:pt x="8259" y="16841"/>
                    </a:lnTo>
                    <a:lnTo>
                      <a:pt x="7479" y="14577"/>
                    </a:lnTo>
                    <a:lnTo>
                      <a:pt x="6737" y="12426"/>
                    </a:lnTo>
                    <a:lnTo>
                      <a:pt x="6071" y="10618"/>
                    </a:lnTo>
                    <a:lnTo>
                      <a:pt x="5804" y="9914"/>
                    </a:lnTo>
                    <a:lnTo>
                      <a:pt x="5576" y="9401"/>
                    </a:lnTo>
                    <a:lnTo>
                      <a:pt x="5576" y="9401"/>
                    </a:lnTo>
                    <a:lnTo>
                      <a:pt x="5462" y="9153"/>
                    </a:lnTo>
                    <a:lnTo>
                      <a:pt x="5462" y="9153"/>
                    </a:lnTo>
                    <a:lnTo>
                      <a:pt x="5462" y="9153"/>
                    </a:lnTo>
                    <a:lnTo>
                      <a:pt x="5462" y="9153"/>
                    </a:lnTo>
                    <a:lnTo>
                      <a:pt x="4986" y="8297"/>
                    </a:lnTo>
                    <a:lnTo>
                      <a:pt x="4263" y="7060"/>
                    </a:lnTo>
                    <a:lnTo>
                      <a:pt x="2417" y="3977"/>
                    </a:lnTo>
                    <a:lnTo>
                      <a:pt x="0" y="0"/>
                    </a:lnTo>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2" name="Google Shape;1052;p9"/>
              <p:cNvSpPr/>
              <p:nvPr/>
            </p:nvSpPr>
            <p:spPr>
              <a:xfrm>
                <a:off x="-1619075" y="225950"/>
                <a:ext cx="2875" cy="6200"/>
              </a:xfrm>
              <a:custGeom>
                <a:avLst/>
                <a:gdLst/>
                <a:ahLst/>
                <a:cxnLst/>
                <a:rect l="l" t="t" r="r" b="b"/>
                <a:pathLst>
                  <a:path w="115" h="248" extrusionOk="0">
                    <a:moveTo>
                      <a:pt x="1" y="0"/>
                    </a:moveTo>
                    <a:lnTo>
                      <a:pt x="1" y="0"/>
                    </a:lnTo>
                    <a:lnTo>
                      <a:pt x="115" y="248"/>
                    </a:lnTo>
                    <a:lnTo>
                      <a:pt x="115" y="248"/>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3" name="Google Shape;1053;p9"/>
              <p:cNvSpPr/>
              <p:nvPr/>
            </p:nvSpPr>
            <p:spPr>
              <a:xfrm>
                <a:off x="-1619075" y="225950"/>
                <a:ext cx="2875" cy="6200"/>
              </a:xfrm>
              <a:custGeom>
                <a:avLst/>
                <a:gdLst/>
                <a:ahLst/>
                <a:cxnLst/>
                <a:rect l="l" t="t" r="r" b="b"/>
                <a:pathLst>
                  <a:path w="115" h="248" fill="none" extrusionOk="0">
                    <a:moveTo>
                      <a:pt x="1" y="0"/>
                    </a:moveTo>
                    <a:lnTo>
                      <a:pt x="1" y="0"/>
                    </a:lnTo>
                    <a:lnTo>
                      <a:pt x="115" y="248"/>
                    </a:lnTo>
                    <a:lnTo>
                      <a:pt x="115" y="248"/>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4" name="Google Shape;1054;p9"/>
              <p:cNvSpPr/>
              <p:nvPr/>
            </p:nvSpPr>
            <p:spPr>
              <a:xfrm>
                <a:off x="-1461125" y="-332575"/>
                <a:ext cx="337800" cy="207925"/>
              </a:xfrm>
              <a:custGeom>
                <a:avLst/>
                <a:gdLst/>
                <a:ahLst/>
                <a:cxnLst/>
                <a:rect l="l" t="t" r="r" b="b"/>
                <a:pathLst>
                  <a:path w="13512" h="8317" extrusionOk="0">
                    <a:moveTo>
                      <a:pt x="6585" y="1"/>
                    </a:moveTo>
                    <a:lnTo>
                      <a:pt x="4130" y="1542"/>
                    </a:lnTo>
                    <a:lnTo>
                      <a:pt x="0" y="1542"/>
                    </a:lnTo>
                    <a:lnTo>
                      <a:pt x="628" y="1752"/>
                    </a:lnTo>
                    <a:lnTo>
                      <a:pt x="1237" y="1961"/>
                    </a:lnTo>
                    <a:lnTo>
                      <a:pt x="1865" y="2170"/>
                    </a:lnTo>
                    <a:lnTo>
                      <a:pt x="2474" y="2418"/>
                    </a:lnTo>
                    <a:lnTo>
                      <a:pt x="3692" y="2912"/>
                    </a:lnTo>
                    <a:lnTo>
                      <a:pt x="4891" y="3445"/>
                    </a:lnTo>
                    <a:lnTo>
                      <a:pt x="6052" y="4016"/>
                    </a:lnTo>
                    <a:lnTo>
                      <a:pt x="7155" y="4568"/>
                    </a:lnTo>
                    <a:lnTo>
                      <a:pt x="8221" y="5139"/>
                    </a:lnTo>
                    <a:lnTo>
                      <a:pt x="9230" y="5691"/>
                    </a:lnTo>
                    <a:lnTo>
                      <a:pt x="10143" y="6204"/>
                    </a:lnTo>
                    <a:lnTo>
                      <a:pt x="10980" y="6699"/>
                    </a:lnTo>
                    <a:lnTo>
                      <a:pt x="12331" y="7536"/>
                    </a:lnTo>
                    <a:lnTo>
                      <a:pt x="13207" y="8107"/>
                    </a:lnTo>
                    <a:lnTo>
                      <a:pt x="13511" y="8317"/>
                    </a:lnTo>
                    <a:lnTo>
                      <a:pt x="13302" y="7765"/>
                    </a:lnTo>
                    <a:lnTo>
                      <a:pt x="13093" y="7251"/>
                    </a:lnTo>
                    <a:lnTo>
                      <a:pt x="12864" y="6737"/>
                    </a:lnTo>
                    <a:lnTo>
                      <a:pt x="12617" y="6243"/>
                    </a:lnTo>
                    <a:lnTo>
                      <a:pt x="12350" y="5786"/>
                    </a:lnTo>
                    <a:lnTo>
                      <a:pt x="12103" y="5348"/>
                    </a:lnTo>
                    <a:lnTo>
                      <a:pt x="11818" y="4910"/>
                    </a:lnTo>
                    <a:lnTo>
                      <a:pt x="11551" y="4511"/>
                    </a:lnTo>
                    <a:lnTo>
                      <a:pt x="11266" y="4111"/>
                    </a:lnTo>
                    <a:lnTo>
                      <a:pt x="10980" y="3750"/>
                    </a:lnTo>
                    <a:lnTo>
                      <a:pt x="10695" y="3407"/>
                    </a:lnTo>
                    <a:lnTo>
                      <a:pt x="10409" y="3065"/>
                    </a:lnTo>
                    <a:lnTo>
                      <a:pt x="9820" y="2456"/>
                    </a:lnTo>
                    <a:lnTo>
                      <a:pt x="9268" y="1923"/>
                    </a:lnTo>
                    <a:lnTo>
                      <a:pt x="8735" y="1466"/>
                    </a:lnTo>
                    <a:lnTo>
                      <a:pt x="8221" y="1067"/>
                    </a:lnTo>
                    <a:lnTo>
                      <a:pt x="7764" y="724"/>
                    </a:lnTo>
                    <a:lnTo>
                      <a:pt x="7365" y="458"/>
                    </a:lnTo>
                    <a:lnTo>
                      <a:pt x="7041" y="248"/>
                    </a:lnTo>
                    <a:lnTo>
                      <a:pt x="6794" y="115"/>
                    </a:lnTo>
                    <a:lnTo>
                      <a:pt x="6585" y="1"/>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5" name="Google Shape;1055;p9"/>
              <p:cNvSpPr/>
              <p:nvPr/>
            </p:nvSpPr>
            <p:spPr>
              <a:xfrm>
                <a:off x="-1357900" y="-332575"/>
                <a:ext cx="234575" cy="207925"/>
              </a:xfrm>
              <a:custGeom>
                <a:avLst/>
                <a:gdLst/>
                <a:ahLst/>
                <a:cxnLst/>
                <a:rect l="l" t="t" r="r" b="b"/>
                <a:pathLst>
                  <a:path w="9383" h="8317" extrusionOk="0">
                    <a:moveTo>
                      <a:pt x="2456" y="1"/>
                    </a:moveTo>
                    <a:lnTo>
                      <a:pt x="1" y="1542"/>
                    </a:lnTo>
                    <a:lnTo>
                      <a:pt x="286" y="1618"/>
                    </a:lnTo>
                    <a:lnTo>
                      <a:pt x="629" y="1714"/>
                    </a:lnTo>
                    <a:lnTo>
                      <a:pt x="1066" y="1847"/>
                    </a:lnTo>
                    <a:lnTo>
                      <a:pt x="1599" y="2018"/>
                    </a:lnTo>
                    <a:lnTo>
                      <a:pt x="2208" y="2246"/>
                    </a:lnTo>
                    <a:lnTo>
                      <a:pt x="2874" y="2551"/>
                    </a:lnTo>
                    <a:lnTo>
                      <a:pt x="3597" y="2893"/>
                    </a:lnTo>
                    <a:lnTo>
                      <a:pt x="3978" y="3084"/>
                    </a:lnTo>
                    <a:lnTo>
                      <a:pt x="4358" y="3312"/>
                    </a:lnTo>
                    <a:lnTo>
                      <a:pt x="4758" y="3540"/>
                    </a:lnTo>
                    <a:lnTo>
                      <a:pt x="5139" y="3788"/>
                    </a:lnTo>
                    <a:lnTo>
                      <a:pt x="5538" y="4054"/>
                    </a:lnTo>
                    <a:lnTo>
                      <a:pt x="5919" y="4340"/>
                    </a:lnTo>
                    <a:lnTo>
                      <a:pt x="6318" y="4644"/>
                    </a:lnTo>
                    <a:lnTo>
                      <a:pt x="6699" y="4968"/>
                    </a:lnTo>
                    <a:lnTo>
                      <a:pt x="7080" y="5310"/>
                    </a:lnTo>
                    <a:lnTo>
                      <a:pt x="7441" y="5672"/>
                    </a:lnTo>
                    <a:lnTo>
                      <a:pt x="7803" y="6052"/>
                    </a:lnTo>
                    <a:lnTo>
                      <a:pt x="8145" y="6471"/>
                    </a:lnTo>
                    <a:lnTo>
                      <a:pt x="8488" y="6889"/>
                    </a:lnTo>
                    <a:lnTo>
                      <a:pt x="8792" y="7346"/>
                    </a:lnTo>
                    <a:lnTo>
                      <a:pt x="9097" y="7822"/>
                    </a:lnTo>
                    <a:lnTo>
                      <a:pt x="9382" y="8317"/>
                    </a:lnTo>
                    <a:lnTo>
                      <a:pt x="9325" y="8088"/>
                    </a:lnTo>
                    <a:lnTo>
                      <a:pt x="9230" y="7822"/>
                    </a:lnTo>
                    <a:lnTo>
                      <a:pt x="9097" y="7460"/>
                    </a:lnTo>
                    <a:lnTo>
                      <a:pt x="8925" y="7023"/>
                    </a:lnTo>
                    <a:lnTo>
                      <a:pt x="8697" y="6528"/>
                    </a:lnTo>
                    <a:lnTo>
                      <a:pt x="8412" y="5957"/>
                    </a:lnTo>
                    <a:lnTo>
                      <a:pt x="8050" y="5348"/>
                    </a:lnTo>
                    <a:lnTo>
                      <a:pt x="7632" y="4701"/>
                    </a:lnTo>
                    <a:lnTo>
                      <a:pt x="7403" y="4378"/>
                    </a:lnTo>
                    <a:lnTo>
                      <a:pt x="7156" y="4035"/>
                    </a:lnTo>
                    <a:lnTo>
                      <a:pt x="6870" y="3693"/>
                    </a:lnTo>
                    <a:lnTo>
                      <a:pt x="6585" y="3331"/>
                    </a:lnTo>
                    <a:lnTo>
                      <a:pt x="6280" y="2989"/>
                    </a:lnTo>
                    <a:lnTo>
                      <a:pt x="5938" y="2646"/>
                    </a:lnTo>
                    <a:lnTo>
                      <a:pt x="5576" y="2284"/>
                    </a:lnTo>
                    <a:lnTo>
                      <a:pt x="5215" y="1942"/>
                    </a:lnTo>
                    <a:lnTo>
                      <a:pt x="4815" y="1599"/>
                    </a:lnTo>
                    <a:lnTo>
                      <a:pt x="4397" y="1276"/>
                    </a:lnTo>
                    <a:lnTo>
                      <a:pt x="3940" y="933"/>
                    </a:lnTo>
                    <a:lnTo>
                      <a:pt x="3464" y="610"/>
                    </a:lnTo>
                    <a:lnTo>
                      <a:pt x="2969" y="305"/>
                    </a:lnTo>
                    <a:lnTo>
                      <a:pt x="2456"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6" name="Google Shape;1056;p9"/>
              <p:cNvSpPr/>
              <p:nvPr/>
            </p:nvSpPr>
            <p:spPr>
              <a:xfrm>
                <a:off x="-1794125" y="-856350"/>
                <a:ext cx="348725" cy="484325"/>
              </a:xfrm>
              <a:custGeom>
                <a:avLst/>
                <a:gdLst/>
                <a:ahLst/>
                <a:cxnLst/>
                <a:rect l="l" t="t" r="r" b="b"/>
                <a:pathLst>
                  <a:path w="13949" h="19373" extrusionOk="0">
                    <a:moveTo>
                      <a:pt x="0" y="1"/>
                    </a:moveTo>
                    <a:lnTo>
                      <a:pt x="152" y="438"/>
                    </a:lnTo>
                    <a:lnTo>
                      <a:pt x="571" y="1618"/>
                    </a:lnTo>
                    <a:lnTo>
                      <a:pt x="875" y="2436"/>
                    </a:lnTo>
                    <a:lnTo>
                      <a:pt x="1218" y="3369"/>
                    </a:lnTo>
                    <a:lnTo>
                      <a:pt x="1637" y="4396"/>
                    </a:lnTo>
                    <a:lnTo>
                      <a:pt x="2074" y="5481"/>
                    </a:lnTo>
                    <a:lnTo>
                      <a:pt x="2569" y="6604"/>
                    </a:lnTo>
                    <a:lnTo>
                      <a:pt x="3102" y="7765"/>
                    </a:lnTo>
                    <a:lnTo>
                      <a:pt x="3654" y="8925"/>
                    </a:lnTo>
                    <a:lnTo>
                      <a:pt x="4263" y="10067"/>
                    </a:lnTo>
                    <a:lnTo>
                      <a:pt x="4567" y="10600"/>
                    </a:lnTo>
                    <a:lnTo>
                      <a:pt x="4872" y="11133"/>
                    </a:lnTo>
                    <a:lnTo>
                      <a:pt x="5195" y="11647"/>
                    </a:lnTo>
                    <a:lnTo>
                      <a:pt x="5499" y="12141"/>
                    </a:lnTo>
                    <a:lnTo>
                      <a:pt x="5823" y="12617"/>
                    </a:lnTo>
                    <a:lnTo>
                      <a:pt x="6166" y="13055"/>
                    </a:lnTo>
                    <a:lnTo>
                      <a:pt x="6489" y="13473"/>
                    </a:lnTo>
                    <a:lnTo>
                      <a:pt x="6832" y="13854"/>
                    </a:lnTo>
                    <a:lnTo>
                      <a:pt x="7498" y="14558"/>
                    </a:lnTo>
                    <a:lnTo>
                      <a:pt x="8164" y="15205"/>
                    </a:lnTo>
                    <a:lnTo>
                      <a:pt x="8811" y="15814"/>
                    </a:lnTo>
                    <a:lnTo>
                      <a:pt x="9439" y="16347"/>
                    </a:lnTo>
                    <a:lnTo>
                      <a:pt x="10066" y="16861"/>
                    </a:lnTo>
                    <a:lnTo>
                      <a:pt x="10656" y="17298"/>
                    </a:lnTo>
                    <a:lnTo>
                      <a:pt x="11208" y="17717"/>
                    </a:lnTo>
                    <a:lnTo>
                      <a:pt x="11722" y="18078"/>
                    </a:lnTo>
                    <a:lnTo>
                      <a:pt x="12217" y="18383"/>
                    </a:lnTo>
                    <a:lnTo>
                      <a:pt x="12635" y="18649"/>
                    </a:lnTo>
                    <a:lnTo>
                      <a:pt x="13340" y="19068"/>
                    </a:lnTo>
                    <a:lnTo>
                      <a:pt x="13796" y="19296"/>
                    </a:lnTo>
                    <a:lnTo>
                      <a:pt x="13948" y="19372"/>
                    </a:lnTo>
                    <a:lnTo>
                      <a:pt x="13435" y="17831"/>
                    </a:lnTo>
                    <a:lnTo>
                      <a:pt x="12845" y="16195"/>
                    </a:lnTo>
                    <a:lnTo>
                      <a:pt x="12141" y="14254"/>
                    </a:lnTo>
                    <a:lnTo>
                      <a:pt x="11741" y="13226"/>
                    </a:lnTo>
                    <a:lnTo>
                      <a:pt x="11322" y="12179"/>
                    </a:lnTo>
                    <a:lnTo>
                      <a:pt x="10904" y="11171"/>
                    </a:lnTo>
                    <a:lnTo>
                      <a:pt x="10466" y="10219"/>
                    </a:lnTo>
                    <a:lnTo>
                      <a:pt x="10028" y="9306"/>
                    </a:lnTo>
                    <a:lnTo>
                      <a:pt x="9610" y="8507"/>
                    </a:lnTo>
                    <a:lnTo>
                      <a:pt x="9400" y="8164"/>
                    </a:lnTo>
                    <a:lnTo>
                      <a:pt x="9210" y="7822"/>
                    </a:lnTo>
                    <a:lnTo>
                      <a:pt x="9020" y="7536"/>
                    </a:lnTo>
                    <a:lnTo>
                      <a:pt x="8830" y="7289"/>
                    </a:lnTo>
                    <a:lnTo>
                      <a:pt x="8392" y="6813"/>
                    </a:lnTo>
                    <a:lnTo>
                      <a:pt x="7878" y="6280"/>
                    </a:lnTo>
                    <a:lnTo>
                      <a:pt x="7269" y="5709"/>
                    </a:lnTo>
                    <a:lnTo>
                      <a:pt x="6603" y="5120"/>
                    </a:lnTo>
                    <a:lnTo>
                      <a:pt x="5899" y="4530"/>
                    </a:lnTo>
                    <a:lnTo>
                      <a:pt x="5157" y="3921"/>
                    </a:lnTo>
                    <a:lnTo>
                      <a:pt x="3673" y="2741"/>
                    </a:lnTo>
                    <a:lnTo>
                      <a:pt x="2265" y="1675"/>
                    </a:lnTo>
                    <a:lnTo>
                      <a:pt x="1104" y="800"/>
                    </a:lnTo>
                    <a:lnTo>
                      <a:pt x="0" y="1"/>
                    </a:lnTo>
                    <a:close/>
                    <a:moveTo>
                      <a:pt x="13948" y="19372"/>
                    </a:moveTo>
                    <a:lnTo>
                      <a:pt x="13948" y="19372"/>
                    </a:lnTo>
                    <a:lnTo>
                      <a:pt x="13948" y="19372"/>
                    </a:lnTo>
                    <a:close/>
                  </a:path>
                </a:pathLst>
              </a:custGeom>
              <a:solidFill>
                <a:srgbClr val="93A02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7" name="Google Shape;1057;p9"/>
              <p:cNvSpPr/>
              <p:nvPr/>
            </p:nvSpPr>
            <p:spPr>
              <a:xfrm>
                <a:off x="-1794125" y="-856350"/>
                <a:ext cx="348725" cy="484325"/>
              </a:xfrm>
              <a:custGeom>
                <a:avLst/>
                <a:gdLst/>
                <a:ahLst/>
                <a:cxnLst/>
                <a:rect l="l" t="t" r="r" b="b"/>
                <a:pathLst>
                  <a:path w="13949" h="19373" fill="none" extrusionOk="0">
                    <a:moveTo>
                      <a:pt x="13948" y="19372"/>
                    </a:moveTo>
                    <a:lnTo>
                      <a:pt x="13948" y="19372"/>
                    </a:lnTo>
                    <a:lnTo>
                      <a:pt x="13796" y="19296"/>
                    </a:lnTo>
                    <a:lnTo>
                      <a:pt x="13340" y="19068"/>
                    </a:lnTo>
                    <a:lnTo>
                      <a:pt x="12635" y="18649"/>
                    </a:lnTo>
                    <a:lnTo>
                      <a:pt x="12217" y="18383"/>
                    </a:lnTo>
                    <a:lnTo>
                      <a:pt x="11722" y="18078"/>
                    </a:lnTo>
                    <a:lnTo>
                      <a:pt x="11208" y="17717"/>
                    </a:lnTo>
                    <a:lnTo>
                      <a:pt x="10656" y="17298"/>
                    </a:lnTo>
                    <a:lnTo>
                      <a:pt x="10066" y="16861"/>
                    </a:lnTo>
                    <a:lnTo>
                      <a:pt x="9439" y="16347"/>
                    </a:lnTo>
                    <a:lnTo>
                      <a:pt x="8811" y="15814"/>
                    </a:lnTo>
                    <a:lnTo>
                      <a:pt x="8164" y="15205"/>
                    </a:lnTo>
                    <a:lnTo>
                      <a:pt x="7498" y="14558"/>
                    </a:lnTo>
                    <a:lnTo>
                      <a:pt x="6832" y="13854"/>
                    </a:lnTo>
                    <a:lnTo>
                      <a:pt x="6832" y="13854"/>
                    </a:lnTo>
                    <a:lnTo>
                      <a:pt x="6489" y="13473"/>
                    </a:lnTo>
                    <a:lnTo>
                      <a:pt x="6166" y="13055"/>
                    </a:lnTo>
                    <a:lnTo>
                      <a:pt x="5823" y="12617"/>
                    </a:lnTo>
                    <a:lnTo>
                      <a:pt x="5499" y="12141"/>
                    </a:lnTo>
                    <a:lnTo>
                      <a:pt x="5195" y="11647"/>
                    </a:lnTo>
                    <a:lnTo>
                      <a:pt x="4872" y="11133"/>
                    </a:lnTo>
                    <a:lnTo>
                      <a:pt x="4567" y="10600"/>
                    </a:lnTo>
                    <a:lnTo>
                      <a:pt x="4263" y="10067"/>
                    </a:lnTo>
                    <a:lnTo>
                      <a:pt x="3654" y="8925"/>
                    </a:lnTo>
                    <a:lnTo>
                      <a:pt x="3102" y="7765"/>
                    </a:lnTo>
                    <a:lnTo>
                      <a:pt x="2569" y="6604"/>
                    </a:lnTo>
                    <a:lnTo>
                      <a:pt x="2074" y="5481"/>
                    </a:lnTo>
                    <a:lnTo>
                      <a:pt x="1637" y="4396"/>
                    </a:lnTo>
                    <a:lnTo>
                      <a:pt x="1218" y="3369"/>
                    </a:lnTo>
                    <a:lnTo>
                      <a:pt x="875" y="2436"/>
                    </a:lnTo>
                    <a:lnTo>
                      <a:pt x="571" y="1618"/>
                    </a:lnTo>
                    <a:lnTo>
                      <a:pt x="152" y="438"/>
                    </a:lnTo>
                    <a:lnTo>
                      <a:pt x="0" y="1"/>
                    </a:lnTo>
                    <a:lnTo>
                      <a:pt x="0" y="1"/>
                    </a:lnTo>
                    <a:lnTo>
                      <a:pt x="1104" y="800"/>
                    </a:lnTo>
                    <a:lnTo>
                      <a:pt x="2265" y="1675"/>
                    </a:lnTo>
                    <a:lnTo>
                      <a:pt x="3673" y="2741"/>
                    </a:lnTo>
                    <a:lnTo>
                      <a:pt x="5157" y="3921"/>
                    </a:lnTo>
                    <a:lnTo>
                      <a:pt x="5899" y="4530"/>
                    </a:lnTo>
                    <a:lnTo>
                      <a:pt x="6603" y="5120"/>
                    </a:lnTo>
                    <a:lnTo>
                      <a:pt x="7269" y="5709"/>
                    </a:lnTo>
                    <a:lnTo>
                      <a:pt x="7878" y="6280"/>
                    </a:lnTo>
                    <a:lnTo>
                      <a:pt x="8392" y="6813"/>
                    </a:lnTo>
                    <a:lnTo>
                      <a:pt x="8830" y="7289"/>
                    </a:lnTo>
                    <a:lnTo>
                      <a:pt x="8830" y="7289"/>
                    </a:lnTo>
                    <a:lnTo>
                      <a:pt x="9020" y="7536"/>
                    </a:lnTo>
                    <a:lnTo>
                      <a:pt x="9210" y="7822"/>
                    </a:lnTo>
                    <a:lnTo>
                      <a:pt x="9400" y="8164"/>
                    </a:lnTo>
                    <a:lnTo>
                      <a:pt x="9610" y="8507"/>
                    </a:lnTo>
                    <a:lnTo>
                      <a:pt x="10028" y="9306"/>
                    </a:lnTo>
                    <a:lnTo>
                      <a:pt x="10466" y="10219"/>
                    </a:lnTo>
                    <a:lnTo>
                      <a:pt x="10904" y="11171"/>
                    </a:lnTo>
                    <a:lnTo>
                      <a:pt x="11322" y="12179"/>
                    </a:lnTo>
                    <a:lnTo>
                      <a:pt x="11741" y="13226"/>
                    </a:lnTo>
                    <a:lnTo>
                      <a:pt x="12141" y="14254"/>
                    </a:lnTo>
                    <a:lnTo>
                      <a:pt x="12845" y="16195"/>
                    </a:lnTo>
                    <a:lnTo>
                      <a:pt x="13435" y="17831"/>
                    </a:lnTo>
                    <a:lnTo>
                      <a:pt x="13948" y="1937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8" name="Google Shape;1058;p9"/>
              <p:cNvSpPr/>
              <p:nvPr/>
            </p:nvSpPr>
            <p:spPr>
              <a:xfrm>
                <a:off x="-1794125" y="-856350"/>
                <a:ext cx="348725" cy="484325"/>
              </a:xfrm>
              <a:custGeom>
                <a:avLst/>
                <a:gdLst/>
                <a:ahLst/>
                <a:cxnLst/>
                <a:rect l="l" t="t" r="r" b="b"/>
                <a:pathLst>
                  <a:path w="13949" h="19373" extrusionOk="0">
                    <a:moveTo>
                      <a:pt x="0" y="1"/>
                    </a:moveTo>
                    <a:lnTo>
                      <a:pt x="761" y="1447"/>
                    </a:lnTo>
                    <a:lnTo>
                      <a:pt x="1560" y="2988"/>
                    </a:lnTo>
                    <a:lnTo>
                      <a:pt x="2550" y="4834"/>
                    </a:lnTo>
                    <a:lnTo>
                      <a:pt x="3616" y="6794"/>
                    </a:lnTo>
                    <a:lnTo>
                      <a:pt x="4681" y="8697"/>
                    </a:lnTo>
                    <a:lnTo>
                      <a:pt x="5176" y="9553"/>
                    </a:lnTo>
                    <a:lnTo>
                      <a:pt x="5652" y="10334"/>
                    </a:lnTo>
                    <a:lnTo>
                      <a:pt x="6070" y="11019"/>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2902" y="18364"/>
                    </a:lnTo>
                    <a:lnTo>
                      <a:pt x="11817" y="17298"/>
                    </a:lnTo>
                    <a:lnTo>
                      <a:pt x="10523" y="15985"/>
                    </a:lnTo>
                    <a:lnTo>
                      <a:pt x="10504" y="16042"/>
                    </a:lnTo>
                    <a:lnTo>
                      <a:pt x="10181" y="15624"/>
                    </a:lnTo>
                    <a:lnTo>
                      <a:pt x="9134" y="14520"/>
                    </a:lnTo>
                    <a:lnTo>
                      <a:pt x="8126" y="13416"/>
                    </a:lnTo>
                    <a:lnTo>
                      <a:pt x="7688" y="12884"/>
                    </a:lnTo>
                    <a:lnTo>
                      <a:pt x="7269" y="12389"/>
                    </a:lnTo>
                    <a:lnTo>
                      <a:pt x="6908" y="11913"/>
                    </a:lnTo>
                    <a:lnTo>
                      <a:pt x="6603" y="11475"/>
                    </a:lnTo>
                    <a:lnTo>
                      <a:pt x="6204" y="10866"/>
                    </a:lnTo>
                    <a:lnTo>
                      <a:pt x="5747" y="10143"/>
                    </a:lnTo>
                    <a:lnTo>
                      <a:pt x="4738" y="8450"/>
                    </a:lnTo>
                    <a:lnTo>
                      <a:pt x="3654" y="6566"/>
                    </a:lnTo>
                    <a:lnTo>
                      <a:pt x="2569" y="4644"/>
                    </a:lnTo>
                    <a:lnTo>
                      <a:pt x="761" y="1390"/>
                    </a:lnTo>
                    <a:lnTo>
                      <a:pt x="0" y="1"/>
                    </a:lnTo>
                    <a:close/>
                  </a:path>
                </a:pathLst>
              </a:custGeom>
              <a:solidFill>
                <a:srgbClr val="BDBD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59" name="Google Shape;1059;p9"/>
              <p:cNvSpPr/>
              <p:nvPr/>
            </p:nvSpPr>
            <p:spPr>
              <a:xfrm>
                <a:off x="-1794125" y="-856350"/>
                <a:ext cx="348725" cy="484325"/>
              </a:xfrm>
              <a:custGeom>
                <a:avLst/>
                <a:gdLst/>
                <a:ahLst/>
                <a:cxnLst/>
                <a:rect l="l" t="t" r="r" b="b"/>
                <a:pathLst>
                  <a:path w="13949" h="19373" fill="none" extrusionOk="0">
                    <a:moveTo>
                      <a:pt x="0" y="1"/>
                    </a:moveTo>
                    <a:lnTo>
                      <a:pt x="0" y="1"/>
                    </a:lnTo>
                    <a:lnTo>
                      <a:pt x="761" y="1447"/>
                    </a:lnTo>
                    <a:lnTo>
                      <a:pt x="1560" y="2988"/>
                    </a:lnTo>
                    <a:lnTo>
                      <a:pt x="2550" y="4834"/>
                    </a:lnTo>
                    <a:lnTo>
                      <a:pt x="3616" y="6794"/>
                    </a:lnTo>
                    <a:lnTo>
                      <a:pt x="4681" y="8697"/>
                    </a:lnTo>
                    <a:lnTo>
                      <a:pt x="5176" y="9553"/>
                    </a:lnTo>
                    <a:lnTo>
                      <a:pt x="5652" y="10334"/>
                    </a:lnTo>
                    <a:lnTo>
                      <a:pt x="6070" y="11019"/>
                    </a:lnTo>
                    <a:lnTo>
                      <a:pt x="6432" y="11551"/>
                    </a:lnTo>
                    <a:lnTo>
                      <a:pt x="6432" y="11551"/>
                    </a:lnTo>
                    <a:lnTo>
                      <a:pt x="6812" y="12065"/>
                    </a:lnTo>
                    <a:lnTo>
                      <a:pt x="7269" y="12617"/>
                    </a:lnTo>
                    <a:lnTo>
                      <a:pt x="7802" y="13226"/>
                    </a:lnTo>
                    <a:lnTo>
                      <a:pt x="8373" y="13854"/>
                    </a:lnTo>
                    <a:lnTo>
                      <a:pt x="8982" y="14482"/>
                    </a:lnTo>
                    <a:lnTo>
                      <a:pt x="9610" y="15148"/>
                    </a:lnTo>
                    <a:lnTo>
                      <a:pt x="10866" y="16423"/>
                    </a:lnTo>
                    <a:lnTo>
                      <a:pt x="12046" y="17565"/>
                    </a:lnTo>
                    <a:lnTo>
                      <a:pt x="13035" y="18516"/>
                    </a:lnTo>
                    <a:lnTo>
                      <a:pt x="13948" y="19372"/>
                    </a:lnTo>
                    <a:lnTo>
                      <a:pt x="13948" y="19372"/>
                    </a:lnTo>
                    <a:lnTo>
                      <a:pt x="12902" y="18364"/>
                    </a:lnTo>
                    <a:lnTo>
                      <a:pt x="11817" y="17298"/>
                    </a:lnTo>
                    <a:lnTo>
                      <a:pt x="10523" y="15985"/>
                    </a:lnTo>
                    <a:lnTo>
                      <a:pt x="10504" y="16042"/>
                    </a:lnTo>
                    <a:lnTo>
                      <a:pt x="10181" y="15624"/>
                    </a:lnTo>
                    <a:lnTo>
                      <a:pt x="10181" y="15624"/>
                    </a:lnTo>
                    <a:lnTo>
                      <a:pt x="9134" y="14520"/>
                    </a:lnTo>
                    <a:lnTo>
                      <a:pt x="8126" y="13416"/>
                    </a:lnTo>
                    <a:lnTo>
                      <a:pt x="7688" y="12884"/>
                    </a:lnTo>
                    <a:lnTo>
                      <a:pt x="7269" y="12389"/>
                    </a:lnTo>
                    <a:lnTo>
                      <a:pt x="6908" y="11913"/>
                    </a:lnTo>
                    <a:lnTo>
                      <a:pt x="6603" y="11475"/>
                    </a:lnTo>
                    <a:lnTo>
                      <a:pt x="6603" y="11475"/>
                    </a:lnTo>
                    <a:lnTo>
                      <a:pt x="6204" y="10866"/>
                    </a:lnTo>
                    <a:lnTo>
                      <a:pt x="5747" y="10143"/>
                    </a:lnTo>
                    <a:lnTo>
                      <a:pt x="4738" y="8450"/>
                    </a:lnTo>
                    <a:lnTo>
                      <a:pt x="3654" y="6566"/>
                    </a:lnTo>
                    <a:lnTo>
                      <a:pt x="2569" y="4644"/>
                    </a:lnTo>
                    <a:lnTo>
                      <a:pt x="761" y="1390"/>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0" name="Google Shape;1060;p9"/>
              <p:cNvSpPr/>
              <p:nvPr/>
            </p:nvSpPr>
            <p:spPr>
              <a:xfrm>
                <a:off x="-1829825" y="-239800"/>
                <a:ext cx="108975" cy="208875"/>
              </a:xfrm>
              <a:custGeom>
                <a:avLst/>
                <a:gdLst/>
                <a:ahLst/>
                <a:cxnLst/>
                <a:rect l="l" t="t" r="r" b="b"/>
                <a:pathLst>
                  <a:path w="4359" h="8355" extrusionOk="0">
                    <a:moveTo>
                      <a:pt x="1" y="1"/>
                    </a:moveTo>
                    <a:lnTo>
                      <a:pt x="2075" y="7270"/>
                    </a:lnTo>
                    <a:lnTo>
                      <a:pt x="3654" y="8354"/>
                    </a:lnTo>
                    <a:lnTo>
                      <a:pt x="4359" y="1923"/>
                    </a:lnTo>
                    <a:lnTo>
                      <a:pt x="4054" y="1732"/>
                    </a:lnTo>
                    <a:lnTo>
                      <a:pt x="3673" y="1523"/>
                    </a:lnTo>
                    <a:lnTo>
                      <a:pt x="3160" y="1238"/>
                    </a:lnTo>
                    <a:lnTo>
                      <a:pt x="2532" y="952"/>
                    </a:lnTo>
                    <a:lnTo>
                      <a:pt x="1790" y="629"/>
                    </a:lnTo>
                    <a:lnTo>
                      <a:pt x="933" y="305"/>
                    </a:lnTo>
                    <a:lnTo>
                      <a:pt x="477" y="153"/>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1" name="Google Shape;1061;p9"/>
              <p:cNvSpPr/>
              <p:nvPr/>
            </p:nvSpPr>
            <p:spPr>
              <a:xfrm>
                <a:off x="-1357900" y="151725"/>
                <a:ext cx="74250" cy="268825"/>
              </a:xfrm>
              <a:custGeom>
                <a:avLst/>
                <a:gdLst/>
                <a:ahLst/>
                <a:cxnLst/>
                <a:rect l="l" t="t" r="r" b="b"/>
                <a:pathLst>
                  <a:path w="2970" h="10753" extrusionOk="0">
                    <a:moveTo>
                      <a:pt x="1105" y="1"/>
                    </a:moveTo>
                    <a:lnTo>
                      <a:pt x="1" y="1238"/>
                    </a:lnTo>
                    <a:lnTo>
                      <a:pt x="2208" y="10752"/>
                    </a:lnTo>
                    <a:lnTo>
                      <a:pt x="2969" y="9420"/>
                    </a:lnTo>
                    <a:lnTo>
                      <a:pt x="1105"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2" name="Google Shape;1062;p9"/>
              <p:cNvSpPr/>
              <p:nvPr/>
            </p:nvSpPr>
            <p:spPr>
              <a:xfrm>
                <a:off x="-1223725" y="44700"/>
                <a:ext cx="45200" cy="185075"/>
              </a:xfrm>
              <a:custGeom>
                <a:avLst/>
                <a:gdLst/>
                <a:ahLst/>
                <a:cxnLst/>
                <a:rect l="l" t="t" r="r" b="b"/>
                <a:pathLst>
                  <a:path w="1808" h="7403" extrusionOk="0">
                    <a:moveTo>
                      <a:pt x="571" y="0"/>
                    </a:moveTo>
                    <a:lnTo>
                      <a:pt x="0" y="438"/>
                    </a:lnTo>
                    <a:lnTo>
                      <a:pt x="1218" y="7402"/>
                    </a:lnTo>
                    <a:lnTo>
                      <a:pt x="1808" y="6394"/>
                    </a:lnTo>
                    <a:lnTo>
                      <a:pt x="571"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3" name="Google Shape;1063;p9"/>
              <p:cNvSpPr/>
              <p:nvPr/>
            </p:nvSpPr>
            <p:spPr>
              <a:xfrm>
                <a:off x="-1382150" y="-1190775"/>
                <a:ext cx="126575" cy="371550"/>
              </a:xfrm>
              <a:custGeom>
                <a:avLst/>
                <a:gdLst/>
                <a:ahLst/>
                <a:cxnLst/>
                <a:rect l="l" t="t" r="r" b="b"/>
                <a:pathLst>
                  <a:path w="5063" h="14862" extrusionOk="0">
                    <a:moveTo>
                      <a:pt x="4548" y="0"/>
                    </a:moveTo>
                    <a:lnTo>
                      <a:pt x="1732" y="1694"/>
                    </a:lnTo>
                    <a:lnTo>
                      <a:pt x="0" y="14862"/>
                    </a:lnTo>
                    <a:lnTo>
                      <a:pt x="5062" y="9971"/>
                    </a:lnTo>
                    <a:lnTo>
                      <a:pt x="5005" y="8792"/>
                    </a:lnTo>
                    <a:lnTo>
                      <a:pt x="4891" y="6013"/>
                    </a:lnTo>
                    <a:lnTo>
                      <a:pt x="4720" y="2702"/>
                    </a:lnTo>
                    <a:lnTo>
                      <a:pt x="4643" y="1218"/>
                    </a:lnTo>
                    <a:lnTo>
                      <a:pt x="454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4" name="Google Shape;1064;p9"/>
              <p:cNvSpPr/>
              <p:nvPr/>
            </p:nvSpPr>
            <p:spPr>
              <a:xfrm>
                <a:off x="-1716600" y="-791650"/>
                <a:ext cx="93275" cy="199350"/>
              </a:xfrm>
              <a:custGeom>
                <a:avLst/>
                <a:gdLst/>
                <a:ahLst/>
                <a:cxnLst/>
                <a:rect l="l" t="t" r="r" b="b"/>
                <a:pathLst>
                  <a:path w="3731" h="7974" extrusionOk="0">
                    <a:moveTo>
                      <a:pt x="362" y="1"/>
                    </a:moveTo>
                    <a:lnTo>
                      <a:pt x="1" y="3007"/>
                    </a:lnTo>
                    <a:lnTo>
                      <a:pt x="324" y="3616"/>
                    </a:lnTo>
                    <a:lnTo>
                      <a:pt x="1124" y="5062"/>
                    </a:lnTo>
                    <a:lnTo>
                      <a:pt x="1580" y="5919"/>
                    </a:lnTo>
                    <a:lnTo>
                      <a:pt x="2075" y="6718"/>
                    </a:lnTo>
                    <a:lnTo>
                      <a:pt x="2532" y="7441"/>
                    </a:lnTo>
                    <a:lnTo>
                      <a:pt x="2722" y="7727"/>
                    </a:lnTo>
                    <a:lnTo>
                      <a:pt x="2912" y="7974"/>
                    </a:lnTo>
                    <a:lnTo>
                      <a:pt x="3731" y="2741"/>
                    </a:lnTo>
                    <a:lnTo>
                      <a:pt x="362"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5" name="Google Shape;1065;p9"/>
              <p:cNvSpPr/>
              <p:nvPr/>
            </p:nvSpPr>
            <p:spPr>
              <a:xfrm>
                <a:off x="-1539625" y="-549500"/>
                <a:ext cx="38575" cy="92800"/>
              </a:xfrm>
              <a:custGeom>
                <a:avLst/>
                <a:gdLst/>
                <a:ahLst/>
                <a:cxnLst/>
                <a:rect l="l" t="t" r="r" b="b"/>
                <a:pathLst>
                  <a:path w="1543" h="3712" extrusionOk="0">
                    <a:moveTo>
                      <a:pt x="1180" y="1"/>
                    </a:moveTo>
                    <a:lnTo>
                      <a:pt x="1" y="3350"/>
                    </a:lnTo>
                    <a:lnTo>
                      <a:pt x="343" y="3711"/>
                    </a:lnTo>
                    <a:lnTo>
                      <a:pt x="1542" y="914"/>
                    </a:lnTo>
                    <a:lnTo>
                      <a:pt x="1180" y="1"/>
                    </a:lnTo>
                    <a:close/>
                  </a:path>
                </a:pathLst>
              </a:custGeom>
              <a:solidFill>
                <a:srgbClr val="9B97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6" name="Google Shape;1066;p9"/>
              <p:cNvSpPr/>
              <p:nvPr/>
            </p:nvSpPr>
            <p:spPr>
              <a:xfrm>
                <a:off x="-1539625" y="-549500"/>
                <a:ext cx="38575" cy="92800"/>
              </a:xfrm>
              <a:custGeom>
                <a:avLst/>
                <a:gdLst/>
                <a:ahLst/>
                <a:cxnLst/>
                <a:rect l="l" t="t" r="r" b="b"/>
                <a:pathLst>
                  <a:path w="1543" h="3712" fill="none" extrusionOk="0">
                    <a:moveTo>
                      <a:pt x="1180" y="1"/>
                    </a:moveTo>
                    <a:lnTo>
                      <a:pt x="1" y="3350"/>
                    </a:lnTo>
                    <a:lnTo>
                      <a:pt x="1" y="3350"/>
                    </a:lnTo>
                    <a:lnTo>
                      <a:pt x="1" y="3350"/>
                    </a:lnTo>
                    <a:lnTo>
                      <a:pt x="343" y="3711"/>
                    </a:lnTo>
                    <a:lnTo>
                      <a:pt x="1542" y="914"/>
                    </a:lnTo>
                    <a:lnTo>
                      <a:pt x="118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7" name="Google Shape;1067;p9"/>
              <p:cNvSpPr/>
              <p:nvPr/>
            </p:nvSpPr>
            <p:spPr>
              <a:xfrm>
                <a:off x="-1539625" y="-465775"/>
                <a:ext cx="8600" cy="10500"/>
              </a:xfrm>
              <a:custGeom>
                <a:avLst/>
                <a:gdLst/>
                <a:ahLst/>
                <a:cxnLst/>
                <a:rect l="l" t="t" r="r" b="b"/>
                <a:pathLst>
                  <a:path w="344" h="420" extrusionOk="0">
                    <a:moveTo>
                      <a:pt x="1" y="1"/>
                    </a:moveTo>
                    <a:lnTo>
                      <a:pt x="324" y="419"/>
                    </a:lnTo>
                    <a:lnTo>
                      <a:pt x="343" y="362"/>
                    </a:lnTo>
                    <a:lnTo>
                      <a:pt x="1" y="1"/>
                    </a:lnTo>
                    <a:close/>
                  </a:path>
                </a:pathLst>
              </a:custGeom>
              <a:solidFill>
                <a:srgbClr val="ADA9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8" name="Google Shape;1068;p9"/>
              <p:cNvSpPr/>
              <p:nvPr/>
            </p:nvSpPr>
            <p:spPr>
              <a:xfrm>
                <a:off x="-1539625" y="-465775"/>
                <a:ext cx="8600" cy="10500"/>
              </a:xfrm>
              <a:custGeom>
                <a:avLst/>
                <a:gdLst/>
                <a:ahLst/>
                <a:cxnLst/>
                <a:rect l="l" t="t" r="r" b="b"/>
                <a:pathLst>
                  <a:path w="344" h="420" fill="none" extrusionOk="0">
                    <a:moveTo>
                      <a:pt x="1" y="1"/>
                    </a:moveTo>
                    <a:lnTo>
                      <a:pt x="324" y="419"/>
                    </a:lnTo>
                    <a:lnTo>
                      <a:pt x="343" y="362"/>
                    </a:lnTo>
                    <a:lnTo>
                      <a:pt x="343" y="362"/>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69" name="Google Shape;1069;p9"/>
              <p:cNvSpPr/>
              <p:nvPr/>
            </p:nvSpPr>
            <p:spPr>
              <a:xfrm>
                <a:off x="-1839800" y="212150"/>
                <a:ext cx="282125" cy="199825"/>
              </a:xfrm>
              <a:custGeom>
                <a:avLst/>
                <a:gdLst/>
                <a:ahLst/>
                <a:cxnLst/>
                <a:rect l="l" t="t" r="r" b="b"/>
                <a:pathLst>
                  <a:path w="11285" h="7993" extrusionOk="0">
                    <a:moveTo>
                      <a:pt x="0" y="0"/>
                    </a:moveTo>
                    <a:lnTo>
                      <a:pt x="114" y="552"/>
                    </a:lnTo>
                    <a:lnTo>
                      <a:pt x="248" y="1161"/>
                    </a:lnTo>
                    <a:lnTo>
                      <a:pt x="457" y="1941"/>
                    </a:lnTo>
                    <a:lnTo>
                      <a:pt x="723" y="2855"/>
                    </a:lnTo>
                    <a:lnTo>
                      <a:pt x="876" y="3331"/>
                    </a:lnTo>
                    <a:lnTo>
                      <a:pt x="1047" y="3825"/>
                    </a:lnTo>
                    <a:lnTo>
                      <a:pt x="1237" y="4320"/>
                    </a:lnTo>
                    <a:lnTo>
                      <a:pt x="1446" y="4834"/>
                    </a:lnTo>
                    <a:lnTo>
                      <a:pt x="1675" y="5329"/>
                    </a:lnTo>
                    <a:lnTo>
                      <a:pt x="1922" y="5823"/>
                    </a:lnTo>
                    <a:lnTo>
                      <a:pt x="11285" y="7993"/>
                    </a:lnTo>
                    <a:lnTo>
                      <a:pt x="9705" y="3939"/>
                    </a:lnTo>
                    <a:lnTo>
                      <a:pt x="0"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0" name="Google Shape;1070;p9"/>
              <p:cNvSpPr/>
              <p:nvPr/>
            </p:nvSpPr>
            <p:spPr>
              <a:xfrm>
                <a:off x="-1861700" y="87025"/>
                <a:ext cx="213625" cy="106125"/>
              </a:xfrm>
              <a:custGeom>
                <a:avLst/>
                <a:gdLst/>
                <a:ahLst/>
                <a:cxnLst/>
                <a:rect l="l" t="t" r="r" b="b"/>
                <a:pathLst>
                  <a:path w="8545" h="4245" extrusionOk="0">
                    <a:moveTo>
                      <a:pt x="1" y="1"/>
                    </a:moveTo>
                    <a:lnTo>
                      <a:pt x="210" y="1314"/>
                    </a:lnTo>
                    <a:lnTo>
                      <a:pt x="8545" y="4244"/>
                    </a:lnTo>
                    <a:lnTo>
                      <a:pt x="8545" y="3521"/>
                    </a:lnTo>
                    <a:lnTo>
                      <a:pt x="1" y="1"/>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grpSp>
        <p:nvGrpSpPr>
          <p:cNvPr id="1071" name="Google Shape;1071;p9"/>
          <p:cNvGrpSpPr/>
          <p:nvPr/>
        </p:nvGrpSpPr>
        <p:grpSpPr>
          <a:xfrm flipH="1">
            <a:off x="-2574733" y="4683801"/>
            <a:ext cx="4745300" cy="2083527"/>
            <a:chOff x="431150" y="3157950"/>
            <a:chExt cx="3558975" cy="1562645"/>
          </a:xfrm>
        </p:grpSpPr>
        <p:sp>
          <p:nvSpPr>
            <p:cNvPr id="1072" name="Google Shape;1072;p9"/>
            <p:cNvSpPr/>
            <p:nvPr/>
          </p:nvSpPr>
          <p:spPr>
            <a:xfrm>
              <a:off x="431150" y="4591895"/>
              <a:ext cx="3527400" cy="128700"/>
            </a:xfrm>
            <a:prstGeom prst="ellipse">
              <a:avLst/>
            </a:pr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3" name="Google Shape;1073;p9"/>
            <p:cNvSpPr/>
            <p:nvPr/>
          </p:nvSpPr>
          <p:spPr>
            <a:xfrm flipH="1">
              <a:off x="996225" y="3405675"/>
              <a:ext cx="884325" cy="1241250"/>
            </a:xfrm>
            <a:custGeom>
              <a:avLst/>
              <a:gdLst/>
              <a:ahLst/>
              <a:cxnLst/>
              <a:rect l="l" t="t" r="r" b="b"/>
              <a:pathLst>
                <a:path w="35373" h="49650" extrusionOk="0">
                  <a:moveTo>
                    <a:pt x="35373" y="0"/>
                  </a:moveTo>
                  <a:lnTo>
                    <a:pt x="0" y="852"/>
                  </a:lnTo>
                  <a:lnTo>
                    <a:pt x="2557" y="49649"/>
                  </a:lnTo>
                  <a:lnTo>
                    <a:pt x="35373" y="49649"/>
                  </a:lnTo>
                  <a:lnTo>
                    <a:pt x="35373"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4" name="Google Shape;1074;p9"/>
            <p:cNvSpPr/>
            <p:nvPr/>
          </p:nvSpPr>
          <p:spPr>
            <a:xfrm flipH="1">
              <a:off x="996225" y="3405675"/>
              <a:ext cx="884325" cy="1241250"/>
            </a:xfrm>
            <a:custGeom>
              <a:avLst/>
              <a:gdLst/>
              <a:ahLst/>
              <a:cxnLst/>
              <a:rect l="l" t="t" r="r" b="b"/>
              <a:pathLst>
                <a:path w="35373" h="49650" fill="none" extrusionOk="0">
                  <a:moveTo>
                    <a:pt x="0" y="852"/>
                  </a:moveTo>
                  <a:lnTo>
                    <a:pt x="35373" y="0"/>
                  </a:lnTo>
                  <a:lnTo>
                    <a:pt x="35373" y="49649"/>
                  </a:lnTo>
                  <a:lnTo>
                    <a:pt x="2557" y="49649"/>
                  </a:lnTo>
                  <a:lnTo>
                    <a:pt x="0" y="85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5" name="Google Shape;1075;p9"/>
            <p:cNvSpPr/>
            <p:nvPr/>
          </p:nvSpPr>
          <p:spPr>
            <a:xfrm flipH="1">
              <a:off x="610000" y="3405675"/>
              <a:ext cx="386250" cy="1241250"/>
            </a:xfrm>
            <a:custGeom>
              <a:avLst/>
              <a:gdLst/>
              <a:ahLst/>
              <a:cxnLst/>
              <a:rect l="l" t="t" r="r" b="b"/>
              <a:pathLst>
                <a:path w="15450" h="49650" extrusionOk="0">
                  <a:moveTo>
                    <a:pt x="1" y="0"/>
                  </a:moveTo>
                  <a:lnTo>
                    <a:pt x="1" y="49649"/>
                  </a:lnTo>
                  <a:lnTo>
                    <a:pt x="14704" y="49543"/>
                  </a:lnTo>
                  <a:lnTo>
                    <a:pt x="15450"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6" name="Google Shape;1076;p9"/>
            <p:cNvSpPr/>
            <p:nvPr/>
          </p:nvSpPr>
          <p:spPr>
            <a:xfrm flipH="1">
              <a:off x="671250" y="4484425"/>
              <a:ext cx="293025" cy="162500"/>
            </a:xfrm>
            <a:custGeom>
              <a:avLst/>
              <a:gdLst/>
              <a:ahLst/>
              <a:cxnLst/>
              <a:rect l="l" t="t" r="r" b="b"/>
              <a:pathLst>
                <a:path w="11721" h="6500" extrusionOk="0">
                  <a:moveTo>
                    <a:pt x="959" y="0"/>
                  </a:moveTo>
                  <a:lnTo>
                    <a:pt x="0" y="6499"/>
                  </a:lnTo>
                  <a:lnTo>
                    <a:pt x="11720" y="6393"/>
                  </a:lnTo>
                  <a:lnTo>
                    <a:pt x="1108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7" name="Google Shape;1077;p9"/>
            <p:cNvSpPr/>
            <p:nvPr/>
          </p:nvSpPr>
          <p:spPr>
            <a:xfrm flipH="1">
              <a:off x="671250" y="4484425"/>
              <a:ext cx="293025" cy="162500"/>
            </a:xfrm>
            <a:custGeom>
              <a:avLst/>
              <a:gdLst/>
              <a:ahLst/>
              <a:cxnLst/>
              <a:rect l="l" t="t" r="r" b="b"/>
              <a:pathLst>
                <a:path w="11721" h="6500" fill="none" extrusionOk="0">
                  <a:moveTo>
                    <a:pt x="0" y="6499"/>
                  </a:moveTo>
                  <a:lnTo>
                    <a:pt x="959" y="0"/>
                  </a:lnTo>
                  <a:lnTo>
                    <a:pt x="11081" y="0"/>
                  </a:lnTo>
                  <a:lnTo>
                    <a:pt x="11720" y="6393"/>
                  </a:lnTo>
                  <a:lnTo>
                    <a:pt x="0" y="6499"/>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8" name="Google Shape;1078;p9"/>
            <p:cNvSpPr/>
            <p:nvPr/>
          </p:nvSpPr>
          <p:spPr>
            <a:xfrm flipH="1">
              <a:off x="903000" y="3421650"/>
              <a:ext cx="61275" cy="1012175"/>
            </a:xfrm>
            <a:custGeom>
              <a:avLst/>
              <a:gdLst/>
              <a:ahLst/>
              <a:cxnLst/>
              <a:rect l="l" t="t" r="r" b="b"/>
              <a:pathLst>
                <a:path w="2451" h="40487" extrusionOk="0">
                  <a:moveTo>
                    <a:pt x="2451" y="0"/>
                  </a:moveTo>
                  <a:lnTo>
                    <a:pt x="640" y="213"/>
                  </a:lnTo>
                  <a:lnTo>
                    <a:pt x="0" y="40487"/>
                  </a:lnTo>
                  <a:lnTo>
                    <a:pt x="1172" y="40487"/>
                  </a:lnTo>
                  <a:lnTo>
                    <a:pt x="2451"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79" name="Google Shape;1079;p9"/>
            <p:cNvSpPr/>
            <p:nvPr/>
          </p:nvSpPr>
          <p:spPr>
            <a:xfrm flipH="1">
              <a:off x="903000" y="3421650"/>
              <a:ext cx="61275" cy="1012175"/>
            </a:xfrm>
            <a:custGeom>
              <a:avLst/>
              <a:gdLst/>
              <a:ahLst/>
              <a:cxnLst/>
              <a:rect l="l" t="t" r="r" b="b"/>
              <a:pathLst>
                <a:path w="2451" h="40487" fill="none" extrusionOk="0">
                  <a:moveTo>
                    <a:pt x="0" y="40487"/>
                  </a:moveTo>
                  <a:lnTo>
                    <a:pt x="640" y="213"/>
                  </a:lnTo>
                  <a:lnTo>
                    <a:pt x="2451" y="0"/>
                  </a:lnTo>
                  <a:lnTo>
                    <a:pt x="1172" y="40487"/>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0" name="Google Shape;1080;p9"/>
            <p:cNvSpPr/>
            <p:nvPr/>
          </p:nvSpPr>
          <p:spPr>
            <a:xfrm flipH="1">
              <a:off x="570050" y="3421650"/>
              <a:ext cx="364925" cy="1012175"/>
            </a:xfrm>
            <a:custGeom>
              <a:avLst/>
              <a:gdLst/>
              <a:ahLst/>
              <a:cxnLst/>
              <a:rect l="l" t="t" r="r" b="b"/>
              <a:pathLst>
                <a:path w="14597" h="40487" extrusionOk="0">
                  <a:moveTo>
                    <a:pt x="1279" y="0"/>
                  </a:moveTo>
                  <a:lnTo>
                    <a:pt x="0" y="40487"/>
                  </a:lnTo>
                  <a:lnTo>
                    <a:pt x="12999" y="40487"/>
                  </a:lnTo>
                  <a:lnTo>
                    <a:pt x="14597" y="213"/>
                  </a:lnTo>
                  <a:lnTo>
                    <a:pt x="1279" y="0"/>
                  </a:lnTo>
                  <a:close/>
                </a:path>
              </a:pathLst>
            </a:custGeom>
            <a:solidFill>
              <a:srgbClr val="E4CAA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1" name="Google Shape;1081;p9"/>
            <p:cNvSpPr/>
            <p:nvPr/>
          </p:nvSpPr>
          <p:spPr>
            <a:xfrm flipH="1">
              <a:off x="570050" y="3421650"/>
              <a:ext cx="364925" cy="1012175"/>
            </a:xfrm>
            <a:custGeom>
              <a:avLst/>
              <a:gdLst/>
              <a:ahLst/>
              <a:cxnLst/>
              <a:rect l="l" t="t" r="r" b="b"/>
              <a:pathLst>
                <a:path w="14597" h="40487" fill="none" extrusionOk="0">
                  <a:moveTo>
                    <a:pt x="0" y="40487"/>
                  </a:moveTo>
                  <a:lnTo>
                    <a:pt x="12999" y="40487"/>
                  </a:lnTo>
                  <a:lnTo>
                    <a:pt x="14597" y="213"/>
                  </a:lnTo>
                  <a:lnTo>
                    <a:pt x="1279" y="0"/>
                  </a:lnTo>
                  <a:lnTo>
                    <a:pt x="0" y="40487"/>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2" name="Google Shape;1082;p9"/>
            <p:cNvSpPr/>
            <p:nvPr/>
          </p:nvSpPr>
          <p:spPr>
            <a:xfrm flipH="1">
              <a:off x="602000" y="4218050"/>
              <a:ext cx="25" cy="10675"/>
            </a:xfrm>
            <a:custGeom>
              <a:avLst/>
              <a:gdLst/>
              <a:ahLst/>
              <a:cxnLst/>
              <a:rect l="l" t="t" r="r" b="b"/>
              <a:pathLst>
                <a:path w="1" h="427" extrusionOk="0">
                  <a:moveTo>
                    <a:pt x="0" y="1"/>
                  </a:moveTo>
                  <a:lnTo>
                    <a:pt x="0" y="1"/>
                  </a:lnTo>
                  <a:lnTo>
                    <a:pt x="0" y="427"/>
                  </a:lnTo>
                  <a:lnTo>
                    <a:pt x="0" y="427"/>
                  </a:lnTo>
                  <a:lnTo>
                    <a:pt x="0" y="1"/>
                  </a:lnTo>
                  <a:close/>
                </a:path>
              </a:pathLst>
            </a:custGeom>
            <a:solidFill>
              <a:srgbClr val="ECABB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3" name="Google Shape;1083;p9"/>
            <p:cNvSpPr/>
            <p:nvPr/>
          </p:nvSpPr>
          <p:spPr>
            <a:xfrm flipH="1">
              <a:off x="602000" y="4218050"/>
              <a:ext cx="25" cy="10675"/>
            </a:xfrm>
            <a:custGeom>
              <a:avLst/>
              <a:gdLst/>
              <a:ahLst/>
              <a:cxnLst/>
              <a:rect l="l" t="t" r="r" b="b"/>
              <a:pathLst>
                <a:path w="1" h="427" fill="none" extrusionOk="0">
                  <a:moveTo>
                    <a:pt x="0" y="1"/>
                  </a:moveTo>
                  <a:lnTo>
                    <a:pt x="0" y="1"/>
                  </a:lnTo>
                  <a:lnTo>
                    <a:pt x="0" y="427"/>
                  </a:lnTo>
                  <a:lnTo>
                    <a:pt x="0" y="42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4" name="Google Shape;1084;p9"/>
            <p:cNvSpPr/>
            <p:nvPr/>
          </p:nvSpPr>
          <p:spPr>
            <a:xfrm flipH="1">
              <a:off x="961600" y="4226050"/>
              <a:ext cx="25" cy="10675"/>
            </a:xfrm>
            <a:custGeom>
              <a:avLst/>
              <a:gdLst/>
              <a:ahLst/>
              <a:cxnLst/>
              <a:rect l="l" t="t" r="r" b="b"/>
              <a:pathLst>
                <a:path w="1" h="427" extrusionOk="0">
                  <a:moveTo>
                    <a:pt x="1" y="0"/>
                  </a:moveTo>
                  <a:lnTo>
                    <a:pt x="1" y="427"/>
                  </a:lnTo>
                  <a:lnTo>
                    <a:pt x="1" y="427"/>
                  </a:lnTo>
                  <a:lnTo>
                    <a:pt x="1" y="0"/>
                  </a:lnTo>
                  <a:lnTo>
                    <a:pt x="1" y="0"/>
                  </a:lnTo>
                  <a:close/>
                </a:path>
              </a:pathLst>
            </a:custGeom>
            <a:solidFill>
              <a:srgbClr val="BE746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5" name="Google Shape;1085;p9"/>
            <p:cNvSpPr/>
            <p:nvPr/>
          </p:nvSpPr>
          <p:spPr>
            <a:xfrm flipH="1">
              <a:off x="961600" y="4226050"/>
              <a:ext cx="25" cy="10675"/>
            </a:xfrm>
            <a:custGeom>
              <a:avLst/>
              <a:gdLst/>
              <a:ahLst/>
              <a:cxnLst/>
              <a:rect l="l" t="t" r="r" b="b"/>
              <a:pathLst>
                <a:path w="1" h="427" fill="none" extrusionOk="0">
                  <a:moveTo>
                    <a:pt x="1" y="0"/>
                  </a:moveTo>
                  <a:lnTo>
                    <a:pt x="1" y="427"/>
                  </a:lnTo>
                  <a:lnTo>
                    <a:pt x="1" y="427"/>
                  </a:lnTo>
                  <a:lnTo>
                    <a:pt x="1"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6" name="Google Shape;1086;p9"/>
            <p:cNvSpPr/>
            <p:nvPr/>
          </p:nvSpPr>
          <p:spPr>
            <a:xfrm flipH="1">
              <a:off x="929625" y="4226050"/>
              <a:ext cx="32000" cy="10675"/>
            </a:xfrm>
            <a:custGeom>
              <a:avLst/>
              <a:gdLst/>
              <a:ahLst/>
              <a:cxnLst/>
              <a:rect l="l" t="t" r="r" b="b"/>
              <a:pathLst>
                <a:path w="1280" h="427" extrusionOk="0">
                  <a:moveTo>
                    <a:pt x="1" y="0"/>
                  </a:moveTo>
                  <a:lnTo>
                    <a:pt x="1" y="427"/>
                  </a:lnTo>
                  <a:lnTo>
                    <a:pt x="1279" y="427"/>
                  </a:lnTo>
                  <a:lnTo>
                    <a:pt x="1279" y="107"/>
                  </a:lnTo>
                  <a:lnTo>
                    <a:pt x="1"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7" name="Google Shape;1087;p9"/>
            <p:cNvSpPr/>
            <p:nvPr/>
          </p:nvSpPr>
          <p:spPr>
            <a:xfrm flipH="1">
              <a:off x="929625" y="4226050"/>
              <a:ext cx="32000" cy="10675"/>
            </a:xfrm>
            <a:custGeom>
              <a:avLst/>
              <a:gdLst/>
              <a:ahLst/>
              <a:cxnLst/>
              <a:rect l="l" t="t" r="r" b="b"/>
              <a:pathLst>
                <a:path w="1280" h="427" fill="none" extrusionOk="0">
                  <a:moveTo>
                    <a:pt x="1" y="0"/>
                  </a:moveTo>
                  <a:lnTo>
                    <a:pt x="1" y="427"/>
                  </a:lnTo>
                  <a:lnTo>
                    <a:pt x="1279" y="427"/>
                  </a:lnTo>
                  <a:lnTo>
                    <a:pt x="1279" y="107"/>
                  </a:lnTo>
                  <a:lnTo>
                    <a:pt x="1279" y="107"/>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8" name="Google Shape;1088;p9"/>
            <p:cNvSpPr/>
            <p:nvPr/>
          </p:nvSpPr>
          <p:spPr>
            <a:xfrm flipH="1">
              <a:off x="602000" y="4218050"/>
              <a:ext cx="327650" cy="18675"/>
            </a:xfrm>
            <a:custGeom>
              <a:avLst/>
              <a:gdLst/>
              <a:ahLst/>
              <a:cxnLst/>
              <a:rect l="l" t="t" r="r" b="b"/>
              <a:pathLst>
                <a:path w="13106" h="747" extrusionOk="0">
                  <a:moveTo>
                    <a:pt x="13105" y="1"/>
                  </a:moveTo>
                  <a:lnTo>
                    <a:pt x="0" y="427"/>
                  </a:lnTo>
                  <a:lnTo>
                    <a:pt x="0" y="747"/>
                  </a:lnTo>
                  <a:lnTo>
                    <a:pt x="13105" y="427"/>
                  </a:lnTo>
                  <a:lnTo>
                    <a:pt x="13105" y="1"/>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89" name="Google Shape;1089;p9"/>
            <p:cNvSpPr/>
            <p:nvPr/>
          </p:nvSpPr>
          <p:spPr>
            <a:xfrm flipH="1">
              <a:off x="602000" y="4218050"/>
              <a:ext cx="327650" cy="18675"/>
            </a:xfrm>
            <a:custGeom>
              <a:avLst/>
              <a:gdLst/>
              <a:ahLst/>
              <a:cxnLst/>
              <a:rect l="l" t="t" r="r" b="b"/>
              <a:pathLst>
                <a:path w="13106" h="747" fill="none" extrusionOk="0">
                  <a:moveTo>
                    <a:pt x="13105" y="1"/>
                  </a:moveTo>
                  <a:lnTo>
                    <a:pt x="0" y="427"/>
                  </a:lnTo>
                  <a:lnTo>
                    <a:pt x="0" y="747"/>
                  </a:lnTo>
                  <a:lnTo>
                    <a:pt x="0" y="747"/>
                  </a:lnTo>
                  <a:lnTo>
                    <a:pt x="13105" y="427"/>
                  </a:lnTo>
                  <a:lnTo>
                    <a:pt x="13105"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0" name="Google Shape;1090;p9"/>
            <p:cNvSpPr/>
            <p:nvPr/>
          </p:nvSpPr>
          <p:spPr>
            <a:xfrm flipH="1">
              <a:off x="916300" y="3807875"/>
              <a:ext cx="37325" cy="13325"/>
            </a:xfrm>
            <a:custGeom>
              <a:avLst/>
              <a:gdLst/>
              <a:ahLst/>
              <a:cxnLst/>
              <a:rect l="l" t="t" r="r" b="b"/>
              <a:pathLst>
                <a:path w="1493" h="533" extrusionOk="0">
                  <a:moveTo>
                    <a:pt x="1" y="0"/>
                  </a:moveTo>
                  <a:lnTo>
                    <a:pt x="1" y="533"/>
                  </a:lnTo>
                  <a:lnTo>
                    <a:pt x="1492" y="426"/>
                  </a:lnTo>
                  <a:lnTo>
                    <a:pt x="1492" y="0"/>
                  </a:lnTo>
                  <a:close/>
                </a:path>
              </a:pathLst>
            </a:custGeom>
            <a:solidFill>
              <a:srgbClr val="EC9B9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1" name="Google Shape;1091;p9"/>
            <p:cNvSpPr/>
            <p:nvPr/>
          </p:nvSpPr>
          <p:spPr>
            <a:xfrm flipH="1">
              <a:off x="916300" y="3807875"/>
              <a:ext cx="37325" cy="13325"/>
            </a:xfrm>
            <a:custGeom>
              <a:avLst/>
              <a:gdLst/>
              <a:ahLst/>
              <a:cxnLst/>
              <a:rect l="l" t="t" r="r" b="b"/>
              <a:pathLst>
                <a:path w="1493" h="533" fill="none" extrusionOk="0">
                  <a:moveTo>
                    <a:pt x="1492" y="0"/>
                  </a:moveTo>
                  <a:lnTo>
                    <a:pt x="1" y="0"/>
                  </a:lnTo>
                  <a:lnTo>
                    <a:pt x="1" y="0"/>
                  </a:lnTo>
                  <a:lnTo>
                    <a:pt x="1" y="533"/>
                  </a:lnTo>
                  <a:lnTo>
                    <a:pt x="1492" y="426"/>
                  </a:lnTo>
                  <a:lnTo>
                    <a:pt x="149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2" name="Google Shape;1092;p9"/>
            <p:cNvSpPr/>
            <p:nvPr/>
          </p:nvSpPr>
          <p:spPr>
            <a:xfrm flipH="1">
              <a:off x="586025" y="3807875"/>
              <a:ext cx="330300" cy="18650"/>
            </a:xfrm>
            <a:custGeom>
              <a:avLst/>
              <a:gdLst/>
              <a:ahLst/>
              <a:cxnLst/>
              <a:rect l="l" t="t" r="r" b="b"/>
              <a:pathLst>
                <a:path w="13212" h="746" extrusionOk="0">
                  <a:moveTo>
                    <a:pt x="0" y="0"/>
                  </a:moveTo>
                  <a:lnTo>
                    <a:pt x="0" y="426"/>
                  </a:lnTo>
                  <a:lnTo>
                    <a:pt x="13212" y="746"/>
                  </a:lnTo>
                  <a:lnTo>
                    <a:pt x="13212" y="533"/>
                  </a:lnTo>
                  <a:lnTo>
                    <a:pt x="0" y="0"/>
                  </a:lnTo>
                  <a:close/>
                </a:path>
              </a:pathLst>
            </a:custGeom>
            <a:solidFill>
              <a:srgbClr val="D88B8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3" name="Google Shape;1093;p9"/>
            <p:cNvSpPr/>
            <p:nvPr/>
          </p:nvSpPr>
          <p:spPr>
            <a:xfrm flipH="1">
              <a:off x="586025" y="3807875"/>
              <a:ext cx="330300" cy="18650"/>
            </a:xfrm>
            <a:custGeom>
              <a:avLst/>
              <a:gdLst/>
              <a:ahLst/>
              <a:cxnLst/>
              <a:rect l="l" t="t" r="r" b="b"/>
              <a:pathLst>
                <a:path w="13212" h="746" fill="none" extrusionOk="0">
                  <a:moveTo>
                    <a:pt x="0" y="0"/>
                  </a:moveTo>
                  <a:lnTo>
                    <a:pt x="0" y="0"/>
                  </a:lnTo>
                  <a:lnTo>
                    <a:pt x="0" y="426"/>
                  </a:lnTo>
                  <a:lnTo>
                    <a:pt x="0" y="426"/>
                  </a:lnTo>
                  <a:lnTo>
                    <a:pt x="13212" y="746"/>
                  </a:lnTo>
                  <a:lnTo>
                    <a:pt x="13212" y="53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4" name="Google Shape;1094;p9"/>
            <p:cNvSpPr/>
            <p:nvPr/>
          </p:nvSpPr>
          <p:spPr>
            <a:xfrm flipH="1">
              <a:off x="676575" y="3943700"/>
              <a:ext cx="125225" cy="125225"/>
            </a:xfrm>
            <a:custGeom>
              <a:avLst/>
              <a:gdLst/>
              <a:ahLst/>
              <a:cxnLst/>
              <a:rect l="l" t="t" r="r" b="b"/>
              <a:pathLst>
                <a:path w="5009" h="5009" extrusionOk="0">
                  <a:moveTo>
                    <a:pt x="1" y="1"/>
                  </a:moveTo>
                  <a:lnTo>
                    <a:pt x="959" y="4795"/>
                  </a:lnTo>
                  <a:lnTo>
                    <a:pt x="5008" y="5008"/>
                  </a:lnTo>
                  <a:lnTo>
                    <a:pt x="4688" y="1386"/>
                  </a:lnTo>
                  <a:lnTo>
                    <a:pt x="3730" y="1386"/>
                  </a:lnTo>
                  <a:lnTo>
                    <a:pt x="4688" y="4582"/>
                  </a:lnTo>
                  <a:lnTo>
                    <a:pt x="1705" y="4263"/>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5" name="Google Shape;1095;p9"/>
            <p:cNvSpPr/>
            <p:nvPr/>
          </p:nvSpPr>
          <p:spPr>
            <a:xfrm flipH="1">
              <a:off x="633975" y="3943700"/>
              <a:ext cx="82600" cy="34650"/>
            </a:xfrm>
            <a:custGeom>
              <a:avLst/>
              <a:gdLst/>
              <a:ahLst/>
              <a:cxnLst/>
              <a:rect l="l" t="t" r="r" b="b"/>
              <a:pathLst>
                <a:path w="3304" h="1386" extrusionOk="0">
                  <a:moveTo>
                    <a:pt x="1" y="1"/>
                  </a:moveTo>
                  <a:lnTo>
                    <a:pt x="1" y="1386"/>
                  </a:lnTo>
                  <a:lnTo>
                    <a:pt x="3197" y="1386"/>
                  </a:lnTo>
                  <a:lnTo>
                    <a:pt x="3304"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6" name="Google Shape;1096;p9"/>
            <p:cNvSpPr/>
            <p:nvPr/>
          </p:nvSpPr>
          <p:spPr>
            <a:xfrm flipH="1">
              <a:off x="716550" y="3943700"/>
              <a:ext cx="85250" cy="34650"/>
            </a:xfrm>
            <a:custGeom>
              <a:avLst/>
              <a:gdLst/>
              <a:ahLst/>
              <a:cxnLst/>
              <a:rect l="l" t="t" r="r" b="b"/>
              <a:pathLst>
                <a:path w="3410" h="1386" extrusionOk="0">
                  <a:moveTo>
                    <a:pt x="1" y="1"/>
                  </a:moveTo>
                  <a:lnTo>
                    <a:pt x="214"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7" name="Google Shape;1097;p9"/>
            <p:cNvSpPr/>
            <p:nvPr/>
          </p:nvSpPr>
          <p:spPr>
            <a:xfrm flipH="1">
              <a:off x="668600" y="3618750"/>
              <a:ext cx="125200" cy="125225"/>
            </a:xfrm>
            <a:custGeom>
              <a:avLst/>
              <a:gdLst/>
              <a:ahLst/>
              <a:cxnLst/>
              <a:rect l="l" t="t" r="r" b="b"/>
              <a:pathLst>
                <a:path w="5008" h="5009" extrusionOk="0">
                  <a:moveTo>
                    <a:pt x="0" y="1"/>
                  </a:moveTo>
                  <a:lnTo>
                    <a:pt x="959" y="4795"/>
                  </a:lnTo>
                  <a:lnTo>
                    <a:pt x="5008" y="5008"/>
                  </a:lnTo>
                  <a:lnTo>
                    <a:pt x="4688" y="1492"/>
                  </a:lnTo>
                  <a:lnTo>
                    <a:pt x="3729" y="1492"/>
                  </a:lnTo>
                  <a:lnTo>
                    <a:pt x="4688" y="4582"/>
                  </a:lnTo>
                  <a:lnTo>
                    <a:pt x="1598" y="4262"/>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8" name="Google Shape;1098;p9"/>
            <p:cNvSpPr/>
            <p:nvPr/>
          </p:nvSpPr>
          <p:spPr>
            <a:xfrm flipH="1">
              <a:off x="625975" y="3618750"/>
              <a:ext cx="82600" cy="37325"/>
            </a:xfrm>
            <a:custGeom>
              <a:avLst/>
              <a:gdLst/>
              <a:ahLst/>
              <a:cxnLst/>
              <a:rect l="l" t="t" r="r" b="b"/>
              <a:pathLst>
                <a:path w="3304" h="1493" extrusionOk="0">
                  <a:moveTo>
                    <a:pt x="1" y="1"/>
                  </a:moveTo>
                  <a:lnTo>
                    <a:pt x="1" y="1492"/>
                  </a:lnTo>
                  <a:lnTo>
                    <a:pt x="3197" y="1492"/>
                  </a:lnTo>
                  <a:lnTo>
                    <a:pt x="3303" y="214"/>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099" name="Google Shape;1099;p9"/>
            <p:cNvSpPr/>
            <p:nvPr/>
          </p:nvSpPr>
          <p:spPr>
            <a:xfrm flipH="1">
              <a:off x="708550" y="3618750"/>
              <a:ext cx="85250" cy="37325"/>
            </a:xfrm>
            <a:custGeom>
              <a:avLst/>
              <a:gdLst/>
              <a:ahLst/>
              <a:cxnLst/>
              <a:rect l="l" t="t" r="r" b="b"/>
              <a:pathLst>
                <a:path w="3410" h="1493" extrusionOk="0">
                  <a:moveTo>
                    <a:pt x="0" y="1"/>
                  </a:moveTo>
                  <a:lnTo>
                    <a:pt x="213" y="1492"/>
                  </a:lnTo>
                  <a:lnTo>
                    <a:pt x="3410" y="1492"/>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0" name="Google Shape;1100;p9"/>
            <p:cNvSpPr/>
            <p:nvPr/>
          </p:nvSpPr>
          <p:spPr>
            <a:xfrm flipH="1">
              <a:off x="668600" y="4266000"/>
              <a:ext cx="125200" cy="111900"/>
            </a:xfrm>
            <a:custGeom>
              <a:avLst/>
              <a:gdLst/>
              <a:ahLst/>
              <a:cxnLst/>
              <a:rect l="l" t="t" r="r" b="b"/>
              <a:pathLst>
                <a:path w="5008" h="4476" extrusionOk="0">
                  <a:moveTo>
                    <a:pt x="0" y="1"/>
                  </a:moveTo>
                  <a:lnTo>
                    <a:pt x="959" y="4262"/>
                  </a:lnTo>
                  <a:lnTo>
                    <a:pt x="5008" y="4475"/>
                  </a:lnTo>
                  <a:lnTo>
                    <a:pt x="4688" y="1386"/>
                  </a:lnTo>
                  <a:lnTo>
                    <a:pt x="3729" y="1386"/>
                  </a:lnTo>
                  <a:lnTo>
                    <a:pt x="4688" y="4049"/>
                  </a:lnTo>
                  <a:lnTo>
                    <a:pt x="1598" y="3730"/>
                  </a:lnTo>
                  <a:lnTo>
                    <a:pt x="1279"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1" name="Google Shape;1101;p9"/>
            <p:cNvSpPr/>
            <p:nvPr/>
          </p:nvSpPr>
          <p:spPr>
            <a:xfrm flipH="1">
              <a:off x="625975" y="4266000"/>
              <a:ext cx="82600" cy="34650"/>
            </a:xfrm>
            <a:custGeom>
              <a:avLst/>
              <a:gdLst/>
              <a:ahLst/>
              <a:cxnLst/>
              <a:rect l="l" t="t" r="r" b="b"/>
              <a:pathLst>
                <a:path w="3304" h="1386" extrusionOk="0">
                  <a:moveTo>
                    <a:pt x="1" y="1"/>
                  </a:moveTo>
                  <a:lnTo>
                    <a:pt x="1" y="1386"/>
                  </a:lnTo>
                  <a:lnTo>
                    <a:pt x="3197" y="1386"/>
                  </a:lnTo>
                  <a:lnTo>
                    <a:pt x="3303" y="107"/>
                  </a:lnTo>
                  <a:lnTo>
                    <a:pt x="1" y="1"/>
                  </a:lnTo>
                  <a:close/>
                </a:path>
              </a:pathLst>
            </a:custGeom>
            <a:solidFill>
              <a:srgbClr val="6309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2" name="Google Shape;1102;p9"/>
            <p:cNvSpPr/>
            <p:nvPr/>
          </p:nvSpPr>
          <p:spPr>
            <a:xfrm flipH="1">
              <a:off x="708550" y="4266000"/>
              <a:ext cx="85250" cy="34650"/>
            </a:xfrm>
            <a:custGeom>
              <a:avLst/>
              <a:gdLst/>
              <a:ahLst/>
              <a:cxnLst/>
              <a:rect l="l" t="t" r="r" b="b"/>
              <a:pathLst>
                <a:path w="3410" h="1386" extrusionOk="0">
                  <a:moveTo>
                    <a:pt x="0" y="1"/>
                  </a:moveTo>
                  <a:lnTo>
                    <a:pt x="213" y="1386"/>
                  </a:lnTo>
                  <a:lnTo>
                    <a:pt x="3410" y="1386"/>
                  </a:lnTo>
                  <a:lnTo>
                    <a:pt x="3410" y="1"/>
                  </a:lnTo>
                  <a:close/>
                </a:path>
              </a:pathLst>
            </a:custGeom>
            <a:solidFill>
              <a:srgbClr val="8945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3" name="Google Shape;1103;p9"/>
            <p:cNvSpPr/>
            <p:nvPr/>
          </p:nvSpPr>
          <p:spPr>
            <a:xfrm flipH="1">
              <a:off x="687250" y="4484425"/>
              <a:ext cx="271700" cy="125200"/>
            </a:xfrm>
            <a:custGeom>
              <a:avLst/>
              <a:gdLst/>
              <a:ahLst/>
              <a:cxnLst/>
              <a:rect l="l" t="t" r="r" b="b"/>
              <a:pathLst>
                <a:path w="10868" h="5008" extrusionOk="0">
                  <a:moveTo>
                    <a:pt x="746" y="0"/>
                  </a:moveTo>
                  <a:lnTo>
                    <a:pt x="0" y="5008"/>
                  </a:lnTo>
                  <a:lnTo>
                    <a:pt x="0" y="5008"/>
                  </a:lnTo>
                  <a:lnTo>
                    <a:pt x="10868" y="1811"/>
                  </a:lnTo>
                  <a:lnTo>
                    <a:pt x="10868"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4" name="Google Shape;1104;p9"/>
            <p:cNvSpPr/>
            <p:nvPr/>
          </p:nvSpPr>
          <p:spPr>
            <a:xfrm flipH="1">
              <a:off x="1126725" y="3411000"/>
              <a:ext cx="199800" cy="2675"/>
            </a:xfrm>
            <a:custGeom>
              <a:avLst/>
              <a:gdLst/>
              <a:ahLst/>
              <a:cxnLst/>
              <a:rect l="l" t="t" r="r" b="b"/>
              <a:pathLst>
                <a:path w="7992" h="107" extrusionOk="0">
                  <a:moveTo>
                    <a:pt x="7991" y="0"/>
                  </a:moveTo>
                  <a:lnTo>
                    <a:pt x="0" y="107"/>
                  </a:lnTo>
                  <a:lnTo>
                    <a:pt x="0" y="107"/>
                  </a:lnTo>
                  <a:lnTo>
                    <a:pt x="7991" y="0"/>
                  </a:lnTo>
                  <a:lnTo>
                    <a:pt x="799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5" name="Google Shape;1105;p9"/>
            <p:cNvSpPr/>
            <p:nvPr/>
          </p:nvSpPr>
          <p:spPr>
            <a:xfrm flipH="1">
              <a:off x="1126725" y="3411000"/>
              <a:ext cx="199800" cy="2675"/>
            </a:xfrm>
            <a:custGeom>
              <a:avLst/>
              <a:gdLst/>
              <a:ahLst/>
              <a:cxnLst/>
              <a:rect l="l" t="t" r="r" b="b"/>
              <a:pathLst>
                <a:path w="7992" h="107" fill="none" extrusionOk="0">
                  <a:moveTo>
                    <a:pt x="7991" y="0"/>
                  </a:moveTo>
                  <a:lnTo>
                    <a:pt x="0" y="107"/>
                  </a:lnTo>
                  <a:lnTo>
                    <a:pt x="0" y="107"/>
                  </a:lnTo>
                  <a:lnTo>
                    <a:pt x="7991" y="0"/>
                  </a:lnTo>
                  <a:lnTo>
                    <a:pt x="799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6" name="Google Shape;1106;p9"/>
            <p:cNvSpPr/>
            <p:nvPr/>
          </p:nvSpPr>
          <p:spPr>
            <a:xfrm flipH="1">
              <a:off x="1126725" y="3411000"/>
              <a:ext cx="261075" cy="1235925"/>
            </a:xfrm>
            <a:custGeom>
              <a:avLst/>
              <a:gdLst/>
              <a:ahLst/>
              <a:cxnLst/>
              <a:rect l="l" t="t" r="r" b="b"/>
              <a:pathLst>
                <a:path w="10443" h="49437" extrusionOk="0">
                  <a:moveTo>
                    <a:pt x="10442" y="0"/>
                  </a:moveTo>
                  <a:lnTo>
                    <a:pt x="2451" y="107"/>
                  </a:lnTo>
                  <a:lnTo>
                    <a:pt x="1" y="49436"/>
                  </a:lnTo>
                  <a:lnTo>
                    <a:pt x="3517" y="49436"/>
                  </a:lnTo>
                  <a:lnTo>
                    <a:pt x="10442"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7" name="Google Shape;1107;p9"/>
            <p:cNvSpPr/>
            <p:nvPr/>
          </p:nvSpPr>
          <p:spPr>
            <a:xfrm flipH="1">
              <a:off x="1126725" y="3411000"/>
              <a:ext cx="261075" cy="1235925"/>
            </a:xfrm>
            <a:custGeom>
              <a:avLst/>
              <a:gdLst/>
              <a:ahLst/>
              <a:cxnLst/>
              <a:rect l="l" t="t" r="r" b="b"/>
              <a:pathLst>
                <a:path w="10443" h="49437" fill="none" extrusionOk="0">
                  <a:moveTo>
                    <a:pt x="10442" y="0"/>
                  </a:moveTo>
                  <a:lnTo>
                    <a:pt x="2451" y="107"/>
                  </a:lnTo>
                  <a:lnTo>
                    <a:pt x="1" y="49436"/>
                  </a:lnTo>
                  <a:lnTo>
                    <a:pt x="3517" y="49436"/>
                  </a:lnTo>
                  <a:lnTo>
                    <a:pt x="10442"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8" name="Google Shape;1108;p9"/>
            <p:cNvSpPr/>
            <p:nvPr/>
          </p:nvSpPr>
          <p:spPr>
            <a:xfrm flipH="1">
              <a:off x="1387775" y="3269825"/>
              <a:ext cx="1829900" cy="1377100"/>
            </a:xfrm>
            <a:custGeom>
              <a:avLst/>
              <a:gdLst/>
              <a:ahLst/>
              <a:cxnLst/>
              <a:rect l="l" t="t" r="r" b="b"/>
              <a:pathLst>
                <a:path w="73196" h="55084" extrusionOk="0">
                  <a:moveTo>
                    <a:pt x="0" y="0"/>
                  </a:moveTo>
                  <a:lnTo>
                    <a:pt x="3516" y="55083"/>
                  </a:lnTo>
                  <a:lnTo>
                    <a:pt x="71065" y="55083"/>
                  </a:lnTo>
                  <a:lnTo>
                    <a:pt x="7319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09" name="Google Shape;1109;p9"/>
            <p:cNvSpPr/>
            <p:nvPr/>
          </p:nvSpPr>
          <p:spPr>
            <a:xfrm flipH="1">
              <a:off x="1387775" y="3269825"/>
              <a:ext cx="1829900" cy="1377100"/>
            </a:xfrm>
            <a:custGeom>
              <a:avLst/>
              <a:gdLst/>
              <a:ahLst/>
              <a:cxnLst/>
              <a:rect l="l" t="t" r="r" b="b"/>
              <a:pathLst>
                <a:path w="73196" h="55084" fill="none" extrusionOk="0">
                  <a:moveTo>
                    <a:pt x="0" y="0"/>
                  </a:moveTo>
                  <a:lnTo>
                    <a:pt x="3516" y="55083"/>
                  </a:lnTo>
                  <a:lnTo>
                    <a:pt x="71065" y="55083"/>
                  </a:lnTo>
                  <a:lnTo>
                    <a:pt x="73196" y="0"/>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0" name="Google Shape;1110;p9"/>
            <p:cNvSpPr/>
            <p:nvPr/>
          </p:nvSpPr>
          <p:spPr>
            <a:xfrm flipH="1">
              <a:off x="1387775" y="3269825"/>
              <a:ext cx="5350" cy="146525"/>
            </a:xfrm>
            <a:custGeom>
              <a:avLst/>
              <a:gdLst/>
              <a:ahLst/>
              <a:cxnLst/>
              <a:rect l="l" t="t" r="r" b="b"/>
              <a:pathLst>
                <a:path w="214" h="5861" extrusionOk="0">
                  <a:moveTo>
                    <a:pt x="214" y="0"/>
                  </a:moveTo>
                  <a:lnTo>
                    <a:pt x="1" y="5860"/>
                  </a:lnTo>
                  <a:lnTo>
                    <a:pt x="1" y="5860"/>
                  </a:lnTo>
                  <a:lnTo>
                    <a:pt x="214"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1" name="Google Shape;1111;p9"/>
            <p:cNvSpPr/>
            <p:nvPr/>
          </p:nvSpPr>
          <p:spPr>
            <a:xfrm flipH="1">
              <a:off x="1387775" y="3269825"/>
              <a:ext cx="5350" cy="146525"/>
            </a:xfrm>
            <a:custGeom>
              <a:avLst/>
              <a:gdLst/>
              <a:ahLst/>
              <a:cxnLst/>
              <a:rect l="l" t="t" r="r" b="b"/>
              <a:pathLst>
                <a:path w="214" h="5861" fill="none" extrusionOk="0">
                  <a:moveTo>
                    <a:pt x="214" y="0"/>
                  </a:moveTo>
                  <a:lnTo>
                    <a:pt x="1" y="5860"/>
                  </a:lnTo>
                  <a:lnTo>
                    <a:pt x="1" y="5860"/>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2" name="Google Shape;1112;p9"/>
            <p:cNvSpPr/>
            <p:nvPr/>
          </p:nvSpPr>
          <p:spPr>
            <a:xfrm flipH="1">
              <a:off x="1393100" y="3416325"/>
              <a:ext cx="10675" cy="266375"/>
            </a:xfrm>
            <a:custGeom>
              <a:avLst/>
              <a:gdLst/>
              <a:ahLst/>
              <a:cxnLst/>
              <a:rect l="l" t="t" r="r" b="b"/>
              <a:pathLst>
                <a:path w="427" h="10655" extrusionOk="0">
                  <a:moveTo>
                    <a:pt x="427" y="0"/>
                  </a:moveTo>
                  <a:lnTo>
                    <a:pt x="427" y="0"/>
                  </a:lnTo>
                  <a:lnTo>
                    <a:pt x="1" y="10655"/>
                  </a:lnTo>
                  <a:lnTo>
                    <a:pt x="1" y="10655"/>
                  </a:lnTo>
                  <a:lnTo>
                    <a:pt x="427"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3" name="Google Shape;1113;p9"/>
            <p:cNvSpPr/>
            <p:nvPr/>
          </p:nvSpPr>
          <p:spPr>
            <a:xfrm flipH="1">
              <a:off x="1393100" y="3416325"/>
              <a:ext cx="10675" cy="266375"/>
            </a:xfrm>
            <a:custGeom>
              <a:avLst/>
              <a:gdLst/>
              <a:ahLst/>
              <a:cxnLst/>
              <a:rect l="l" t="t" r="r" b="b"/>
              <a:pathLst>
                <a:path w="427" h="10655" fill="none" extrusionOk="0">
                  <a:moveTo>
                    <a:pt x="427" y="0"/>
                  </a:moveTo>
                  <a:lnTo>
                    <a:pt x="427" y="0"/>
                  </a:lnTo>
                  <a:lnTo>
                    <a:pt x="1" y="10655"/>
                  </a:lnTo>
                  <a:lnTo>
                    <a:pt x="1" y="10655"/>
                  </a:lnTo>
                  <a:lnTo>
                    <a:pt x="42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4" name="Google Shape;1114;p9"/>
            <p:cNvSpPr/>
            <p:nvPr/>
          </p:nvSpPr>
          <p:spPr>
            <a:xfrm flipH="1">
              <a:off x="1387775" y="3269825"/>
              <a:ext cx="609975" cy="412875"/>
            </a:xfrm>
            <a:custGeom>
              <a:avLst/>
              <a:gdLst/>
              <a:ahLst/>
              <a:cxnLst/>
              <a:rect l="l" t="t" r="r" b="b"/>
              <a:pathLst>
                <a:path w="24399" h="16515" extrusionOk="0">
                  <a:moveTo>
                    <a:pt x="746" y="0"/>
                  </a:moveTo>
                  <a:lnTo>
                    <a:pt x="0" y="13425"/>
                  </a:lnTo>
                  <a:lnTo>
                    <a:pt x="23760" y="16515"/>
                  </a:lnTo>
                  <a:lnTo>
                    <a:pt x="24186" y="5860"/>
                  </a:lnTo>
                  <a:lnTo>
                    <a:pt x="24399"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5" name="Google Shape;1115;p9"/>
            <p:cNvSpPr/>
            <p:nvPr/>
          </p:nvSpPr>
          <p:spPr>
            <a:xfrm flipH="1">
              <a:off x="1387775" y="3269825"/>
              <a:ext cx="609975" cy="412875"/>
            </a:xfrm>
            <a:custGeom>
              <a:avLst/>
              <a:gdLst/>
              <a:ahLst/>
              <a:cxnLst/>
              <a:rect l="l" t="t" r="r" b="b"/>
              <a:pathLst>
                <a:path w="24399" h="16515" fill="none" extrusionOk="0">
                  <a:moveTo>
                    <a:pt x="24399" y="0"/>
                  </a:moveTo>
                  <a:lnTo>
                    <a:pt x="746" y="0"/>
                  </a:lnTo>
                  <a:lnTo>
                    <a:pt x="0" y="13425"/>
                  </a:lnTo>
                  <a:lnTo>
                    <a:pt x="23760" y="16515"/>
                  </a:lnTo>
                  <a:lnTo>
                    <a:pt x="24186" y="5860"/>
                  </a:lnTo>
                  <a:lnTo>
                    <a:pt x="24399"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6" name="Google Shape;1116;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7" name="Google Shape;1117;p9"/>
            <p:cNvSpPr/>
            <p:nvPr/>
          </p:nvSpPr>
          <p:spPr>
            <a:xfrm flipH="1">
              <a:off x="1936475" y="3157950"/>
              <a:ext cx="2053650" cy="111900"/>
            </a:xfrm>
            <a:custGeom>
              <a:avLst/>
              <a:gdLst/>
              <a:ahLst/>
              <a:cxnLst/>
              <a:rect l="l" t="t" r="r" b="b"/>
              <a:pathLst>
                <a:path w="82146" h="4476" extrusionOk="0">
                  <a:moveTo>
                    <a:pt x="82146" y="1"/>
                  </a:moveTo>
                  <a:lnTo>
                    <a:pt x="1" y="1492"/>
                  </a:lnTo>
                  <a:lnTo>
                    <a:pt x="1" y="4475"/>
                  </a:lnTo>
                  <a:lnTo>
                    <a:pt x="82146" y="4475"/>
                  </a:lnTo>
                  <a:lnTo>
                    <a:pt x="82146"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8" name="Google Shape;1118;p9"/>
            <p:cNvSpPr/>
            <p:nvPr/>
          </p:nvSpPr>
          <p:spPr>
            <a:xfrm flipH="1">
              <a:off x="1936475" y="3157950"/>
              <a:ext cx="2053650" cy="111900"/>
            </a:xfrm>
            <a:custGeom>
              <a:avLst/>
              <a:gdLst/>
              <a:ahLst/>
              <a:cxnLst/>
              <a:rect l="l" t="t" r="r" b="b"/>
              <a:pathLst>
                <a:path w="82146" h="4476" fill="none" extrusionOk="0">
                  <a:moveTo>
                    <a:pt x="1" y="1492"/>
                  </a:moveTo>
                  <a:lnTo>
                    <a:pt x="82146" y="1"/>
                  </a:lnTo>
                  <a:lnTo>
                    <a:pt x="82146" y="4475"/>
                  </a:lnTo>
                  <a:lnTo>
                    <a:pt x="1" y="4475"/>
                  </a:lnTo>
                  <a:lnTo>
                    <a:pt x="1" y="1492"/>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19" name="Google Shape;1119;p9"/>
            <p:cNvSpPr/>
            <p:nvPr/>
          </p:nvSpPr>
          <p:spPr>
            <a:xfrm flipH="1">
              <a:off x="2048325" y="3269825"/>
              <a:ext cx="1829925" cy="1377100"/>
            </a:xfrm>
            <a:custGeom>
              <a:avLst/>
              <a:gdLst/>
              <a:ahLst/>
              <a:cxnLst/>
              <a:rect l="l" t="t" r="r" b="b"/>
              <a:pathLst>
                <a:path w="73197" h="55084" extrusionOk="0">
                  <a:moveTo>
                    <a:pt x="1" y="0"/>
                  </a:moveTo>
                  <a:lnTo>
                    <a:pt x="3410" y="55083"/>
                  </a:lnTo>
                  <a:lnTo>
                    <a:pt x="71065" y="55083"/>
                  </a:lnTo>
                  <a:lnTo>
                    <a:pt x="73196" y="0"/>
                  </a:lnTo>
                  <a:close/>
                </a:path>
              </a:pathLst>
            </a:custGeom>
            <a:solidFill>
              <a:schemeClr val="accent3"/>
            </a:solidFill>
            <a:ln w="9525" cap="flat"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0" name="Google Shape;1120;p9"/>
            <p:cNvSpPr/>
            <p:nvPr/>
          </p:nvSpPr>
          <p:spPr>
            <a:xfrm flipH="1">
              <a:off x="2048325" y="3269825"/>
              <a:ext cx="1829925" cy="1377100"/>
            </a:xfrm>
            <a:custGeom>
              <a:avLst/>
              <a:gdLst/>
              <a:ahLst/>
              <a:cxnLst/>
              <a:rect l="l" t="t" r="r" b="b"/>
              <a:pathLst>
                <a:path w="73197" h="55084" fill="none" extrusionOk="0">
                  <a:moveTo>
                    <a:pt x="1" y="0"/>
                  </a:moveTo>
                  <a:lnTo>
                    <a:pt x="3410" y="55083"/>
                  </a:lnTo>
                  <a:lnTo>
                    <a:pt x="71065" y="55083"/>
                  </a:lnTo>
                  <a:lnTo>
                    <a:pt x="73196" y="0"/>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1" name="Google Shape;1121;p9"/>
            <p:cNvSpPr/>
            <p:nvPr/>
          </p:nvSpPr>
          <p:spPr>
            <a:xfrm flipH="1">
              <a:off x="3875550" y="3269825"/>
              <a:ext cx="2700" cy="50625"/>
            </a:xfrm>
            <a:custGeom>
              <a:avLst/>
              <a:gdLst/>
              <a:ahLst/>
              <a:cxnLst/>
              <a:rect l="l" t="t" r="r" b="b"/>
              <a:pathLst>
                <a:path w="108" h="2025" extrusionOk="0">
                  <a:moveTo>
                    <a:pt x="1" y="0"/>
                  </a:moveTo>
                  <a:lnTo>
                    <a:pt x="1" y="2025"/>
                  </a:lnTo>
                  <a:lnTo>
                    <a:pt x="107" y="2025"/>
                  </a:lnTo>
                  <a:lnTo>
                    <a:pt x="1" y="0"/>
                  </a:lnTo>
                  <a:close/>
                </a:path>
              </a:pathLst>
            </a:cu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2" name="Google Shape;1122;p9"/>
            <p:cNvSpPr/>
            <p:nvPr/>
          </p:nvSpPr>
          <p:spPr>
            <a:xfrm flipH="1">
              <a:off x="3875550" y="3269825"/>
              <a:ext cx="2700" cy="50625"/>
            </a:xfrm>
            <a:custGeom>
              <a:avLst/>
              <a:gdLst/>
              <a:ahLst/>
              <a:cxnLst/>
              <a:rect l="l" t="t" r="r" b="b"/>
              <a:pathLst>
                <a:path w="108" h="2025" fill="none" extrusionOk="0">
                  <a:moveTo>
                    <a:pt x="1" y="0"/>
                  </a:moveTo>
                  <a:lnTo>
                    <a:pt x="1" y="0"/>
                  </a:lnTo>
                  <a:lnTo>
                    <a:pt x="1" y="2025"/>
                  </a:lnTo>
                  <a:lnTo>
                    <a:pt x="107" y="2025"/>
                  </a:lnTo>
                  <a:lnTo>
                    <a:pt x="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3" name="Google Shape;1123;p9"/>
            <p:cNvSpPr/>
            <p:nvPr/>
          </p:nvSpPr>
          <p:spPr>
            <a:xfrm flipH="1">
              <a:off x="2048325" y="3269825"/>
              <a:ext cx="1829925" cy="101225"/>
            </a:xfrm>
            <a:custGeom>
              <a:avLst/>
              <a:gdLst/>
              <a:ahLst/>
              <a:cxnLst/>
              <a:rect l="l" t="t" r="r" b="b"/>
              <a:pathLst>
                <a:path w="73197" h="4049" extrusionOk="0">
                  <a:moveTo>
                    <a:pt x="1" y="0"/>
                  </a:moveTo>
                  <a:lnTo>
                    <a:pt x="107" y="2025"/>
                  </a:lnTo>
                  <a:lnTo>
                    <a:pt x="72983" y="4049"/>
                  </a:lnTo>
                  <a:lnTo>
                    <a:pt x="73196" y="0"/>
                  </a:lnTo>
                  <a:close/>
                </a:path>
              </a:pathLst>
            </a:custGeom>
            <a:solidFill>
              <a:srgbClr val="191919">
                <a:alpha val="1341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4" name="Google Shape;1124;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5" name="Google Shape;1125;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6" name="Google Shape;1126;p9"/>
            <p:cNvSpPr/>
            <p:nvPr/>
          </p:nvSpPr>
          <p:spPr>
            <a:xfrm flipH="1">
              <a:off x="1979075" y="3269825"/>
              <a:ext cx="122550" cy="1377100"/>
            </a:xfrm>
            <a:custGeom>
              <a:avLst/>
              <a:gdLst/>
              <a:ahLst/>
              <a:cxnLst/>
              <a:rect l="l" t="t" r="r" b="b"/>
              <a:pathLst>
                <a:path w="4902" h="55084" fill="none" extrusionOk="0">
                  <a:moveTo>
                    <a:pt x="2131" y="0"/>
                  </a:moveTo>
                  <a:lnTo>
                    <a:pt x="4901" y="0"/>
                  </a:lnTo>
                  <a:lnTo>
                    <a:pt x="2131" y="55083"/>
                  </a:lnTo>
                  <a:lnTo>
                    <a:pt x="0" y="55083"/>
                  </a:lnTo>
                  <a:lnTo>
                    <a:pt x="2131"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7" name="Google Shape;1127;p9"/>
            <p:cNvSpPr/>
            <p:nvPr/>
          </p:nvSpPr>
          <p:spPr>
            <a:xfrm flipH="1">
              <a:off x="2074975" y="3941050"/>
              <a:ext cx="1281200" cy="705875"/>
            </a:xfrm>
            <a:custGeom>
              <a:avLst/>
              <a:gdLst/>
              <a:ahLst/>
              <a:cxnLst/>
              <a:rect l="l" t="t" r="r" b="b"/>
              <a:pathLst>
                <a:path w="51248" h="28235" extrusionOk="0">
                  <a:moveTo>
                    <a:pt x="51248" y="0"/>
                  </a:move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8" name="Google Shape;1128;p9"/>
            <p:cNvSpPr/>
            <p:nvPr/>
          </p:nvSpPr>
          <p:spPr>
            <a:xfrm flipH="1">
              <a:off x="2074975" y="3941050"/>
              <a:ext cx="1281200" cy="705875"/>
            </a:xfrm>
            <a:custGeom>
              <a:avLst/>
              <a:gdLst/>
              <a:ahLst/>
              <a:cxnLst/>
              <a:rect l="l" t="t" r="r" b="b"/>
              <a:pathLst>
                <a:path w="51248" h="28235" fill="none" extrusionOk="0">
                  <a:moveTo>
                    <a:pt x="51248" y="0"/>
                  </a:moveTo>
                  <a:lnTo>
                    <a:pt x="51248" y="0"/>
                  </a:lnTo>
                  <a:lnTo>
                    <a:pt x="49117" y="213"/>
                  </a:lnTo>
                  <a:lnTo>
                    <a:pt x="47092" y="640"/>
                  </a:lnTo>
                  <a:lnTo>
                    <a:pt x="44962" y="1172"/>
                  </a:lnTo>
                  <a:lnTo>
                    <a:pt x="42831" y="1705"/>
                  </a:lnTo>
                  <a:lnTo>
                    <a:pt x="40593" y="2451"/>
                  </a:lnTo>
                  <a:lnTo>
                    <a:pt x="38462" y="3303"/>
                  </a:lnTo>
                  <a:lnTo>
                    <a:pt x="36225" y="4155"/>
                  </a:lnTo>
                  <a:lnTo>
                    <a:pt x="34094" y="5221"/>
                  </a:lnTo>
                  <a:lnTo>
                    <a:pt x="29726" y="7352"/>
                  </a:lnTo>
                  <a:lnTo>
                    <a:pt x="25571" y="9696"/>
                  </a:lnTo>
                  <a:lnTo>
                    <a:pt x="21522" y="12146"/>
                  </a:lnTo>
                  <a:lnTo>
                    <a:pt x="17580" y="14597"/>
                  </a:lnTo>
                  <a:lnTo>
                    <a:pt x="13957" y="17154"/>
                  </a:lnTo>
                  <a:lnTo>
                    <a:pt x="10655" y="19604"/>
                  </a:lnTo>
                  <a:lnTo>
                    <a:pt x="7671" y="21842"/>
                  </a:lnTo>
                  <a:lnTo>
                    <a:pt x="5114" y="23759"/>
                  </a:lnTo>
                  <a:lnTo>
                    <a:pt x="1385" y="26849"/>
                  </a:lnTo>
                  <a:lnTo>
                    <a:pt x="0" y="28021"/>
                  </a:lnTo>
                  <a:lnTo>
                    <a:pt x="213" y="28234"/>
                  </a:lnTo>
                  <a:lnTo>
                    <a:pt x="213" y="28234"/>
                  </a:lnTo>
                  <a:lnTo>
                    <a:pt x="1598" y="27062"/>
                  </a:lnTo>
                  <a:lnTo>
                    <a:pt x="5327" y="24079"/>
                  </a:lnTo>
                  <a:lnTo>
                    <a:pt x="7884" y="22055"/>
                  </a:lnTo>
                  <a:lnTo>
                    <a:pt x="10761" y="19817"/>
                  </a:lnTo>
                  <a:lnTo>
                    <a:pt x="14171" y="17473"/>
                  </a:lnTo>
                  <a:lnTo>
                    <a:pt x="17793" y="14916"/>
                  </a:lnTo>
                  <a:lnTo>
                    <a:pt x="21629" y="12466"/>
                  </a:lnTo>
                  <a:lnTo>
                    <a:pt x="25677" y="9909"/>
                  </a:lnTo>
                  <a:lnTo>
                    <a:pt x="29832" y="7671"/>
                  </a:lnTo>
                  <a:lnTo>
                    <a:pt x="34201" y="5434"/>
                  </a:lnTo>
                  <a:lnTo>
                    <a:pt x="36332" y="4475"/>
                  </a:lnTo>
                  <a:lnTo>
                    <a:pt x="38569" y="3623"/>
                  </a:lnTo>
                  <a:lnTo>
                    <a:pt x="40700" y="2770"/>
                  </a:lnTo>
                  <a:lnTo>
                    <a:pt x="42831" y="2025"/>
                  </a:lnTo>
                  <a:lnTo>
                    <a:pt x="44962" y="1492"/>
                  </a:lnTo>
                  <a:lnTo>
                    <a:pt x="47092" y="959"/>
                  </a:lnTo>
                  <a:lnTo>
                    <a:pt x="49223" y="533"/>
                  </a:lnTo>
                  <a:lnTo>
                    <a:pt x="51248" y="320"/>
                  </a:lnTo>
                  <a:lnTo>
                    <a:pt x="51248" y="107"/>
                  </a:lnTo>
                  <a:lnTo>
                    <a:pt x="5124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29" name="Google Shape;1129;p9"/>
            <p:cNvSpPr/>
            <p:nvPr/>
          </p:nvSpPr>
          <p:spPr>
            <a:xfrm flipH="1">
              <a:off x="2074975" y="3943700"/>
              <a:ext cx="25" cy="5350"/>
            </a:xfrm>
            <a:custGeom>
              <a:avLst/>
              <a:gdLst/>
              <a:ahLst/>
              <a:cxnLst/>
              <a:rect l="l" t="t" r="r" b="b"/>
              <a:pathLst>
                <a:path w="1" h="214" extrusionOk="0">
                  <a:moveTo>
                    <a:pt x="1" y="1"/>
                  </a:moveTo>
                  <a:lnTo>
                    <a:pt x="1" y="214"/>
                  </a:lnTo>
                  <a:lnTo>
                    <a:pt x="1" y="214"/>
                  </a:lnTo>
                  <a:lnTo>
                    <a:pt x="1" y="214"/>
                  </a:lnTo>
                  <a:lnTo>
                    <a:pt x="1"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0" name="Google Shape;1130;p9"/>
            <p:cNvSpPr/>
            <p:nvPr/>
          </p:nvSpPr>
          <p:spPr>
            <a:xfrm flipH="1">
              <a:off x="2074975" y="3943700"/>
              <a:ext cx="25" cy="5350"/>
            </a:xfrm>
            <a:custGeom>
              <a:avLst/>
              <a:gdLst/>
              <a:ahLst/>
              <a:cxnLst/>
              <a:rect l="l" t="t" r="r" b="b"/>
              <a:pathLst>
                <a:path w="1" h="214" fill="none" extrusionOk="0">
                  <a:moveTo>
                    <a:pt x="1" y="1"/>
                  </a:moveTo>
                  <a:lnTo>
                    <a:pt x="1" y="214"/>
                  </a:lnTo>
                  <a:lnTo>
                    <a:pt x="1" y="214"/>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1" name="Google Shape;1131;p9"/>
            <p:cNvSpPr/>
            <p:nvPr/>
          </p:nvSpPr>
          <p:spPr>
            <a:xfrm flipH="1">
              <a:off x="3627850" y="4646900"/>
              <a:ext cx="5350" cy="2675"/>
            </a:xfrm>
            <a:custGeom>
              <a:avLst/>
              <a:gdLst/>
              <a:ahLst/>
              <a:cxnLst/>
              <a:rect l="l" t="t" r="r" b="b"/>
              <a:pathLst>
                <a:path w="214" h="107" extrusionOk="0">
                  <a:moveTo>
                    <a:pt x="1" y="0"/>
                  </a:moveTo>
                  <a:lnTo>
                    <a:pt x="107"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2" name="Google Shape;1132;p9"/>
            <p:cNvSpPr/>
            <p:nvPr/>
          </p:nvSpPr>
          <p:spPr>
            <a:xfrm flipH="1">
              <a:off x="3627850" y="4646900"/>
              <a:ext cx="5350" cy="2675"/>
            </a:xfrm>
            <a:custGeom>
              <a:avLst/>
              <a:gdLst/>
              <a:ahLst/>
              <a:cxnLst/>
              <a:rect l="l" t="t" r="r" b="b"/>
              <a:pathLst>
                <a:path w="214" h="107" fill="none" extrusionOk="0">
                  <a:moveTo>
                    <a:pt x="214" y="0"/>
                  </a:moveTo>
                  <a:lnTo>
                    <a:pt x="1" y="0"/>
                  </a:lnTo>
                  <a:lnTo>
                    <a:pt x="107" y="107"/>
                  </a:lnTo>
                  <a:lnTo>
                    <a:pt x="107"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3" name="Google Shape;1133;p9"/>
            <p:cNvSpPr/>
            <p:nvPr/>
          </p:nvSpPr>
          <p:spPr>
            <a:xfrm flipH="1">
              <a:off x="2056325" y="3466925"/>
              <a:ext cx="1582200" cy="1180000"/>
            </a:xfrm>
            <a:custGeom>
              <a:avLst/>
              <a:gdLst/>
              <a:ahLst/>
              <a:cxnLst/>
              <a:rect l="l" t="t" r="r" b="b"/>
              <a:pathLst>
                <a:path w="63288" h="47200" extrusionOk="0">
                  <a:moveTo>
                    <a:pt x="63287" y="1"/>
                  </a:move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2238" y="44642"/>
                  </a:lnTo>
                  <a:lnTo>
                    <a:pt x="4156" y="42298"/>
                  </a:lnTo>
                  <a:lnTo>
                    <a:pt x="6500" y="39315"/>
                  </a:lnTo>
                  <a:lnTo>
                    <a:pt x="9376" y="35906"/>
                  </a:lnTo>
                  <a:lnTo>
                    <a:pt x="12679" y="32070"/>
                  </a:lnTo>
                  <a:lnTo>
                    <a:pt x="16408" y="28021"/>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4" name="Google Shape;1134;p9"/>
            <p:cNvSpPr/>
            <p:nvPr/>
          </p:nvSpPr>
          <p:spPr>
            <a:xfrm flipH="1">
              <a:off x="2056325" y="3466925"/>
              <a:ext cx="1582200" cy="1180000"/>
            </a:xfrm>
            <a:custGeom>
              <a:avLst/>
              <a:gdLst/>
              <a:ahLst/>
              <a:cxnLst/>
              <a:rect l="l" t="t" r="r" b="b"/>
              <a:pathLst>
                <a:path w="63288" h="47200" fill="none" extrusionOk="0">
                  <a:moveTo>
                    <a:pt x="63287" y="1"/>
                  </a:moveTo>
                  <a:lnTo>
                    <a:pt x="63287" y="1"/>
                  </a:lnTo>
                  <a:lnTo>
                    <a:pt x="61796" y="107"/>
                  </a:lnTo>
                  <a:lnTo>
                    <a:pt x="60304" y="214"/>
                  </a:lnTo>
                  <a:lnTo>
                    <a:pt x="58813" y="427"/>
                  </a:lnTo>
                  <a:lnTo>
                    <a:pt x="57321" y="640"/>
                  </a:lnTo>
                  <a:lnTo>
                    <a:pt x="54444" y="1386"/>
                  </a:lnTo>
                  <a:lnTo>
                    <a:pt x="51461" y="2345"/>
                  </a:lnTo>
                  <a:lnTo>
                    <a:pt x="48584" y="3410"/>
                  </a:lnTo>
                  <a:lnTo>
                    <a:pt x="45708" y="4795"/>
                  </a:lnTo>
                  <a:lnTo>
                    <a:pt x="42831" y="6287"/>
                  </a:lnTo>
                  <a:lnTo>
                    <a:pt x="39954" y="7991"/>
                  </a:lnTo>
                  <a:lnTo>
                    <a:pt x="37291" y="9696"/>
                  </a:lnTo>
                  <a:lnTo>
                    <a:pt x="34521" y="11614"/>
                  </a:lnTo>
                  <a:lnTo>
                    <a:pt x="31964" y="13532"/>
                  </a:lnTo>
                  <a:lnTo>
                    <a:pt x="29407" y="15556"/>
                  </a:lnTo>
                  <a:lnTo>
                    <a:pt x="26956" y="17580"/>
                  </a:lnTo>
                  <a:lnTo>
                    <a:pt x="24612" y="19605"/>
                  </a:lnTo>
                  <a:lnTo>
                    <a:pt x="20244" y="23760"/>
                  </a:lnTo>
                  <a:lnTo>
                    <a:pt x="20244" y="23760"/>
                  </a:lnTo>
                  <a:lnTo>
                    <a:pt x="15982" y="28021"/>
                  </a:lnTo>
                  <a:lnTo>
                    <a:pt x="12147" y="32283"/>
                  </a:lnTo>
                  <a:lnTo>
                    <a:pt x="8631" y="36225"/>
                  </a:lnTo>
                  <a:lnTo>
                    <a:pt x="5754" y="39741"/>
                  </a:lnTo>
                  <a:lnTo>
                    <a:pt x="3410" y="42724"/>
                  </a:lnTo>
                  <a:lnTo>
                    <a:pt x="1599" y="45068"/>
                  </a:lnTo>
                  <a:lnTo>
                    <a:pt x="1" y="47093"/>
                  </a:lnTo>
                  <a:lnTo>
                    <a:pt x="214" y="47199"/>
                  </a:lnTo>
                  <a:lnTo>
                    <a:pt x="427" y="47199"/>
                  </a:lnTo>
                  <a:lnTo>
                    <a:pt x="427" y="47199"/>
                  </a:lnTo>
                  <a:lnTo>
                    <a:pt x="2238" y="44642"/>
                  </a:lnTo>
                  <a:lnTo>
                    <a:pt x="4156" y="42298"/>
                  </a:lnTo>
                  <a:lnTo>
                    <a:pt x="6500" y="39315"/>
                  </a:lnTo>
                  <a:lnTo>
                    <a:pt x="9376" y="35906"/>
                  </a:lnTo>
                  <a:lnTo>
                    <a:pt x="12679" y="32070"/>
                  </a:lnTo>
                  <a:lnTo>
                    <a:pt x="16408" y="28021"/>
                  </a:lnTo>
                  <a:lnTo>
                    <a:pt x="20457" y="23973"/>
                  </a:lnTo>
                  <a:lnTo>
                    <a:pt x="20457" y="23973"/>
                  </a:lnTo>
                  <a:lnTo>
                    <a:pt x="24825" y="19924"/>
                  </a:lnTo>
                  <a:lnTo>
                    <a:pt x="27169" y="17793"/>
                  </a:lnTo>
                  <a:lnTo>
                    <a:pt x="29620" y="15769"/>
                  </a:lnTo>
                  <a:lnTo>
                    <a:pt x="32070" y="13745"/>
                  </a:lnTo>
                  <a:lnTo>
                    <a:pt x="34734" y="11827"/>
                  </a:lnTo>
                  <a:lnTo>
                    <a:pt x="37397" y="10016"/>
                  </a:lnTo>
                  <a:lnTo>
                    <a:pt x="40168" y="8204"/>
                  </a:lnTo>
                  <a:lnTo>
                    <a:pt x="42938" y="6606"/>
                  </a:lnTo>
                  <a:lnTo>
                    <a:pt x="45814" y="5115"/>
                  </a:lnTo>
                  <a:lnTo>
                    <a:pt x="48691" y="3730"/>
                  </a:lnTo>
                  <a:lnTo>
                    <a:pt x="51568" y="2664"/>
                  </a:lnTo>
                  <a:lnTo>
                    <a:pt x="54444" y="1705"/>
                  </a:lnTo>
                  <a:lnTo>
                    <a:pt x="57428" y="959"/>
                  </a:lnTo>
                  <a:lnTo>
                    <a:pt x="58919" y="746"/>
                  </a:lnTo>
                  <a:lnTo>
                    <a:pt x="60304" y="533"/>
                  </a:lnTo>
                  <a:lnTo>
                    <a:pt x="61796" y="427"/>
                  </a:lnTo>
                  <a:lnTo>
                    <a:pt x="63287" y="320"/>
                  </a:lnTo>
                  <a:lnTo>
                    <a:pt x="63287" y="214"/>
                  </a:lnTo>
                  <a:lnTo>
                    <a:pt x="63287"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5" name="Google Shape;1135;p9"/>
            <p:cNvSpPr/>
            <p:nvPr/>
          </p:nvSpPr>
          <p:spPr>
            <a:xfrm flipH="1">
              <a:off x="2056325" y="3472250"/>
              <a:ext cx="25" cy="2700"/>
            </a:xfrm>
            <a:custGeom>
              <a:avLst/>
              <a:gdLst/>
              <a:ahLst/>
              <a:cxnLst/>
              <a:rect l="l" t="t" r="r" b="b"/>
              <a:pathLst>
                <a:path w="1" h="108" extrusionOk="0">
                  <a:moveTo>
                    <a:pt x="0" y="1"/>
                  </a:moveTo>
                  <a:lnTo>
                    <a:pt x="0" y="107"/>
                  </a:lnTo>
                  <a:lnTo>
                    <a:pt x="0" y="107"/>
                  </a:lnTo>
                  <a:lnTo>
                    <a:pt x="0" y="107"/>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6" name="Google Shape;1136;p9"/>
            <p:cNvSpPr/>
            <p:nvPr/>
          </p:nvSpPr>
          <p:spPr>
            <a:xfrm flipH="1">
              <a:off x="2056325" y="3472250"/>
              <a:ext cx="25" cy="2700"/>
            </a:xfrm>
            <a:custGeom>
              <a:avLst/>
              <a:gdLst/>
              <a:ahLst/>
              <a:cxnLst/>
              <a:rect l="l" t="t" r="r" b="b"/>
              <a:pathLst>
                <a:path w="1" h="108" fill="none" extrusionOk="0">
                  <a:moveTo>
                    <a:pt x="0" y="1"/>
                  </a:moveTo>
                  <a:lnTo>
                    <a:pt x="0" y="107"/>
                  </a:ln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7" name="Google Shape;1137;p9"/>
            <p:cNvSpPr/>
            <p:nvPr/>
          </p:nvSpPr>
          <p:spPr>
            <a:xfrm flipH="1">
              <a:off x="2077625" y="4002300"/>
              <a:ext cx="889675" cy="644625"/>
            </a:xfrm>
            <a:custGeom>
              <a:avLst/>
              <a:gdLst/>
              <a:ahLst/>
              <a:cxnLst/>
              <a:rect l="l" t="t" r="r" b="b"/>
              <a:pathLst>
                <a:path w="35587" h="25785" extrusionOk="0">
                  <a:moveTo>
                    <a:pt x="34521" y="1"/>
                  </a:move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5586" y="320"/>
                  </a:lnTo>
                  <a:lnTo>
                    <a:pt x="35586" y="214"/>
                  </a:lnTo>
                  <a:lnTo>
                    <a:pt x="35586"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8" name="Google Shape;1138;p9"/>
            <p:cNvSpPr/>
            <p:nvPr/>
          </p:nvSpPr>
          <p:spPr>
            <a:xfrm flipH="1">
              <a:off x="2077625" y="4002300"/>
              <a:ext cx="889675" cy="644625"/>
            </a:xfrm>
            <a:custGeom>
              <a:avLst/>
              <a:gdLst/>
              <a:ahLst/>
              <a:cxnLst/>
              <a:rect l="l" t="t" r="r" b="b"/>
              <a:pathLst>
                <a:path w="35587" h="25785" fill="none" extrusionOk="0">
                  <a:moveTo>
                    <a:pt x="34521" y="1"/>
                  </a:moveTo>
                  <a:lnTo>
                    <a:pt x="34521" y="1"/>
                  </a:lnTo>
                  <a:lnTo>
                    <a:pt x="32923" y="107"/>
                  </a:lnTo>
                  <a:lnTo>
                    <a:pt x="31324" y="320"/>
                  </a:lnTo>
                  <a:lnTo>
                    <a:pt x="29726" y="640"/>
                  </a:lnTo>
                  <a:lnTo>
                    <a:pt x="28128" y="1066"/>
                  </a:lnTo>
                  <a:lnTo>
                    <a:pt x="26530" y="1599"/>
                  </a:lnTo>
                  <a:lnTo>
                    <a:pt x="24932" y="2345"/>
                  </a:lnTo>
                  <a:lnTo>
                    <a:pt x="23440" y="3091"/>
                  </a:lnTo>
                  <a:lnTo>
                    <a:pt x="21842" y="3943"/>
                  </a:lnTo>
                  <a:lnTo>
                    <a:pt x="20350" y="4902"/>
                  </a:lnTo>
                  <a:lnTo>
                    <a:pt x="18859" y="5861"/>
                  </a:lnTo>
                  <a:lnTo>
                    <a:pt x="16089" y="7992"/>
                  </a:lnTo>
                  <a:lnTo>
                    <a:pt x="13319" y="10336"/>
                  </a:lnTo>
                  <a:lnTo>
                    <a:pt x="10868" y="12679"/>
                  </a:lnTo>
                  <a:lnTo>
                    <a:pt x="8524" y="15023"/>
                  </a:lnTo>
                  <a:lnTo>
                    <a:pt x="6393" y="17367"/>
                  </a:lnTo>
                  <a:lnTo>
                    <a:pt x="4582" y="19498"/>
                  </a:lnTo>
                  <a:lnTo>
                    <a:pt x="2984" y="21523"/>
                  </a:lnTo>
                  <a:lnTo>
                    <a:pt x="853" y="24399"/>
                  </a:lnTo>
                  <a:lnTo>
                    <a:pt x="1" y="25571"/>
                  </a:lnTo>
                  <a:lnTo>
                    <a:pt x="214" y="25784"/>
                  </a:lnTo>
                  <a:lnTo>
                    <a:pt x="214" y="25784"/>
                  </a:lnTo>
                  <a:lnTo>
                    <a:pt x="1066" y="24612"/>
                  </a:lnTo>
                  <a:lnTo>
                    <a:pt x="3303" y="21629"/>
                  </a:lnTo>
                  <a:lnTo>
                    <a:pt x="4795" y="19711"/>
                  </a:lnTo>
                  <a:lnTo>
                    <a:pt x="6713" y="17580"/>
                  </a:lnTo>
                  <a:lnTo>
                    <a:pt x="8737" y="15343"/>
                  </a:lnTo>
                  <a:lnTo>
                    <a:pt x="11081" y="12893"/>
                  </a:lnTo>
                  <a:lnTo>
                    <a:pt x="13532" y="10549"/>
                  </a:lnTo>
                  <a:lnTo>
                    <a:pt x="16195" y="8311"/>
                  </a:lnTo>
                  <a:lnTo>
                    <a:pt x="19072" y="6180"/>
                  </a:lnTo>
                  <a:lnTo>
                    <a:pt x="20457" y="5221"/>
                  </a:lnTo>
                  <a:lnTo>
                    <a:pt x="21949" y="4263"/>
                  </a:lnTo>
                  <a:lnTo>
                    <a:pt x="23547" y="3410"/>
                  </a:lnTo>
                  <a:lnTo>
                    <a:pt x="25038" y="2664"/>
                  </a:lnTo>
                  <a:lnTo>
                    <a:pt x="26636" y="1919"/>
                  </a:lnTo>
                  <a:lnTo>
                    <a:pt x="28128" y="1386"/>
                  </a:lnTo>
                  <a:lnTo>
                    <a:pt x="29726" y="960"/>
                  </a:lnTo>
                  <a:lnTo>
                    <a:pt x="31324" y="640"/>
                  </a:lnTo>
                  <a:lnTo>
                    <a:pt x="32923" y="427"/>
                  </a:lnTo>
                  <a:lnTo>
                    <a:pt x="34521" y="320"/>
                  </a:lnTo>
                  <a:lnTo>
                    <a:pt x="34521" y="320"/>
                  </a:lnTo>
                  <a:lnTo>
                    <a:pt x="35586" y="320"/>
                  </a:lnTo>
                  <a:lnTo>
                    <a:pt x="35586" y="214"/>
                  </a:lnTo>
                  <a:lnTo>
                    <a:pt x="35586" y="1"/>
                  </a:lnTo>
                  <a:lnTo>
                    <a:pt x="35586" y="1"/>
                  </a:lnTo>
                  <a:lnTo>
                    <a:pt x="34521"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39" name="Google Shape;1139;p9"/>
            <p:cNvSpPr/>
            <p:nvPr/>
          </p:nvSpPr>
          <p:spPr>
            <a:xfrm flipH="1">
              <a:off x="2077625" y="4002300"/>
              <a:ext cx="25" cy="5350"/>
            </a:xfrm>
            <a:custGeom>
              <a:avLst/>
              <a:gdLst/>
              <a:ahLst/>
              <a:cxnLst/>
              <a:rect l="l" t="t" r="r" b="b"/>
              <a:pathLst>
                <a:path w="1" h="214" extrusionOk="0">
                  <a:moveTo>
                    <a:pt x="0" y="1"/>
                  </a:moveTo>
                  <a:lnTo>
                    <a:pt x="0" y="214"/>
                  </a:lnTo>
                  <a:lnTo>
                    <a:pt x="0" y="1"/>
                  </a:lnTo>
                  <a:lnTo>
                    <a:pt x="0" y="1"/>
                  </a:lnTo>
                  <a:lnTo>
                    <a:pt x="0" y="1"/>
                  </a:lnTo>
                  <a:close/>
                </a:path>
              </a:pathLst>
            </a:custGeom>
            <a:solidFill>
              <a:srgbClr val="D6B89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0" name="Google Shape;1140;p9"/>
            <p:cNvSpPr/>
            <p:nvPr/>
          </p:nvSpPr>
          <p:spPr>
            <a:xfrm flipH="1">
              <a:off x="2077625" y="4002300"/>
              <a:ext cx="25" cy="5350"/>
            </a:xfrm>
            <a:custGeom>
              <a:avLst/>
              <a:gdLst/>
              <a:ahLst/>
              <a:cxnLst/>
              <a:rect l="l" t="t" r="r" b="b"/>
              <a:pathLst>
                <a:path w="1" h="214" fill="none" extrusionOk="0">
                  <a:moveTo>
                    <a:pt x="0" y="1"/>
                  </a:moveTo>
                  <a:lnTo>
                    <a:pt x="0" y="214"/>
                  </a:lnTo>
                  <a:lnTo>
                    <a:pt x="0" y="1"/>
                  </a:lnTo>
                  <a:lnTo>
                    <a:pt x="0" y="1"/>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1" name="Google Shape;1141;p9"/>
            <p:cNvSpPr/>
            <p:nvPr/>
          </p:nvSpPr>
          <p:spPr>
            <a:xfrm flipH="1">
              <a:off x="3838275" y="3418975"/>
              <a:ext cx="31975" cy="500775"/>
            </a:xfrm>
            <a:custGeom>
              <a:avLst/>
              <a:gdLst/>
              <a:ahLst/>
              <a:cxnLst/>
              <a:rect l="l" t="t" r="r" b="b"/>
              <a:pathLst>
                <a:path w="1279" h="20031" extrusionOk="0">
                  <a:moveTo>
                    <a:pt x="1279" y="19818"/>
                  </a:moveTo>
                  <a:lnTo>
                    <a:pt x="1279" y="19818"/>
                  </a:lnTo>
                  <a:lnTo>
                    <a:pt x="1279" y="19818"/>
                  </a:lnTo>
                  <a:lnTo>
                    <a:pt x="1279" y="20031"/>
                  </a:lnTo>
                  <a:lnTo>
                    <a:pt x="1279" y="19818"/>
                  </a:lnTo>
                  <a:close/>
                  <a:moveTo>
                    <a:pt x="0" y="1"/>
                  </a:moveTo>
                  <a:lnTo>
                    <a:pt x="0" y="107"/>
                  </a:lnTo>
                  <a:lnTo>
                    <a:pt x="0" y="107"/>
                  </a:lnTo>
                  <a:lnTo>
                    <a:pt x="0" y="1"/>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2" name="Google Shape;1142;p9"/>
            <p:cNvSpPr/>
            <p:nvPr/>
          </p:nvSpPr>
          <p:spPr>
            <a:xfrm flipH="1">
              <a:off x="3838275" y="3914400"/>
              <a:ext cx="25" cy="5350"/>
            </a:xfrm>
            <a:custGeom>
              <a:avLst/>
              <a:gdLst/>
              <a:ahLst/>
              <a:cxnLst/>
              <a:rect l="l" t="t" r="r" b="b"/>
              <a:pathLst>
                <a:path w="1" h="214" fill="none" extrusionOk="0">
                  <a:moveTo>
                    <a:pt x="1" y="1"/>
                  </a:moveTo>
                  <a:lnTo>
                    <a:pt x="1" y="1"/>
                  </a:lnTo>
                  <a:lnTo>
                    <a:pt x="1" y="1"/>
                  </a:lnTo>
                  <a:lnTo>
                    <a:pt x="1" y="214"/>
                  </a:lnTo>
                  <a:lnTo>
                    <a:pt x="1"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3" name="Google Shape;1143;p9"/>
            <p:cNvSpPr/>
            <p:nvPr/>
          </p:nvSpPr>
          <p:spPr>
            <a:xfrm flipH="1">
              <a:off x="3870225" y="3418975"/>
              <a:ext cx="25" cy="2700"/>
            </a:xfrm>
            <a:custGeom>
              <a:avLst/>
              <a:gdLst/>
              <a:ahLst/>
              <a:cxnLst/>
              <a:rect l="l" t="t" r="r" b="b"/>
              <a:pathLst>
                <a:path w="1" h="108" fill="none" extrusionOk="0">
                  <a:moveTo>
                    <a:pt x="0" y="1"/>
                  </a:moveTo>
                  <a:lnTo>
                    <a:pt x="0" y="107"/>
                  </a:lnTo>
                  <a:lnTo>
                    <a:pt x="0" y="107"/>
                  </a:lnTo>
                  <a:lnTo>
                    <a:pt x="0" y="1"/>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4" name="Google Shape;1144;p9"/>
            <p:cNvSpPr/>
            <p:nvPr/>
          </p:nvSpPr>
          <p:spPr>
            <a:xfrm flipH="1">
              <a:off x="2871375" y="3413650"/>
              <a:ext cx="998875" cy="508775"/>
            </a:xfrm>
            <a:custGeom>
              <a:avLst/>
              <a:gdLst/>
              <a:ahLst/>
              <a:cxnLst/>
              <a:rect l="l" t="t" r="r" b="b"/>
              <a:pathLst>
                <a:path w="39955" h="20351" extrusionOk="0">
                  <a:moveTo>
                    <a:pt x="0" y="1"/>
                  </a:moveTo>
                  <a:lnTo>
                    <a:pt x="0" y="214"/>
                  </a:lnTo>
                  <a:lnTo>
                    <a:pt x="0" y="320"/>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689"/>
                  </a:lnTo>
                  <a:lnTo>
                    <a:pt x="39528" y="5221"/>
                  </a:lnTo>
                  <a:lnTo>
                    <a:pt x="39102" y="5754"/>
                  </a:lnTo>
                  <a:lnTo>
                    <a:pt x="38569" y="6287"/>
                  </a:lnTo>
                  <a:lnTo>
                    <a:pt x="37823" y="6926"/>
                  </a:lnTo>
                  <a:lnTo>
                    <a:pt x="36864" y="7459"/>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5" name="Google Shape;1145;p9"/>
            <p:cNvSpPr/>
            <p:nvPr/>
          </p:nvSpPr>
          <p:spPr>
            <a:xfrm flipH="1">
              <a:off x="2871375" y="3413650"/>
              <a:ext cx="998875" cy="508775"/>
            </a:xfrm>
            <a:custGeom>
              <a:avLst/>
              <a:gdLst/>
              <a:ahLst/>
              <a:cxnLst/>
              <a:rect l="l" t="t" r="r" b="b"/>
              <a:pathLst>
                <a:path w="39955" h="20351" fill="none" extrusionOk="0">
                  <a:moveTo>
                    <a:pt x="0" y="1"/>
                  </a:moveTo>
                  <a:lnTo>
                    <a:pt x="0" y="214"/>
                  </a:lnTo>
                  <a:lnTo>
                    <a:pt x="0" y="320"/>
                  </a:lnTo>
                  <a:lnTo>
                    <a:pt x="16408" y="533"/>
                  </a:lnTo>
                  <a:lnTo>
                    <a:pt x="16408" y="533"/>
                  </a:lnTo>
                  <a:lnTo>
                    <a:pt x="22694" y="640"/>
                  </a:lnTo>
                  <a:lnTo>
                    <a:pt x="27808" y="960"/>
                  </a:lnTo>
                  <a:lnTo>
                    <a:pt x="31857" y="1386"/>
                  </a:lnTo>
                  <a:lnTo>
                    <a:pt x="34840" y="1812"/>
                  </a:lnTo>
                  <a:lnTo>
                    <a:pt x="36012" y="2132"/>
                  </a:lnTo>
                  <a:lnTo>
                    <a:pt x="37077" y="2451"/>
                  </a:lnTo>
                  <a:lnTo>
                    <a:pt x="37823" y="2664"/>
                  </a:lnTo>
                  <a:lnTo>
                    <a:pt x="38463" y="2984"/>
                  </a:lnTo>
                  <a:lnTo>
                    <a:pt x="38995" y="3304"/>
                  </a:lnTo>
                  <a:lnTo>
                    <a:pt x="39315" y="3623"/>
                  </a:lnTo>
                  <a:lnTo>
                    <a:pt x="39528" y="3943"/>
                  </a:lnTo>
                  <a:lnTo>
                    <a:pt x="39635" y="4262"/>
                  </a:lnTo>
                  <a:lnTo>
                    <a:pt x="39635" y="4262"/>
                  </a:lnTo>
                  <a:lnTo>
                    <a:pt x="39635" y="4689"/>
                  </a:lnTo>
                  <a:lnTo>
                    <a:pt x="39528" y="5221"/>
                  </a:lnTo>
                  <a:lnTo>
                    <a:pt x="39102" y="5754"/>
                  </a:lnTo>
                  <a:lnTo>
                    <a:pt x="38569" y="6287"/>
                  </a:lnTo>
                  <a:lnTo>
                    <a:pt x="37823" y="6926"/>
                  </a:lnTo>
                  <a:lnTo>
                    <a:pt x="36864" y="7459"/>
                  </a:lnTo>
                  <a:lnTo>
                    <a:pt x="34414" y="8844"/>
                  </a:lnTo>
                  <a:lnTo>
                    <a:pt x="34414" y="8844"/>
                  </a:lnTo>
                  <a:lnTo>
                    <a:pt x="31857" y="10016"/>
                  </a:lnTo>
                  <a:lnTo>
                    <a:pt x="29193" y="11188"/>
                  </a:lnTo>
                  <a:lnTo>
                    <a:pt x="26530" y="12253"/>
                  </a:lnTo>
                  <a:lnTo>
                    <a:pt x="23760" y="13319"/>
                  </a:lnTo>
                  <a:lnTo>
                    <a:pt x="18326" y="15236"/>
                  </a:lnTo>
                  <a:lnTo>
                    <a:pt x="13105" y="16835"/>
                  </a:lnTo>
                  <a:lnTo>
                    <a:pt x="8630" y="18113"/>
                  </a:lnTo>
                  <a:lnTo>
                    <a:pt x="4901" y="19179"/>
                  </a:lnTo>
                  <a:lnTo>
                    <a:pt x="1279" y="20031"/>
                  </a:lnTo>
                  <a:lnTo>
                    <a:pt x="1279" y="20244"/>
                  </a:lnTo>
                  <a:lnTo>
                    <a:pt x="1279" y="20350"/>
                  </a:lnTo>
                  <a:lnTo>
                    <a:pt x="1279" y="20350"/>
                  </a:lnTo>
                  <a:lnTo>
                    <a:pt x="4688" y="19498"/>
                  </a:lnTo>
                  <a:lnTo>
                    <a:pt x="8311" y="18539"/>
                  </a:lnTo>
                  <a:lnTo>
                    <a:pt x="12892" y="17261"/>
                  </a:lnTo>
                  <a:lnTo>
                    <a:pt x="18113" y="15556"/>
                  </a:lnTo>
                  <a:lnTo>
                    <a:pt x="23653" y="13638"/>
                  </a:lnTo>
                  <a:lnTo>
                    <a:pt x="26423" y="12573"/>
                  </a:lnTo>
                  <a:lnTo>
                    <a:pt x="29300" y="11507"/>
                  </a:lnTo>
                  <a:lnTo>
                    <a:pt x="31963" y="10335"/>
                  </a:lnTo>
                  <a:lnTo>
                    <a:pt x="34627" y="9057"/>
                  </a:lnTo>
                  <a:lnTo>
                    <a:pt x="34627" y="9057"/>
                  </a:lnTo>
                  <a:lnTo>
                    <a:pt x="36012" y="8418"/>
                  </a:lnTo>
                  <a:lnTo>
                    <a:pt x="37184" y="7672"/>
                  </a:lnTo>
                  <a:lnTo>
                    <a:pt x="38143" y="7033"/>
                  </a:lnTo>
                  <a:lnTo>
                    <a:pt x="38889" y="6393"/>
                  </a:lnTo>
                  <a:lnTo>
                    <a:pt x="39421" y="5861"/>
                  </a:lnTo>
                  <a:lnTo>
                    <a:pt x="39848" y="5221"/>
                  </a:lnTo>
                  <a:lnTo>
                    <a:pt x="39954" y="4689"/>
                  </a:lnTo>
                  <a:lnTo>
                    <a:pt x="39954" y="4156"/>
                  </a:lnTo>
                  <a:lnTo>
                    <a:pt x="39954" y="4156"/>
                  </a:lnTo>
                  <a:lnTo>
                    <a:pt x="39741" y="3730"/>
                  </a:lnTo>
                  <a:lnTo>
                    <a:pt x="39421" y="3304"/>
                  </a:lnTo>
                  <a:lnTo>
                    <a:pt x="38889" y="2877"/>
                  </a:lnTo>
                  <a:lnTo>
                    <a:pt x="38143" y="2558"/>
                  </a:lnTo>
                  <a:lnTo>
                    <a:pt x="37291" y="2132"/>
                  </a:lnTo>
                  <a:lnTo>
                    <a:pt x="36225" y="1812"/>
                  </a:lnTo>
                  <a:lnTo>
                    <a:pt x="33668" y="1279"/>
                  </a:lnTo>
                  <a:lnTo>
                    <a:pt x="30365" y="853"/>
                  </a:lnTo>
                  <a:lnTo>
                    <a:pt x="26423" y="533"/>
                  </a:lnTo>
                  <a:lnTo>
                    <a:pt x="21735" y="320"/>
                  </a:lnTo>
                  <a:lnTo>
                    <a:pt x="16408" y="214"/>
                  </a:lnTo>
                  <a:lnTo>
                    <a:pt x="0"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6" name="Google Shape;1146;p9"/>
            <p:cNvSpPr/>
            <p:nvPr/>
          </p:nvSpPr>
          <p:spPr>
            <a:xfrm flipH="1">
              <a:off x="3843600" y="3831850"/>
              <a:ext cx="2675" cy="2675"/>
            </a:xfrm>
            <a:custGeom>
              <a:avLst/>
              <a:gdLst/>
              <a:ahLst/>
              <a:cxnLst/>
              <a:rect l="l" t="t" r="r" b="b"/>
              <a:pathLst>
                <a:path w="107" h="107" extrusionOk="0">
                  <a:moveTo>
                    <a:pt x="0" y="0"/>
                  </a:moveTo>
                  <a:lnTo>
                    <a:pt x="107" y="107"/>
                  </a:lnTo>
                  <a:lnTo>
                    <a:pt x="107"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7" name="Google Shape;1147;p9"/>
            <p:cNvSpPr/>
            <p:nvPr/>
          </p:nvSpPr>
          <p:spPr>
            <a:xfrm flipH="1">
              <a:off x="3843600" y="3831850"/>
              <a:ext cx="2675" cy="2675"/>
            </a:xfrm>
            <a:custGeom>
              <a:avLst/>
              <a:gdLst/>
              <a:ahLst/>
              <a:cxnLst/>
              <a:rect l="l" t="t" r="r" b="b"/>
              <a:pathLst>
                <a:path w="107" h="107" fill="none" extrusionOk="0">
                  <a:moveTo>
                    <a:pt x="107" y="0"/>
                  </a:moveTo>
                  <a:lnTo>
                    <a:pt x="107" y="0"/>
                  </a:lnTo>
                  <a:lnTo>
                    <a:pt x="0" y="0"/>
                  </a:lnTo>
                  <a:lnTo>
                    <a:pt x="107" y="107"/>
                  </a:lnTo>
                  <a:lnTo>
                    <a:pt x="107"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8" name="Google Shape;1148;p9"/>
            <p:cNvSpPr/>
            <p:nvPr/>
          </p:nvSpPr>
          <p:spPr>
            <a:xfrm flipH="1">
              <a:off x="3859575" y="3592125"/>
              <a:ext cx="25" cy="5350"/>
            </a:xfrm>
            <a:custGeom>
              <a:avLst/>
              <a:gdLst/>
              <a:ahLst/>
              <a:cxnLst/>
              <a:rect l="l" t="t" r="r" b="b"/>
              <a:pathLst>
                <a:path w="1" h="214" fill="none" extrusionOk="0">
                  <a:moveTo>
                    <a:pt x="0" y="0"/>
                  </a:moveTo>
                  <a:lnTo>
                    <a:pt x="0" y="0"/>
                  </a:lnTo>
                  <a:lnTo>
                    <a:pt x="0" y="0"/>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49" name="Google Shape;1149;p9"/>
            <p:cNvSpPr/>
            <p:nvPr/>
          </p:nvSpPr>
          <p:spPr>
            <a:xfrm flipH="1">
              <a:off x="3382800" y="3544175"/>
              <a:ext cx="476800" cy="295675"/>
            </a:xfrm>
            <a:custGeom>
              <a:avLst/>
              <a:gdLst/>
              <a:ahLst/>
              <a:cxnLst/>
              <a:rect l="l" t="t" r="r" b="b"/>
              <a:pathLst>
                <a:path w="19072" h="11827" extrusionOk="0">
                  <a:moveTo>
                    <a:pt x="13638" y="0"/>
                  </a:moveTo>
                  <a:lnTo>
                    <a:pt x="11507" y="107"/>
                  </a:lnTo>
                  <a:lnTo>
                    <a:pt x="9270" y="320"/>
                  </a:lnTo>
                  <a:lnTo>
                    <a:pt x="7139" y="640"/>
                  </a:lnTo>
                  <a:lnTo>
                    <a:pt x="5008" y="959"/>
                  </a:lnTo>
                  <a:lnTo>
                    <a:pt x="1705" y="1598"/>
                  </a:lnTo>
                  <a:lnTo>
                    <a:pt x="0" y="1918"/>
                  </a:lnTo>
                  <a:lnTo>
                    <a:pt x="0" y="2131"/>
                  </a:lnTo>
                  <a:lnTo>
                    <a:pt x="107" y="2238"/>
                  </a:lnTo>
                  <a:lnTo>
                    <a:pt x="1492" y="1918"/>
                  </a:lnTo>
                  <a:lnTo>
                    <a:pt x="4901" y="1279"/>
                  </a:lnTo>
                  <a:lnTo>
                    <a:pt x="7032" y="959"/>
                  </a:lnTo>
                  <a:lnTo>
                    <a:pt x="9270" y="640"/>
                  </a:lnTo>
                  <a:lnTo>
                    <a:pt x="11507" y="426"/>
                  </a:lnTo>
                  <a:lnTo>
                    <a:pt x="13638" y="320"/>
                  </a:lnTo>
                  <a:lnTo>
                    <a:pt x="15236" y="426"/>
                  </a:lnTo>
                  <a:lnTo>
                    <a:pt x="16621" y="640"/>
                  </a:lnTo>
                  <a:lnTo>
                    <a:pt x="17261" y="746"/>
                  </a:lnTo>
                  <a:lnTo>
                    <a:pt x="17793" y="959"/>
                  </a:lnTo>
                  <a:lnTo>
                    <a:pt x="18219" y="1279"/>
                  </a:lnTo>
                  <a:lnTo>
                    <a:pt x="18539" y="1598"/>
                  </a:lnTo>
                  <a:lnTo>
                    <a:pt x="18646" y="1918"/>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9072" y="2131"/>
                  </a:lnTo>
                  <a:lnTo>
                    <a:pt x="18965" y="1812"/>
                  </a:lnTo>
                  <a:lnTo>
                    <a:pt x="18965" y="1598"/>
                  </a:lnTo>
                  <a:lnTo>
                    <a:pt x="18752" y="1385"/>
                  </a:lnTo>
                  <a:lnTo>
                    <a:pt x="18433" y="959"/>
                  </a:lnTo>
                  <a:lnTo>
                    <a:pt x="17900" y="746"/>
                  </a:lnTo>
                  <a:lnTo>
                    <a:pt x="17367" y="533"/>
                  </a:lnTo>
                  <a:lnTo>
                    <a:pt x="16728" y="320"/>
                  </a:lnTo>
                  <a:lnTo>
                    <a:pt x="15343" y="107"/>
                  </a:lnTo>
                  <a:lnTo>
                    <a:pt x="13638" y="0"/>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0" name="Google Shape;1150;p9"/>
            <p:cNvSpPr/>
            <p:nvPr/>
          </p:nvSpPr>
          <p:spPr>
            <a:xfrm flipH="1">
              <a:off x="3382800" y="3544175"/>
              <a:ext cx="476800" cy="295675"/>
            </a:xfrm>
            <a:custGeom>
              <a:avLst/>
              <a:gdLst/>
              <a:ahLst/>
              <a:cxnLst/>
              <a:rect l="l" t="t" r="r" b="b"/>
              <a:pathLst>
                <a:path w="19072" h="11827" fill="none" extrusionOk="0">
                  <a:moveTo>
                    <a:pt x="13638" y="0"/>
                  </a:moveTo>
                  <a:lnTo>
                    <a:pt x="13638" y="0"/>
                  </a:lnTo>
                  <a:lnTo>
                    <a:pt x="11507" y="107"/>
                  </a:lnTo>
                  <a:lnTo>
                    <a:pt x="9270" y="320"/>
                  </a:lnTo>
                  <a:lnTo>
                    <a:pt x="7139" y="640"/>
                  </a:lnTo>
                  <a:lnTo>
                    <a:pt x="5008" y="959"/>
                  </a:lnTo>
                  <a:lnTo>
                    <a:pt x="1705" y="1598"/>
                  </a:lnTo>
                  <a:lnTo>
                    <a:pt x="0" y="1918"/>
                  </a:lnTo>
                  <a:lnTo>
                    <a:pt x="0" y="2131"/>
                  </a:lnTo>
                  <a:lnTo>
                    <a:pt x="107" y="2238"/>
                  </a:lnTo>
                  <a:lnTo>
                    <a:pt x="107" y="2238"/>
                  </a:lnTo>
                  <a:lnTo>
                    <a:pt x="1492" y="1918"/>
                  </a:lnTo>
                  <a:lnTo>
                    <a:pt x="4901" y="1279"/>
                  </a:lnTo>
                  <a:lnTo>
                    <a:pt x="7032" y="959"/>
                  </a:lnTo>
                  <a:lnTo>
                    <a:pt x="9270" y="640"/>
                  </a:lnTo>
                  <a:lnTo>
                    <a:pt x="11507" y="426"/>
                  </a:lnTo>
                  <a:lnTo>
                    <a:pt x="13638" y="320"/>
                  </a:lnTo>
                  <a:lnTo>
                    <a:pt x="13638" y="320"/>
                  </a:lnTo>
                  <a:lnTo>
                    <a:pt x="15236" y="426"/>
                  </a:lnTo>
                  <a:lnTo>
                    <a:pt x="16621" y="640"/>
                  </a:lnTo>
                  <a:lnTo>
                    <a:pt x="17261" y="746"/>
                  </a:lnTo>
                  <a:lnTo>
                    <a:pt x="17793" y="959"/>
                  </a:lnTo>
                  <a:lnTo>
                    <a:pt x="18219" y="1279"/>
                  </a:lnTo>
                  <a:lnTo>
                    <a:pt x="18539" y="1598"/>
                  </a:lnTo>
                  <a:lnTo>
                    <a:pt x="18539" y="1598"/>
                  </a:lnTo>
                  <a:lnTo>
                    <a:pt x="18646" y="1918"/>
                  </a:lnTo>
                  <a:lnTo>
                    <a:pt x="18646" y="2344"/>
                  </a:lnTo>
                  <a:lnTo>
                    <a:pt x="18646" y="2344"/>
                  </a:lnTo>
                  <a:lnTo>
                    <a:pt x="18539" y="2664"/>
                  </a:lnTo>
                  <a:lnTo>
                    <a:pt x="18326" y="2984"/>
                  </a:lnTo>
                  <a:lnTo>
                    <a:pt x="17687" y="3623"/>
                  </a:lnTo>
                  <a:lnTo>
                    <a:pt x="16728" y="4369"/>
                  </a:lnTo>
                  <a:lnTo>
                    <a:pt x="15556" y="5114"/>
                  </a:lnTo>
                  <a:lnTo>
                    <a:pt x="14277" y="5860"/>
                  </a:lnTo>
                  <a:lnTo>
                    <a:pt x="12786" y="6499"/>
                  </a:lnTo>
                  <a:lnTo>
                    <a:pt x="9696" y="7991"/>
                  </a:lnTo>
                  <a:lnTo>
                    <a:pt x="6500" y="9270"/>
                  </a:lnTo>
                  <a:lnTo>
                    <a:pt x="3729" y="10335"/>
                  </a:lnTo>
                  <a:lnTo>
                    <a:pt x="640" y="11507"/>
                  </a:lnTo>
                  <a:lnTo>
                    <a:pt x="640" y="11614"/>
                  </a:lnTo>
                  <a:lnTo>
                    <a:pt x="640" y="11827"/>
                  </a:lnTo>
                  <a:lnTo>
                    <a:pt x="640" y="11827"/>
                  </a:lnTo>
                  <a:lnTo>
                    <a:pt x="3729" y="10761"/>
                  </a:lnTo>
                  <a:lnTo>
                    <a:pt x="6500" y="9589"/>
                  </a:lnTo>
                  <a:lnTo>
                    <a:pt x="9696" y="8311"/>
                  </a:lnTo>
                  <a:lnTo>
                    <a:pt x="12892" y="6819"/>
                  </a:lnTo>
                  <a:lnTo>
                    <a:pt x="14384" y="6073"/>
                  </a:lnTo>
                  <a:lnTo>
                    <a:pt x="15769" y="5327"/>
                  </a:lnTo>
                  <a:lnTo>
                    <a:pt x="16941" y="4582"/>
                  </a:lnTo>
                  <a:lnTo>
                    <a:pt x="17900" y="3836"/>
                  </a:lnTo>
                  <a:lnTo>
                    <a:pt x="18646" y="3090"/>
                  </a:lnTo>
                  <a:lnTo>
                    <a:pt x="18859" y="2770"/>
                  </a:lnTo>
                  <a:lnTo>
                    <a:pt x="18965" y="2451"/>
                  </a:lnTo>
                  <a:lnTo>
                    <a:pt x="18965" y="2451"/>
                  </a:lnTo>
                  <a:lnTo>
                    <a:pt x="19072" y="2131"/>
                  </a:lnTo>
                  <a:lnTo>
                    <a:pt x="18965" y="1812"/>
                  </a:lnTo>
                  <a:lnTo>
                    <a:pt x="18965" y="1598"/>
                  </a:lnTo>
                  <a:lnTo>
                    <a:pt x="18752" y="1385"/>
                  </a:lnTo>
                  <a:lnTo>
                    <a:pt x="18752" y="1385"/>
                  </a:lnTo>
                  <a:lnTo>
                    <a:pt x="18433" y="959"/>
                  </a:lnTo>
                  <a:lnTo>
                    <a:pt x="17900" y="746"/>
                  </a:lnTo>
                  <a:lnTo>
                    <a:pt x="17367" y="533"/>
                  </a:lnTo>
                  <a:lnTo>
                    <a:pt x="16728" y="320"/>
                  </a:lnTo>
                  <a:lnTo>
                    <a:pt x="15343" y="107"/>
                  </a:lnTo>
                  <a:lnTo>
                    <a:pt x="13638" y="0"/>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1" name="Google Shape;1151;p9"/>
            <p:cNvSpPr/>
            <p:nvPr/>
          </p:nvSpPr>
          <p:spPr>
            <a:xfrm flipH="1">
              <a:off x="3697100" y="4646900"/>
              <a:ext cx="5350" cy="2675"/>
            </a:xfrm>
            <a:custGeom>
              <a:avLst/>
              <a:gdLst/>
              <a:ahLst/>
              <a:cxnLst/>
              <a:rect l="l" t="t" r="r" b="b"/>
              <a:pathLst>
                <a:path w="214" h="107" extrusionOk="0">
                  <a:moveTo>
                    <a:pt x="1" y="0"/>
                  </a:moveTo>
                  <a:lnTo>
                    <a:pt x="214" y="107"/>
                  </a:lnTo>
                  <a:lnTo>
                    <a:pt x="214" y="0"/>
                  </a:lnTo>
                  <a:close/>
                </a:path>
              </a:pathLst>
            </a:custGeom>
            <a:solidFill>
              <a:srgbClr val="F9F1E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2" name="Google Shape;1152;p9"/>
            <p:cNvSpPr/>
            <p:nvPr/>
          </p:nvSpPr>
          <p:spPr>
            <a:xfrm flipH="1">
              <a:off x="3697100" y="4646900"/>
              <a:ext cx="5350" cy="2675"/>
            </a:xfrm>
            <a:custGeom>
              <a:avLst/>
              <a:gdLst/>
              <a:ahLst/>
              <a:cxnLst/>
              <a:rect l="l" t="t" r="r" b="b"/>
              <a:pathLst>
                <a:path w="214" h="107" fill="none" extrusionOk="0">
                  <a:moveTo>
                    <a:pt x="214" y="0"/>
                  </a:moveTo>
                  <a:lnTo>
                    <a:pt x="1" y="0"/>
                  </a:lnTo>
                  <a:lnTo>
                    <a:pt x="214" y="107"/>
                  </a:lnTo>
                  <a:lnTo>
                    <a:pt x="214" y="107"/>
                  </a:lnTo>
                  <a:lnTo>
                    <a:pt x="214"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3" name="Google Shape;1153;p9"/>
            <p:cNvSpPr/>
            <p:nvPr/>
          </p:nvSpPr>
          <p:spPr>
            <a:xfrm flipH="1">
              <a:off x="3830275" y="4063575"/>
              <a:ext cx="25" cy="5350"/>
            </a:xfrm>
            <a:custGeom>
              <a:avLst/>
              <a:gdLst/>
              <a:ahLst/>
              <a:cxnLst/>
              <a:rect l="l" t="t" r="r" b="b"/>
              <a:pathLst>
                <a:path w="1" h="214" fill="none" extrusionOk="0">
                  <a:moveTo>
                    <a:pt x="0" y="0"/>
                  </a:moveTo>
                  <a:lnTo>
                    <a:pt x="0" y="0"/>
                  </a:lnTo>
                  <a:lnTo>
                    <a:pt x="0" y="107"/>
                  </a:lnTo>
                  <a:lnTo>
                    <a:pt x="0" y="213"/>
                  </a:lnTo>
                  <a:lnTo>
                    <a:pt x="0" y="0"/>
                  </a:lnTo>
                </a:path>
              </a:pathLst>
            </a:cu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4" name="Google Shape;1154;p9"/>
            <p:cNvSpPr/>
            <p:nvPr/>
          </p:nvSpPr>
          <p:spPr>
            <a:xfrm flipH="1">
              <a:off x="2866050" y="3648050"/>
              <a:ext cx="964250" cy="998875"/>
            </a:xfrm>
            <a:custGeom>
              <a:avLst/>
              <a:gdLst/>
              <a:ahLst/>
              <a:cxnLst/>
              <a:rect l="l" t="t" r="r" b="b"/>
              <a:pathLst>
                <a:path w="38570" h="39955" extrusionOk="0">
                  <a:moveTo>
                    <a:pt x="37823" y="1"/>
                  </a:move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8143" y="427"/>
                  </a:lnTo>
                  <a:lnTo>
                    <a:pt x="38250" y="533"/>
                  </a:lnTo>
                  <a:lnTo>
                    <a:pt x="38250" y="853"/>
                  </a:lnTo>
                  <a:lnTo>
                    <a:pt x="38143" y="1279"/>
                  </a:lnTo>
                  <a:lnTo>
                    <a:pt x="37397" y="2451"/>
                  </a:lnTo>
                  <a:lnTo>
                    <a:pt x="36119" y="4049"/>
                  </a:lnTo>
                  <a:lnTo>
                    <a:pt x="34627" y="5967"/>
                  </a:lnTo>
                  <a:lnTo>
                    <a:pt x="30472" y="1044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7032" y="37397"/>
                  </a:lnTo>
                  <a:lnTo>
                    <a:pt x="9163" y="34627"/>
                  </a:lnTo>
                  <a:lnTo>
                    <a:pt x="11614" y="31644"/>
                  </a:lnTo>
                  <a:lnTo>
                    <a:pt x="14277" y="28554"/>
                  </a:lnTo>
                  <a:lnTo>
                    <a:pt x="20031" y="22162"/>
                  </a:lnTo>
                  <a:lnTo>
                    <a:pt x="25997" y="15875"/>
                  </a:lnTo>
                  <a:lnTo>
                    <a:pt x="31324" y="10016"/>
                  </a:lnTo>
                  <a:lnTo>
                    <a:pt x="35373" y="5541"/>
                  </a:lnTo>
                  <a:lnTo>
                    <a:pt x="36865" y="3730"/>
                  </a:lnTo>
                  <a:lnTo>
                    <a:pt x="37823" y="2344"/>
                  </a:lnTo>
                  <a:lnTo>
                    <a:pt x="38463" y="1279"/>
                  </a:lnTo>
                  <a:lnTo>
                    <a:pt x="38569" y="853"/>
                  </a:lnTo>
                  <a:lnTo>
                    <a:pt x="38569" y="533"/>
                  </a:lnTo>
                  <a:lnTo>
                    <a:pt x="38463" y="320"/>
                  </a:lnTo>
                  <a:lnTo>
                    <a:pt x="38356" y="107"/>
                  </a:lnTo>
                  <a:lnTo>
                    <a:pt x="37823" y="1"/>
                  </a:lnTo>
                  <a:close/>
                </a:path>
              </a:pathLst>
            </a:custGeom>
            <a:solidFill>
              <a:srgbClr val="F9E0C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5" name="Google Shape;1155;p9"/>
            <p:cNvSpPr/>
            <p:nvPr/>
          </p:nvSpPr>
          <p:spPr>
            <a:xfrm flipH="1">
              <a:off x="2866050" y="3648050"/>
              <a:ext cx="964250" cy="998875"/>
            </a:xfrm>
            <a:custGeom>
              <a:avLst/>
              <a:gdLst/>
              <a:ahLst/>
              <a:cxnLst/>
              <a:rect l="l" t="t" r="r" b="b"/>
              <a:pathLst>
                <a:path w="38570" h="39955" fill="none" extrusionOk="0">
                  <a:moveTo>
                    <a:pt x="37823" y="1"/>
                  </a:moveTo>
                  <a:lnTo>
                    <a:pt x="37823" y="1"/>
                  </a:lnTo>
                  <a:lnTo>
                    <a:pt x="37291" y="107"/>
                  </a:lnTo>
                  <a:lnTo>
                    <a:pt x="36651" y="214"/>
                  </a:lnTo>
                  <a:lnTo>
                    <a:pt x="34840" y="746"/>
                  </a:lnTo>
                  <a:lnTo>
                    <a:pt x="32709" y="1492"/>
                  </a:lnTo>
                  <a:lnTo>
                    <a:pt x="30152" y="2451"/>
                  </a:lnTo>
                  <a:lnTo>
                    <a:pt x="24292" y="5008"/>
                  </a:lnTo>
                  <a:lnTo>
                    <a:pt x="17900" y="7991"/>
                  </a:lnTo>
                  <a:lnTo>
                    <a:pt x="11614" y="10974"/>
                  </a:lnTo>
                  <a:lnTo>
                    <a:pt x="6073" y="13638"/>
                  </a:lnTo>
                  <a:lnTo>
                    <a:pt x="0" y="16621"/>
                  </a:lnTo>
                  <a:lnTo>
                    <a:pt x="0" y="16834"/>
                  </a:lnTo>
                  <a:lnTo>
                    <a:pt x="107" y="16941"/>
                  </a:lnTo>
                  <a:lnTo>
                    <a:pt x="107" y="16941"/>
                  </a:lnTo>
                  <a:lnTo>
                    <a:pt x="10335" y="11933"/>
                  </a:lnTo>
                  <a:lnTo>
                    <a:pt x="16089" y="9163"/>
                  </a:lnTo>
                  <a:lnTo>
                    <a:pt x="21842" y="6393"/>
                  </a:lnTo>
                  <a:lnTo>
                    <a:pt x="27276" y="4049"/>
                  </a:lnTo>
                  <a:lnTo>
                    <a:pt x="31857" y="2131"/>
                  </a:lnTo>
                  <a:lnTo>
                    <a:pt x="33881" y="1386"/>
                  </a:lnTo>
                  <a:lnTo>
                    <a:pt x="35479" y="853"/>
                  </a:lnTo>
                  <a:lnTo>
                    <a:pt x="36865" y="427"/>
                  </a:lnTo>
                  <a:lnTo>
                    <a:pt x="37823" y="320"/>
                  </a:lnTo>
                  <a:lnTo>
                    <a:pt x="37823" y="320"/>
                  </a:lnTo>
                  <a:lnTo>
                    <a:pt x="38143" y="427"/>
                  </a:lnTo>
                  <a:lnTo>
                    <a:pt x="38143" y="427"/>
                  </a:lnTo>
                  <a:lnTo>
                    <a:pt x="38250" y="533"/>
                  </a:lnTo>
                  <a:lnTo>
                    <a:pt x="38250" y="533"/>
                  </a:lnTo>
                  <a:lnTo>
                    <a:pt x="38250" y="853"/>
                  </a:lnTo>
                  <a:lnTo>
                    <a:pt x="38143" y="1279"/>
                  </a:lnTo>
                  <a:lnTo>
                    <a:pt x="37397" y="2451"/>
                  </a:lnTo>
                  <a:lnTo>
                    <a:pt x="36119" y="4049"/>
                  </a:lnTo>
                  <a:lnTo>
                    <a:pt x="34627" y="5967"/>
                  </a:lnTo>
                  <a:lnTo>
                    <a:pt x="30472" y="10442"/>
                  </a:lnTo>
                  <a:lnTo>
                    <a:pt x="25677" y="15662"/>
                  </a:lnTo>
                  <a:lnTo>
                    <a:pt x="25677" y="15662"/>
                  </a:lnTo>
                  <a:lnTo>
                    <a:pt x="19818" y="21948"/>
                  </a:lnTo>
                  <a:lnTo>
                    <a:pt x="13958" y="28341"/>
                  </a:lnTo>
                  <a:lnTo>
                    <a:pt x="11294" y="31537"/>
                  </a:lnTo>
                  <a:lnTo>
                    <a:pt x="8844" y="34521"/>
                  </a:lnTo>
                  <a:lnTo>
                    <a:pt x="6713" y="37291"/>
                  </a:lnTo>
                  <a:lnTo>
                    <a:pt x="5008" y="39848"/>
                  </a:lnTo>
                  <a:lnTo>
                    <a:pt x="5115" y="39954"/>
                  </a:lnTo>
                  <a:lnTo>
                    <a:pt x="5328" y="39954"/>
                  </a:lnTo>
                  <a:lnTo>
                    <a:pt x="5328" y="39954"/>
                  </a:lnTo>
                  <a:lnTo>
                    <a:pt x="7032" y="37397"/>
                  </a:lnTo>
                  <a:lnTo>
                    <a:pt x="9163" y="34627"/>
                  </a:lnTo>
                  <a:lnTo>
                    <a:pt x="11614" y="31644"/>
                  </a:lnTo>
                  <a:lnTo>
                    <a:pt x="14277" y="28554"/>
                  </a:lnTo>
                  <a:lnTo>
                    <a:pt x="20031" y="22162"/>
                  </a:lnTo>
                  <a:lnTo>
                    <a:pt x="25997" y="15875"/>
                  </a:lnTo>
                  <a:lnTo>
                    <a:pt x="25997" y="15875"/>
                  </a:lnTo>
                  <a:lnTo>
                    <a:pt x="31324" y="10016"/>
                  </a:lnTo>
                  <a:lnTo>
                    <a:pt x="35373" y="5541"/>
                  </a:lnTo>
                  <a:lnTo>
                    <a:pt x="36865" y="3730"/>
                  </a:lnTo>
                  <a:lnTo>
                    <a:pt x="37823" y="2344"/>
                  </a:lnTo>
                  <a:lnTo>
                    <a:pt x="38463" y="1279"/>
                  </a:lnTo>
                  <a:lnTo>
                    <a:pt x="38569" y="853"/>
                  </a:lnTo>
                  <a:lnTo>
                    <a:pt x="38569" y="533"/>
                  </a:lnTo>
                  <a:lnTo>
                    <a:pt x="38569" y="533"/>
                  </a:lnTo>
                  <a:lnTo>
                    <a:pt x="38463" y="320"/>
                  </a:lnTo>
                  <a:lnTo>
                    <a:pt x="38356" y="107"/>
                  </a:lnTo>
                  <a:lnTo>
                    <a:pt x="38356" y="107"/>
                  </a:lnTo>
                  <a:lnTo>
                    <a:pt x="37823" y="1"/>
                  </a:lnTo>
                </a:path>
              </a:pathLst>
            </a:custGeom>
            <a:solidFill>
              <a:srgbClr val="E4CAAD"/>
            </a:solidFill>
            <a:ln w="9525" cap="flat" cmpd="sng">
              <a:solidFill>
                <a:srgbClr val="E4CAAD"/>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6" name="Google Shape;1156;p9"/>
            <p:cNvSpPr/>
            <p:nvPr/>
          </p:nvSpPr>
          <p:spPr>
            <a:xfrm flipH="1">
              <a:off x="1225275" y="3157950"/>
              <a:ext cx="711225" cy="111900"/>
            </a:xfrm>
            <a:custGeom>
              <a:avLst/>
              <a:gdLst/>
              <a:ahLst/>
              <a:cxnLst/>
              <a:rect l="l" t="t" r="r" b="b"/>
              <a:pathLst>
                <a:path w="28449" h="4476" extrusionOk="0">
                  <a:moveTo>
                    <a:pt x="1" y="1"/>
                  </a:moveTo>
                  <a:lnTo>
                    <a:pt x="1" y="4475"/>
                  </a:lnTo>
                  <a:lnTo>
                    <a:pt x="28448" y="4475"/>
                  </a:lnTo>
                  <a:lnTo>
                    <a:pt x="28448" y="214"/>
                  </a:lnTo>
                  <a:lnTo>
                    <a:pt x="1" y="1"/>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7" name="Google Shape;1157;p9"/>
            <p:cNvSpPr/>
            <p:nvPr/>
          </p:nvSpPr>
          <p:spPr>
            <a:xfrm flipH="1">
              <a:off x="1318500"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58" name="Google Shape;1158;p9"/>
            <p:cNvSpPr/>
            <p:nvPr/>
          </p:nvSpPr>
          <p:spPr>
            <a:xfrm flipH="1">
              <a:off x="1979075" y="3269825"/>
              <a:ext cx="122550" cy="1377100"/>
            </a:xfrm>
            <a:custGeom>
              <a:avLst/>
              <a:gdLst/>
              <a:ahLst/>
              <a:cxnLst/>
              <a:rect l="l" t="t" r="r" b="b"/>
              <a:pathLst>
                <a:path w="4902" h="55084" extrusionOk="0">
                  <a:moveTo>
                    <a:pt x="2131" y="0"/>
                  </a:moveTo>
                  <a:lnTo>
                    <a:pt x="0" y="55083"/>
                  </a:lnTo>
                  <a:lnTo>
                    <a:pt x="2131" y="55083"/>
                  </a:lnTo>
                  <a:lnTo>
                    <a:pt x="4901" y="0"/>
                  </a:lnTo>
                  <a:close/>
                </a:path>
              </a:pathLst>
            </a:custGeom>
            <a:solidFill>
              <a:srgbClr val="CEAE9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1159" name="Google Shape;1159;p9"/>
          <p:cNvGrpSpPr/>
          <p:nvPr/>
        </p:nvGrpSpPr>
        <p:grpSpPr>
          <a:xfrm>
            <a:off x="429734" y="3119875"/>
            <a:ext cx="1044167" cy="1576867"/>
            <a:chOff x="11447475" y="-511450"/>
            <a:chExt cx="783125" cy="1182650"/>
          </a:xfrm>
        </p:grpSpPr>
        <p:sp>
          <p:nvSpPr>
            <p:cNvPr id="1160" name="Google Shape;1160;p9"/>
            <p:cNvSpPr/>
            <p:nvPr/>
          </p:nvSpPr>
          <p:spPr>
            <a:xfrm>
              <a:off x="11447475" y="561975"/>
              <a:ext cx="495450" cy="109225"/>
            </a:xfrm>
            <a:custGeom>
              <a:avLst/>
              <a:gdLst/>
              <a:ahLst/>
              <a:cxnLst/>
              <a:rect l="l" t="t" r="r" b="b"/>
              <a:pathLst>
                <a:path w="19818" h="4369" extrusionOk="0">
                  <a:moveTo>
                    <a:pt x="10549" y="0"/>
                  </a:moveTo>
                  <a:lnTo>
                    <a:pt x="8950" y="107"/>
                  </a:lnTo>
                  <a:lnTo>
                    <a:pt x="7459" y="320"/>
                  </a:lnTo>
                  <a:lnTo>
                    <a:pt x="5967" y="746"/>
                  </a:lnTo>
                  <a:lnTo>
                    <a:pt x="4689" y="1279"/>
                  </a:lnTo>
                  <a:lnTo>
                    <a:pt x="3517" y="1811"/>
                  </a:lnTo>
                  <a:lnTo>
                    <a:pt x="2558" y="2451"/>
                  </a:lnTo>
                  <a:lnTo>
                    <a:pt x="1705" y="2983"/>
                  </a:lnTo>
                  <a:lnTo>
                    <a:pt x="427" y="3942"/>
                  </a:lnTo>
                  <a:lnTo>
                    <a:pt x="1" y="4368"/>
                  </a:lnTo>
                  <a:lnTo>
                    <a:pt x="19818" y="3942"/>
                  </a:lnTo>
                  <a:lnTo>
                    <a:pt x="18859" y="3090"/>
                  </a:lnTo>
                  <a:lnTo>
                    <a:pt x="17900" y="2451"/>
                  </a:lnTo>
                  <a:lnTo>
                    <a:pt x="16941" y="1811"/>
                  </a:lnTo>
                  <a:lnTo>
                    <a:pt x="15982" y="1385"/>
                  </a:lnTo>
                  <a:lnTo>
                    <a:pt x="15023" y="959"/>
                  </a:lnTo>
                  <a:lnTo>
                    <a:pt x="14065" y="639"/>
                  </a:lnTo>
                  <a:lnTo>
                    <a:pt x="13212" y="320"/>
                  </a:lnTo>
                  <a:lnTo>
                    <a:pt x="12253" y="107"/>
                  </a:lnTo>
                  <a:lnTo>
                    <a:pt x="10549" y="0"/>
                  </a:lnTo>
                  <a:close/>
                </a:path>
              </a:pathLst>
            </a:custGeom>
            <a:solidFill>
              <a:srgbClr val="CC406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1" name="Google Shape;1161;p9"/>
            <p:cNvSpPr/>
            <p:nvPr/>
          </p:nvSpPr>
          <p:spPr>
            <a:xfrm>
              <a:off x="11447475" y="-223800"/>
              <a:ext cx="239750" cy="788450"/>
            </a:xfrm>
            <a:custGeom>
              <a:avLst/>
              <a:gdLst/>
              <a:ahLst/>
              <a:cxnLst/>
              <a:rect l="l" t="t" r="r" b="b"/>
              <a:pathLst>
                <a:path w="9590" h="31538" extrusionOk="0">
                  <a:moveTo>
                    <a:pt x="2025" y="1"/>
                  </a:moveTo>
                  <a:lnTo>
                    <a:pt x="1" y="1705"/>
                  </a:lnTo>
                  <a:lnTo>
                    <a:pt x="8631" y="31538"/>
                  </a:lnTo>
                  <a:lnTo>
                    <a:pt x="9590" y="31431"/>
                  </a:lnTo>
                  <a:lnTo>
                    <a:pt x="2025"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2" name="Google Shape;1162;p9"/>
            <p:cNvSpPr/>
            <p:nvPr/>
          </p:nvSpPr>
          <p:spPr>
            <a:xfrm>
              <a:off x="11498100" y="-223800"/>
              <a:ext cx="207775" cy="785800"/>
            </a:xfrm>
            <a:custGeom>
              <a:avLst/>
              <a:gdLst/>
              <a:ahLst/>
              <a:cxnLst/>
              <a:rect l="l" t="t" r="r" b="b"/>
              <a:pathLst>
                <a:path w="8311" h="31432" extrusionOk="0">
                  <a:moveTo>
                    <a:pt x="0" y="1"/>
                  </a:moveTo>
                  <a:lnTo>
                    <a:pt x="7565" y="31431"/>
                  </a:lnTo>
                  <a:lnTo>
                    <a:pt x="8311" y="31325"/>
                  </a:lnTo>
                  <a:lnTo>
                    <a:pt x="1385" y="533"/>
                  </a:lnTo>
                  <a:lnTo>
                    <a:pt x="0" y="1"/>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3" name="Google Shape;1163;p9"/>
            <p:cNvSpPr/>
            <p:nvPr/>
          </p:nvSpPr>
          <p:spPr>
            <a:xfrm>
              <a:off x="11519400" y="-452850"/>
              <a:ext cx="253075" cy="285025"/>
            </a:xfrm>
            <a:custGeom>
              <a:avLst/>
              <a:gdLst/>
              <a:ahLst/>
              <a:cxnLst/>
              <a:rect l="l" t="t" r="r" b="b"/>
              <a:pathLst>
                <a:path w="10123" h="11401" extrusionOk="0">
                  <a:moveTo>
                    <a:pt x="8630" y="0"/>
                  </a:moveTo>
                  <a:lnTo>
                    <a:pt x="0" y="9482"/>
                  </a:lnTo>
                  <a:lnTo>
                    <a:pt x="533" y="11400"/>
                  </a:lnTo>
                  <a:lnTo>
                    <a:pt x="10122" y="1385"/>
                  </a:lnTo>
                  <a:lnTo>
                    <a:pt x="863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4" name="Google Shape;1164;p9"/>
            <p:cNvSpPr/>
            <p:nvPr/>
          </p:nvSpPr>
          <p:spPr>
            <a:xfrm>
              <a:off x="11532725" y="-418225"/>
              <a:ext cx="263700" cy="250400"/>
            </a:xfrm>
            <a:custGeom>
              <a:avLst/>
              <a:gdLst/>
              <a:ahLst/>
              <a:cxnLst/>
              <a:rect l="l" t="t" r="r" b="b"/>
              <a:pathLst>
                <a:path w="10548" h="10016" extrusionOk="0">
                  <a:moveTo>
                    <a:pt x="9269" y="0"/>
                  </a:moveTo>
                  <a:lnTo>
                    <a:pt x="0" y="10015"/>
                  </a:lnTo>
                  <a:lnTo>
                    <a:pt x="426" y="10015"/>
                  </a:lnTo>
                  <a:lnTo>
                    <a:pt x="10548"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5" name="Google Shape;1165;p9"/>
            <p:cNvSpPr/>
            <p:nvPr/>
          </p:nvSpPr>
          <p:spPr>
            <a:xfrm>
              <a:off x="11735150" y="-508800"/>
              <a:ext cx="495450" cy="471475"/>
            </a:xfrm>
            <a:custGeom>
              <a:avLst/>
              <a:gdLst/>
              <a:ahLst/>
              <a:cxnLst/>
              <a:rect l="l" t="t" r="r" b="b"/>
              <a:pathLst>
                <a:path w="19818" h="18859" extrusionOk="0">
                  <a:moveTo>
                    <a:pt x="6180" y="1"/>
                  </a:moveTo>
                  <a:lnTo>
                    <a:pt x="5541" y="107"/>
                  </a:lnTo>
                  <a:lnTo>
                    <a:pt x="4795" y="214"/>
                  </a:lnTo>
                  <a:lnTo>
                    <a:pt x="4049" y="427"/>
                  </a:lnTo>
                  <a:lnTo>
                    <a:pt x="3410" y="746"/>
                  </a:lnTo>
                  <a:lnTo>
                    <a:pt x="2771" y="1173"/>
                  </a:lnTo>
                  <a:lnTo>
                    <a:pt x="2131" y="1599"/>
                  </a:lnTo>
                  <a:lnTo>
                    <a:pt x="1599" y="2238"/>
                  </a:lnTo>
                  <a:lnTo>
                    <a:pt x="1066" y="2877"/>
                  </a:lnTo>
                  <a:lnTo>
                    <a:pt x="640" y="3623"/>
                  </a:lnTo>
                  <a:lnTo>
                    <a:pt x="427" y="4262"/>
                  </a:lnTo>
                  <a:lnTo>
                    <a:pt x="214" y="4902"/>
                  </a:lnTo>
                  <a:lnTo>
                    <a:pt x="107" y="5647"/>
                  </a:lnTo>
                  <a:lnTo>
                    <a:pt x="0" y="6393"/>
                  </a:lnTo>
                  <a:lnTo>
                    <a:pt x="107" y="7032"/>
                  </a:lnTo>
                  <a:lnTo>
                    <a:pt x="214" y="7778"/>
                  </a:lnTo>
                  <a:lnTo>
                    <a:pt x="640" y="9163"/>
                  </a:lnTo>
                  <a:lnTo>
                    <a:pt x="1279" y="10548"/>
                  </a:lnTo>
                  <a:lnTo>
                    <a:pt x="2131" y="11933"/>
                  </a:lnTo>
                  <a:lnTo>
                    <a:pt x="3090" y="13105"/>
                  </a:lnTo>
                  <a:lnTo>
                    <a:pt x="4049" y="14384"/>
                  </a:lnTo>
                  <a:lnTo>
                    <a:pt x="5115" y="15449"/>
                  </a:lnTo>
                  <a:lnTo>
                    <a:pt x="7032" y="17261"/>
                  </a:lnTo>
                  <a:lnTo>
                    <a:pt x="8524" y="18433"/>
                  </a:lnTo>
                  <a:lnTo>
                    <a:pt x="9057" y="18859"/>
                  </a:lnTo>
                  <a:lnTo>
                    <a:pt x="11294" y="15769"/>
                  </a:lnTo>
                  <a:lnTo>
                    <a:pt x="13425" y="13212"/>
                  </a:lnTo>
                  <a:lnTo>
                    <a:pt x="15236" y="11188"/>
                  </a:lnTo>
                  <a:lnTo>
                    <a:pt x="16728" y="9483"/>
                  </a:lnTo>
                  <a:lnTo>
                    <a:pt x="18006" y="8311"/>
                  </a:lnTo>
                  <a:lnTo>
                    <a:pt x="18965" y="7565"/>
                  </a:lnTo>
                  <a:lnTo>
                    <a:pt x="19818" y="6926"/>
                  </a:lnTo>
                  <a:lnTo>
                    <a:pt x="19178" y="6500"/>
                  </a:lnTo>
                  <a:lnTo>
                    <a:pt x="17793" y="5221"/>
                  </a:lnTo>
                  <a:lnTo>
                    <a:pt x="15556" y="3623"/>
                  </a:lnTo>
                  <a:lnTo>
                    <a:pt x="14277" y="2771"/>
                  </a:lnTo>
                  <a:lnTo>
                    <a:pt x="12892" y="1918"/>
                  </a:lnTo>
                  <a:lnTo>
                    <a:pt x="11507" y="1279"/>
                  </a:lnTo>
                  <a:lnTo>
                    <a:pt x="10016" y="640"/>
                  </a:lnTo>
                  <a:lnTo>
                    <a:pt x="8417" y="214"/>
                  </a:lnTo>
                  <a:lnTo>
                    <a:pt x="692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6" name="Google Shape;1166;p9"/>
            <p:cNvSpPr/>
            <p:nvPr/>
          </p:nvSpPr>
          <p:spPr>
            <a:xfrm>
              <a:off x="11961550" y="-325007"/>
              <a:ext cx="253071" cy="285036"/>
            </a:xfrm>
            <a:custGeom>
              <a:avLst/>
              <a:gdLst/>
              <a:ahLst/>
              <a:cxnLst/>
              <a:rect l="l" t="t" r="r" b="b"/>
              <a:pathLst>
                <a:path w="8844" h="10122" extrusionOk="0">
                  <a:moveTo>
                    <a:pt x="8843" y="0"/>
                  </a:moveTo>
                  <a:lnTo>
                    <a:pt x="7991" y="746"/>
                  </a:lnTo>
                  <a:lnTo>
                    <a:pt x="7032" y="1492"/>
                  </a:lnTo>
                  <a:lnTo>
                    <a:pt x="5434" y="3090"/>
                  </a:lnTo>
                  <a:lnTo>
                    <a:pt x="3836" y="4688"/>
                  </a:lnTo>
                  <a:lnTo>
                    <a:pt x="2557" y="6393"/>
                  </a:lnTo>
                  <a:lnTo>
                    <a:pt x="1492" y="7778"/>
                  </a:lnTo>
                  <a:lnTo>
                    <a:pt x="639" y="9056"/>
                  </a:lnTo>
                  <a:lnTo>
                    <a:pt x="0" y="10122"/>
                  </a:lnTo>
                  <a:lnTo>
                    <a:pt x="1705" y="8630"/>
                  </a:lnTo>
                  <a:lnTo>
                    <a:pt x="3303" y="7032"/>
                  </a:lnTo>
                  <a:lnTo>
                    <a:pt x="4901" y="5327"/>
                  </a:lnTo>
                  <a:lnTo>
                    <a:pt x="6180" y="3729"/>
                  </a:lnTo>
                  <a:lnTo>
                    <a:pt x="8098" y="1066"/>
                  </a:lnTo>
                  <a:lnTo>
                    <a:pt x="8843" y="0"/>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7" name="Google Shape;1167;p9"/>
            <p:cNvSpPr/>
            <p:nvPr/>
          </p:nvSpPr>
          <p:spPr>
            <a:xfrm>
              <a:off x="11716500" y="-511450"/>
              <a:ext cx="127875" cy="117200"/>
            </a:xfrm>
            <a:custGeom>
              <a:avLst/>
              <a:gdLst/>
              <a:ahLst/>
              <a:cxnLst/>
              <a:rect l="l" t="t" r="r" b="b"/>
              <a:pathLst>
                <a:path w="5115" h="4688" extrusionOk="0">
                  <a:moveTo>
                    <a:pt x="2451" y="0"/>
                  </a:moveTo>
                  <a:lnTo>
                    <a:pt x="1599" y="107"/>
                  </a:lnTo>
                  <a:lnTo>
                    <a:pt x="960" y="320"/>
                  </a:lnTo>
                  <a:lnTo>
                    <a:pt x="640" y="533"/>
                  </a:lnTo>
                  <a:lnTo>
                    <a:pt x="320" y="852"/>
                  </a:lnTo>
                  <a:lnTo>
                    <a:pt x="214" y="1172"/>
                  </a:lnTo>
                  <a:lnTo>
                    <a:pt x="1" y="1492"/>
                  </a:lnTo>
                  <a:lnTo>
                    <a:pt x="1" y="2131"/>
                  </a:lnTo>
                  <a:lnTo>
                    <a:pt x="1" y="2770"/>
                  </a:lnTo>
                  <a:lnTo>
                    <a:pt x="214" y="3303"/>
                  </a:lnTo>
                  <a:lnTo>
                    <a:pt x="746" y="4262"/>
                  </a:lnTo>
                  <a:lnTo>
                    <a:pt x="1066" y="4688"/>
                  </a:lnTo>
                  <a:lnTo>
                    <a:pt x="3517" y="2024"/>
                  </a:lnTo>
                  <a:lnTo>
                    <a:pt x="5115" y="426"/>
                  </a:lnTo>
                  <a:lnTo>
                    <a:pt x="4582" y="213"/>
                  </a:lnTo>
                  <a:lnTo>
                    <a:pt x="3197" y="0"/>
                  </a:lnTo>
                  <a:close/>
                </a:path>
              </a:pathLst>
            </a:custGeom>
            <a:solidFill>
              <a:srgbClr val="8E23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8" name="Google Shape;1168;p9"/>
            <p:cNvSpPr/>
            <p:nvPr/>
          </p:nvSpPr>
          <p:spPr>
            <a:xfrm>
              <a:off x="11913600" y="-495475"/>
              <a:ext cx="133225" cy="53300"/>
            </a:xfrm>
            <a:custGeom>
              <a:avLst/>
              <a:gdLst/>
              <a:ahLst/>
              <a:cxnLst/>
              <a:rect l="l" t="t" r="r" b="b"/>
              <a:pathLst>
                <a:path w="5329" h="2132" extrusionOk="0">
                  <a:moveTo>
                    <a:pt x="1" y="0"/>
                  </a:moveTo>
                  <a:lnTo>
                    <a:pt x="427" y="427"/>
                  </a:lnTo>
                  <a:lnTo>
                    <a:pt x="1066" y="746"/>
                  </a:lnTo>
                  <a:lnTo>
                    <a:pt x="1706" y="1279"/>
                  </a:lnTo>
                  <a:lnTo>
                    <a:pt x="2558" y="1705"/>
                  </a:lnTo>
                  <a:lnTo>
                    <a:pt x="3410" y="2025"/>
                  </a:lnTo>
                  <a:lnTo>
                    <a:pt x="4369" y="2131"/>
                  </a:lnTo>
                  <a:lnTo>
                    <a:pt x="4902" y="2131"/>
                  </a:lnTo>
                  <a:lnTo>
                    <a:pt x="5328" y="2025"/>
                  </a:lnTo>
                  <a:lnTo>
                    <a:pt x="4902" y="1705"/>
                  </a:lnTo>
                  <a:lnTo>
                    <a:pt x="3730" y="1066"/>
                  </a:lnTo>
                  <a:lnTo>
                    <a:pt x="2984" y="640"/>
                  </a:lnTo>
                  <a:lnTo>
                    <a:pt x="2025" y="320"/>
                  </a:lnTo>
                  <a:lnTo>
                    <a:pt x="1066" y="107"/>
                  </a:lnTo>
                  <a:lnTo>
                    <a:pt x="1"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69" name="Google Shape;1169;p9"/>
            <p:cNvSpPr/>
            <p:nvPr/>
          </p:nvSpPr>
          <p:spPr>
            <a:xfrm>
              <a:off x="11871000" y="-135900"/>
              <a:ext cx="87925" cy="69275"/>
            </a:xfrm>
            <a:custGeom>
              <a:avLst/>
              <a:gdLst/>
              <a:ahLst/>
              <a:cxnLst/>
              <a:rect l="l" t="t" r="r" b="b"/>
              <a:pathLst>
                <a:path w="3517" h="2771" extrusionOk="0">
                  <a:moveTo>
                    <a:pt x="0" y="1"/>
                  </a:moveTo>
                  <a:lnTo>
                    <a:pt x="320" y="427"/>
                  </a:lnTo>
                  <a:lnTo>
                    <a:pt x="1066" y="1386"/>
                  </a:lnTo>
                  <a:lnTo>
                    <a:pt x="1598" y="1918"/>
                  </a:lnTo>
                  <a:lnTo>
                    <a:pt x="2131" y="2345"/>
                  </a:lnTo>
                  <a:lnTo>
                    <a:pt x="2877" y="2664"/>
                  </a:lnTo>
                  <a:lnTo>
                    <a:pt x="3516" y="2771"/>
                  </a:lnTo>
                  <a:lnTo>
                    <a:pt x="3303" y="2451"/>
                  </a:lnTo>
                  <a:lnTo>
                    <a:pt x="2557" y="1705"/>
                  </a:lnTo>
                  <a:lnTo>
                    <a:pt x="2025" y="1279"/>
                  </a:lnTo>
                  <a:lnTo>
                    <a:pt x="1492" y="747"/>
                  </a:lnTo>
                  <a:lnTo>
                    <a:pt x="746" y="320"/>
                  </a:lnTo>
                  <a:lnTo>
                    <a:pt x="0" y="1"/>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70" name="Google Shape;1170;p9"/>
            <p:cNvSpPr/>
            <p:nvPr/>
          </p:nvSpPr>
          <p:spPr>
            <a:xfrm>
              <a:off x="11471450" y="-178500"/>
              <a:ext cx="29325" cy="63950"/>
            </a:xfrm>
            <a:custGeom>
              <a:avLst/>
              <a:gdLst/>
              <a:ahLst/>
              <a:cxnLst/>
              <a:rect l="l" t="t" r="r" b="b"/>
              <a:pathLst>
                <a:path w="1173" h="2558" extrusionOk="0">
                  <a:moveTo>
                    <a:pt x="320" y="0"/>
                  </a:moveTo>
                  <a:lnTo>
                    <a:pt x="214" y="320"/>
                  </a:lnTo>
                  <a:lnTo>
                    <a:pt x="107" y="639"/>
                  </a:lnTo>
                  <a:lnTo>
                    <a:pt x="1" y="959"/>
                  </a:lnTo>
                  <a:lnTo>
                    <a:pt x="1" y="1385"/>
                  </a:lnTo>
                  <a:lnTo>
                    <a:pt x="107" y="1811"/>
                  </a:lnTo>
                  <a:lnTo>
                    <a:pt x="533" y="2237"/>
                  </a:lnTo>
                  <a:lnTo>
                    <a:pt x="1066" y="2557"/>
                  </a:lnTo>
                  <a:lnTo>
                    <a:pt x="1173" y="2237"/>
                  </a:lnTo>
                  <a:lnTo>
                    <a:pt x="1173" y="1492"/>
                  </a:lnTo>
                  <a:lnTo>
                    <a:pt x="1173" y="1065"/>
                  </a:lnTo>
                  <a:lnTo>
                    <a:pt x="1066" y="639"/>
                  </a:lnTo>
                  <a:lnTo>
                    <a:pt x="746" y="320"/>
                  </a:lnTo>
                  <a:lnTo>
                    <a:pt x="320" y="0"/>
                  </a:lnTo>
                  <a:close/>
                </a:path>
              </a:pathLst>
            </a:custGeom>
            <a:solidFill>
              <a:srgbClr val="191919">
                <a:alpha val="268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240498633"/>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
    <p:bg>
      <p:bgPr>
        <a:blipFill>
          <a:blip r:embed="rId2"/>
          <a:stretch>
            <a:fillRect/>
          </a:stretch>
        </a:blipFill>
        <a:effectLst/>
      </p:bgPr>
    </p:bg>
    <p:spTree>
      <p:nvGrpSpPr>
        <p:cNvPr id="1" name="Shape 1171"/>
        <p:cNvGrpSpPr/>
        <p:nvPr/>
      </p:nvGrpSpPr>
      <p:grpSpPr>
        <a:xfrm>
          <a:off x="0" y="0"/>
          <a:ext cx="0" cy="0"/>
          <a:chOff x="0" y="0"/>
          <a:chExt cx="0" cy="0"/>
        </a:xfrm>
      </p:grpSpPr>
      <p:sp>
        <p:nvSpPr>
          <p:cNvPr id="1172" name="Google Shape;1172;p10"/>
          <p:cNvSpPr txBox="1">
            <a:spLocks noGrp="1"/>
          </p:cNvSpPr>
          <p:nvPr>
            <p:ph type="title"/>
          </p:nvPr>
        </p:nvSpPr>
        <p:spPr>
          <a:xfrm>
            <a:off x="960000" y="719333"/>
            <a:ext cx="4213600" cy="2404800"/>
          </a:xfrm>
          <a:prstGeom prst="rect">
            <a:avLst/>
          </a:prstGeom>
          <a:effectLst>
            <a:outerShdw dist="38100" dir="2400000" algn="bl" rotWithShape="0">
              <a:srgbClr val="000000">
                <a:alpha val="28000"/>
              </a:srgbClr>
            </a:outerShdw>
          </a:effectLst>
        </p:spPr>
        <p:txBody>
          <a:bodyPr spcFirstLastPara="1" wrap="square" lIns="91425" tIns="91425" rIns="91425" bIns="91425" anchor="ctr" anchorCtr="0">
            <a:noAutofit/>
          </a:bodyPr>
          <a:lstStyle>
            <a:lvl1pPr lvl="0" algn="l" rtl="0">
              <a:spcBef>
                <a:spcPts val="0"/>
              </a:spcBef>
              <a:spcAft>
                <a:spcPts val="0"/>
              </a:spcAft>
              <a:buSzPts val="2800"/>
              <a:buNone/>
              <a:defRPr/>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Tree>
    <p:extLst>
      <p:ext uri="{BB962C8B-B14F-4D97-AF65-F5344CB8AC3E}">
        <p14:creationId xmlns:p14="http://schemas.microsoft.com/office/powerpoint/2010/main" val="28957021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957000" y="609600"/>
            <a:ext cx="10278000" cy="609600"/>
          </a:xfrm>
          <a:prstGeom prst="rect">
            <a:avLst/>
          </a:prstGeom>
          <a:noFill/>
          <a:ln>
            <a:noFill/>
          </a:ln>
        </p:spPr>
        <p:txBody>
          <a:bodyPr spcFirstLastPara="1" wrap="square" lIns="91425" tIns="91425" rIns="91425" bIns="91425" anchor="ctr" anchorCtr="0">
            <a:noAutofit/>
          </a:bodyPr>
          <a:lstStyle>
            <a:lvl1pPr lvl="0" algn="ctr" rtl="0">
              <a:spcBef>
                <a:spcPts val="0"/>
              </a:spcBef>
              <a:spcAft>
                <a:spcPts val="0"/>
              </a:spcAft>
              <a:buClr>
                <a:schemeClr val="accent3"/>
              </a:buClr>
              <a:buSzPts val="2800"/>
              <a:buFont typeface="Cherry Cream Soda" panose="02000000000000000000"/>
              <a:buNone/>
              <a:defRPr sz="2800" b="1">
                <a:solidFill>
                  <a:schemeClr val="accent3"/>
                </a:solidFill>
                <a:latin typeface="Cherry Cream Soda" panose="02000000000000000000"/>
                <a:ea typeface="Cherry Cream Soda" panose="02000000000000000000"/>
                <a:cs typeface="Cherry Cream Soda" panose="02000000000000000000"/>
                <a:sym typeface="Cherry Cream Soda" panose="02000000000000000000"/>
              </a:defRPr>
            </a:lvl1pPr>
            <a:lvl2pPr lvl="1"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2pPr>
            <a:lvl3pPr lvl="2"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3pPr>
            <a:lvl4pPr lvl="3"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4pPr>
            <a:lvl5pPr lvl="4"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5pPr>
            <a:lvl6pPr lvl="5"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6pPr>
            <a:lvl7pPr lvl="6"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7pPr>
            <a:lvl8pPr lvl="7"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8pPr>
            <a:lvl9pPr lvl="8" rtl="0">
              <a:spcBef>
                <a:spcPts val="0"/>
              </a:spcBef>
              <a:spcAft>
                <a:spcPts val="0"/>
              </a:spcAft>
              <a:buClr>
                <a:schemeClr val="lt1"/>
              </a:buClr>
              <a:buSzPts val="3500"/>
              <a:buFont typeface="Bebas Neue" panose="020B0606020202050201"/>
              <a:buNone/>
              <a:defRPr sz="3500" b="1">
                <a:solidFill>
                  <a:schemeClr val="lt1"/>
                </a:solidFill>
                <a:latin typeface="Bebas Neue" panose="020B0606020202050201"/>
                <a:ea typeface="Bebas Neue" panose="020B0606020202050201"/>
                <a:cs typeface="Bebas Neue" panose="020B0606020202050201"/>
                <a:sym typeface="Bebas Neue" panose="020B0606020202050201"/>
              </a:defRPr>
            </a:lvl9pPr>
          </a:lstStyle>
          <a:p>
            <a:endParaRPr/>
          </a:p>
        </p:txBody>
      </p:sp>
      <p:sp>
        <p:nvSpPr>
          <p:cNvPr id="7" name="Google Shape;7;p1"/>
          <p:cNvSpPr txBox="1">
            <a:spLocks noGrp="1"/>
          </p:cNvSpPr>
          <p:nvPr>
            <p:ph type="body" idx="1"/>
          </p:nvPr>
        </p:nvSpPr>
        <p:spPr>
          <a:xfrm>
            <a:off x="923600" y="1802500"/>
            <a:ext cx="10282400" cy="43300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1pPr>
            <a:lvl2pPr marL="914400" lvl="1"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2pPr>
            <a:lvl3pPr marL="1371600" lvl="2"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3pPr>
            <a:lvl4pPr marL="1828800" lvl="3"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4pPr>
            <a:lvl5pPr marL="2286000" lvl="4"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5pPr>
            <a:lvl6pPr marL="2743200" lvl="5"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6pPr>
            <a:lvl7pPr marL="3200400" lvl="6"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7pPr>
            <a:lvl8pPr marL="3657600" lvl="7"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8pPr>
            <a:lvl9pPr marL="4114800" lvl="8" indent="-317500">
              <a:lnSpc>
                <a:spcPct val="100000"/>
              </a:lnSpc>
              <a:spcBef>
                <a:spcPts val="0"/>
              </a:spcBef>
              <a:spcAft>
                <a:spcPts val="0"/>
              </a:spcAft>
              <a:buClr>
                <a:schemeClr val="lt1"/>
              </a:buClr>
              <a:buSzPts val="1400"/>
              <a:buFont typeface="Nunito"/>
              <a:buChar char="■"/>
              <a:defRPr>
                <a:solidFill>
                  <a:schemeClr val="lt1"/>
                </a:solidFill>
                <a:latin typeface="Nunito"/>
                <a:ea typeface="Nunito"/>
                <a:cs typeface="Nunito"/>
                <a:sym typeface="Nunito"/>
              </a:defRPr>
            </a:lvl9pPr>
          </a:lstStyle>
          <a:p>
            <a:endParaRPr/>
          </a:p>
        </p:txBody>
      </p:sp>
      <p:pic>
        <p:nvPicPr>
          <p:cNvPr id="3" name="Picture 2" descr="A white circle with leaves and blue text&#10;&#10;Description automatically generated">
            <a:extLst>
              <a:ext uri="{FF2B5EF4-FFF2-40B4-BE49-F238E27FC236}">
                <a16:creationId xmlns:a16="http://schemas.microsoft.com/office/drawing/2014/main" id="{9612C9CD-4FE5-CDD3-E4A5-72EA387981FC}"/>
              </a:ext>
            </a:extLst>
          </p:cNvPr>
          <p:cNvPicPr>
            <a:picLocks noChangeAspect="1"/>
          </p:cNvPicPr>
          <p:nvPr userDrawn="1"/>
        </p:nvPicPr>
        <p:blipFill>
          <a:blip r:embed="rId29" cstate="hqprint">
            <a:extLst>
              <a:ext uri="{28A0092B-C50C-407E-A947-70E740481C1C}">
                <a14:useLocalDpi xmlns:a14="http://schemas.microsoft.com/office/drawing/2010/main" val="0"/>
              </a:ext>
            </a:extLst>
          </a:blip>
          <a:stretch>
            <a:fillRect/>
          </a:stretch>
        </p:blipFill>
        <p:spPr>
          <a:xfrm>
            <a:off x="12563475" y="229043"/>
            <a:ext cx="1242680" cy="1242680"/>
          </a:xfrm>
          <a:prstGeom prst="rect">
            <a:avLst/>
          </a:prstGeom>
        </p:spPr>
      </p:pic>
    </p:spTree>
    <p:extLst>
      <p:ext uri="{BB962C8B-B14F-4D97-AF65-F5344CB8AC3E}">
        <p14:creationId xmlns:p14="http://schemas.microsoft.com/office/powerpoint/2010/main" val="3547968903"/>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867"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12.sv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4000" kern="0" dirty="0" err="1">
                <a:solidFill>
                  <a:srgbClr val="002060"/>
                </a:solidFill>
                <a:latin typeface="Arial"/>
                <a:sym typeface="Arial" panose="020B0604020202020204"/>
              </a:rPr>
              <a:t>Gồm</a:t>
            </a:r>
            <a:r>
              <a:rPr lang="en-US" sz="4000" kern="0" dirty="0">
                <a:solidFill>
                  <a:srgbClr val="002060"/>
                </a:solidFill>
                <a:latin typeface="Arial"/>
                <a:sym typeface="Arial" panose="020B0604020202020204"/>
              </a:rPr>
              <a:t> 2 </a:t>
            </a:r>
            <a:r>
              <a:rPr lang="en-US" sz="4000" kern="0" dirty="0" err="1">
                <a:solidFill>
                  <a:srgbClr val="002060"/>
                </a:solidFill>
                <a:latin typeface="Arial"/>
                <a:sym typeface="Arial" panose="020B0604020202020204"/>
              </a:rPr>
              <a:t>phần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Chuẩn</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bị</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và</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các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bước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thực</a:t>
            </a:r>
            <a:r>
              <a:rPr lang="en-US" sz="4000" kern="0" dirty="0">
                <a:solidFill>
                  <a:srgbClr val="002060"/>
                </a:solidFill>
                <a:latin typeface="Arial"/>
                <a:sym typeface="Arial" panose="020B0604020202020204"/>
              </a:rPr>
              <a:t> </a:t>
            </a:r>
            <a:r>
              <a:rPr lang="en-US" sz="4000" kern="0" dirty="0" err="1">
                <a:solidFill>
                  <a:srgbClr val="002060"/>
                </a:solidFill>
                <a:latin typeface="Arial"/>
                <a:sym typeface="Arial" panose="020B0604020202020204"/>
              </a:rPr>
              <a:t>hiện</a:t>
            </a:r>
            <a:endParaRPr lang="en-US" sz="4000" kern="0" dirty="0">
              <a:solidFill>
                <a:srgbClr val="002060"/>
              </a:solidFill>
              <a:latin typeface="Arial"/>
              <a:sym typeface="Arial" panose="020B0604020202020204"/>
            </a:endParaRPr>
          </a:p>
        </p:txBody>
      </p:sp>
      <p:sp>
        <p:nvSpPr>
          <p:cNvPr id="7" name="Rounded Rectangle 6"/>
          <p:cNvSpPr/>
          <p:nvPr/>
        </p:nvSpPr>
        <p:spPr>
          <a:xfrm>
            <a:off x="5498254" y="1781175"/>
            <a:ext cx="5793740" cy="1694392"/>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r>
              <a:rPr lang="en-US" sz="3200" b="1" dirty="0" err="1">
                <a:solidFill>
                  <a:srgbClr val="002060"/>
                </a:solidFill>
                <a:latin typeface="Calibri" panose="020F0502020204030204" pitchFamily="34" charset="0"/>
                <a:cs typeface="Calibri" panose="020F0502020204030204" pitchFamily="34" charset="0"/>
              </a:rPr>
              <a:t>Cấu</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trúc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bài</a:t>
            </a:r>
            <a:r>
              <a:rPr lang="en-US" sz="3200" b="1" dirty="0">
                <a:solidFill>
                  <a:srgbClr val="002060"/>
                </a:solidFill>
                <a:latin typeface="Calibri" panose="020F0502020204030204" pitchFamily="34" charset="0"/>
                <a:cs typeface="Calibri" panose="020F0502020204030204" pitchFamily="34" charset="0"/>
              </a:rPr>
              <a:t> </a:t>
            </a:r>
            <a:r>
              <a:rPr lang="vi-VN" sz="3200" b="1" dirty="0">
                <a:solidFill>
                  <a:srgbClr val="002060"/>
                </a:solidFill>
                <a:latin typeface="Calibri" panose="020F0502020204030204" pitchFamily="34" charset="0"/>
                <a:cs typeface="Calibri" panose="020F0502020204030204" pitchFamily="34" charset="0"/>
              </a:rPr>
              <a:t>hướng dẫn thực hiện một công việc</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gồm</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mấy</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Đó</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là</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những</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phần</a:t>
            </a:r>
            <a:r>
              <a:rPr lang="en-US" sz="3200" b="1" dirty="0">
                <a:solidFill>
                  <a:srgbClr val="002060"/>
                </a:solidFill>
                <a:latin typeface="Calibri" panose="020F0502020204030204" pitchFamily="34" charset="0"/>
                <a:cs typeface="Calibri" panose="020F0502020204030204" pitchFamily="34" charset="0"/>
              </a:rPr>
              <a:t> </a:t>
            </a:r>
            <a:r>
              <a:rPr lang="en-US" sz="3200" b="1" dirty="0" err="1">
                <a:solidFill>
                  <a:srgbClr val="002060"/>
                </a:solidFill>
                <a:latin typeface="Calibri" panose="020F0502020204030204" pitchFamily="34" charset="0"/>
                <a:cs typeface="Calibri" panose="020F0502020204030204" pitchFamily="34" charset="0"/>
              </a:rPr>
              <a:t>nào</a:t>
            </a:r>
            <a:r>
              <a:rPr lang="en-US" sz="3200" b="1" dirty="0">
                <a:solidFill>
                  <a:srgbClr val="002060"/>
                </a:solidFill>
                <a:latin typeface="Calibri" panose="020F0502020204030204" pitchFamily="34" charset="0"/>
                <a:cs typeface="Calibri" panose="020F0502020204030204" pitchFamily="34" charset="0"/>
              </a:rPr>
              <a:t>?</a:t>
            </a:r>
            <a:endParaRPr lang="en-US" sz="3200" dirty="0">
              <a:solidFill>
                <a:srgbClr val="002060"/>
              </a:solidFil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2">
            <a:alphaModFix amt="57000"/>
          </a:blip>
          <a:stretch>
            <a:fillRect/>
          </a:stretch>
        </a:blipFill>
        <a:effectLst/>
      </p:bgPr>
    </p:bg>
    <p:spTree>
      <p:nvGrpSpPr>
        <p:cNvPr id="1" name=""/>
        <p:cNvGrpSpPr/>
        <p:nvPr/>
      </p:nvGrpSpPr>
      <p:grpSpPr>
        <a:xfrm>
          <a:off x="0" y="0"/>
          <a:ext cx="0" cy="0"/>
          <a:chOff x="0" y="0"/>
          <a:chExt cx="0" cy="0"/>
        </a:xfrm>
      </p:grpSpPr>
      <p:sp>
        <p:nvSpPr>
          <p:cNvPr id="5" name="Cloud 4"/>
          <p:cNvSpPr/>
          <p:nvPr/>
        </p:nvSpPr>
        <p:spPr>
          <a:xfrm>
            <a:off x="2881424" y="145627"/>
            <a:ext cx="7802664" cy="3112347"/>
          </a:xfrm>
          <a:prstGeom prst="clou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descr="Teaching-rafiki"/>
          <p:cNvPicPr>
            <a:picLocks noChangeAspect="1"/>
          </p:cNvPicPr>
          <p:nvPr/>
        </p:nvPicPr>
        <p:blipFill>
          <a:blip r:embed="rId3"/>
          <a:stretch>
            <a:fillRect/>
          </a:stretch>
        </p:blipFill>
        <p:spPr>
          <a:xfrm>
            <a:off x="-299483" y="593789"/>
            <a:ext cx="7336367" cy="7336367"/>
          </a:xfrm>
          <a:prstGeom prst="rect">
            <a:avLst/>
          </a:prstGeom>
        </p:spPr>
      </p:pic>
      <p:sp>
        <p:nvSpPr>
          <p:cNvPr id="3" name="TextBox 2">
            <a:extLst>
              <a:ext uri="{FF2B5EF4-FFF2-40B4-BE49-F238E27FC236}">
                <a16:creationId xmlns:a16="http://schemas.microsoft.com/office/drawing/2014/main" id="{9A70E6C4-9F2B-9196-E302-61CAF4C0B205}"/>
              </a:ext>
            </a:extLst>
          </p:cNvPr>
          <p:cNvSpPr txBox="1"/>
          <p:nvPr/>
        </p:nvSpPr>
        <p:spPr>
          <a:xfrm>
            <a:off x="4231758" y="882502"/>
            <a:ext cx="5369442" cy="1446550"/>
          </a:xfrm>
          <a:prstGeom prst="rect">
            <a:avLst/>
          </a:prstGeom>
          <a:noFill/>
        </p:spPr>
        <p:txBody>
          <a:bodyPr wrap="square" rtlCol="0">
            <a:spAutoFit/>
          </a:bodyPr>
          <a:lstStyle/>
          <a:p>
            <a:pPr algn="ctr"/>
            <a:r>
              <a:rPr lang="nl-NL" sz="4400" b="1" dirty="0">
                <a:solidFill>
                  <a:srgbClr val="002060"/>
                </a:solidFill>
                <a:effectLst/>
                <a:latin typeface="Cambria" panose="02040503050406030204" pitchFamily="18" charset="0"/>
                <a:ea typeface="Cambria" panose="02040503050406030204" pitchFamily="18" charset="0"/>
              </a:rPr>
              <a:t>3. Viết hướng dẫn theo dàn ý đã lập</a:t>
            </a:r>
            <a:endParaRPr lang="en-US" sz="4400" dirty="0">
              <a:solidFill>
                <a:srgbClr val="002060"/>
              </a:solidFill>
              <a:latin typeface="Cambria" panose="02040503050406030204" pitchFamily="18" charset="0"/>
              <a:ea typeface="Cambria" panose="02040503050406030204" pitchFamily="18" charset="0"/>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500" fill="hold">
                                          <p:stCondLst>
                                            <p:cond delay="0"/>
                                          </p:stCondLst>
                                        </p:cTn>
                                        <p:tgtEl>
                                          <p:spTgt spid="5"/>
                                        </p:tgtEl>
                                        <p:attrNameLst>
                                          <p:attrName>style.visibility</p:attrName>
                                        </p:attrNameLst>
                                      </p:cBhvr>
                                      <p:to>
                                        <p:strVal val="visible"/>
                                      </p:to>
                                    </p:set>
                                    <p:animEffect transition="in" filter="circle(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660400"/>
            <a:ext cx="7933267" cy="2964594"/>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dirty="0">
                <a:solidFill>
                  <a:srgbClr val="FFFFFF"/>
                </a:solidFill>
                <a:latin typeface="Cambria" panose="02040503050406030204" charset="0"/>
                <a:cs typeface="Cambria" panose="02040503050406030204" charset="0"/>
                <a:sym typeface="Arial" panose="020B0604020202020204"/>
              </a:rPr>
              <a:t>Trước khi viết em cần quan sát chi tiết từng bước làm đồ chơi xem mỗi bước có những hoạt động nào, sử dụng những vật liệu và dụng cụ nào.</a:t>
            </a:r>
            <a:endParaRPr lang="en-US" sz="3733" kern="0" dirty="0">
              <a:solidFill>
                <a:srgbClr val="FFFFFF"/>
              </a:solidFill>
              <a:latin typeface="Cambria" panose="02040503050406030204" charset="0"/>
              <a:cs typeface="Cambria" panose="02040503050406030204" charset="0"/>
              <a:sym typeface="Arial" panose="020B0604020202020204"/>
            </a:endParaRPr>
          </a:p>
        </p:txBody>
      </p:sp>
      <p:sp>
        <p:nvSpPr>
          <p:cNvPr id="13" name="Text Box 12"/>
          <p:cNvSpPr txBox="1"/>
          <p:nvPr/>
        </p:nvSpPr>
        <p:spPr>
          <a:xfrm>
            <a:off x="3320016" y="3877360"/>
            <a:ext cx="8152514" cy="2390141"/>
          </a:xfrm>
          <a:prstGeom prst="rect">
            <a:avLst/>
          </a:prstGeom>
          <a:noFill/>
        </p:spPr>
        <p:txBody>
          <a:bodyPr wrap="square" rtlCol="0">
            <a:spAutoFit/>
          </a:bodyPr>
          <a:lstStyle/>
          <a:p>
            <a:pPr marL="609585" indent="-609585" algn="just" defTabSz="1219170">
              <a:buClr>
                <a:srgbClr val="FFFFFF"/>
              </a:buClr>
              <a:buFont typeface="Wingdings" panose="05000000000000000000" charset="0"/>
              <a:buChar char="ü"/>
            </a:pPr>
            <a:r>
              <a:rPr lang="vi-VN" sz="3733" kern="0">
                <a:solidFill>
                  <a:srgbClr val="FFFFFF"/>
                </a:solidFill>
                <a:latin typeface="Cambria" panose="02040503050406030204" charset="0"/>
                <a:cs typeface="Cambria" panose="02040503050406030204" charset="0"/>
                <a:sym typeface="Arial" panose="020B0604020202020204"/>
              </a:rPr>
              <a:t>Cần sử dụng dấu hiệu phù hợp để chỉ ra trình tự các bước làm đồ chơi như chữ số (1, 2, 3, ..) hoặc chữ cái (a, b, c, …)</a:t>
            </a:r>
            <a:endParaRPr lang="en-US" sz="3733" kern="0" dirty="0">
              <a:solidFill>
                <a:srgbClr val="FFFFFF"/>
              </a:solidFill>
              <a:latin typeface="Cambria" panose="02040503050406030204" charset="0"/>
              <a:cs typeface="Cambria" panose="02040503050406030204" charset="0"/>
              <a:sym typeface="Arial" panose="020B0604020202020204"/>
            </a:endParaRPr>
          </a:p>
        </p:txBody>
      </p:sp>
      <p:pic>
        <p:nvPicPr>
          <p:cNvPr id="3" name="Picture 2">
            <a:extLst>
              <a:ext uri="{FF2B5EF4-FFF2-40B4-BE49-F238E27FC236}">
                <a16:creationId xmlns:a16="http://schemas.microsoft.com/office/drawing/2014/main" id="{F304D3AE-E893-1238-0F03-2C6409A33364}"/>
              </a:ext>
            </a:extLst>
          </p:cNvPr>
          <p:cNvPicPr>
            <a:picLocks noChangeAspect="1"/>
          </p:cNvPicPr>
          <p:nvPr/>
        </p:nvPicPr>
        <p:blipFill>
          <a:blip r:embed="rId3"/>
          <a:stretch>
            <a:fillRect/>
          </a:stretch>
        </p:blipFill>
        <p:spPr>
          <a:xfrm>
            <a:off x="-408527" y="1541688"/>
            <a:ext cx="3822523" cy="4029805"/>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B07FFD7E-A530-09D7-A860-81F2373C727D}"/>
              </a:ext>
            </a:extLst>
          </p:cNvPr>
          <p:cNvSpPr/>
          <p:nvPr/>
        </p:nvSpPr>
        <p:spPr>
          <a:xfrm>
            <a:off x="372139" y="861237"/>
            <a:ext cx="11249247" cy="572031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pic>
        <p:nvPicPr>
          <p:cNvPr id="11" name="Picture 10">
            <a:extLst>
              <a:ext uri="{FF2B5EF4-FFF2-40B4-BE49-F238E27FC236}">
                <a16:creationId xmlns:a16="http://schemas.microsoft.com/office/drawing/2014/main" id="{ADB572AF-8BC3-1ECF-0302-920431DBCA1E}"/>
              </a:ext>
            </a:extLst>
          </p:cNvPr>
          <p:cNvPicPr>
            <a:picLocks noChangeAspect="1"/>
          </p:cNvPicPr>
          <p:nvPr/>
        </p:nvPicPr>
        <p:blipFill>
          <a:blip r:embed="rId2"/>
          <a:stretch>
            <a:fillRect/>
          </a:stretch>
        </p:blipFill>
        <p:spPr>
          <a:xfrm>
            <a:off x="3984677" y="-138137"/>
            <a:ext cx="4456562" cy="1286367"/>
          </a:xfrm>
          <a:prstGeom prst="rect">
            <a:avLst/>
          </a:prstGeom>
        </p:spPr>
      </p:pic>
      <p:sp>
        <p:nvSpPr>
          <p:cNvPr id="12" name="TextBox 11">
            <a:extLst>
              <a:ext uri="{FF2B5EF4-FFF2-40B4-BE49-F238E27FC236}">
                <a16:creationId xmlns:a16="http://schemas.microsoft.com/office/drawing/2014/main" id="{38479E04-32E1-0050-C373-01BF7B24E25A}"/>
              </a:ext>
            </a:extLst>
          </p:cNvPr>
          <p:cNvSpPr txBox="1"/>
          <p:nvPr/>
        </p:nvSpPr>
        <p:spPr>
          <a:xfrm>
            <a:off x="829339" y="946298"/>
            <a:ext cx="10547498" cy="5632311"/>
          </a:xfrm>
          <a:prstGeom prst="rect">
            <a:avLst/>
          </a:prstGeom>
          <a:noFill/>
        </p:spPr>
        <p:txBody>
          <a:bodyPr wrap="square" rtlCol="0">
            <a:spAutoFit/>
          </a:bodyPr>
          <a:lstStyle/>
          <a:p>
            <a:pPr algn="just"/>
            <a:r>
              <a:rPr lang="vi-VN" sz="2400" b="0" i="0" dirty="0">
                <a:solidFill>
                  <a:srgbClr val="002060"/>
                </a:solidFill>
                <a:effectLst/>
                <a:latin typeface="Cambria" panose="02040503050406030204" pitchFamily="18" charset="0"/>
                <a:ea typeface="Cambria" panose="02040503050406030204" pitchFamily="18" charset="0"/>
              </a:rPr>
              <a:t>Để làm một con gà bằng giấy, chúng ta cần chuẩn bị dụng cụ, vật liệu và làm theo hướng dẫn sau:</a:t>
            </a:r>
          </a:p>
          <a:p>
            <a:pPr algn="just"/>
            <a:r>
              <a:rPr lang="vi-VN" sz="2400" b="1" i="0" dirty="0">
                <a:solidFill>
                  <a:srgbClr val="002060"/>
                </a:solidFill>
                <a:effectLst/>
                <a:latin typeface="Cambria" panose="02040503050406030204" pitchFamily="18" charset="0"/>
                <a:ea typeface="Cambria" panose="02040503050406030204" pitchFamily="18" charset="0"/>
              </a:rPr>
              <a:t>- Chuẩn bị:</a:t>
            </a:r>
          </a:p>
          <a:p>
            <a:pPr algn="just"/>
            <a:r>
              <a:rPr lang="vi-VN" sz="2400" b="0" i="0" dirty="0">
                <a:solidFill>
                  <a:srgbClr val="002060"/>
                </a:solidFill>
                <a:effectLst/>
                <a:latin typeface="Cambria" panose="02040503050406030204" pitchFamily="18" charset="0"/>
                <a:ea typeface="Cambria" panose="02040503050406030204" pitchFamily="18" charset="0"/>
              </a:rPr>
              <a:t>+ Giấy màu, giấy trắng</a:t>
            </a:r>
          </a:p>
          <a:p>
            <a:pPr algn="just"/>
            <a:r>
              <a:rPr lang="vi-VN" sz="2400" b="0" i="0" dirty="0">
                <a:solidFill>
                  <a:srgbClr val="002060"/>
                </a:solidFill>
                <a:effectLst/>
                <a:latin typeface="Cambria" panose="02040503050406030204" pitchFamily="18" charset="0"/>
                <a:ea typeface="Cambria" panose="02040503050406030204" pitchFamily="18" charset="0"/>
              </a:rPr>
              <a:t>+ Kéo và bút</a:t>
            </a:r>
          </a:p>
          <a:p>
            <a:pPr algn="just"/>
            <a:r>
              <a:rPr lang="vi-VN" sz="2400" b="1" i="0" dirty="0">
                <a:solidFill>
                  <a:srgbClr val="002060"/>
                </a:solidFill>
                <a:effectLst/>
                <a:latin typeface="Cambria" panose="02040503050406030204" pitchFamily="18" charset="0"/>
                <a:ea typeface="Cambria" panose="02040503050406030204" pitchFamily="18" charset="0"/>
              </a:rPr>
              <a:t>- Các bước thực hiện:</a:t>
            </a:r>
          </a:p>
          <a:p>
            <a:pPr algn="just"/>
            <a:r>
              <a:rPr lang="vi-VN" sz="2400" b="0" i="0" dirty="0">
                <a:solidFill>
                  <a:srgbClr val="002060"/>
                </a:solidFill>
                <a:effectLst/>
                <a:latin typeface="Cambria" panose="02040503050406030204" pitchFamily="18" charset="0"/>
                <a:ea typeface="Cambria" panose="02040503050406030204" pitchFamily="18" charset="0"/>
              </a:rPr>
              <a:t>+ Bước 1: Vẽ lên giấy màu trắng các hình như phần hình 1 bên dưới. Sau đó, áp giấy màu vàng lên giấy trắng và cắt theo những hình đấy. Phần mỏ gà và phần đế dùng giấy màu cam cho đẹp hơn. Những chỗ vẽ nét đứt là hướng dẫn gấp giấy ngay tại đó.</a:t>
            </a:r>
          </a:p>
          <a:p>
            <a:pPr algn="just"/>
            <a:r>
              <a:rPr lang="vi-VN" sz="2400" b="0" i="0" dirty="0">
                <a:solidFill>
                  <a:srgbClr val="002060"/>
                </a:solidFill>
                <a:effectLst/>
                <a:latin typeface="Cambria" panose="02040503050406030204" pitchFamily="18" charset="0"/>
                <a:ea typeface="Cambria" panose="02040503050406030204" pitchFamily="18" charset="0"/>
              </a:rPr>
              <a:t>+ Bước 2: Dán thành từng vòng tròn rồi dán nối với nhau</a:t>
            </a:r>
          </a:p>
          <a:p>
            <a:pPr algn="just"/>
            <a:r>
              <a:rPr lang="vi-VN" sz="2400" b="0" i="0" dirty="0">
                <a:solidFill>
                  <a:srgbClr val="002060"/>
                </a:solidFill>
                <a:effectLst/>
                <a:latin typeface="Cambria" panose="02040503050406030204" pitchFamily="18" charset="0"/>
                <a:ea typeface="Cambria" panose="02040503050406030204" pitchFamily="18" charset="0"/>
              </a:rPr>
              <a:t>+ Bước 3: Dán mỏ, dán cánh như hình 2 bên dưới</a:t>
            </a:r>
          </a:p>
          <a:p>
            <a:pPr algn="just"/>
            <a:r>
              <a:rPr lang="vi-VN" sz="2400" b="0" i="0" dirty="0">
                <a:solidFill>
                  <a:srgbClr val="002060"/>
                </a:solidFill>
                <a:effectLst/>
                <a:latin typeface="Cambria" panose="02040503050406030204" pitchFamily="18" charset="0"/>
                <a:ea typeface="Cambria" panose="02040503050406030204" pitchFamily="18" charset="0"/>
              </a:rPr>
              <a:t>+ Bước 4: Vẽ mắt hoặc dùng mắt thú bông dán lên.</a:t>
            </a:r>
          </a:p>
          <a:p>
            <a:pPr algn="just"/>
            <a:r>
              <a:rPr lang="vi-VN" sz="2400" b="0" i="0" dirty="0">
                <a:solidFill>
                  <a:srgbClr val="002060"/>
                </a:solidFill>
                <a:effectLst/>
                <a:latin typeface="Cambria" panose="02040503050406030204" pitchFamily="18" charset="0"/>
                <a:ea typeface="Cambria" panose="02040503050406030204" pitchFamily="18" charset="0"/>
              </a:rPr>
              <a:t>Vậy là chúng ta đã có một chú gà bằng giấy hết sức đáng yêu đúng không nào. Chúc các bạn thành công.</a:t>
            </a:r>
          </a:p>
        </p:txBody>
      </p:sp>
    </p:spTree>
    <p:extLst>
      <p:ext uri="{BB962C8B-B14F-4D97-AF65-F5344CB8AC3E}">
        <p14:creationId xmlns:p14="http://schemas.microsoft.com/office/powerpoint/2010/main" val="3697678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1639363" y="1291167"/>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830997"/>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4.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Đọc</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soát</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lại</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và</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chỉnh</a:t>
            </a:r>
            <a:r>
              <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48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sửa</a:t>
            </a:r>
            <a:endParaRPr kumimoji="0" lang="en-US" sz="48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70BA3FEE-1F85-601E-075D-9D05BEB3DC83}"/>
              </a:ext>
            </a:extLst>
          </p:cNvPr>
          <p:cNvSpPr txBox="1"/>
          <p:nvPr/>
        </p:nvSpPr>
        <p:spPr>
          <a:xfrm>
            <a:off x="2551814" y="2455588"/>
            <a:ext cx="2711303" cy="30469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trình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bày</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các</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bước</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pic>
        <p:nvPicPr>
          <p:cNvPr id="9" name="Picture 8" descr="—Pngtree—road photo frame cartoon illustration_4713424">
            <a:extLst>
              <a:ext uri="{FF2B5EF4-FFF2-40B4-BE49-F238E27FC236}">
                <a16:creationId xmlns:a16="http://schemas.microsoft.com/office/drawing/2014/main" id="{4A6FD147-2E2F-425C-82DD-636F2306A131}"/>
              </a:ext>
            </a:extLst>
          </p:cNvPr>
          <p:cNvPicPr>
            <a:picLocks noChangeAspect="1"/>
          </p:cNvPicPr>
          <p:nvPr/>
        </p:nvPicPr>
        <p:blipFill>
          <a:blip r:embed="rId2"/>
          <a:srcRect l="63412" t="18499" r="7448" b="11513"/>
          <a:stretch>
            <a:fillRect/>
          </a:stretch>
        </p:blipFill>
        <p:spPr>
          <a:xfrm>
            <a:off x="5941191" y="1509824"/>
            <a:ext cx="4840221" cy="5635255"/>
          </a:xfrm>
          <a:prstGeom prst="rect">
            <a:avLst/>
          </a:prstGeom>
        </p:spPr>
      </p:pic>
      <p:sp>
        <p:nvSpPr>
          <p:cNvPr id="12" name="TextBox 11">
            <a:extLst>
              <a:ext uri="{FF2B5EF4-FFF2-40B4-BE49-F238E27FC236}">
                <a16:creationId xmlns:a16="http://schemas.microsoft.com/office/drawing/2014/main" id="{BCC0A164-6DE9-8BD0-8DE8-6E282F1677BA}"/>
              </a:ext>
            </a:extLst>
          </p:cNvPr>
          <p:cNvSpPr txBox="1"/>
          <p:nvPr/>
        </p:nvSpPr>
        <p:spPr>
          <a:xfrm>
            <a:off x="6921795" y="2615076"/>
            <a:ext cx="2711303"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err="1">
                <a:ln>
                  <a:noFill/>
                </a:ln>
                <a:solidFill>
                  <a:srgbClr val="392A4E"/>
                </a:solidFill>
                <a:effectLst/>
                <a:uLnTx/>
                <a:uFillTx/>
                <a:latin typeface="Arial"/>
                <a:ea typeface="+mn-ea"/>
                <a:cs typeface="+mn-cs"/>
              </a:rPr>
              <a:t>Cách</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dùng</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từ</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đặt</a:t>
            </a:r>
            <a:r>
              <a:rPr kumimoji="0" lang="en-US" sz="4800" b="1" i="0" u="none" strike="noStrike" kern="1200" cap="none" spc="0" normalizeH="0" noProof="0" dirty="0">
                <a:ln>
                  <a:noFill/>
                </a:ln>
                <a:solidFill>
                  <a:srgbClr val="392A4E"/>
                </a:solidFill>
                <a:effectLst/>
                <a:uLnTx/>
                <a:uFillTx/>
                <a:latin typeface="Arial"/>
                <a:ea typeface="+mn-ea"/>
                <a:cs typeface="+mn-cs"/>
              </a:rPr>
              <a:t> </a:t>
            </a:r>
            <a:r>
              <a:rPr kumimoji="0" lang="en-US" sz="4800" b="1" i="0" u="none" strike="noStrike" kern="1200" cap="none" spc="0" normalizeH="0" noProof="0" dirty="0" err="1">
                <a:ln>
                  <a:noFill/>
                </a:ln>
                <a:solidFill>
                  <a:srgbClr val="392A4E"/>
                </a:solidFill>
                <a:effectLst/>
                <a:uLnTx/>
                <a:uFillTx/>
                <a:latin typeface="Arial"/>
                <a:ea typeface="+mn-ea"/>
                <a:cs typeface="+mn-cs"/>
              </a:rPr>
              <a:t>câu</a:t>
            </a:r>
            <a:endParaRPr kumimoji="0" lang="en-US" sz="4800" b="1" i="0" u="none" strike="noStrike" kern="1200" cap="none" spc="0" normalizeH="0" baseline="0" noProof="0" dirty="0">
              <a:ln>
                <a:noFill/>
              </a:ln>
              <a:solidFill>
                <a:srgbClr val="392A4E"/>
              </a:solidFill>
              <a:effectLst/>
              <a:uLnTx/>
              <a:uFillTx/>
              <a:latin typeface="Arial"/>
              <a:ea typeface="+mn-ea"/>
              <a:cs typeface="+mn-cs"/>
            </a:endParaRPr>
          </a:p>
        </p:txBody>
      </p:sp>
    </p:spTree>
    <p:extLst>
      <p:ext uri="{BB962C8B-B14F-4D97-AF65-F5344CB8AC3E}">
        <p14:creationId xmlns:p14="http://schemas.microsoft.com/office/powerpoint/2010/main" val="329048841"/>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1000"/>
                                        <p:tgtEl>
                                          <p:spTgt spid="12"/>
                                        </p:tgtEl>
                                      </p:cBhvr>
                                    </p:animEffect>
                                    <p:anim calcmode="lin" valueType="num">
                                      <p:cBhvr>
                                        <p:cTn id="21" dur="1000" fill="hold"/>
                                        <p:tgtEl>
                                          <p:spTgt spid="12"/>
                                        </p:tgtEl>
                                        <p:attrNameLst>
                                          <p:attrName>ppt_x</p:attrName>
                                        </p:attrNameLst>
                                      </p:cBhvr>
                                      <p:tavLst>
                                        <p:tav tm="0">
                                          <p:val>
                                            <p:strVal val="#ppt_x"/>
                                          </p:val>
                                        </p:tav>
                                        <p:tav tm="100000">
                                          <p:val>
                                            <p:strVal val="#ppt_x"/>
                                          </p:val>
                                        </p:tav>
                                      </p:tavLst>
                                    </p:anim>
                                    <p:anim calcmode="lin" valueType="num">
                                      <p:cBhvr>
                                        <p:cTn id="2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68F0BEB-2BEE-F31F-8FE2-F4870216EAF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17359" y="3789633"/>
            <a:ext cx="5234819" cy="3068367"/>
          </a:xfrm>
          <a:prstGeom prst="rect">
            <a:avLst/>
          </a:prstGeom>
        </p:spPr>
      </p:pic>
      <p:sp>
        <p:nvSpPr>
          <p:cNvPr id="6" name="Teardrop 5">
            <a:extLst>
              <a:ext uri="{FF2B5EF4-FFF2-40B4-BE49-F238E27FC236}">
                <a16:creationId xmlns:a16="http://schemas.microsoft.com/office/drawing/2014/main" id="{FDE4A260-751C-1F3D-E441-57CDCC1BD6AB}"/>
              </a:ext>
            </a:extLst>
          </p:cNvPr>
          <p:cNvSpPr/>
          <p:nvPr/>
        </p:nvSpPr>
        <p:spPr>
          <a:xfrm rot="10800000">
            <a:off x="4005730" y="510363"/>
            <a:ext cx="5042576" cy="3770714"/>
          </a:xfrm>
          <a:prstGeom prst="teardrop">
            <a:avLst>
              <a:gd name="adj" fmla="val 88629"/>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25CD2DE-A824-1855-DCC9-A0FBD14C6ADE}"/>
              </a:ext>
            </a:extLst>
          </p:cNvPr>
          <p:cNvSpPr txBox="1"/>
          <p:nvPr/>
        </p:nvSpPr>
        <p:spPr>
          <a:xfrm>
            <a:off x="4699591" y="1307271"/>
            <a:ext cx="3827721" cy="25853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err="1">
                <a:solidFill>
                  <a:srgbClr val="392A4E"/>
                </a:solidFill>
                <a:latin typeface="Arial"/>
              </a:rPr>
              <a:t>Đổi</a:t>
            </a:r>
            <a:r>
              <a:rPr lang="en-US" sz="5400" b="1" dirty="0">
                <a:solidFill>
                  <a:srgbClr val="392A4E"/>
                </a:solidFill>
                <a:latin typeface="Arial"/>
              </a:rPr>
              <a:t> </a:t>
            </a:r>
            <a:r>
              <a:rPr lang="en-US" sz="5400" b="1" dirty="0" err="1">
                <a:solidFill>
                  <a:srgbClr val="392A4E"/>
                </a:solidFill>
                <a:latin typeface="Arial"/>
              </a:rPr>
              <a:t>vở</a:t>
            </a:r>
            <a:r>
              <a:rPr lang="en-US" sz="5400" b="1" dirty="0">
                <a:solidFill>
                  <a:srgbClr val="392A4E"/>
                </a:solidFill>
                <a:latin typeface="Arial"/>
              </a:rPr>
              <a:t> </a:t>
            </a:r>
            <a:r>
              <a:rPr lang="en-US" sz="5400" b="1" dirty="0" err="1">
                <a:solidFill>
                  <a:srgbClr val="392A4E"/>
                </a:solidFill>
                <a:latin typeface="Arial"/>
              </a:rPr>
              <a:t>soát</a:t>
            </a:r>
            <a:r>
              <a:rPr lang="en-US" sz="5400" b="1" dirty="0">
                <a:solidFill>
                  <a:srgbClr val="392A4E"/>
                </a:solidFill>
                <a:latin typeface="Arial"/>
              </a:rPr>
              <a:t> </a:t>
            </a:r>
            <a:r>
              <a:rPr lang="en-US" sz="5400" b="1" dirty="0" err="1">
                <a:solidFill>
                  <a:srgbClr val="392A4E"/>
                </a:solidFill>
                <a:latin typeface="Arial"/>
              </a:rPr>
              <a:t>cho</a:t>
            </a:r>
            <a:r>
              <a:rPr lang="en-US" sz="5400" b="1" dirty="0">
                <a:solidFill>
                  <a:srgbClr val="392A4E"/>
                </a:solidFill>
                <a:latin typeface="Arial"/>
              </a:rPr>
              <a:t> </a:t>
            </a:r>
            <a:r>
              <a:rPr lang="en-US" sz="5400" b="1" dirty="0" err="1">
                <a:solidFill>
                  <a:srgbClr val="392A4E"/>
                </a:solidFill>
                <a:latin typeface="Arial"/>
              </a:rPr>
              <a:t>nhau</a:t>
            </a:r>
            <a:endParaRPr kumimoji="0" lang="en-US" sz="5400" b="1" i="0" u="none" strike="noStrike" kern="1200" cap="none" spc="0" normalizeH="0" baseline="0" noProof="0" dirty="0">
              <a:ln>
                <a:noFill/>
              </a:ln>
              <a:solidFill>
                <a:srgbClr val="392A4E"/>
              </a:solidFill>
              <a:effectLst/>
              <a:uLnTx/>
              <a:uFillTx/>
              <a:latin typeface="Arial"/>
            </a:endParaRPr>
          </a:p>
        </p:txBody>
      </p:sp>
    </p:spTree>
    <p:extLst>
      <p:ext uri="{BB962C8B-B14F-4D97-AF65-F5344CB8AC3E}">
        <p14:creationId xmlns:p14="http://schemas.microsoft.com/office/powerpoint/2010/main" val="3551449176"/>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E2A47"/>
        </a:solidFill>
        <a:effectLst/>
      </p:bgPr>
    </p:bg>
    <p:spTree>
      <p:nvGrpSpPr>
        <p:cNvPr id="1" name=""/>
        <p:cNvGrpSpPr/>
        <p:nvPr/>
      </p:nvGrpSpPr>
      <p:grpSpPr>
        <a:xfrm>
          <a:off x="0" y="0"/>
          <a:ext cx="0" cy="0"/>
          <a:chOff x="0" y="0"/>
          <a:chExt cx="0" cy="0"/>
        </a:xfrm>
      </p:grpSpPr>
      <p:sp>
        <p:nvSpPr>
          <p:cNvPr id="4" name="Rounded Rectangle 3"/>
          <p:cNvSpPr/>
          <p:nvPr/>
        </p:nvSpPr>
        <p:spPr>
          <a:xfrm>
            <a:off x="2789767" y="227753"/>
            <a:ext cx="7270327" cy="1969347"/>
          </a:xfrm>
          <a:prstGeom prst="roundRect">
            <a:avLst>
              <a:gd name="adj" fmla="val 4097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6" name="Text Box 5"/>
          <p:cNvSpPr txBox="1"/>
          <p:nvPr/>
        </p:nvSpPr>
        <p:spPr>
          <a:xfrm>
            <a:off x="765387" y="2363894"/>
            <a:ext cx="11076940" cy="1569660"/>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Về</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nhà</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vi-VN"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hoàn thiện lại bài văn của mình và kể lại cho người thân nghe</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sp>
        <p:nvSpPr>
          <p:cNvPr id="7" name="Text Box 6"/>
          <p:cNvSpPr txBox="1"/>
          <p:nvPr/>
        </p:nvSpPr>
        <p:spPr>
          <a:xfrm>
            <a:off x="733489" y="4386935"/>
            <a:ext cx="11076940" cy="830997"/>
          </a:xfrm>
          <a:prstGeom prst="rect">
            <a:avLst/>
          </a:prstGeom>
          <a:noFill/>
        </p:spPr>
        <p:txBody>
          <a:bodyPr wrap="square" rtlCol="0">
            <a:spAutoFit/>
          </a:bodyPr>
          <a:lstStyle/>
          <a:p>
            <a:pPr marL="761981" indent="-761981" defTabSz="1219170">
              <a:buClr>
                <a:srgbClr val="FFFFFF"/>
              </a:buClr>
              <a:buFont typeface="Arial" panose="020B0604020202020204" pitchFamily="34" charset="0"/>
              <a:buChar char="•"/>
            </a:pP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Xem</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trước</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bài</a:t>
            </a:r>
            <a:r>
              <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 </a:t>
            </a:r>
            <a:r>
              <a:rPr lang="en-US" sz="4800" kern="0" dirty="0" err="1">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rPr>
              <a:t>mới</a:t>
            </a:r>
            <a:endParaRPr lang="en-US" sz="4800" kern="0" dirty="0">
              <a:solidFill>
                <a:srgbClr val="FFFFFF"/>
              </a:solidFill>
              <a:latin typeface="Cambria" panose="02040503050406030204" pitchFamily="18" charset="0"/>
              <a:ea typeface="Cambria" panose="02040503050406030204" pitchFamily="18" charset="0"/>
              <a:cs typeface="UTM Caviar" panose="02040603050506020204" charset="0"/>
              <a:sym typeface="Arial" panose="020B0604020202020204"/>
            </a:endParaRPr>
          </a:p>
        </p:txBody>
      </p:sp>
      <p:pic>
        <p:nvPicPr>
          <p:cNvPr id="2" name="Picture 1"/>
          <p:cNvPicPr>
            <a:picLocks noChangeAspect="1"/>
          </p:cNvPicPr>
          <p:nvPr/>
        </p:nvPicPr>
        <p:blipFill>
          <a:blip r:embed="rId2"/>
          <a:stretch>
            <a:fillRect/>
          </a:stretch>
        </p:blipFill>
        <p:spPr>
          <a:xfrm>
            <a:off x="3853180" y="374227"/>
            <a:ext cx="4902200" cy="1676400"/>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500" fill="hold">
                                          <p:stCondLst>
                                            <p:cond delay="0"/>
                                          </p:stCondLst>
                                        </p:cTn>
                                        <p:tgtEl>
                                          <p:spTgt spid="6"/>
                                        </p:tgtEl>
                                        <p:attrNameLst>
                                          <p:attrName>style.visibility</p:attrName>
                                        </p:attrNameLst>
                                      </p:cBhvr>
                                      <p:to>
                                        <p:strVal val="visible"/>
                                      </p:to>
                                    </p:set>
                                    <p:animEffect transition="in" filter="circle(in)">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500" fill="hold">
                                          <p:stCondLst>
                                            <p:cond delay="0"/>
                                          </p:stCondLst>
                                        </p:cTn>
                                        <p:tgtEl>
                                          <p:spTgt spid="7"/>
                                        </p:tgtEl>
                                        <p:attrNameLst>
                                          <p:attrName>style.visibility</p:attrName>
                                        </p:attrNameLst>
                                      </p:cBhvr>
                                      <p:to>
                                        <p:strVal val="visible"/>
                                      </p:to>
                                    </p:set>
                                    <p:animEffect transition="in" filter="circle(in)">
                                      <p:cBhvr>
                                        <p:cTn id="2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Shape 2980"/>
        <p:cNvGrpSpPr/>
        <p:nvPr/>
      </p:nvGrpSpPr>
      <p:grpSpPr>
        <a:xfrm>
          <a:off x="0" y="0"/>
          <a:ext cx="0" cy="0"/>
          <a:chOff x="0" y="0"/>
          <a:chExt cx="0" cy="0"/>
        </a:xfrm>
      </p:grpSpPr>
      <p:sp>
        <p:nvSpPr>
          <p:cNvPr id="9" name="Flowchart: Delay 8"/>
          <p:cNvSpPr/>
          <p:nvPr/>
        </p:nvSpPr>
        <p:spPr>
          <a:xfrm>
            <a:off x="1" y="2105661"/>
            <a:ext cx="4938607" cy="2391833"/>
          </a:xfrm>
          <a:prstGeom prst="flowChartDelay">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4" name="Flowchart: Terminator 3"/>
          <p:cNvSpPr/>
          <p:nvPr/>
        </p:nvSpPr>
        <p:spPr>
          <a:xfrm>
            <a:off x="5257151" y="3965944"/>
            <a:ext cx="6361007" cy="2370353"/>
          </a:xfrm>
          <a:prstGeom prst="flowChartTerminator">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vi-VN" sz="4000" kern="0" dirty="0">
                <a:solidFill>
                  <a:srgbClr val="002060"/>
                </a:solidFill>
                <a:latin typeface="Arial"/>
                <a:sym typeface="Arial" panose="020B0604020202020204"/>
              </a:rPr>
              <a:t>Trật tự các bước thực hiện được trình bày rõ ràng, cân đối.</a:t>
            </a:r>
          </a:p>
        </p:txBody>
      </p:sp>
      <p:sp>
        <p:nvSpPr>
          <p:cNvPr id="7" name="Rounded Rectangle 6"/>
          <p:cNvSpPr/>
          <p:nvPr/>
        </p:nvSpPr>
        <p:spPr>
          <a:xfrm>
            <a:off x="5498253" y="1865207"/>
            <a:ext cx="6101867" cy="1610360"/>
          </a:xfrm>
          <a:prstGeom prst="roundRect">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1219170">
              <a:buClr>
                <a:srgbClr val="000000"/>
              </a:buClr>
            </a:pPr>
            <a:r>
              <a:rPr lang="en-US" sz="3600" b="1" dirty="0" err="1">
                <a:solidFill>
                  <a:srgbClr val="002060"/>
                </a:solidFill>
                <a:latin typeface="Calibri" panose="020F0502020204030204" pitchFamily="34" charset="0"/>
                <a:cs typeface="Calibri" panose="020F0502020204030204" pitchFamily="34" charset="0"/>
              </a:rPr>
              <a:t>Cần</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lưu</a:t>
            </a:r>
            <a:r>
              <a:rPr lang="en-US" sz="3600" b="1" dirty="0">
                <a:solidFill>
                  <a:srgbClr val="002060"/>
                </a:solidFill>
                <a:latin typeface="Calibri" panose="020F0502020204030204" pitchFamily="34" charset="0"/>
                <a:cs typeface="Calibri" panose="020F0502020204030204" pitchFamily="34" charset="0"/>
              </a:rPr>
              <a:t> ý </a:t>
            </a:r>
            <a:r>
              <a:rPr lang="en-US" sz="3600" b="1" dirty="0" err="1">
                <a:solidFill>
                  <a:srgbClr val="002060"/>
                </a:solidFill>
                <a:latin typeface="Calibri" panose="020F0502020204030204" pitchFamily="34" charset="0"/>
                <a:cs typeface="Calibri" panose="020F0502020204030204" pitchFamily="34" charset="0"/>
              </a:rPr>
              <a:t>gì</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khi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trình</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bày</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bài</a:t>
            </a:r>
            <a:r>
              <a:rPr lang="en-US" sz="3600" b="1" dirty="0">
                <a:solidFill>
                  <a:srgbClr val="002060"/>
                </a:solidFill>
                <a:latin typeface="Calibri" panose="020F0502020204030204" pitchFamily="34" charset="0"/>
                <a:cs typeface="Calibri" panose="020F0502020204030204" pitchFamily="34" charset="0"/>
              </a:rPr>
              <a:t> </a:t>
            </a:r>
            <a:r>
              <a:rPr lang="en-US" sz="3600" b="1" dirty="0" err="1">
                <a:solidFill>
                  <a:srgbClr val="002060"/>
                </a:solidFill>
                <a:latin typeface="Calibri" panose="020F0502020204030204" pitchFamily="34" charset="0"/>
                <a:cs typeface="Calibri" panose="020F0502020204030204" pitchFamily="34" charset="0"/>
              </a:rPr>
              <a:t>văn</a:t>
            </a:r>
            <a:r>
              <a:rPr lang="en-US" sz="3600" b="1" dirty="0">
                <a:solidFill>
                  <a:srgbClr val="002060"/>
                </a:solidFill>
                <a:latin typeface="Calibri" panose="020F0502020204030204" pitchFamily="34" charset="0"/>
                <a:cs typeface="Calibri" panose="020F0502020204030204" pitchFamily="34" charset="0"/>
              </a:rPr>
              <a:t> </a:t>
            </a:r>
            <a:r>
              <a:rPr lang="vi-VN" sz="3600" b="1" dirty="0">
                <a:solidFill>
                  <a:srgbClr val="002060"/>
                </a:solidFill>
                <a:latin typeface="Calibri" panose="020F0502020204030204" pitchFamily="34" charset="0"/>
                <a:cs typeface="Calibri" panose="020F0502020204030204" pitchFamily="34" charset="0"/>
              </a:rPr>
              <a:t>thực hiện một công việc</a:t>
            </a:r>
            <a:endParaRPr kumimoji="0" lang="en-US" sz="3600" b="0" i="0" u="none" strike="noStrike" kern="1200" cap="none" spc="0" normalizeH="0" baseline="0" noProof="0" dirty="0">
              <a:ln>
                <a:noFill/>
              </a:ln>
              <a:solidFill>
                <a:srgbClr val="002060"/>
              </a:solidFill>
              <a:effectLst/>
              <a:uLnTx/>
              <a:uFillTx/>
              <a:latin typeface="Arial"/>
            </a:endParaRPr>
          </a:p>
        </p:txBody>
      </p:sp>
      <p:pic>
        <p:nvPicPr>
          <p:cNvPr id="11" name="Picture 10" descr="—Pngtree—cartoon portrait thinking_5471704"/>
          <p:cNvPicPr>
            <a:picLocks noChangeAspect="1"/>
          </p:cNvPicPr>
          <p:nvPr/>
        </p:nvPicPr>
        <p:blipFill>
          <a:blip r:embed="rId3"/>
          <a:stretch>
            <a:fillRect/>
          </a:stretch>
        </p:blipFill>
        <p:spPr>
          <a:xfrm>
            <a:off x="158327" y="3814234"/>
            <a:ext cx="3231727" cy="3231727"/>
          </a:xfrm>
          <a:prstGeom prst="rect">
            <a:avLst/>
          </a:prstGeom>
        </p:spPr>
      </p:pic>
      <p:pic>
        <p:nvPicPr>
          <p:cNvPr id="3" name="Picture 2"/>
          <p:cNvPicPr>
            <a:picLocks noChangeAspect="1"/>
          </p:cNvPicPr>
          <p:nvPr/>
        </p:nvPicPr>
        <p:blipFill>
          <a:blip r:embed="rId4"/>
          <a:stretch>
            <a:fillRect/>
          </a:stretch>
        </p:blipFill>
        <p:spPr>
          <a:xfrm>
            <a:off x="158327" y="2916767"/>
            <a:ext cx="4572000" cy="1024467"/>
          </a:xfrm>
          <a:prstGeom prst="rect">
            <a:avLst/>
          </a:prstGeom>
        </p:spPr>
      </p:pic>
    </p:spTree>
    <p:extLst>
      <p:ext uri="{BB962C8B-B14F-4D97-AF65-F5344CB8AC3E}">
        <p14:creationId xmlns:p14="http://schemas.microsoft.com/office/powerpoint/2010/main" val="1218674962"/>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par>
                                <p:cTn id="11" presetID="9"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dissolve">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dissolve">
                                      <p:cBhvr>
                                        <p:cTn id="18" dur="500"/>
                                        <p:tgtEl>
                                          <p:spTgt spid="7"/>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bldLvl="0" animBg="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DA15E"/>
        </a:solidFill>
        <a:effectLst/>
      </p:bgPr>
    </p:bg>
    <p:spTree>
      <p:nvGrpSpPr>
        <p:cNvPr id="1" name="Shape 3349"/>
        <p:cNvGrpSpPr/>
        <p:nvPr/>
      </p:nvGrpSpPr>
      <p:grpSpPr>
        <a:xfrm>
          <a:off x="0" y="0"/>
          <a:ext cx="0" cy="0"/>
          <a:chOff x="0" y="0"/>
          <a:chExt cx="0" cy="0"/>
        </a:xfrm>
      </p:grpSpPr>
      <p:pic>
        <p:nvPicPr>
          <p:cNvPr id="7" name="Picture 6" descr="laptop"/>
          <p:cNvPicPr>
            <a:picLocks noChangeAspect="1"/>
          </p:cNvPicPr>
          <p:nvPr/>
        </p:nvPicPr>
        <p:blipFill>
          <a:blip r:embed="rId3">
            <a:extLst>
              <a:ext uri="{96DAC541-7B7A-43D3-8B79-37D633B846F1}">
                <asvg:svgBlip xmlns:asvg="http://schemas.microsoft.com/office/drawing/2016/SVG/main" xmlns="" r:embed="rId4"/>
              </a:ext>
            </a:extLst>
          </a:blip>
          <a:srcRect l="5431" t="41610" r="45333" b="8463"/>
          <a:stretch>
            <a:fillRect/>
          </a:stretch>
        </p:blipFill>
        <p:spPr>
          <a:xfrm>
            <a:off x="1" y="-744219"/>
            <a:ext cx="12009967" cy="8120380"/>
          </a:xfrm>
          <a:prstGeom prst="rect">
            <a:avLst/>
          </a:prstGeom>
        </p:spPr>
      </p:pic>
      <p:sp>
        <p:nvSpPr>
          <p:cNvPr id="8" name="Rectangles 7"/>
          <p:cNvSpPr/>
          <p:nvPr/>
        </p:nvSpPr>
        <p:spPr>
          <a:xfrm>
            <a:off x="2287693" y="647701"/>
            <a:ext cx="7597987" cy="48149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4" name="Picture 3"/>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90715" y="3958847"/>
            <a:ext cx="5234819" cy="3068367"/>
          </a:xfrm>
          <a:prstGeom prst="rect">
            <a:avLst/>
          </a:prstGeom>
        </p:spPr>
      </p:pic>
      <p:pic>
        <p:nvPicPr>
          <p:cNvPr id="2" name="Picture 1">
            <a:extLst>
              <a:ext uri="{FF2B5EF4-FFF2-40B4-BE49-F238E27FC236}">
                <a16:creationId xmlns:a16="http://schemas.microsoft.com/office/drawing/2014/main" id="{29147B6E-77D0-F446-2CC0-9AAB57866806}"/>
              </a:ext>
            </a:extLst>
          </p:cNvPr>
          <p:cNvPicPr>
            <a:picLocks noChangeAspect="1"/>
          </p:cNvPicPr>
          <p:nvPr/>
        </p:nvPicPr>
        <p:blipFill>
          <a:blip r:embed="rId6"/>
          <a:stretch>
            <a:fillRect/>
          </a:stretch>
        </p:blipFill>
        <p:spPr>
          <a:xfrm>
            <a:off x="5107992" y="776263"/>
            <a:ext cx="3974937" cy="1286367"/>
          </a:xfrm>
          <a:prstGeom prst="rect">
            <a:avLst/>
          </a:prstGeom>
        </p:spPr>
      </p:pic>
      <p:pic>
        <p:nvPicPr>
          <p:cNvPr id="9" name="Picture 8">
            <a:extLst>
              <a:ext uri="{FF2B5EF4-FFF2-40B4-BE49-F238E27FC236}">
                <a16:creationId xmlns:a16="http://schemas.microsoft.com/office/drawing/2014/main" id="{8E3EF695-369D-7EB9-72E4-B4FA836C7FFF}"/>
              </a:ext>
            </a:extLst>
          </p:cNvPr>
          <p:cNvPicPr>
            <a:picLocks noChangeAspect="1"/>
          </p:cNvPicPr>
          <p:nvPr/>
        </p:nvPicPr>
        <p:blipFill>
          <a:blip r:embed="rId7"/>
          <a:stretch>
            <a:fillRect/>
          </a:stretch>
        </p:blipFill>
        <p:spPr>
          <a:xfrm>
            <a:off x="2187762" y="2047885"/>
            <a:ext cx="8029128" cy="2017951"/>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arn(inVertical)">
                                      <p:cBhvr>
                                        <p:cTn id="2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alpha val="84000"/>
          </a:schemeClr>
        </a:solidFill>
        <a:effectLst/>
      </p:bgPr>
    </p:bg>
    <p:spTree>
      <p:nvGrpSpPr>
        <p:cNvPr id="1" name=""/>
        <p:cNvGrpSpPr/>
        <p:nvPr/>
      </p:nvGrpSpPr>
      <p:grpSpPr>
        <a:xfrm>
          <a:off x="0" y="0"/>
          <a:ext cx="0" cy="0"/>
          <a:chOff x="0" y="0"/>
          <a:chExt cx="0" cy="0"/>
        </a:xfrm>
      </p:grpSpPr>
      <p:sp>
        <p:nvSpPr>
          <p:cNvPr id="8" name="Teardrop 7"/>
          <p:cNvSpPr/>
          <p:nvPr/>
        </p:nvSpPr>
        <p:spPr>
          <a:xfrm rot="5400000" flipV="1">
            <a:off x="5558088" y="344441"/>
            <a:ext cx="3535680" cy="5188505"/>
          </a:xfrm>
          <a:prstGeom prst="teardrop">
            <a:avLst>
              <a:gd name="adj" fmla="val 87619"/>
            </a:avLst>
          </a:prstGeom>
          <a:solidFill>
            <a:srgbClr val="DDA1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pic>
        <p:nvPicPr>
          <p:cNvPr id="14" name="Picture 13" descr="pixlr-bg-result"/>
          <p:cNvPicPr>
            <a:picLocks noChangeAspect="1"/>
          </p:cNvPicPr>
          <p:nvPr/>
        </p:nvPicPr>
        <p:blipFill>
          <a:blip r:embed="rId2"/>
          <a:srcRect l="51236"/>
          <a:stretch>
            <a:fillRect/>
          </a:stretch>
        </p:blipFill>
        <p:spPr>
          <a:xfrm flipH="1">
            <a:off x="-709506" y="1572261"/>
            <a:ext cx="4456007" cy="6093460"/>
          </a:xfrm>
          <a:prstGeom prst="rect">
            <a:avLst/>
          </a:prstGeom>
        </p:spPr>
      </p:pic>
      <p:pic>
        <p:nvPicPr>
          <p:cNvPr id="3" name="Picture 2">
            <a:extLst>
              <a:ext uri="{FF2B5EF4-FFF2-40B4-BE49-F238E27FC236}">
                <a16:creationId xmlns:a16="http://schemas.microsoft.com/office/drawing/2014/main" id="{5EAC2353-2CE1-1F63-CDA0-9E2BFF0D2179}"/>
              </a:ext>
            </a:extLst>
          </p:cNvPr>
          <p:cNvPicPr>
            <a:picLocks noChangeAspect="1"/>
          </p:cNvPicPr>
          <p:nvPr/>
        </p:nvPicPr>
        <p:blipFill>
          <a:blip r:embed="rId3"/>
          <a:stretch>
            <a:fillRect/>
          </a:stretch>
        </p:blipFill>
        <p:spPr>
          <a:xfrm>
            <a:off x="5214317" y="1791395"/>
            <a:ext cx="3974937" cy="2786113"/>
          </a:xfrm>
          <a:prstGeom prst="rect">
            <a:avLst/>
          </a:prstGeom>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dissolv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barn(inVertical)">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5F6B36">
            <a:alpha val="84000"/>
          </a:srgbClr>
        </a:solidFill>
        <a:effectLst/>
      </p:bgPr>
    </p:bg>
    <p:spTree>
      <p:nvGrpSpPr>
        <p:cNvPr id="1" name=""/>
        <p:cNvGrpSpPr/>
        <p:nvPr/>
      </p:nvGrpSpPr>
      <p:grpSpPr>
        <a:xfrm>
          <a:off x="0" y="0"/>
          <a:ext cx="0" cy="0"/>
          <a:chOff x="0" y="0"/>
          <a:chExt cx="0" cy="0"/>
        </a:xfrm>
      </p:grpSpPr>
      <p:pic>
        <p:nvPicPr>
          <p:cNvPr id="8" name="Picture 7" descr="cuteanimated_348"/>
          <p:cNvPicPr>
            <a:picLocks noChangeAspect="1"/>
          </p:cNvPicPr>
          <p:nvPr/>
        </p:nvPicPr>
        <p:blipFill>
          <a:blip r:embed="rId2"/>
          <a:srcRect l="-357" t="-106" r="-300" b="-175"/>
          <a:stretch>
            <a:fillRect/>
          </a:stretch>
        </p:blipFill>
        <p:spPr>
          <a:xfrm>
            <a:off x="-846" y="848"/>
            <a:ext cx="12192847" cy="6857153"/>
          </a:xfrm>
          <a:prstGeom prst="rect">
            <a:avLst/>
          </a:prstGeom>
        </p:spPr>
      </p:pic>
      <p:sp>
        <p:nvSpPr>
          <p:cNvPr id="9" name="Text Box 8"/>
          <p:cNvSpPr txBox="1"/>
          <p:nvPr/>
        </p:nvSpPr>
        <p:spPr>
          <a:xfrm>
            <a:off x="1984587" y="3903981"/>
            <a:ext cx="9019540" cy="1323439"/>
          </a:xfrm>
          <a:prstGeom prst="rect">
            <a:avLst/>
          </a:prstGeom>
          <a:noFill/>
        </p:spPr>
        <p:txBody>
          <a:bodyPr wrap="square" rtlCol="0" anchor="t">
            <a:spAutoFit/>
          </a:bodyPr>
          <a:lstStyle/>
          <a:p>
            <a:pPr algn="ctr" defTabSz="1219170">
              <a:buClr>
                <a:srgbClr val="000000"/>
              </a:buClr>
            </a:pPr>
            <a:r>
              <a:rPr lang="vi-VN" sz="4000" b="1" kern="0" dirty="0">
                <a:solidFill>
                  <a:srgbClr val="000000"/>
                </a:solidFill>
                <a:latin typeface="Cambria" panose="02040503050406030204" charset="0"/>
                <a:cs typeface="Cambria" panose="02040503050406030204" charset="0"/>
                <a:sym typeface="+mn-ea"/>
              </a:rPr>
              <a:t>Đề bài: Viết hướng dẫn các bước làm một đồ chơi em yêu thích.</a:t>
            </a:r>
            <a:endParaRPr lang="en-US" sz="4000" b="1" kern="0" dirty="0">
              <a:solidFill>
                <a:srgbClr val="000000"/>
              </a:solidFill>
              <a:latin typeface="Cambria" panose="02040503050406030204" charset="0"/>
              <a:cs typeface="Cambria" panose="02040503050406030204" charset="0"/>
              <a:sym typeface="+mn-ea"/>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5F6B36">
            <a:alpha val="60000"/>
          </a:srgbClr>
        </a:solidFill>
        <a:effectLst/>
      </p:bgPr>
    </p:bg>
    <p:spTree>
      <p:nvGrpSpPr>
        <p:cNvPr id="1" name=""/>
        <p:cNvGrpSpPr/>
        <p:nvPr/>
      </p:nvGrpSpPr>
      <p:grpSpPr>
        <a:xfrm>
          <a:off x="0" y="0"/>
          <a:ext cx="0" cy="0"/>
          <a:chOff x="0" y="0"/>
          <a:chExt cx="0" cy="0"/>
        </a:xfrm>
      </p:grpSpPr>
      <p:sp>
        <p:nvSpPr>
          <p:cNvPr id="2" name="Rectangles 1"/>
          <p:cNvSpPr/>
          <p:nvPr/>
        </p:nvSpPr>
        <p:spPr>
          <a:xfrm>
            <a:off x="3976577" y="87207"/>
            <a:ext cx="4316818" cy="922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9" name="Text Box 8"/>
          <p:cNvSpPr txBox="1"/>
          <p:nvPr/>
        </p:nvSpPr>
        <p:spPr>
          <a:xfrm>
            <a:off x="2521374" y="87207"/>
            <a:ext cx="7095913" cy="769441"/>
          </a:xfrm>
          <a:prstGeom prst="rect">
            <a:avLst/>
          </a:prstGeom>
          <a:noFill/>
        </p:spPr>
        <p:txBody>
          <a:bodyPr wrap="square" rtlCol="0" anchor="t">
            <a:spAutoFit/>
          </a:bodyPr>
          <a:lstStyle/>
          <a:p>
            <a:pPr algn="ctr" defTabSz="1219170">
              <a:buClr>
                <a:srgbClr val="000000"/>
              </a:buClr>
            </a:pPr>
            <a:r>
              <a:rPr lang="en-US" sz="4400" b="1" kern="0" dirty="0">
                <a:solidFill>
                  <a:srgbClr val="000000"/>
                </a:solidFill>
                <a:latin typeface="Cambria" panose="02040503050406030204" charset="0"/>
                <a:cs typeface="Cambria" panose="02040503050406030204" charset="0"/>
                <a:sym typeface="+mn-ea"/>
              </a:rPr>
              <a:t>1. </a:t>
            </a:r>
            <a:r>
              <a:rPr lang="en-US" sz="4400" b="1" kern="0" dirty="0" err="1">
                <a:solidFill>
                  <a:srgbClr val="000000"/>
                </a:solidFill>
                <a:latin typeface="Cambria" panose="02040503050406030204" charset="0"/>
                <a:cs typeface="Cambria" panose="02040503050406030204" charset="0"/>
                <a:sym typeface="+mn-ea"/>
              </a:rPr>
              <a:t>Chuẩn</a:t>
            </a:r>
            <a:r>
              <a:rPr lang="en-US" sz="4400" b="1" kern="0" dirty="0">
                <a:solidFill>
                  <a:srgbClr val="000000"/>
                </a:solidFill>
                <a:latin typeface="Cambria" panose="02040503050406030204" charset="0"/>
                <a:cs typeface="Cambria" panose="02040503050406030204" charset="0"/>
                <a:sym typeface="+mn-ea"/>
              </a:rPr>
              <a:t> </a:t>
            </a:r>
            <a:r>
              <a:rPr lang="en-US" sz="4400" b="1" kern="0" dirty="0" err="1">
                <a:solidFill>
                  <a:srgbClr val="000000"/>
                </a:solidFill>
                <a:latin typeface="Cambria" panose="02040503050406030204" charset="0"/>
                <a:cs typeface="Cambria" panose="02040503050406030204" charset="0"/>
                <a:sym typeface="+mn-ea"/>
              </a:rPr>
              <a:t>bị</a:t>
            </a:r>
            <a:endParaRPr lang="en-US" sz="4400" b="1" kern="0" dirty="0">
              <a:solidFill>
                <a:srgbClr val="000000"/>
              </a:solidFill>
              <a:latin typeface="Cambria" panose="02040503050406030204" charset="0"/>
              <a:cs typeface="Cambria" panose="02040503050406030204" charset="0"/>
              <a:sym typeface="+mn-ea"/>
            </a:endParaRPr>
          </a:p>
        </p:txBody>
      </p:sp>
      <p:sp>
        <p:nvSpPr>
          <p:cNvPr id="4" name="Rounded Rectangle 3"/>
          <p:cNvSpPr/>
          <p:nvPr/>
        </p:nvSpPr>
        <p:spPr>
          <a:xfrm>
            <a:off x="252307" y="1562986"/>
            <a:ext cx="11575627" cy="5170555"/>
          </a:xfrm>
          <a:prstGeom prst="roundRect">
            <a:avLst/>
          </a:prstGeom>
          <a:solidFill>
            <a:srgbClr val="28361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3" name="Text Box 2"/>
          <p:cNvSpPr txBox="1"/>
          <p:nvPr/>
        </p:nvSpPr>
        <p:spPr>
          <a:xfrm>
            <a:off x="578175" y="1770223"/>
            <a:ext cx="10993120" cy="4832092"/>
          </a:xfrm>
          <a:prstGeom prst="rect">
            <a:avLst/>
          </a:prstGeom>
          <a:noFill/>
        </p:spPr>
        <p:txBody>
          <a:bodyPr wrap="square" rtlCol="0" anchor="t">
            <a:spAutoFit/>
          </a:bodyPr>
          <a:lstStyle/>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Em chọn đồ chơi nào để viết hướng dẫn? </a:t>
            </a:r>
          </a:p>
          <a:p>
            <a:pPr marL="571500" indent="-571500" algn="just" defTabSz="1219170">
              <a:buClr>
                <a:srgbClr val="000000"/>
              </a:buClr>
              <a:buFont typeface="Wingdings" panose="05000000000000000000" pitchFamily="2" charset="2"/>
              <a:buChar char="q"/>
            </a:pPr>
            <a:r>
              <a:rPr lang="en-US" sz="4400" b="1" kern="0" dirty="0" err="1">
                <a:solidFill>
                  <a:srgbClr val="FFFFFF"/>
                </a:solidFill>
                <a:latin typeface="Cambria" panose="02040503050406030204" charset="0"/>
                <a:cs typeface="Cambria" panose="02040503050406030204" charset="0"/>
                <a:sym typeface="Arial" panose="020B0604020202020204"/>
              </a:rPr>
              <a:t>Đồ</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chơi</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đó</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được</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làm</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bằng</a:t>
            </a:r>
            <a:r>
              <a:rPr lang="en-US" sz="4400" b="1" kern="0" dirty="0">
                <a:solidFill>
                  <a:srgbClr val="FFFFFF"/>
                </a:solidFill>
                <a:latin typeface="Cambria" panose="02040503050406030204" charset="0"/>
                <a:cs typeface="Cambria" panose="02040503050406030204" charset="0"/>
                <a:sym typeface="Arial" panose="020B0604020202020204"/>
              </a:rPr>
              <a:t> </a:t>
            </a:r>
            <a:r>
              <a:rPr lang="en-US" sz="4400" b="1" kern="0" dirty="0" err="1">
                <a:solidFill>
                  <a:srgbClr val="FFFFFF"/>
                </a:solidFill>
                <a:latin typeface="Cambria" panose="02040503050406030204" charset="0"/>
                <a:cs typeface="Cambria" panose="02040503050406030204" charset="0"/>
                <a:sym typeface="Arial" panose="020B0604020202020204"/>
              </a:rPr>
              <a:t>gì</a:t>
            </a:r>
            <a:r>
              <a:rPr lang="en-US" sz="4400" b="1" kern="0" dirty="0">
                <a:solidFill>
                  <a:srgbClr val="FFFFFF"/>
                </a:solidFill>
                <a:latin typeface="Cambria" panose="02040503050406030204" charset="0"/>
                <a:cs typeface="Cambria" panose="02040503050406030204" charset="0"/>
                <a:sym typeface="Arial" panose="020B0604020202020204"/>
              </a:rPr>
              <a:t>?</a:t>
            </a:r>
            <a:endParaRPr lang="vi-VN" sz="4400" b="1" kern="0" dirty="0">
              <a:solidFill>
                <a:srgbClr val="FFFFFF"/>
              </a:solidFill>
              <a:latin typeface="Cambria" panose="02040503050406030204" charset="0"/>
              <a:cs typeface="Cambria" panose="02040503050406030204" charset="0"/>
              <a:sym typeface="Arial" panose="020B0604020202020204"/>
            </a:endParaRP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Cần chuẩn bị dụng cụ, vật liệu gì để làm đồ chơi?</a:t>
            </a:r>
          </a:p>
          <a:p>
            <a:pPr marL="571500" indent="-571500" algn="just" defTabSz="1219170">
              <a:buClr>
                <a:srgbClr val="000000"/>
              </a:buClr>
              <a:buFont typeface="Wingdings" panose="05000000000000000000" pitchFamily="2" charset="2"/>
              <a:buChar char="q"/>
            </a:pPr>
            <a:r>
              <a:rPr lang="vi-VN" sz="4400" b="1" kern="0" dirty="0">
                <a:solidFill>
                  <a:srgbClr val="FFFFFF"/>
                </a:solidFill>
                <a:latin typeface="Cambria" panose="02040503050406030204" charset="0"/>
                <a:cs typeface="Cambria" panose="02040503050406030204" charset="0"/>
                <a:sym typeface="Arial" panose="020B0604020202020204"/>
              </a:rPr>
              <a:t>Khi làm đồ chơi cần thực hiện những bước nào?</a:t>
            </a:r>
            <a:endParaRPr lang="en-US" sz="4400" kern="0" dirty="0">
              <a:solidFill>
                <a:srgbClr val="FFFFFF"/>
              </a:solidFill>
              <a:latin typeface="Cambria" panose="02040503050406030204" charset="0"/>
              <a:cs typeface="Cambria" panose="02040503050406030204" charset="0"/>
              <a:sym typeface="Arial" panose="020B0604020202020204"/>
            </a:endParaRP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buClr>
                <a:srgbClr val="000000"/>
              </a:buClr>
            </a:pPr>
            <a:endParaRPr lang="en-US" sz="1867" kern="0">
              <a:solidFill>
                <a:srgbClr val="FFFFFF"/>
              </a:solidFill>
              <a:latin typeface="Arial"/>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algn="ctr" defTabSz="1219170">
              <a:buClr>
                <a:srgbClr val="000000"/>
              </a:buClr>
            </a:pPr>
            <a:r>
              <a:rPr lang="en-US" sz="5400" b="1" kern="0" dirty="0">
                <a:solidFill>
                  <a:srgbClr val="002060"/>
                </a:solidFill>
                <a:latin typeface="Cambria" panose="02040503050406030204" charset="0"/>
                <a:cs typeface="Cambria" panose="02040503050406030204" charset="0"/>
                <a:sym typeface="Arial" panose="020B0604020202020204"/>
              </a:rPr>
              <a:t>2. </a:t>
            </a:r>
            <a:r>
              <a:rPr lang="en-US" sz="5400" b="1" kern="0" dirty="0" err="1">
                <a:solidFill>
                  <a:srgbClr val="002060"/>
                </a:solidFill>
                <a:latin typeface="Cambria" panose="02040503050406030204" charset="0"/>
                <a:cs typeface="Cambria" panose="02040503050406030204" charset="0"/>
                <a:sym typeface="Arial" panose="020B0604020202020204"/>
              </a:rPr>
              <a:t>Lập</a:t>
            </a:r>
            <a:r>
              <a:rPr lang="en-US" sz="5400" b="1" kern="0" dirty="0">
                <a:solidFill>
                  <a:srgbClr val="002060"/>
                </a:solidFill>
                <a:latin typeface="Cambria" panose="02040503050406030204" charset="0"/>
                <a:cs typeface="Cambria" panose="02040503050406030204" charset="0"/>
                <a:sym typeface="Arial" panose="020B0604020202020204"/>
              </a:rPr>
              <a:t> </a:t>
            </a:r>
            <a:r>
              <a:rPr lang="en-US" sz="5400" b="1" kern="0" dirty="0" err="1">
                <a:solidFill>
                  <a:srgbClr val="002060"/>
                </a:solidFill>
                <a:latin typeface="Cambria" panose="02040503050406030204" charset="0"/>
                <a:cs typeface="Cambria" panose="02040503050406030204" charset="0"/>
                <a:sym typeface="Arial" panose="020B0604020202020204"/>
              </a:rPr>
              <a:t>dàn</a:t>
            </a:r>
            <a:r>
              <a:rPr lang="en-US" sz="5400" b="1" kern="0" dirty="0">
                <a:solidFill>
                  <a:srgbClr val="002060"/>
                </a:solidFill>
                <a:latin typeface="Cambria" panose="02040503050406030204" charset="0"/>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95424" y="2764465"/>
            <a:ext cx="2711303" cy="3477875"/>
          </a:xfrm>
          <a:prstGeom prst="rect">
            <a:avLst/>
          </a:prstGeom>
          <a:noFill/>
        </p:spPr>
        <p:txBody>
          <a:bodyPr wrap="square" rtlCol="0">
            <a:spAutoFit/>
          </a:bodyPr>
          <a:lstStyle/>
          <a:p>
            <a:pPr algn="ctr"/>
            <a:r>
              <a:rPr lang="en-US" sz="4400" b="1" dirty="0" err="1"/>
              <a:t>Những</a:t>
            </a:r>
            <a:r>
              <a:rPr lang="en-US" sz="4400" b="1" dirty="0"/>
              <a:t> </a:t>
            </a:r>
            <a:r>
              <a:rPr lang="en-US" sz="4400" b="1" dirty="0" err="1"/>
              <a:t>dụng</a:t>
            </a:r>
            <a:r>
              <a:rPr lang="en-US" sz="4400" b="1" dirty="0"/>
              <a:t> </a:t>
            </a:r>
            <a:r>
              <a:rPr lang="en-US" sz="4400" b="1" dirty="0" err="1"/>
              <a:t>cụ</a:t>
            </a:r>
            <a:r>
              <a:rPr lang="en-US" sz="4400" b="1" dirty="0"/>
              <a:t>, </a:t>
            </a:r>
            <a:r>
              <a:rPr lang="en-US" sz="4400" b="1" dirty="0" err="1"/>
              <a:t>vật</a:t>
            </a:r>
            <a:r>
              <a:rPr lang="en-US" sz="4400" b="1" dirty="0"/>
              <a:t> </a:t>
            </a:r>
            <a:r>
              <a:rPr lang="en-US" sz="4400" b="1" dirty="0" err="1"/>
              <a:t>liệu</a:t>
            </a:r>
            <a:r>
              <a:rPr lang="en-US" sz="4400" b="1" dirty="0"/>
              <a:t> </a:t>
            </a:r>
            <a:r>
              <a:rPr lang="en-US" sz="4400" b="1" dirty="0" err="1"/>
              <a:t>cần</a:t>
            </a:r>
            <a:r>
              <a:rPr lang="en-US" sz="4400" b="1" dirty="0"/>
              <a:t> </a:t>
            </a:r>
            <a:r>
              <a:rPr lang="en-US" sz="4400" b="1" dirty="0" err="1"/>
              <a:t>chuẩn</a:t>
            </a:r>
            <a:r>
              <a:rPr lang="en-US" sz="4400" b="1" dirty="0"/>
              <a:t> </a:t>
            </a:r>
            <a:r>
              <a:rPr lang="en-US" sz="4400" b="1" dirty="0" err="1"/>
              <a:t>bị</a:t>
            </a:r>
            <a:endParaRPr lang="en-US" sz="4400" b="1" dirty="0"/>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2711301"/>
            <a:ext cx="6570922" cy="2987749"/>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6" name="TextBox 5">
            <a:extLst>
              <a:ext uri="{FF2B5EF4-FFF2-40B4-BE49-F238E27FC236}">
                <a16:creationId xmlns:a16="http://schemas.microsoft.com/office/drawing/2014/main" id="{0097CC05-482C-2DF0-0CA5-B60F00C83C40}"/>
              </a:ext>
            </a:extLst>
          </p:cNvPr>
          <p:cNvSpPr txBox="1"/>
          <p:nvPr/>
        </p:nvSpPr>
        <p:spPr>
          <a:xfrm>
            <a:off x="4752754" y="3147236"/>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dùng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kéo</a:t>
            </a:r>
            <a:r>
              <a:rPr lang="en-US" sz="2800" b="1" dirty="0">
                <a:solidFill>
                  <a:srgbClr val="002060"/>
                </a:solidFill>
              </a:rPr>
              <a:t>, </a:t>
            </a:r>
            <a:r>
              <a:rPr lang="en-US" sz="2800" b="1" dirty="0" err="1">
                <a:solidFill>
                  <a:srgbClr val="002060"/>
                </a:solidFill>
              </a:rPr>
              <a:t>kìm</a:t>
            </a:r>
            <a:r>
              <a:rPr lang="en-US" sz="2800" b="1" dirty="0">
                <a:solidFill>
                  <a:srgbClr val="002060"/>
                </a:solidFill>
              </a:rPr>
              <a:t>, </a:t>
            </a:r>
            <a:r>
              <a:rPr lang="en-US" sz="2800" b="1" dirty="0" err="1">
                <a:solidFill>
                  <a:srgbClr val="002060"/>
                </a:solidFill>
              </a:rPr>
              <a:t>dây</a:t>
            </a:r>
            <a:r>
              <a:rPr lang="en-US" sz="2800" b="1" dirty="0">
                <a:solidFill>
                  <a:srgbClr val="002060"/>
                </a:solidFill>
              </a:rPr>
              <a:t> </a:t>
            </a:r>
            <a:r>
              <a:rPr lang="en-US" sz="2800" b="1" dirty="0" err="1">
                <a:solidFill>
                  <a:srgbClr val="002060"/>
                </a:solidFill>
              </a:rPr>
              <a:t>thép</a:t>
            </a:r>
            <a:r>
              <a:rPr lang="en-US" sz="2800" b="1" dirty="0">
                <a:solidFill>
                  <a:srgbClr val="002060"/>
                </a:solidFill>
              </a:rPr>
              <a:t>,…) </a:t>
            </a:r>
          </a:p>
        </p:txBody>
      </p:sp>
      <p:sp>
        <p:nvSpPr>
          <p:cNvPr id="7" name="TextBox 6">
            <a:extLst>
              <a:ext uri="{FF2B5EF4-FFF2-40B4-BE49-F238E27FC236}">
                <a16:creationId xmlns:a16="http://schemas.microsoft.com/office/drawing/2014/main" id="{0430EE99-0C29-1B5B-E1AB-E36AEF9F22CD}"/>
              </a:ext>
            </a:extLst>
          </p:cNvPr>
          <p:cNvSpPr txBox="1"/>
          <p:nvPr/>
        </p:nvSpPr>
        <p:spPr>
          <a:xfrm>
            <a:off x="4816549" y="4327450"/>
            <a:ext cx="6220046" cy="954107"/>
          </a:xfrm>
          <a:prstGeom prst="rect">
            <a:avLst/>
          </a:prstGeom>
          <a:noFill/>
        </p:spPr>
        <p:txBody>
          <a:bodyPr wrap="square" rtlCol="0">
            <a:spAutoFit/>
          </a:bodyPr>
          <a:lstStyle/>
          <a:p>
            <a:pPr algn="just"/>
            <a:r>
              <a:rPr lang="en-US" sz="2800" b="1" dirty="0">
                <a:solidFill>
                  <a:srgbClr val="002060"/>
                </a:solidFill>
              </a:rPr>
              <a:t>- </a:t>
            </a:r>
            <a:r>
              <a:rPr lang="en-US" sz="2800" b="1" dirty="0" err="1">
                <a:solidFill>
                  <a:srgbClr val="002060"/>
                </a:solidFill>
              </a:rPr>
              <a:t>Nêu</a:t>
            </a:r>
            <a:r>
              <a:rPr lang="en-US" sz="2800" b="1" dirty="0">
                <a:solidFill>
                  <a:srgbClr val="002060"/>
                </a:solidFill>
              </a:rPr>
              <a:t> </a:t>
            </a:r>
            <a:r>
              <a:rPr lang="en-US" sz="2800" b="1" dirty="0" err="1">
                <a:solidFill>
                  <a:srgbClr val="002060"/>
                </a:solidFill>
              </a:rPr>
              <a:t>những</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cụ</a:t>
            </a:r>
            <a:r>
              <a:rPr lang="en-US" sz="2800" b="1" dirty="0">
                <a:solidFill>
                  <a:srgbClr val="002060"/>
                </a:solidFill>
              </a:rPr>
              <a:t> </a:t>
            </a:r>
            <a:r>
              <a:rPr lang="en-US" sz="2800" b="1" dirty="0" err="1">
                <a:solidFill>
                  <a:srgbClr val="002060"/>
                </a:solidFill>
              </a:rPr>
              <a:t>cần</a:t>
            </a:r>
            <a:r>
              <a:rPr lang="en-US" sz="2800" b="1" dirty="0">
                <a:solidFill>
                  <a:srgbClr val="002060"/>
                </a:solidFill>
              </a:rPr>
              <a:t> </a:t>
            </a:r>
            <a:r>
              <a:rPr lang="en-US" sz="2800" b="1" dirty="0" err="1">
                <a:solidFill>
                  <a:srgbClr val="002060"/>
                </a:solidFill>
              </a:rPr>
              <a:t>sử</a:t>
            </a:r>
            <a:r>
              <a:rPr lang="en-US" sz="2800" b="1" dirty="0">
                <a:solidFill>
                  <a:srgbClr val="002060"/>
                </a:solidFill>
              </a:rPr>
              <a:t> </a:t>
            </a:r>
            <a:r>
              <a:rPr lang="en-US" sz="2800" b="1" dirty="0" err="1">
                <a:solidFill>
                  <a:srgbClr val="002060"/>
                </a:solidFill>
              </a:rPr>
              <a:t>dụng</a:t>
            </a:r>
            <a:r>
              <a:rPr lang="en-US" sz="2800" b="1" dirty="0">
                <a:solidFill>
                  <a:srgbClr val="002060"/>
                </a:solidFill>
              </a:rPr>
              <a:t> (</a:t>
            </a:r>
            <a:r>
              <a:rPr lang="en-US" sz="2800" b="1" dirty="0" err="1">
                <a:solidFill>
                  <a:srgbClr val="002060"/>
                </a:solidFill>
              </a:rPr>
              <a:t>ví</a:t>
            </a:r>
            <a:r>
              <a:rPr lang="en-US" sz="2800" b="1" dirty="0">
                <a:solidFill>
                  <a:srgbClr val="002060"/>
                </a:solidFill>
              </a:rPr>
              <a:t> </a:t>
            </a:r>
            <a:r>
              <a:rPr lang="en-US" sz="2800" b="1" dirty="0" err="1">
                <a:solidFill>
                  <a:srgbClr val="002060"/>
                </a:solidFill>
              </a:rPr>
              <a:t>dụ</a:t>
            </a:r>
            <a:r>
              <a:rPr lang="en-US" sz="2800" b="1" dirty="0">
                <a:solidFill>
                  <a:srgbClr val="002060"/>
                </a:solidFill>
              </a:rPr>
              <a:t>: </a:t>
            </a:r>
            <a:r>
              <a:rPr lang="en-US" sz="2800" b="1" dirty="0" err="1">
                <a:solidFill>
                  <a:srgbClr val="002060"/>
                </a:solidFill>
              </a:rPr>
              <a:t>bìa</a:t>
            </a:r>
            <a:r>
              <a:rPr lang="en-US" sz="2800" b="1" dirty="0">
                <a:solidFill>
                  <a:srgbClr val="002060"/>
                </a:solidFill>
              </a:rPr>
              <a:t>, </a:t>
            </a:r>
            <a:r>
              <a:rPr lang="en-US" sz="2800" b="1" dirty="0" err="1">
                <a:solidFill>
                  <a:srgbClr val="002060"/>
                </a:solidFill>
              </a:rPr>
              <a:t>giấy</a:t>
            </a:r>
            <a:r>
              <a:rPr lang="en-US" sz="2800" b="1" dirty="0">
                <a:solidFill>
                  <a:srgbClr val="002060"/>
                </a:solidFill>
              </a:rPr>
              <a:t>,…) </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down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down)">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down)">
                                      <p:cBhvr>
                                        <p:cTn id="29" dur="500"/>
                                        <p:tgtEl>
                                          <p:spTgt spid="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7"/>
                                        </p:tgtEl>
                                        <p:attrNameLst>
                                          <p:attrName>style.visibility</p:attrName>
                                        </p:attrNameLst>
                                      </p:cBhvr>
                                      <p:to>
                                        <p:strVal val="visible"/>
                                      </p:to>
                                    </p:set>
                                    <p:animEffect transition="in" filter="wipe(down)">
                                      <p:cBhvr>
                                        <p:cTn id="3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 grpId="0"/>
      <p:bldP spid="5" grpId="0" animBg="1"/>
      <p:bldP spid="6" grpId="0"/>
      <p:bldP spid="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606C38"/>
        </a:solidFill>
        <a:effectLst/>
      </p:bgPr>
    </p:bg>
    <p:spTree>
      <p:nvGrpSpPr>
        <p:cNvPr id="1" name=""/>
        <p:cNvGrpSpPr/>
        <p:nvPr/>
      </p:nvGrpSpPr>
      <p:grpSpPr>
        <a:xfrm>
          <a:off x="0" y="0"/>
          <a:ext cx="0" cy="0"/>
          <a:chOff x="0" y="0"/>
          <a:chExt cx="0" cy="0"/>
        </a:xfrm>
      </p:grpSpPr>
      <p:pic>
        <p:nvPicPr>
          <p:cNvPr id="3" name="Picture 2" descr="—Pngtree—road photo frame cartoon illustration_4713424"/>
          <p:cNvPicPr>
            <a:picLocks noChangeAspect="1"/>
          </p:cNvPicPr>
          <p:nvPr/>
        </p:nvPicPr>
        <p:blipFill>
          <a:blip r:embed="rId2"/>
          <a:srcRect l="7807" t="12768" r="62059" b="18087"/>
          <a:stretch>
            <a:fillRect/>
          </a:stretch>
        </p:blipFill>
        <p:spPr>
          <a:xfrm>
            <a:off x="-327660" y="1451188"/>
            <a:ext cx="4851400" cy="5566833"/>
          </a:xfrm>
          <a:prstGeom prst="rect">
            <a:avLst/>
          </a:prstGeom>
        </p:spPr>
      </p:pic>
      <p:sp>
        <p:nvSpPr>
          <p:cNvPr id="4" name="Rounded Rectangle 3"/>
          <p:cNvSpPr/>
          <p:nvPr/>
        </p:nvSpPr>
        <p:spPr>
          <a:xfrm>
            <a:off x="1990514" y="134620"/>
            <a:ext cx="8343900" cy="1215715"/>
          </a:xfrm>
          <a:prstGeom prst="roundRect">
            <a:avLst>
              <a:gd name="adj" fmla="val 359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endParaRPr kumimoji="0" lang="en-US" sz="1867" b="0" i="0" u="none" strike="noStrike" kern="0" cap="none" spc="0" normalizeH="0" baseline="0" noProof="0">
              <a:ln>
                <a:noFill/>
              </a:ln>
              <a:solidFill>
                <a:srgbClr val="FFFFFF"/>
              </a:solidFill>
              <a:effectLst/>
              <a:uLnTx/>
              <a:uFillTx/>
              <a:latin typeface="Arial"/>
              <a:ea typeface="+mn-ea"/>
              <a:cs typeface="+mn-cs"/>
              <a:sym typeface="Arial" panose="020B0604020202020204"/>
            </a:endParaRPr>
          </a:p>
        </p:txBody>
      </p:sp>
      <p:sp>
        <p:nvSpPr>
          <p:cNvPr id="10" name="Text Box 9"/>
          <p:cNvSpPr txBox="1"/>
          <p:nvPr/>
        </p:nvSpPr>
        <p:spPr>
          <a:xfrm>
            <a:off x="1799128" y="150963"/>
            <a:ext cx="8612293" cy="923330"/>
          </a:xfrm>
          <a:prstGeom prst="rect">
            <a:avLst/>
          </a:prstGeom>
          <a:noFill/>
        </p:spPr>
        <p:txBody>
          <a:bodyPr wrap="square" rtlCol="0">
            <a:sp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2.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Lập</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a:t>
            </a:r>
            <a:r>
              <a:rPr kumimoji="0" lang="en-US" sz="5400" b="1" i="0" u="none" strike="noStrike" kern="0" cap="none" spc="0" normalizeH="0" baseline="0" noProof="0" dirty="0" err="1">
                <a:ln>
                  <a:noFill/>
                </a:ln>
                <a:solidFill>
                  <a:srgbClr val="002060"/>
                </a:solidFill>
                <a:effectLst/>
                <a:uLnTx/>
                <a:uFillTx/>
                <a:latin typeface="Cambria" panose="02040503050406030204" charset="0"/>
                <a:ea typeface="+mn-ea"/>
                <a:cs typeface="Cambria" panose="02040503050406030204" charset="0"/>
                <a:sym typeface="Arial" panose="020B0604020202020204"/>
              </a:rPr>
              <a:t>dàn</a:t>
            </a:r>
            <a:r>
              <a:rPr kumimoji="0" lang="en-US" sz="5400" b="1" i="0" u="none" strike="noStrike" kern="0" cap="none" spc="0" normalizeH="0" baseline="0" noProof="0" dirty="0">
                <a:ln>
                  <a:noFill/>
                </a:ln>
                <a:solidFill>
                  <a:srgbClr val="002060"/>
                </a:solidFill>
                <a:effectLst/>
                <a:uLnTx/>
                <a:uFillTx/>
                <a:latin typeface="Cambria" panose="02040503050406030204" charset="0"/>
                <a:ea typeface="+mn-ea"/>
                <a:cs typeface="Cambria" panose="02040503050406030204" charset="0"/>
                <a:sym typeface="Arial" panose="020B0604020202020204"/>
              </a:rPr>
              <a:t> ý</a:t>
            </a:r>
          </a:p>
        </p:txBody>
      </p:sp>
      <p:sp>
        <p:nvSpPr>
          <p:cNvPr id="2" name="TextBox 1">
            <a:extLst>
              <a:ext uri="{FF2B5EF4-FFF2-40B4-BE49-F238E27FC236}">
                <a16:creationId xmlns:a16="http://schemas.microsoft.com/office/drawing/2014/main" id="{70BA3FEE-1F85-601E-075D-9D05BEB3DC83}"/>
              </a:ext>
            </a:extLst>
          </p:cNvPr>
          <p:cNvSpPr txBox="1"/>
          <p:nvPr/>
        </p:nvSpPr>
        <p:spPr>
          <a:xfrm>
            <a:off x="584791" y="2615609"/>
            <a:ext cx="2711303" cy="378565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392A4E"/>
                </a:solidFill>
                <a:effectLst/>
                <a:uLnTx/>
                <a:uFillTx/>
                <a:latin typeface="Arial"/>
                <a:ea typeface="+mn-ea"/>
                <a:cs typeface="+mn-cs"/>
              </a:rPr>
              <a:t>Hướng</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dẫn</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thực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hiện</a:t>
            </a:r>
            <a:r>
              <a:rPr kumimoji="0" lang="en-US" sz="4000" b="1" i="0" u="none" strike="noStrike" kern="1200" cap="none" spc="0" normalizeH="0" noProof="0" dirty="0">
                <a:ln>
                  <a:noFill/>
                </a:ln>
                <a:solidFill>
                  <a:srgbClr val="392A4E"/>
                </a:solidFill>
                <a:effectLst/>
                <a:uLnTx/>
                <a:uFillTx/>
                <a:latin typeface="Arial"/>
                <a:ea typeface="+mn-ea"/>
                <a:cs typeface="+mn-cs"/>
              </a:rPr>
              <a:t>: </a:t>
            </a:r>
            <a:r>
              <a:rPr lang="en-US" sz="4000" b="1" dirty="0">
                <a:solidFill>
                  <a:srgbClr val="392A4E"/>
                </a:solidFill>
                <a:latin typeface="Arial"/>
              </a:rPr>
              <a:t>K</a:t>
            </a:r>
            <a:r>
              <a:rPr kumimoji="0" lang="en-US" sz="4000" b="1" i="0" u="none" strike="noStrike" kern="1200" cap="none" spc="0" normalizeH="0" noProof="0" dirty="0">
                <a:ln>
                  <a:noFill/>
                </a:ln>
                <a:solidFill>
                  <a:srgbClr val="392A4E"/>
                </a:solidFill>
                <a:effectLst/>
                <a:uLnTx/>
                <a:uFillTx/>
                <a:latin typeface="Arial"/>
                <a:ea typeface="+mn-ea"/>
                <a:cs typeface="+mn-cs"/>
              </a:rPr>
              <a:t>ể </a:t>
            </a:r>
            <a:r>
              <a:rPr kumimoji="0" lang="en-US" sz="4000" b="1" i="0" u="none" strike="noStrike" kern="1200" cap="none" spc="0" normalizeH="0" noProof="0" dirty="0" err="1">
                <a:ln>
                  <a:noFill/>
                </a:ln>
                <a:solidFill>
                  <a:srgbClr val="392A4E"/>
                </a:solidFill>
                <a:effectLst/>
                <a:uLnTx/>
                <a:uFillTx/>
                <a:latin typeface="Arial"/>
                <a:ea typeface="+mn-ea"/>
                <a:cs typeface="+mn-cs"/>
              </a:rPr>
              <a:t>lại</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các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bước</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làm</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đồ</a:t>
            </a:r>
            <a:r>
              <a:rPr kumimoji="0" lang="en-US" sz="4000" b="1" i="0" u="none" strike="noStrike" kern="1200" cap="none" spc="0" normalizeH="0" noProof="0" dirty="0">
                <a:ln>
                  <a:noFill/>
                </a:ln>
                <a:solidFill>
                  <a:srgbClr val="392A4E"/>
                </a:solidFill>
                <a:effectLst/>
                <a:uLnTx/>
                <a:uFillTx/>
                <a:latin typeface="Arial"/>
                <a:ea typeface="+mn-ea"/>
                <a:cs typeface="+mn-cs"/>
              </a:rPr>
              <a:t> </a:t>
            </a:r>
            <a:r>
              <a:rPr kumimoji="0" lang="en-US" sz="4000" b="1" i="0" u="none" strike="noStrike" kern="1200" cap="none" spc="0" normalizeH="0" noProof="0" dirty="0" err="1">
                <a:ln>
                  <a:noFill/>
                </a:ln>
                <a:solidFill>
                  <a:srgbClr val="392A4E"/>
                </a:solidFill>
                <a:effectLst/>
                <a:uLnTx/>
                <a:uFillTx/>
                <a:latin typeface="Arial"/>
                <a:ea typeface="+mn-ea"/>
                <a:cs typeface="+mn-cs"/>
              </a:rPr>
              <a:t>chơi</a:t>
            </a:r>
            <a:endParaRPr kumimoji="0" lang="en-US" sz="4000" b="1" i="0" u="none" strike="noStrike" kern="1200" cap="none" spc="0" normalizeH="0" baseline="0" noProof="0" dirty="0">
              <a:ln>
                <a:noFill/>
              </a:ln>
              <a:solidFill>
                <a:srgbClr val="392A4E"/>
              </a:solidFill>
              <a:effectLst/>
              <a:uLnTx/>
              <a:uFillTx/>
              <a:latin typeface="Arial"/>
              <a:ea typeface="+mn-ea"/>
              <a:cs typeface="+mn-cs"/>
            </a:endParaRPr>
          </a:p>
        </p:txBody>
      </p:sp>
      <p:sp>
        <p:nvSpPr>
          <p:cNvPr id="5" name="Rectangle: Rounded Corners 4">
            <a:extLst>
              <a:ext uri="{FF2B5EF4-FFF2-40B4-BE49-F238E27FC236}">
                <a16:creationId xmlns:a16="http://schemas.microsoft.com/office/drawing/2014/main" id="{B07FFD7E-A530-09D7-A860-81F2373C727D}"/>
              </a:ext>
            </a:extLst>
          </p:cNvPr>
          <p:cNvSpPr/>
          <p:nvPr/>
        </p:nvSpPr>
        <p:spPr>
          <a:xfrm>
            <a:off x="4529469" y="1988289"/>
            <a:ext cx="6570922" cy="4476305"/>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392A4E"/>
              </a:solidFill>
              <a:effectLst/>
              <a:uLnTx/>
              <a:uFillTx/>
              <a:latin typeface="Arial"/>
              <a:ea typeface="+mn-ea"/>
              <a:cs typeface="+mn-cs"/>
            </a:endParaRPr>
          </a:p>
        </p:txBody>
      </p:sp>
      <p:sp>
        <p:nvSpPr>
          <p:cNvPr id="6" name="TextBox 5">
            <a:extLst>
              <a:ext uri="{FF2B5EF4-FFF2-40B4-BE49-F238E27FC236}">
                <a16:creationId xmlns:a16="http://schemas.microsoft.com/office/drawing/2014/main" id="{0097CC05-482C-2DF0-0CA5-B60F00C83C40}"/>
              </a:ext>
            </a:extLst>
          </p:cNvPr>
          <p:cNvSpPr txBox="1"/>
          <p:nvPr/>
        </p:nvSpPr>
        <p:spPr>
          <a:xfrm>
            <a:off x="4710224" y="1754371"/>
            <a:ext cx="6220046" cy="1815882"/>
          </a:xfrm>
          <a:prstGeom prst="rect">
            <a:avLst/>
          </a:prstGeom>
          <a:noFill/>
        </p:spPr>
        <p:txBody>
          <a:bodyPr wrap="square" rtlCol="0">
            <a:spAutoFit/>
          </a:bodyPr>
          <a:lstStyle/>
          <a:p>
            <a:pPr lvl="0" algn="just"/>
            <a:endParaRPr lang="vi-VN" sz="2800" b="1" dirty="0">
              <a:solidFill>
                <a:srgbClr val="002060"/>
              </a:solidFill>
              <a:latin typeface="Arial"/>
            </a:endParaRPr>
          </a:p>
          <a:p>
            <a:pPr lvl="0" algn="just"/>
            <a:r>
              <a:rPr lang="en-US" sz="2800" b="1" dirty="0">
                <a:solidFill>
                  <a:srgbClr val="002060"/>
                </a:solidFill>
                <a:latin typeface="Arial"/>
              </a:rPr>
              <a:t>-</a:t>
            </a:r>
            <a:r>
              <a:rPr lang="vi-VN" sz="2800" b="1" dirty="0">
                <a:solidFill>
                  <a:srgbClr val="002060"/>
                </a:solidFill>
                <a:latin typeface="Arial"/>
              </a:rPr>
              <a:t> Nêu các bước làm đồ chơi theo trình tự (ví dụ: 1. Vẽ; 2. Cắt; 3. Dán;...)</a:t>
            </a:r>
          </a:p>
        </p:txBody>
      </p:sp>
      <p:sp>
        <p:nvSpPr>
          <p:cNvPr id="7" name="TextBox 6">
            <a:extLst>
              <a:ext uri="{FF2B5EF4-FFF2-40B4-BE49-F238E27FC236}">
                <a16:creationId xmlns:a16="http://schemas.microsoft.com/office/drawing/2014/main" id="{0430EE99-0C29-1B5B-E1AB-E36AEF9F22CD}"/>
              </a:ext>
            </a:extLst>
          </p:cNvPr>
          <p:cNvSpPr txBox="1"/>
          <p:nvPr/>
        </p:nvSpPr>
        <p:spPr>
          <a:xfrm>
            <a:off x="4710223" y="3678864"/>
            <a:ext cx="6220046" cy="1384995"/>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Mỗi bước có thể gồm nhiều việc. Mỗi việc cần nêu rõ dụng cụ, vật liệu, cách làm,...</a:t>
            </a:r>
          </a:p>
        </p:txBody>
      </p:sp>
      <p:sp>
        <p:nvSpPr>
          <p:cNvPr id="8" name="TextBox 7">
            <a:extLst>
              <a:ext uri="{FF2B5EF4-FFF2-40B4-BE49-F238E27FC236}">
                <a16:creationId xmlns:a16="http://schemas.microsoft.com/office/drawing/2014/main" id="{26068212-FD46-7B6D-8B09-CA939BD76D39}"/>
              </a:ext>
            </a:extLst>
          </p:cNvPr>
          <p:cNvSpPr txBox="1"/>
          <p:nvPr/>
        </p:nvSpPr>
        <p:spPr>
          <a:xfrm>
            <a:off x="4763386" y="5135524"/>
            <a:ext cx="6220046" cy="954107"/>
          </a:xfrm>
          <a:prstGeom prst="rect">
            <a:avLst/>
          </a:prstGeom>
          <a:noFill/>
        </p:spPr>
        <p:txBody>
          <a:bodyPr wrap="square" rtlCol="0">
            <a:spAutoFit/>
          </a:bodyPr>
          <a:lstStyle/>
          <a:p>
            <a:pPr lvl="0" algn="just"/>
            <a:r>
              <a:rPr lang="en-US" sz="2800" b="1" dirty="0">
                <a:solidFill>
                  <a:srgbClr val="002060"/>
                </a:solidFill>
                <a:latin typeface="Arial"/>
              </a:rPr>
              <a:t>-</a:t>
            </a:r>
            <a:r>
              <a:rPr lang="vi-VN" sz="2800" b="1" dirty="0">
                <a:solidFill>
                  <a:srgbClr val="002060"/>
                </a:solidFill>
                <a:latin typeface="Arial"/>
              </a:rPr>
              <a:t> Ví dụ: dùng kéo cắt hình chữ nhật từ giấy trắng để tạo thân thỏ.</a:t>
            </a:r>
          </a:p>
        </p:txBody>
      </p:sp>
    </p:spTree>
    <p:extLst>
      <p:ext uri="{BB962C8B-B14F-4D97-AF65-F5344CB8AC3E}">
        <p14:creationId xmlns:p14="http://schemas.microsoft.com/office/powerpoint/2010/main" val="559361189"/>
      </p:ext>
    </p:extLst>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down)">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barn(inVertical)">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barn(inVertical)">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animBg="1"/>
      <p:bldP spid="6" grpId="0"/>
      <p:bldP spid="7"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83618"/>
        </a:solidFill>
        <a:effectLst/>
      </p:bgPr>
    </p:bg>
    <p:spTree>
      <p:nvGrpSpPr>
        <p:cNvPr id="1" name=""/>
        <p:cNvGrpSpPr/>
        <p:nvPr/>
      </p:nvGrpSpPr>
      <p:grpSpPr>
        <a:xfrm>
          <a:off x="0" y="0"/>
          <a:ext cx="0" cy="0"/>
          <a:chOff x="0" y="0"/>
          <a:chExt cx="0" cy="0"/>
        </a:xfrm>
      </p:grpSpPr>
      <p:pic>
        <p:nvPicPr>
          <p:cNvPr id="7" name="Picture 6"/>
          <p:cNvPicPr>
            <a:picLocks noChangeAspect="1"/>
          </p:cNvPicPr>
          <p:nvPr/>
        </p:nvPicPr>
        <p:blipFill>
          <a:blip r:embed="rId2"/>
          <a:srcRect l="24298"/>
          <a:stretch>
            <a:fillRect/>
          </a:stretch>
        </p:blipFill>
        <p:spPr>
          <a:xfrm>
            <a:off x="-496994" y="0"/>
            <a:ext cx="4473787" cy="6858000"/>
          </a:xfrm>
          <a:prstGeom prst="rect">
            <a:avLst/>
          </a:prstGeom>
        </p:spPr>
      </p:pic>
      <p:sp>
        <p:nvSpPr>
          <p:cNvPr id="9" name="Text Box 8"/>
          <p:cNvSpPr txBox="1"/>
          <p:nvPr/>
        </p:nvSpPr>
        <p:spPr>
          <a:xfrm>
            <a:off x="3976793" y="405219"/>
            <a:ext cx="7933267" cy="1241237"/>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Dụng cụ vật liệu cần chuẩn bị để làm đồ chơi.</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11" name="Text Box 10"/>
          <p:cNvSpPr txBox="1"/>
          <p:nvPr/>
        </p:nvSpPr>
        <p:spPr>
          <a:xfrm>
            <a:off x="3795350" y="1653698"/>
            <a:ext cx="8396650" cy="1754326"/>
          </a:xfrm>
          <a:prstGeom prst="rect">
            <a:avLst/>
          </a:prstGeom>
          <a:noFill/>
        </p:spPr>
        <p:txBody>
          <a:bodyPr wrap="square" rtlCol="0">
            <a:spAutoFit/>
          </a:bodyPr>
          <a:lstStyle/>
          <a:p>
            <a:pPr marL="609585" indent="-609585" defTabSz="1219170">
              <a:buClr>
                <a:srgbClr val="FFFFFF"/>
              </a:buClr>
              <a:buFont typeface="Wingdings" panose="05000000000000000000" charset="0"/>
              <a:buChar char="ü"/>
            </a:pPr>
            <a:r>
              <a:rPr lang="vi-VN" sz="3600" kern="0" dirty="0">
                <a:solidFill>
                  <a:srgbClr val="FFFFFF"/>
                </a:solidFill>
                <a:latin typeface="Cambria" panose="02040503050406030204" charset="0"/>
                <a:cs typeface="Cambria" panose="02040503050406030204" charset="0"/>
                <a:sym typeface="Arial" panose="020B0604020202020204"/>
              </a:rPr>
              <a:t>Hướng dẫn thực hiện: Kể lại các bước hướng dẫn làm đồ chơi theo trình tự, mỗi bước có thể gồm một số việc</a:t>
            </a:r>
            <a:endParaRPr lang="en-US" sz="3600" kern="0" dirty="0">
              <a:solidFill>
                <a:srgbClr val="FFFFFF"/>
              </a:solidFill>
              <a:latin typeface="Cambria" panose="02040503050406030204" charset="0"/>
              <a:cs typeface="Cambria" panose="02040503050406030204" charset="0"/>
              <a:sym typeface="Arial" panose="020B0604020202020204"/>
            </a:endParaRPr>
          </a:p>
        </p:txBody>
      </p:sp>
      <p:sp>
        <p:nvSpPr>
          <p:cNvPr id="2" name="TextBox 1">
            <a:extLst>
              <a:ext uri="{FF2B5EF4-FFF2-40B4-BE49-F238E27FC236}">
                <a16:creationId xmlns:a16="http://schemas.microsoft.com/office/drawing/2014/main" id="{51D4A24F-D3E2-A961-F556-8CD72E68CA78}"/>
              </a:ext>
            </a:extLst>
          </p:cNvPr>
          <p:cNvSpPr txBox="1"/>
          <p:nvPr/>
        </p:nvSpPr>
        <p:spPr>
          <a:xfrm>
            <a:off x="-191386" y="467833"/>
            <a:ext cx="2743200" cy="5632311"/>
          </a:xfrm>
          <a:prstGeom prst="rect">
            <a:avLst/>
          </a:prstGeom>
          <a:noFill/>
        </p:spPr>
        <p:txBody>
          <a:bodyPr wrap="square" rtlCol="0">
            <a:spAutoFit/>
          </a:bodyPr>
          <a:lstStyle/>
          <a:p>
            <a:pPr algn="ctr"/>
            <a:r>
              <a:rPr lang="en-US" sz="3600" b="1" dirty="0" err="1">
                <a:solidFill>
                  <a:srgbClr val="002060"/>
                </a:solidFill>
                <a:effectLst/>
                <a:latin typeface="Cambria" panose="02040503050406030204" pitchFamily="18" charset="0"/>
                <a:ea typeface="Cambria" panose="02040503050406030204" pitchFamily="18" charset="0"/>
              </a:rPr>
              <a:t>Dàn</a:t>
            </a:r>
            <a:r>
              <a:rPr lang="en-US" sz="3600" b="1" dirty="0">
                <a:solidFill>
                  <a:srgbClr val="002060"/>
                </a:solidFill>
                <a:effectLst/>
                <a:latin typeface="Cambria" panose="02040503050406030204" pitchFamily="18" charset="0"/>
                <a:ea typeface="Cambria" panose="02040503050406030204" pitchFamily="18" charset="0"/>
              </a:rPr>
              <a:t> ý </a:t>
            </a:r>
            <a:r>
              <a:rPr lang="en-US" sz="3600" b="1" dirty="0" err="1">
                <a:solidFill>
                  <a:srgbClr val="002060"/>
                </a:solidFill>
                <a:effectLst/>
                <a:latin typeface="Cambria" panose="02040503050406030204" pitchFamily="18" charset="0"/>
                <a:ea typeface="Cambria" panose="02040503050406030204" pitchFamily="18" charset="0"/>
              </a:rPr>
              <a:t>cho</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văn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hướng</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dẫn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các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bước</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làm</a:t>
            </a:r>
            <a:r>
              <a:rPr lang="en-US" sz="3600" b="1" dirty="0">
                <a:solidFill>
                  <a:srgbClr val="002060"/>
                </a:solidFill>
                <a:effectLst/>
                <a:latin typeface="Cambria" panose="02040503050406030204" pitchFamily="18" charset="0"/>
                <a:ea typeface="Cambria" panose="02040503050406030204" pitchFamily="18" charset="0"/>
              </a:rPr>
              <a:t> 1 </a:t>
            </a:r>
            <a:r>
              <a:rPr lang="en-US" sz="3600" b="1" dirty="0" err="1">
                <a:solidFill>
                  <a:srgbClr val="002060"/>
                </a:solidFill>
                <a:effectLst/>
                <a:latin typeface="Cambria" panose="02040503050406030204" pitchFamily="18" charset="0"/>
                <a:ea typeface="Cambria" panose="02040503050406030204" pitchFamily="18" charset="0"/>
              </a:rPr>
              <a:t>đồ</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chơi</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yêu</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thích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cần</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trình</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bày</a:t>
            </a:r>
            <a:r>
              <a:rPr lang="en-US" sz="3600" b="1" dirty="0">
                <a:solidFill>
                  <a:srgbClr val="002060"/>
                </a:solidFill>
                <a:effectLst/>
                <a:latin typeface="Cambria" panose="02040503050406030204" pitchFamily="18" charset="0"/>
                <a:ea typeface="Cambria" panose="02040503050406030204" pitchFamily="18" charset="0"/>
              </a:rPr>
              <a:t> </a:t>
            </a:r>
            <a:r>
              <a:rPr lang="en-US" sz="3600" b="1" dirty="0" err="1">
                <a:solidFill>
                  <a:srgbClr val="002060"/>
                </a:solidFill>
                <a:effectLst/>
                <a:latin typeface="Cambria" panose="02040503050406030204" pitchFamily="18" charset="0"/>
                <a:ea typeface="Cambria" panose="02040503050406030204" pitchFamily="18" charset="0"/>
              </a:rPr>
              <a:t>được</a:t>
            </a:r>
            <a:r>
              <a:rPr lang="en-US" sz="3600" b="1" dirty="0">
                <a:solidFill>
                  <a:srgbClr val="002060"/>
                </a:solidFill>
                <a:effectLst/>
                <a:latin typeface="Cambria" panose="02040503050406030204" pitchFamily="18" charset="0"/>
                <a:ea typeface="Cambria" panose="02040503050406030204" pitchFamily="18" charset="0"/>
              </a:rPr>
              <a:t> 2 </a:t>
            </a:r>
            <a:r>
              <a:rPr lang="en-US" sz="3600" b="1" dirty="0" err="1">
                <a:solidFill>
                  <a:srgbClr val="002060"/>
                </a:solidFill>
                <a:effectLst/>
                <a:latin typeface="Cambria" panose="02040503050406030204" pitchFamily="18" charset="0"/>
                <a:ea typeface="Cambria" panose="02040503050406030204" pitchFamily="18" charset="0"/>
              </a:rPr>
              <a:t>nội</a:t>
            </a:r>
            <a:r>
              <a:rPr lang="en-US" sz="3600" b="1" dirty="0">
                <a:solidFill>
                  <a:srgbClr val="002060"/>
                </a:solidFill>
                <a:effectLst/>
                <a:latin typeface="Cambria" panose="02040503050406030204" pitchFamily="18" charset="0"/>
                <a:ea typeface="Cambria" panose="02040503050406030204" pitchFamily="18" charset="0"/>
              </a:rPr>
              <a:t> dung </a:t>
            </a:r>
            <a:r>
              <a:rPr lang="en-US" sz="3600" b="1" dirty="0" err="1">
                <a:solidFill>
                  <a:srgbClr val="002060"/>
                </a:solidFill>
                <a:effectLst/>
                <a:latin typeface="Cambria" panose="02040503050406030204" pitchFamily="18" charset="0"/>
                <a:ea typeface="Cambria" panose="02040503050406030204" pitchFamily="18" charset="0"/>
              </a:rPr>
              <a:t>chính</a:t>
            </a:r>
            <a:r>
              <a:rPr lang="en-US" sz="3600" b="1" dirty="0">
                <a:solidFill>
                  <a:srgbClr val="002060"/>
                </a:solidFill>
                <a:effectLst/>
                <a:latin typeface="Cambria" panose="02040503050406030204" pitchFamily="18" charset="0"/>
                <a:ea typeface="Cambria" panose="02040503050406030204" pitchFamily="18" charset="0"/>
              </a:rPr>
              <a:t>:</a:t>
            </a:r>
            <a:endParaRPr lang="en-US" sz="3600" b="1" dirty="0">
              <a:solidFill>
                <a:srgbClr val="002060"/>
              </a:solidFill>
              <a:latin typeface="Cambria" panose="02040503050406030204" pitchFamily="18" charset="0"/>
              <a:ea typeface="Cambria" panose="02040503050406030204" pitchFamily="18" charset="0"/>
            </a:endParaRPr>
          </a:p>
        </p:txBody>
      </p:sp>
      <p:sp>
        <p:nvSpPr>
          <p:cNvPr id="4" name="Rectangle: Rounded Corners 3">
            <a:extLst>
              <a:ext uri="{FF2B5EF4-FFF2-40B4-BE49-F238E27FC236}">
                <a16:creationId xmlns:a16="http://schemas.microsoft.com/office/drawing/2014/main" id="{BCCFBCF5-655B-12C2-D049-0677EF40430A}"/>
              </a:ext>
            </a:extLst>
          </p:cNvPr>
          <p:cNvSpPr/>
          <p:nvPr/>
        </p:nvSpPr>
        <p:spPr>
          <a:xfrm>
            <a:off x="3455581" y="3891516"/>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1</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5" name="Arrow: Right 4">
            <a:extLst>
              <a:ext uri="{FF2B5EF4-FFF2-40B4-BE49-F238E27FC236}">
                <a16:creationId xmlns:a16="http://schemas.microsoft.com/office/drawing/2014/main" id="{7CBA24E1-8796-7011-3E3D-4DCD118992FC}"/>
              </a:ext>
            </a:extLst>
          </p:cNvPr>
          <p:cNvSpPr/>
          <p:nvPr/>
        </p:nvSpPr>
        <p:spPr>
          <a:xfrm>
            <a:off x="5752214" y="4476307"/>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3964EAB3-EA25-9E17-4A58-9862E67E34F2}"/>
              </a:ext>
            </a:extLst>
          </p:cNvPr>
          <p:cNvSpPr/>
          <p:nvPr/>
        </p:nvSpPr>
        <p:spPr>
          <a:xfrm>
            <a:off x="6485861" y="3934047"/>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
        <p:nvSpPr>
          <p:cNvPr id="8" name="Arrow: Right 7">
            <a:extLst>
              <a:ext uri="{FF2B5EF4-FFF2-40B4-BE49-F238E27FC236}">
                <a16:creationId xmlns:a16="http://schemas.microsoft.com/office/drawing/2014/main" id="{B286AC4E-9C18-AF97-81A2-1821842976C1}"/>
              </a:ext>
            </a:extLst>
          </p:cNvPr>
          <p:cNvSpPr/>
          <p:nvPr/>
        </p:nvSpPr>
        <p:spPr>
          <a:xfrm>
            <a:off x="8846289" y="4465675"/>
            <a:ext cx="680484" cy="4359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83883356-55ED-70F2-0C8C-AB27750E47CB}"/>
              </a:ext>
            </a:extLst>
          </p:cNvPr>
          <p:cNvSpPr/>
          <p:nvPr/>
        </p:nvSpPr>
        <p:spPr>
          <a:xfrm>
            <a:off x="9579936" y="3923415"/>
            <a:ext cx="2254103" cy="140349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b="1" dirty="0" err="1">
                <a:solidFill>
                  <a:srgbClr val="002060"/>
                </a:solidFill>
              </a:rPr>
              <a:t>Bước</a:t>
            </a:r>
            <a:r>
              <a:rPr lang="en-US" sz="2400" b="1" dirty="0">
                <a:solidFill>
                  <a:srgbClr val="002060"/>
                </a:solidFill>
              </a:rPr>
              <a:t> 2</a:t>
            </a:r>
          </a:p>
          <a:p>
            <a:pPr algn="ctr"/>
            <a:r>
              <a:rPr lang="en-US" sz="2400" b="1" dirty="0">
                <a:solidFill>
                  <a:srgbClr val="002060"/>
                </a:solidFill>
              </a:rPr>
              <a:t>(</a:t>
            </a:r>
            <a:r>
              <a:rPr lang="en-US" sz="2400" b="1" dirty="0" err="1">
                <a:solidFill>
                  <a:srgbClr val="002060"/>
                </a:solidFill>
              </a:rPr>
              <a:t>việc</a:t>
            </a:r>
            <a:r>
              <a:rPr lang="en-US" sz="2400" b="1" dirty="0">
                <a:solidFill>
                  <a:srgbClr val="002060"/>
                </a:solidFill>
              </a:rPr>
              <a:t> 1, </a:t>
            </a:r>
            <a:r>
              <a:rPr lang="en-US" sz="2400" b="1" dirty="0" err="1">
                <a:solidFill>
                  <a:srgbClr val="002060"/>
                </a:solidFill>
              </a:rPr>
              <a:t>việc</a:t>
            </a:r>
            <a:r>
              <a:rPr lang="en-US" sz="2400" b="1" dirty="0">
                <a:solidFill>
                  <a:srgbClr val="002060"/>
                </a:solidFill>
              </a:rPr>
              <a:t> 2,…)</a:t>
            </a:r>
          </a:p>
        </p:txBody>
      </p:sp>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downLeft)">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strips(down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P spid="4" grpId="0" animBg="1"/>
      <p:bldP spid="5" grpId="0" animBg="1"/>
      <p:bldP spid="6" grpId="0" animBg="1"/>
      <p:bldP spid="8" grpId="0" animBg="1"/>
      <p:bldP spid="10" grpId="0" animBg="1"/>
    </p:bldLst>
  </p:timing>
</p:sld>
</file>

<file path=ppt/theme/theme1.xml><?xml version="1.0" encoding="utf-8"?>
<a:theme xmlns:a="http://schemas.openxmlformats.org/drawingml/2006/main" name="Cartoon Working Day MK Plan by Slidesgo">
  <a:themeElements>
    <a:clrScheme name="Simple Light">
      <a:dk1>
        <a:srgbClr val="392A4E"/>
      </a:dk1>
      <a:lt1>
        <a:srgbClr val="FFFFFF"/>
      </a:lt1>
      <a:dk2>
        <a:srgbClr val="171044"/>
      </a:dk2>
      <a:lt2>
        <a:srgbClr val="89567A"/>
      </a:lt2>
      <a:accent1>
        <a:srgbClr val="CC4062"/>
      </a:accent1>
      <a:accent2>
        <a:srgbClr val="504268"/>
      </a:accent2>
      <a:accent3>
        <a:srgbClr val="FFE8CF"/>
      </a:accent3>
      <a:accent4>
        <a:srgbClr val="FFBD4D"/>
      </a:accent4>
      <a:accent5>
        <a:srgbClr val="6B1E51"/>
      </a:accent5>
      <a:accent6>
        <a:srgbClr val="E2514E"/>
      </a:accent6>
      <a:hlink>
        <a:srgbClr val="FFBD4D"/>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646</Words>
  <Application>Microsoft Office PowerPoint</Application>
  <PresentationFormat>Widescreen</PresentationFormat>
  <Paragraphs>48</Paragraphs>
  <Slides>15</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15</vt:i4>
      </vt:variant>
    </vt:vector>
  </HeadingPairs>
  <TitlesOfParts>
    <vt:vector size="27" baseType="lpstr">
      <vt:lpstr>Arial</vt:lpstr>
      <vt:lpstr>Bebas Neue</vt:lpstr>
      <vt:lpstr>Calibri</vt:lpstr>
      <vt:lpstr>Cambria</vt:lpstr>
      <vt:lpstr>Cherry Cream Soda</vt:lpstr>
      <vt:lpstr>Nunito</vt:lpstr>
      <vt:lpstr>Nunito Light</vt:lpstr>
      <vt:lpstr>PT Sans</vt:lpstr>
      <vt:lpstr>Roboto Condensed Light</vt:lpstr>
      <vt:lpstr>UTM Caviar</vt:lpstr>
      <vt:lpstr>Wingdings</vt:lpstr>
      <vt:lpstr>Cartoon Working Day MK Plan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adminpc1</cp:lastModifiedBy>
  <cp:revision>28</cp:revision>
  <dcterms:created xsi:type="dcterms:W3CDTF">2023-09-18T02:37:21Z</dcterms:created>
  <dcterms:modified xsi:type="dcterms:W3CDTF">2025-12-21T14:18:52Z</dcterms:modified>
</cp:coreProperties>
</file>