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451" r:id="rId2"/>
    <p:sldId id="442" r:id="rId3"/>
    <p:sldId id="457" r:id="rId4"/>
    <p:sldId id="455" r:id="rId5"/>
    <p:sldId id="2635" r:id="rId6"/>
    <p:sldId id="2636" r:id="rId7"/>
    <p:sldId id="2637" r:id="rId8"/>
    <p:sldId id="2638" r:id="rId9"/>
    <p:sldId id="2639" r:id="rId10"/>
    <p:sldId id="4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12AF7-EF3D-47D3-9DBD-2E5543592D80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63DCF-C434-4EE1-9EDF-978244BCC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8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393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90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226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470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400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205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451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736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984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58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401" indent="0" algn="ctr">
              <a:buNone/>
              <a:defRPr sz="2000"/>
            </a:lvl2pPr>
            <a:lvl3pPr marL="914226" indent="0" algn="ctr">
              <a:buNone/>
              <a:defRPr sz="1801"/>
            </a:lvl3pPr>
            <a:lvl4pPr marL="1371627" indent="0" algn="ctr">
              <a:buNone/>
              <a:defRPr sz="1601"/>
            </a:lvl4pPr>
            <a:lvl5pPr marL="1829029" indent="0" algn="ctr">
              <a:buNone/>
              <a:defRPr sz="1601"/>
            </a:lvl5pPr>
            <a:lvl6pPr marL="2285854" indent="0" algn="ctr">
              <a:buNone/>
              <a:defRPr sz="1601"/>
            </a:lvl6pPr>
            <a:lvl7pPr marL="2743255" indent="0" algn="ctr">
              <a:buNone/>
              <a:defRPr sz="1601"/>
            </a:lvl7pPr>
            <a:lvl8pPr marL="3200656" indent="0" algn="ctr">
              <a:buNone/>
              <a:defRPr sz="1601"/>
            </a:lvl8pPr>
            <a:lvl9pPr marL="3657481" indent="0" algn="ctr">
              <a:buNone/>
              <a:defRPr sz="1601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85680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198"/>
            </a:lvl1pPr>
            <a:lvl2pPr marL="457401" indent="0">
              <a:buNone/>
              <a:defRPr sz="2799"/>
            </a:lvl2pPr>
            <a:lvl3pPr marL="914226" indent="0">
              <a:buNone/>
              <a:defRPr sz="2400"/>
            </a:lvl3pPr>
            <a:lvl4pPr marL="1371627" indent="0">
              <a:buNone/>
              <a:defRPr sz="2000"/>
            </a:lvl4pPr>
            <a:lvl5pPr marL="1829029" indent="0">
              <a:buNone/>
              <a:defRPr sz="2000"/>
            </a:lvl5pPr>
            <a:lvl6pPr marL="2285854" indent="0">
              <a:buNone/>
              <a:defRPr sz="2000"/>
            </a:lvl6pPr>
            <a:lvl7pPr marL="2743255" indent="0">
              <a:buNone/>
              <a:defRPr sz="2000"/>
            </a:lvl7pPr>
            <a:lvl8pPr marL="3200656" indent="0">
              <a:buNone/>
              <a:defRPr sz="2000"/>
            </a:lvl8pPr>
            <a:lvl9pPr marL="3657481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1"/>
            </a:lvl1pPr>
            <a:lvl2pPr marL="457401" indent="0">
              <a:buNone/>
              <a:defRPr sz="1402"/>
            </a:lvl2pPr>
            <a:lvl3pPr marL="914226" indent="0">
              <a:buNone/>
              <a:defRPr sz="1202"/>
            </a:lvl3pPr>
            <a:lvl4pPr marL="1371627" indent="0">
              <a:buNone/>
              <a:defRPr sz="998"/>
            </a:lvl4pPr>
            <a:lvl5pPr marL="1829029" indent="0">
              <a:buNone/>
              <a:defRPr sz="998"/>
            </a:lvl5pPr>
            <a:lvl6pPr marL="2285854" indent="0">
              <a:buNone/>
              <a:defRPr sz="998"/>
            </a:lvl6pPr>
            <a:lvl7pPr marL="2743255" indent="0">
              <a:buNone/>
              <a:defRPr sz="998"/>
            </a:lvl7pPr>
            <a:lvl8pPr marL="3200656" indent="0">
              <a:buNone/>
              <a:defRPr sz="998"/>
            </a:lvl8pPr>
            <a:lvl9pPr marL="3657481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79111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4599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77385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42868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19709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4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4pPr>
            <a:lvl5pPr marL="1829029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5pPr>
            <a:lvl6pPr marL="228585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7pPr>
            <a:lvl8pPr marL="320065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8pPr>
            <a:lvl9pPr marL="3657481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9140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15853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401" indent="0">
              <a:buNone/>
              <a:defRPr sz="2000" b="1"/>
            </a:lvl2pPr>
            <a:lvl3pPr marL="914226" indent="0">
              <a:buNone/>
              <a:defRPr sz="1801" b="1"/>
            </a:lvl3pPr>
            <a:lvl4pPr marL="1371627" indent="0">
              <a:buNone/>
              <a:defRPr sz="1601" b="1"/>
            </a:lvl4pPr>
            <a:lvl5pPr marL="1829029" indent="0">
              <a:buNone/>
              <a:defRPr sz="1601" b="1"/>
            </a:lvl5pPr>
            <a:lvl6pPr marL="2285854" indent="0">
              <a:buNone/>
              <a:defRPr sz="1601" b="1"/>
            </a:lvl6pPr>
            <a:lvl7pPr marL="2743255" indent="0">
              <a:buNone/>
              <a:defRPr sz="1601" b="1"/>
            </a:lvl7pPr>
            <a:lvl8pPr marL="3200656" indent="0">
              <a:buNone/>
              <a:defRPr sz="1601" b="1"/>
            </a:lvl8pPr>
            <a:lvl9pPr marL="3657481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401" indent="0">
              <a:buNone/>
              <a:defRPr sz="2000" b="1"/>
            </a:lvl2pPr>
            <a:lvl3pPr marL="914226" indent="0">
              <a:buNone/>
              <a:defRPr sz="1801" b="1"/>
            </a:lvl3pPr>
            <a:lvl4pPr marL="1371627" indent="0">
              <a:buNone/>
              <a:defRPr sz="1601" b="1"/>
            </a:lvl4pPr>
            <a:lvl5pPr marL="1829029" indent="0">
              <a:buNone/>
              <a:defRPr sz="1601" b="1"/>
            </a:lvl5pPr>
            <a:lvl6pPr marL="2285854" indent="0">
              <a:buNone/>
              <a:defRPr sz="1601" b="1"/>
            </a:lvl6pPr>
            <a:lvl7pPr marL="2743255" indent="0">
              <a:buNone/>
              <a:defRPr sz="1601" b="1"/>
            </a:lvl7pPr>
            <a:lvl8pPr marL="3200656" indent="0">
              <a:buNone/>
              <a:defRPr sz="1601" b="1"/>
            </a:lvl8pPr>
            <a:lvl9pPr marL="3657481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0888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31589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00114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8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1"/>
            </a:lvl1pPr>
            <a:lvl2pPr marL="457401" indent="0">
              <a:buNone/>
              <a:defRPr sz="1402"/>
            </a:lvl2pPr>
            <a:lvl3pPr marL="914226" indent="0">
              <a:buNone/>
              <a:defRPr sz="1202"/>
            </a:lvl3pPr>
            <a:lvl4pPr marL="1371627" indent="0">
              <a:buNone/>
              <a:defRPr sz="998"/>
            </a:lvl4pPr>
            <a:lvl5pPr marL="1829029" indent="0">
              <a:buNone/>
              <a:defRPr sz="998"/>
            </a:lvl5pPr>
            <a:lvl6pPr marL="2285854" indent="0">
              <a:buNone/>
              <a:defRPr sz="998"/>
            </a:lvl6pPr>
            <a:lvl7pPr marL="2743255" indent="0">
              <a:buNone/>
              <a:defRPr sz="998"/>
            </a:lvl7pPr>
            <a:lvl8pPr marL="3200656" indent="0">
              <a:buNone/>
              <a:defRPr sz="998"/>
            </a:lvl8pPr>
            <a:lvl9pPr marL="3657481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96886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05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 dir="u"/>
  </p:transition>
  <p:txStyles>
    <p:titleStyle>
      <a:lvl1pPr algn="l" defTabSz="91422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701" indent="-228701" algn="l" defTabSz="914226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26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7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28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4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5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2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401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029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56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5" y="129178"/>
            <a:ext cx="9071612" cy="60545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818" y="3556970"/>
            <a:ext cx="1645296" cy="31809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325" y="2577865"/>
            <a:ext cx="3182666" cy="42050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466" y="194084"/>
            <a:ext cx="1803639" cy="180363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98667" y="840487"/>
            <a:ext cx="6537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8968">
              <a:defRPr/>
            </a:pPr>
            <a:r>
              <a:rPr lang="en-US" sz="3600" dirty="0" err="1">
                <a:solidFill>
                  <a:prstClr val="white"/>
                </a:solidFill>
                <a:ea typeface="微软雅黑"/>
              </a:rPr>
              <a:t>Thứ</a:t>
            </a:r>
            <a:r>
              <a:rPr lang="en-US" sz="3600" dirty="0">
                <a:solidFill>
                  <a:prstClr val="white"/>
                </a:solidFill>
                <a:ea typeface="微软雅黑"/>
              </a:rPr>
              <a:t> … </a:t>
            </a:r>
            <a:r>
              <a:rPr lang="en-US" sz="3600" dirty="0" err="1">
                <a:solidFill>
                  <a:prstClr val="white"/>
                </a:solidFill>
                <a:ea typeface="微软雅黑"/>
              </a:rPr>
              <a:t>Ngày</a:t>
            </a:r>
            <a:r>
              <a:rPr lang="en-US" sz="3600" dirty="0">
                <a:solidFill>
                  <a:prstClr val="white"/>
                </a:solidFill>
                <a:ea typeface="微软雅黑"/>
              </a:rPr>
              <a:t> … </a:t>
            </a:r>
            <a:r>
              <a:rPr lang="en-US" sz="3600" dirty="0" err="1">
                <a:solidFill>
                  <a:prstClr val="white"/>
                </a:solidFill>
                <a:ea typeface="微软雅黑"/>
              </a:rPr>
              <a:t>Tháng</a:t>
            </a:r>
            <a:r>
              <a:rPr lang="en-US" sz="3600" dirty="0">
                <a:solidFill>
                  <a:prstClr val="white"/>
                </a:solidFill>
                <a:ea typeface="微软雅黑"/>
              </a:rPr>
              <a:t> … </a:t>
            </a:r>
            <a:r>
              <a:rPr lang="en-US" sz="3600" dirty="0" err="1">
                <a:solidFill>
                  <a:prstClr val="white"/>
                </a:solidFill>
                <a:ea typeface="微软雅黑"/>
              </a:rPr>
              <a:t>Năm</a:t>
            </a:r>
            <a:r>
              <a:rPr lang="en-US" sz="3600" dirty="0">
                <a:solidFill>
                  <a:prstClr val="white"/>
                </a:solidFill>
                <a:ea typeface="微软雅黑"/>
              </a:rPr>
              <a:t> ………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1957D5-B725-A11B-F317-A6709AF1A4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4140" y="1362409"/>
            <a:ext cx="3127519" cy="10851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DE5D42-D656-D63A-CC76-6C09BCA6B4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8100" y="2536440"/>
            <a:ext cx="790110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65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66" y="305867"/>
            <a:ext cx="7565040" cy="58778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483" y="3244787"/>
            <a:ext cx="1645296" cy="31809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548" y="2114793"/>
            <a:ext cx="3461529" cy="45735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679" y="127345"/>
            <a:ext cx="1803639" cy="18036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EDE847-D5E3-3F32-6168-0075C7F4B1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8864" y="1228629"/>
            <a:ext cx="6474513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25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89" y="-36123"/>
            <a:ext cx="9074313" cy="64879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524" y="4734769"/>
            <a:ext cx="3536477" cy="20735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2" y="-25391"/>
            <a:ext cx="3655008" cy="19355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2" y="4187118"/>
            <a:ext cx="3026594" cy="2510027"/>
          </a:xfrm>
          <a:prstGeom prst="rect">
            <a:avLst/>
          </a:prstGeom>
        </p:spPr>
      </p:pic>
      <p:sp>
        <p:nvSpPr>
          <p:cNvPr id="10" name="文本框 5">
            <a:extLst>
              <a:ext uri="{FF2B5EF4-FFF2-40B4-BE49-F238E27FC236}">
                <a16:creationId xmlns:a16="http://schemas.microsoft.com/office/drawing/2014/main" id="{EC9923E8-A17D-4777-8C74-D6F1A74DC000}"/>
              </a:ext>
            </a:extLst>
          </p:cNvPr>
          <p:cNvSpPr txBox="1"/>
          <p:nvPr/>
        </p:nvSpPr>
        <p:spPr>
          <a:xfrm>
            <a:off x="2655985" y="2011636"/>
            <a:ext cx="6975256" cy="31079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828968">
              <a:defRPr/>
            </a:pPr>
            <a:r>
              <a:rPr lang="en-US" altLang="zh-CN" sz="6532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+mj-lt"/>
                <a:cs typeface="Calibri" panose="020F0502020204030204" pitchFamily="34" charset="0"/>
                <a:sym typeface="+mn-lt"/>
              </a:rPr>
              <a:t>1. </a:t>
            </a:r>
            <a:r>
              <a:rPr lang="en-US" altLang="zh-CN" sz="6532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+mj-lt"/>
                <a:cs typeface="Calibri" panose="020F0502020204030204" pitchFamily="34" charset="0"/>
                <a:sym typeface="+mn-lt"/>
              </a:rPr>
              <a:t>Đọc</a:t>
            </a:r>
            <a:r>
              <a:rPr lang="en-US" altLang="zh-CN" sz="6532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+mj-lt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6532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+mj-lt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6532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+mj-lt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6532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+mj-lt"/>
                <a:cs typeface="Calibri" panose="020F0502020204030204" pitchFamily="34" charset="0"/>
                <a:sym typeface="+mn-lt"/>
              </a:rPr>
              <a:t>câu</a:t>
            </a:r>
            <a:r>
              <a:rPr lang="en-US" altLang="zh-CN" sz="6532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+mj-lt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6532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+mj-lt"/>
                <a:cs typeface="Calibri" panose="020F0502020204030204" pitchFamily="34" charset="0"/>
                <a:sym typeface="+mn-lt"/>
              </a:rPr>
              <a:t>chuyện</a:t>
            </a:r>
            <a:r>
              <a:rPr lang="en-US" altLang="zh-CN" sz="6532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+mj-lt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6532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+mj-lt"/>
                <a:cs typeface="Calibri" panose="020F0502020204030204" pitchFamily="34" charset="0"/>
                <a:sym typeface="+mn-lt"/>
              </a:rPr>
              <a:t>về</a:t>
            </a:r>
            <a:r>
              <a:rPr lang="en-US" altLang="zh-CN" sz="6532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+mj-lt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6532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+mj-lt"/>
                <a:cs typeface="Calibri" panose="020F0502020204030204" pitchFamily="34" charset="0"/>
                <a:sym typeface="+mn-lt"/>
              </a:rPr>
              <a:t>nhà</a:t>
            </a:r>
            <a:r>
              <a:rPr lang="en-US" altLang="zh-CN" sz="6532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+mj-lt"/>
                <a:cs typeface="Calibri" panose="020F0502020204030204" pitchFamily="34" charset="0"/>
                <a:sym typeface="+mn-lt"/>
              </a:rPr>
              <a:t> khoa </a:t>
            </a:r>
            <a:r>
              <a:rPr lang="en-US" altLang="zh-CN" sz="6532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+mj-lt"/>
                <a:cs typeface="Calibri" panose="020F0502020204030204" pitchFamily="34" charset="0"/>
                <a:sym typeface="+mn-lt"/>
              </a:rPr>
              <a:t>học</a:t>
            </a:r>
            <a:endParaRPr lang="zh-CN" altLang="en-US" sz="6532" b="1" dirty="0">
              <a:solidFill>
                <a:srgbClr val="70AD47">
                  <a:lumMod val="75000"/>
                </a:srgbClr>
              </a:solidFill>
              <a:effectLst>
                <a:glow rad="139700">
                  <a:srgbClr val="70AD47">
                    <a:satMod val="175000"/>
                    <a:alpha val="40000"/>
                  </a:srgbClr>
                </a:glow>
              </a:effectLst>
              <a:latin typeface="+mj-lt"/>
              <a:ea typeface="微软雅黑"/>
              <a:cs typeface="Calibri" panose="020F0502020204030204" pitchFamily="34" charset="0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"/>
            <a:ext cx="12192000" cy="68575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106" y="366401"/>
            <a:ext cx="11808800" cy="6225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8968"/>
            <a:endParaRPr lang="en-US" sz="1633">
              <a:solidFill>
                <a:prstClr val="white"/>
              </a:solidFill>
              <a:latin typeface="Calibri"/>
              <a:ea typeface="微软雅黑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C7ACB8-5C27-51AB-B4D1-3E9CF8306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450" y="1739863"/>
            <a:ext cx="8878920" cy="293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85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89" y="-36123"/>
            <a:ext cx="9074313" cy="64879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524" y="4734769"/>
            <a:ext cx="3536477" cy="20735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2" y="-25391"/>
            <a:ext cx="3655008" cy="19355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2" y="4187118"/>
            <a:ext cx="3026594" cy="2510027"/>
          </a:xfrm>
          <a:prstGeom prst="rect">
            <a:avLst/>
          </a:prstGeom>
        </p:spPr>
      </p:pic>
      <p:sp>
        <p:nvSpPr>
          <p:cNvPr id="10" name="文本框 5">
            <a:extLst>
              <a:ext uri="{FF2B5EF4-FFF2-40B4-BE49-F238E27FC236}">
                <a16:creationId xmlns:a16="http://schemas.microsoft.com/office/drawing/2014/main" id="{EC9923E8-A17D-4777-8C74-D6F1A74DC000}"/>
              </a:ext>
            </a:extLst>
          </p:cNvPr>
          <p:cNvSpPr txBox="1"/>
          <p:nvPr/>
        </p:nvSpPr>
        <p:spPr>
          <a:xfrm>
            <a:off x="2470665" y="1946476"/>
            <a:ext cx="697525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828968">
              <a:defRPr/>
            </a:pPr>
            <a:r>
              <a:rPr lang="en-US" altLang="zh-CN" sz="66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ea typeface="微软雅黑"/>
                <a:cs typeface="Calibri" panose="020F0502020204030204" pitchFamily="34" charset="0"/>
                <a:sym typeface="+mn-lt"/>
              </a:rPr>
              <a:t>2. </a:t>
            </a:r>
            <a:r>
              <a:rPr lang="en-US" altLang="zh-CN" sz="66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ea typeface="微软雅黑"/>
                <a:cs typeface="Calibri" panose="020F0502020204030204" pitchFamily="34" charset="0"/>
                <a:sym typeface="+mn-lt"/>
              </a:rPr>
              <a:t>Viết</a:t>
            </a:r>
            <a:r>
              <a:rPr lang="en-US" altLang="zh-CN" sz="66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ea typeface="微软雅黑"/>
                <a:cs typeface="Calibri" panose="020F0502020204030204" pitchFamily="34" charset="0"/>
                <a:sym typeface="+mn-lt"/>
              </a:rPr>
              <a:t>vào</a:t>
            </a:r>
            <a:r>
              <a:rPr lang="en-US" altLang="zh-CN" sz="66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ea typeface="微软雅黑"/>
                <a:cs typeface="Calibri" panose="020F0502020204030204" pitchFamily="34" charset="0"/>
                <a:sym typeface="+mn-lt"/>
              </a:rPr>
              <a:t>phiếu</a:t>
            </a:r>
            <a:r>
              <a:rPr lang="en-US" altLang="zh-CN" sz="66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ea typeface="微软雅黑"/>
                <a:cs typeface="Calibri" panose="020F0502020204030204" pitchFamily="34" charset="0"/>
                <a:sym typeface="+mn-lt"/>
              </a:rPr>
              <a:t>đọc</a:t>
            </a:r>
            <a:r>
              <a:rPr lang="en-US" altLang="zh-CN" sz="66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ea typeface="微软雅黑"/>
                <a:cs typeface="Calibri" panose="020F0502020204030204" pitchFamily="34" charset="0"/>
                <a:sym typeface="+mn-lt"/>
              </a:rPr>
              <a:t>sách</a:t>
            </a:r>
            <a:r>
              <a:rPr lang="en-US" altLang="zh-CN" sz="66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ea typeface="微软雅黑"/>
                <a:cs typeface="Calibri" panose="020F0502020204030204" pitchFamily="34" charset="0"/>
                <a:sym typeface="+mn-lt"/>
              </a:rPr>
              <a:t>theo</a:t>
            </a:r>
            <a:r>
              <a:rPr lang="en-US" altLang="zh-CN" sz="66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ea typeface="微软雅黑"/>
                <a:cs typeface="Calibri" panose="020F0502020204030204" pitchFamily="34" charset="0"/>
                <a:sym typeface="+mn-lt"/>
              </a:rPr>
              <a:t>mẫu</a:t>
            </a:r>
            <a:endParaRPr lang="zh-CN" altLang="en-US" sz="6600" b="1" dirty="0">
              <a:solidFill>
                <a:srgbClr val="FF0000"/>
              </a:solidFill>
              <a:effectLst>
                <a:glow rad="139700">
                  <a:srgbClr val="70AD47">
                    <a:satMod val="175000"/>
                    <a:alpha val="40000"/>
                  </a:srgbClr>
                </a:glow>
              </a:effectLst>
              <a:ea typeface="微软雅黑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9428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"/>
            <a:ext cx="12192000" cy="68575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106" y="366401"/>
            <a:ext cx="11808800" cy="6225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89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3FC729-A340-7B1C-D81C-75F600267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065" y="350875"/>
            <a:ext cx="4008473" cy="624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24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89" y="-36123"/>
            <a:ext cx="9074313" cy="64879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524" y="4734769"/>
            <a:ext cx="3536477" cy="20735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2" y="-25391"/>
            <a:ext cx="3655008" cy="19355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2" y="4187118"/>
            <a:ext cx="3026594" cy="2510027"/>
          </a:xfrm>
          <a:prstGeom prst="rect">
            <a:avLst/>
          </a:prstGeom>
        </p:spPr>
      </p:pic>
      <p:sp>
        <p:nvSpPr>
          <p:cNvPr id="10" name="文本框 5">
            <a:extLst>
              <a:ext uri="{FF2B5EF4-FFF2-40B4-BE49-F238E27FC236}">
                <a16:creationId xmlns:a16="http://schemas.microsoft.com/office/drawing/2014/main" id="{EC9923E8-A17D-4777-8C74-D6F1A74DC000}"/>
              </a:ext>
            </a:extLst>
          </p:cNvPr>
          <p:cNvSpPr txBox="1"/>
          <p:nvPr/>
        </p:nvSpPr>
        <p:spPr>
          <a:xfrm>
            <a:off x="2566358" y="2074067"/>
            <a:ext cx="697525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828968">
              <a:defRPr/>
            </a:pPr>
            <a:r>
              <a:rPr lang="en-US" altLang="zh-CN" sz="40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3. </a:t>
            </a:r>
            <a:r>
              <a:rPr lang="en-US" altLang="zh-CN" sz="40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Trao</a:t>
            </a:r>
            <a:r>
              <a:rPr lang="en-US" altLang="zh-CN" sz="40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đổi</a:t>
            </a:r>
            <a:r>
              <a:rPr lang="en-US" altLang="zh-CN" sz="40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với</a:t>
            </a:r>
            <a:r>
              <a:rPr lang="en-US" altLang="zh-CN" sz="40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bạn</a:t>
            </a:r>
            <a:r>
              <a:rPr lang="en-US" altLang="zh-CN" sz="40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những</a:t>
            </a:r>
            <a:r>
              <a:rPr lang="en-US" altLang="zh-CN" sz="40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thông</a:t>
            </a:r>
            <a:r>
              <a:rPr lang="en-US" altLang="zh-CN" sz="40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 tin </a:t>
            </a:r>
            <a:r>
              <a:rPr lang="en-US" altLang="zh-CN" sz="40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về</a:t>
            </a:r>
            <a:r>
              <a:rPr lang="en-US" altLang="zh-CN" sz="40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40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nhà</a:t>
            </a:r>
            <a:r>
              <a:rPr lang="en-US" altLang="zh-CN" sz="40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 khoa </a:t>
            </a:r>
            <a:r>
              <a:rPr lang="en-US" altLang="zh-CN" sz="40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40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hoặc</a:t>
            </a:r>
            <a:r>
              <a:rPr lang="en-US" altLang="zh-CN" sz="40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40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phát</a:t>
            </a:r>
            <a:r>
              <a:rPr lang="en-US" altLang="zh-CN" sz="40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minh</a:t>
            </a:r>
            <a:r>
              <a:rPr lang="en-US" altLang="zh-CN" sz="40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nêu</a:t>
            </a:r>
            <a:r>
              <a:rPr lang="en-US" altLang="zh-CN" sz="40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trong</a:t>
            </a:r>
            <a:r>
              <a:rPr lang="en-US" altLang="zh-CN" sz="40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câu</a:t>
            </a:r>
            <a:r>
              <a:rPr lang="en-US" altLang="zh-CN" sz="40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chuyện</a:t>
            </a:r>
            <a:r>
              <a:rPr lang="en-US" altLang="zh-CN" sz="40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mà</a:t>
            </a:r>
            <a:r>
              <a:rPr lang="en-US" altLang="zh-CN" sz="40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em</a:t>
            </a:r>
            <a:r>
              <a:rPr lang="en-US" altLang="zh-CN" sz="40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đã</a:t>
            </a:r>
            <a:r>
              <a:rPr lang="en-US" altLang="zh-CN" sz="40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đọc</a:t>
            </a:r>
            <a:r>
              <a:rPr lang="en-US" altLang="zh-CN" sz="4000" b="1" dirty="0">
                <a:solidFill>
                  <a:srgbClr val="70AD47">
                    <a:lumMod val="75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cs typeface="Calibri" panose="020F0502020204030204" pitchFamily="34" charset="0"/>
                <a:sym typeface="+mn-lt"/>
              </a:rPr>
              <a:t>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397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微软雅黑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9852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"/>
            <a:ext cx="12192000" cy="68575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106" y="366401"/>
            <a:ext cx="11808800" cy="6225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89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3359F5-07E2-2A3F-2F1D-216B5B4EB777}"/>
              </a:ext>
            </a:extLst>
          </p:cNvPr>
          <p:cNvGrpSpPr/>
          <p:nvPr/>
        </p:nvGrpSpPr>
        <p:grpSpPr>
          <a:xfrm>
            <a:off x="0" y="3608159"/>
            <a:ext cx="5839699" cy="2590800"/>
            <a:chOff x="5875675" y="3566239"/>
            <a:chExt cx="6238626" cy="2834561"/>
          </a:xfrm>
        </p:grpSpPr>
        <p:pic>
          <p:nvPicPr>
            <p:cNvPr id="5" name="Picture 318">
              <a:extLst>
                <a:ext uri="{FF2B5EF4-FFF2-40B4-BE49-F238E27FC236}">
                  <a16:creationId xmlns:a16="http://schemas.microsoft.com/office/drawing/2014/main" id="{1A25C8C0-6147-CDD3-AFF0-D10D98C8B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5675" y="3566239"/>
              <a:ext cx="6238626" cy="283456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9DFA13-F5DE-058C-63EE-60F621B27A0A}"/>
                </a:ext>
              </a:extLst>
            </p:cNvPr>
            <p:cNvSpPr txBox="1"/>
            <p:nvPr/>
          </p:nvSpPr>
          <p:spPr>
            <a:xfrm>
              <a:off x="7382600" y="5829300"/>
              <a:ext cx="2989058" cy="538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Thảo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luận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nhóm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074168-38A2-B8D5-5F9E-4DE79323611D}"/>
              </a:ext>
            </a:extLst>
          </p:cNvPr>
          <p:cNvSpPr/>
          <p:nvPr/>
        </p:nvSpPr>
        <p:spPr>
          <a:xfrm>
            <a:off x="2764464" y="170120"/>
            <a:ext cx="7215963" cy="15842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endParaRPr lang="en-US" sz="40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68BD1100-7CEF-CF3E-ADE9-C2E425B2CD90}"/>
              </a:ext>
            </a:extLst>
          </p:cNvPr>
          <p:cNvSpPr/>
          <p:nvPr/>
        </p:nvSpPr>
        <p:spPr>
          <a:xfrm>
            <a:off x="4231758" y="1967024"/>
            <a:ext cx="2583712" cy="129717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 nhân vật 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B0EEFCBC-C021-2387-DCB4-5D88F7B28A43}"/>
              </a:ext>
            </a:extLst>
          </p:cNvPr>
          <p:cNvSpPr/>
          <p:nvPr/>
        </p:nvSpPr>
        <p:spPr>
          <a:xfrm>
            <a:off x="7336463" y="1935125"/>
            <a:ext cx="4210495" cy="1828799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minh hoặc đóng góp của nhà khoa học</a:t>
            </a:r>
            <a:r>
              <a:rPr lang="vi-VN" sz="2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nhân vật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C9474C0A-2362-E1B4-DA1F-8E81E5A9EEE2}"/>
              </a:ext>
            </a:extLst>
          </p:cNvPr>
          <p:cNvSpPr/>
          <p:nvPr/>
        </p:nvSpPr>
        <p:spPr>
          <a:xfrm>
            <a:off x="5592725" y="3827723"/>
            <a:ext cx="5039833" cy="129717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ặc điểm nổi bật của nhà khoa học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78B8C541-10AF-27E3-7FC2-F336B98FF9F7}"/>
              </a:ext>
            </a:extLst>
          </p:cNvPr>
          <p:cNvSpPr/>
          <p:nvPr/>
        </p:nvSpPr>
        <p:spPr>
          <a:xfrm>
            <a:off x="5358808" y="5411972"/>
            <a:ext cx="5039833" cy="129717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khoa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249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89" y="-36123"/>
            <a:ext cx="9074313" cy="64879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524" y="4734769"/>
            <a:ext cx="3536477" cy="20735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2" y="-25391"/>
            <a:ext cx="3655008" cy="19355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2" y="4187118"/>
            <a:ext cx="3026594" cy="25100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38B3D9-F519-F2A5-170F-F5E679787E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0918" y="1008023"/>
            <a:ext cx="6980525" cy="52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4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"/>
            <a:ext cx="12192000" cy="68575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106" y="366401"/>
            <a:ext cx="11808800" cy="6225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89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4FA2D3-8EBD-1D0C-725E-D94A7AB05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056" y="2611603"/>
            <a:ext cx="3908261" cy="416141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936382A-959F-C549-281F-65E0E73D3C7E}"/>
              </a:ext>
            </a:extLst>
          </p:cNvPr>
          <p:cNvSpPr/>
          <p:nvPr/>
        </p:nvSpPr>
        <p:spPr>
          <a:xfrm>
            <a:off x="2914649" y="329609"/>
            <a:ext cx="8334597" cy="2070691"/>
          </a:xfrm>
          <a:prstGeom prst="wedgeRoundRectCallout">
            <a:avLst>
              <a:gd name="adj1" fmla="val -42218"/>
              <a:gd name="adj2" fmla="val 6882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7030A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Về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nhà</a:t>
            </a:r>
            <a:r>
              <a:rPr lang="en-US" sz="3600" b="1" dirty="0">
                <a:solidFill>
                  <a:srgbClr val="FF0000"/>
                </a:solidFill>
              </a:rPr>
              <a:t>: </a:t>
            </a:r>
            <a:r>
              <a:rPr lang="vi-VN" sz="3600" b="1" dirty="0">
                <a:solidFill>
                  <a:srgbClr val="FF0000"/>
                </a:solidFill>
              </a:rPr>
              <a:t>Tìm đọc thêm một số cuốn sách, truyện viết về nhà khoa học và chia sẻ những thông tin thú vị với người thân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8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138</Words>
  <Application>Microsoft Office PowerPoint</Application>
  <PresentationFormat>Widescreen</PresentationFormat>
  <Paragraphs>21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微软雅黑</vt:lpstr>
      <vt:lpstr>宋体</vt:lpstr>
      <vt:lpstr>Arial</vt:lpstr>
      <vt:lpstr>Calibri</vt:lpstr>
      <vt:lpstr>Cambria</vt:lpstr>
      <vt:lpstr>等线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adminpc1</cp:lastModifiedBy>
  <cp:revision>12</cp:revision>
  <dcterms:created xsi:type="dcterms:W3CDTF">2023-09-26T03:29:13Z</dcterms:created>
  <dcterms:modified xsi:type="dcterms:W3CDTF">2025-12-21T14:31:15Z</dcterms:modified>
</cp:coreProperties>
</file>