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activeX/activeX4.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Lst>
  <p:notesMasterIdLst>
    <p:notesMasterId r:id="rId28"/>
  </p:notesMasterIdLst>
  <p:sldIdLst>
    <p:sldId id="257" r:id="rId3"/>
    <p:sldId id="260" r:id="rId4"/>
    <p:sldId id="265" r:id="rId5"/>
    <p:sldId id="262" r:id="rId6"/>
    <p:sldId id="268" r:id="rId7"/>
    <p:sldId id="284" r:id="rId8"/>
    <p:sldId id="285" r:id="rId9"/>
    <p:sldId id="286" r:id="rId10"/>
    <p:sldId id="287" r:id="rId11"/>
    <p:sldId id="288" r:id="rId12"/>
    <p:sldId id="289" r:id="rId13"/>
    <p:sldId id="269" r:id="rId14"/>
    <p:sldId id="270" r:id="rId15"/>
    <p:sldId id="271" r:id="rId16"/>
    <p:sldId id="290" r:id="rId17"/>
    <p:sldId id="291" r:id="rId18"/>
    <p:sldId id="273" r:id="rId19"/>
    <p:sldId id="275" r:id="rId20"/>
    <p:sldId id="2007577188" r:id="rId21"/>
    <p:sldId id="2007577189" r:id="rId22"/>
    <p:sldId id="2007577190" r:id="rId23"/>
    <p:sldId id="292" r:id="rId24"/>
    <p:sldId id="293" r:id="rId25"/>
    <p:sldId id="2007577187" r:id="rId26"/>
    <p:sldId id="200757719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113" d="100"/>
          <a:sy n="113" d="100"/>
        </p:scale>
        <p:origin x="8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0B40F-A374-48EF-BE0C-AC6C62A3695F}"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5FDF3-57EC-465E-867B-E05A3AD316B1}" type="slidenum">
              <a:rPr lang="en-US" smtClean="0"/>
              <a:t>‹#›</a:t>
            </a:fld>
            <a:endParaRPr lang="en-US"/>
          </a:p>
        </p:txBody>
      </p:sp>
    </p:spTree>
    <p:extLst>
      <p:ext uri="{BB962C8B-B14F-4D97-AF65-F5344CB8AC3E}">
        <p14:creationId xmlns:p14="http://schemas.microsoft.com/office/powerpoint/2010/main" val="3986530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F25FDF3-57EC-465E-867B-E05A3AD316B1}" type="slidenum">
              <a:rPr lang="en-US" smtClean="0"/>
              <a:t>1</a:t>
            </a:fld>
            <a:endParaRPr lang="en-US"/>
          </a:p>
        </p:txBody>
      </p:sp>
    </p:spTree>
    <p:extLst>
      <p:ext uri="{BB962C8B-B14F-4D97-AF65-F5344CB8AC3E}">
        <p14:creationId xmlns:p14="http://schemas.microsoft.com/office/powerpoint/2010/main" val="2181721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18</a:t>
            </a:fld>
            <a:endParaRPr lang="en-US"/>
          </a:p>
        </p:txBody>
      </p:sp>
    </p:spTree>
    <p:extLst>
      <p:ext uri="{BB962C8B-B14F-4D97-AF65-F5344CB8AC3E}">
        <p14:creationId xmlns:p14="http://schemas.microsoft.com/office/powerpoint/2010/main" val="3876062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520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76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117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984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2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138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50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5FDF3-57EC-465E-867B-E05A3AD316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535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15</a:t>
            </a:fld>
            <a:endParaRPr lang="en-US"/>
          </a:p>
        </p:txBody>
      </p:sp>
    </p:spTree>
    <p:extLst>
      <p:ext uri="{BB962C8B-B14F-4D97-AF65-F5344CB8AC3E}">
        <p14:creationId xmlns:p14="http://schemas.microsoft.com/office/powerpoint/2010/main" val="1125614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fld id="{FF25FDF3-57EC-465E-867B-E05A3AD316B1}" type="slidenum">
              <a:rPr lang="en-US" smtClean="0"/>
              <a:t>17</a:t>
            </a:fld>
            <a:endParaRPr lang="en-US"/>
          </a:p>
        </p:txBody>
      </p:sp>
    </p:spTree>
    <p:extLst>
      <p:ext uri="{BB962C8B-B14F-4D97-AF65-F5344CB8AC3E}">
        <p14:creationId xmlns:p14="http://schemas.microsoft.com/office/powerpoint/2010/main" val="2122719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101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07599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49705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2832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35978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30768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184838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18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935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93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32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626963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2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4237480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87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14290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5.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7.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3" name="Picture 2" descr="A white circle with leaves and blue text&#10;&#10;Description automatically generated">
            <a:extLst>
              <a:ext uri="{FF2B5EF4-FFF2-40B4-BE49-F238E27FC236}">
                <a16:creationId xmlns:a16="http://schemas.microsoft.com/office/drawing/2014/main" id="{59E51A87-A9AA-ECE0-D462-BABEC68C8A52}"/>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2344400" y="171450"/>
            <a:ext cx="1314450" cy="1314450"/>
          </a:xfrm>
          <a:prstGeom prst="rect">
            <a:avLst/>
          </a:prstGeom>
        </p:spPr>
      </p:pic>
    </p:spTree>
    <p:extLst>
      <p:ext uri="{BB962C8B-B14F-4D97-AF65-F5344CB8AC3E}">
        <p14:creationId xmlns:p14="http://schemas.microsoft.com/office/powerpoint/2010/main" val="566594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329810195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9.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41.wmf"/><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1.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2.wmf"/><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4.wmf"/><Relationship Id="rId5" Type="http://schemas.openxmlformats.org/officeDocument/2006/relationships/image" Target="../media/image23.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25.wmf"/><Relationship Id="rId5" Type="http://schemas.openxmlformats.org/officeDocument/2006/relationships/image" Target="../media/image23.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2" name="Picture 1">
            <a:extLst>
              <a:ext uri="{FF2B5EF4-FFF2-40B4-BE49-F238E27FC236}">
                <a16:creationId xmlns:a16="http://schemas.microsoft.com/office/drawing/2014/main" id="{CF8FAF17-FA14-9F68-822E-6A0ABE069BED}"/>
              </a:ext>
            </a:extLst>
          </p:cNvPr>
          <p:cNvPicPr>
            <a:picLocks noChangeAspect="1"/>
          </p:cNvPicPr>
          <p:nvPr/>
        </p:nvPicPr>
        <p:blipFill>
          <a:blip r:embed="rId5"/>
          <a:stretch>
            <a:fillRect/>
          </a:stretch>
        </p:blipFill>
        <p:spPr>
          <a:xfrm>
            <a:off x="8436513" y="-144449"/>
            <a:ext cx="3549111" cy="1401749"/>
          </a:xfrm>
          <a:prstGeom prst="rect">
            <a:avLst/>
          </a:prstGeom>
        </p:spPr>
      </p:pic>
      <p:pic>
        <p:nvPicPr>
          <p:cNvPr id="4" name="Picture 3">
            <a:extLst>
              <a:ext uri="{FF2B5EF4-FFF2-40B4-BE49-F238E27FC236}">
                <a16:creationId xmlns:a16="http://schemas.microsoft.com/office/drawing/2014/main" id="{7A93A403-DE05-088C-6CB1-5D424971C68E}"/>
              </a:ext>
            </a:extLst>
          </p:cNvPr>
          <p:cNvPicPr>
            <a:picLocks noChangeAspect="1"/>
          </p:cNvPicPr>
          <p:nvPr/>
        </p:nvPicPr>
        <p:blipFill>
          <a:blip r:embed="rId6"/>
          <a:stretch>
            <a:fillRect/>
          </a:stretch>
        </p:blipFill>
        <p:spPr>
          <a:xfrm>
            <a:off x="-276351" y="1241592"/>
            <a:ext cx="2895851" cy="1993565"/>
          </a:xfrm>
          <a:prstGeom prst="rect">
            <a:avLst/>
          </a:prstGeom>
        </p:spPr>
      </p:pic>
      <p:pic>
        <p:nvPicPr>
          <p:cNvPr id="5" name="Picture 4">
            <a:extLst>
              <a:ext uri="{FF2B5EF4-FFF2-40B4-BE49-F238E27FC236}">
                <a16:creationId xmlns:a16="http://schemas.microsoft.com/office/drawing/2014/main" id="{A6D63F75-7DC1-D247-AE60-3B9DB500256F}"/>
              </a:ext>
            </a:extLst>
          </p:cNvPr>
          <p:cNvPicPr>
            <a:picLocks noChangeAspect="1"/>
          </p:cNvPicPr>
          <p:nvPr/>
        </p:nvPicPr>
        <p:blipFill>
          <a:blip r:embed="rId7"/>
          <a:stretch>
            <a:fillRect/>
          </a:stretch>
        </p:blipFill>
        <p:spPr>
          <a:xfrm>
            <a:off x="2417885" y="986633"/>
            <a:ext cx="7783390" cy="3808484"/>
          </a:xfrm>
          <a:prstGeom prst="rect">
            <a:avLst/>
          </a:prstGeom>
        </p:spPr>
      </p:pic>
    </p:spTree>
    <p:extLst>
      <p:ext uri="{BB962C8B-B14F-4D97-AF65-F5344CB8AC3E}">
        <p14:creationId xmlns:p14="http://schemas.microsoft.com/office/powerpoint/2010/main" val="23117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82193"/>
            <a:ext cx="11923642" cy="648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pic>
        <p:nvPicPr>
          <p:cNvPr id="4" name="Hình ảnh 16" descr="Ảnh có chứa văn bản&#10;&#10;Mô tả được tạo tự động">
            <a:extLst>
              <a:ext uri="{FF2B5EF4-FFF2-40B4-BE49-F238E27FC236}">
                <a16:creationId xmlns:a16="http://schemas.microsoft.com/office/drawing/2014/main" id="{7EC61274-C8CF-8698-F669-6E2A25CC239B}"/>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5" name="Hình ảnh 18" descr="Ảnh có chứa văn bản&#10;&#10;Mô tả được tạo tự động">
            <a:extLst>
              <a:ext uri="{FF2B5EF4-FFF2-40B4-BE49-F238E27FC236}">
                <a16:creationId xmlns:a16="http://schemas.microsoft.com/office/drawing/2014/main" id="{6D19F54A-75D7-6543-1DCD-C9A18B659C60}"/>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6" name="Picture 5">
            <a:extLst>
              <a:ext uri="{FF2B5EF4-FFF2-40B4-BE49-F238E27FC236}">
                <a16:creationId xmlns:a16="http://schemas.microsoft.com/office/drawing/2014/main" id="{6C25D5A0-5460-0ACF-7F56-9DCD37AD1C7D}"/>
              </a:ext>
            </a:extLst>
          </p:cNvPr>
          <p:cNvPicPr>
            <a:picLocks noChangeAspect="1"/>
          </p:cNvPicPr>
          <p:nvPr/>
        </p:nvPicPr>
        <p:blipFill>
          <a:blip r:embed="rId5"/>
          <a:stretch>
            <a:fillRect/>
          </a:stretch>
        </p:blipFill>
        <p:spPr>
          <a:xfrm>
            <a:off x="418422" y="0"/>
            <a:ext cx="11985775" cy="993734"/>
          </a:xfrm>
          <a:prstGeom prst="rect">
            <a:avLst/>
          </a:prstGeom>
        </p:spPr>
      </p:pic>
      <p:pic>
        <p:nvPicPr>
          <p:cNvPr id="7" name="Hình ảnh 2" descr="Ảnh có chứa văn bản, trong nhà&#10;&#10;Mô tả được tạo tự động">
            <a:extLst>
              <a:ext uri="{FF2B5EF4-FFF2-40B4-BE49-F238E27FC236}">
                <a16:creationId xmlns:a16="http://schemas.microsoft.com/office/drawing/2014/main" id="{A4202AF9-C41F-9FF5-1873-926F0618BCC6}"/>
              </a:ext>
            </a:extLst>
          </p:cNvPr>
          <p:cNvPicPr>
            <a:picLocks noChangeAspect="1"/>
          </p:cNvPicPr>
          <p:nvPr/>
        </p:nvPicPr>
        <p:blipFill>
          <a:blip r:embed="rId6"/>
          <a:stretch>
            <a:fillRect/>
          </a:stretch>
        </p:blipFill>
        <p:spPr>
          <a:xfrm>
            <a:off x="790398" y="4298781"/>
            <a:ext cx="3576118" cy="2092002"/>
          </a:xfrm>
          <a:prstGeom prst="rect">
            <a:avLst/>
          </a:prstGeom>
        </p:spPr>
      </p:pic>
    </p:spTree>
    <p:extLst>
      <p:ext uri="{BB962C8B-B14F-4D97-AF65-F5344CB8AC3E}">
        <p14:creationId xmlns:p14="http://schemas.microsoft.com/office/powerpoint/2010/main" val="148885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D266F5EE-9300-2713-E13D-760691D2ACB4}"/>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D2EC5631-C00D-BCBE-9C4E-5E166ABB0B33}"/>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8" name="Hình ảnh 2" descr="Ảnh có chứa văn bản, trong nhà&#10;&#10;Mô tả được tạo tự động">
            <a:extLst>
              <a:ext uri="{FF2B5EF4-FFF2-40B4-BE49-F238E27FC236}">
                <a16:creationId xmlns:a16="http://schemas.microsoft.com/office/drawing/2014/main" id="{6C1710DD-1E16-FD2F-2EA9-C72FD508B92C}"/>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9" name="Picture 8">
            <a:extLst>
              <a:ext uri="{FF2B5EF4-FFF2-40B4-BE49-F238E27FC236}">
                <a16:creationId xmlns:a16="http://schemas.microsoft.com/office/drawing/2014/main" id="{11ED88C3-A77E-D43C-8C25-49E46C9324E2}"/>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28206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6" name="Picture 5">
            <a:extLst>
              <a:ext uri="{FF2B5EF4-FFF2-40B4-BE49-F238E27FC236}">
                <a16:creationId xmlns:a16="http://schemas.microsoft.com/office/drawing/2014/main" id="{51731EB4-C2AB-C260-4022-F17ACF11D584}"/>
              </a:ext>
            </a:extLst>
          </p:cNvPr>
          <p:cNvPicPr>
            <a:picLocks noChangeAspect="1"/>
          </p:cNvPicPr>
          <p:nvPr/>
        </p:nvPicPr>
        <p:blipFill>
          <a:blip r:embed="rId4"/>
          <a:stretch>
            <a:fillRect/>
          </a:stretch>
        </p:blipFill>
        <p:spPr>
          <a:xfrm>
            <a:off x="916759" y="890084"/>
            <a:ext cx="9577646" cy="2365453"/>
          </a:xfrm>
          <a:prstGeom prst="rect">
            <a:avLst/>
          </a:prstGeom>
        </p:spPr>
      </p:pic>
    </p:spTree>
    <p:extLst>
      <p:ext uri="{BB962C8B-B14F-4D97-AF65-F5344CB8AC3E}">
        <p14:creationId xmlns:p14="http://schemas.microsoft.com/office/powerpoint/2010/main" val="9182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5003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1.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Ước mơ của cậu bé và mong muốn của người cha khác nhau như thế nào?</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3328826"/>
            <a:ext cx="2871247" cy="3639901"/>
          </a:xfrm>
          <a:prstGeom prst="rect">
            <a:avLst/>
          </a:prstGeom>
        </p:spPr>
      </p:pic>
      <p:sp>
        <p:nvSpPr>
          <p:cNvPr id="9" name="Rectangle: Rounded Corners 8">
            <a:extLst>
              <a:ext uri="{FF2B5EF4-FFF2-40B4-BE49-F238E27FC236}">
                <a16:creationId xmlns:a16="http://schemas.microsoft.com/office/drawing/2014/main" id="{5B43804B-43FF-4B0C-FAF4-B6803E6A1E3D}"/>
              </a:ext>
            </a:extLst>
          </p:cNvPr>
          <p:cNvSpPr/>
          <p:nvPr/>
        </p:nvSpPr>
        <p:spPr>
          <a:xfrm>
            <a:off x="2938410" y="2702104"/>
            <a:ext cx="3154165" cy="1037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mơ</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cậu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bé</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2247F32B-5E9E-BD4E-DFB6-A989001F6065}"/>
              </a:ext>
            </a:extLst>
          </p:cNvPr>
          <p:cNvCxnSpPr>
            <a:cxnSpLocks/>
          </p:cNvCxnSpPr>
          <p:nvPr/>
        </p:nvCxnSpPr>
        <p:spPr>
          <a:xfrm>
            <a:off x="4407613" y="369869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Cloud 16">
            <a:extLst>
              <a:ext uri="{FF2B5EF4-FFF2-40B4-BE49-F238E27FC236}">
                <a16:creationId xmlns:a16="http://schemas.microsoft.com/office/drawing/2014/main" id="{BCE5BD96-A4A1-29A8-76D9-818B391EB3A1}"/>
              </a:ext>
            </a:extLst>
          </p:cNvPr>
          <p:cNvSpPr/>
          <p:nvPr/>
        </p:nvSpPr>
        <p:spPr>
          <a:xfrm>
            <a:off x="2928134" y="4181581"/>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Thuyền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trưởng</a:t>
            </a:r>
            <a:endParaRPr lang="en-US" sz="3200" b="1" dirty="0">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539B7163-0F64-ED25-4434-028C259DCD71}"/>
              </a:ext>
            </a:extLst>
          </p:cNvPr>
          <p:cNvSpPr/>
          <p:nvPr/>
        </p:nvSpPr>
        <p:spPr>
          <a:xfrm>
            <a:off x="7191908" y="2640458"/>
            <a:ext cx="3945278" cy="10479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Mong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muốn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người</a:t>
            </a:r>
            <a:r>
              <a:rPr lang="en-US" sz="3600" b="1" dirty="0">
                <a:solidFill>
                  <a:srgbClr val="002060"/>
                </a:solidFill>
                <a:latin typeface="Cambria" panose="02040503050406030204" pitchFamily="18" charset="0"/>
                <a:ea typeface="Cambria" panose="02040503050406030204" pitchFamily="18" charset="0"/>
              </a:rPr>
              <a:t> cha</a:t>
            </a:r>
          </a:p>
        </p:txBody>
      </p:sp>
      <p:cxnSp>
        <p:nvCxnSpPr>
          <p:cNvPr id="19" name="Straight Connector 18">
            <a:extLst>
              <a:ext uri="{FF2B5EF4-FFF2-40B4-BE49-F238E27FC236}">
                <a16:creationId xmlns:a16="http://schemas.microsoft.com/office/drawing/2014/main" id="{A91D5D97-FC6D-33DC-06B9-1ABD414CBF44}"/>
              </a:ext>
            </a:extLst>
          </p:cNvPr>
          <p:cNvCxnSpPr>
            <a:cxnSpLocks/>
          </p:cNvCxnSpPr>
          <p:nvPr/>
        </p:nvCxnSpPr>
        <p:spPr>
          <a:xfrm>
            <a:off x="9370031" y="3667874"/>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C7237606-221D-B458-0CC9-B2828219D847}"/>
              </a:ext>
            </a:extLst>
          </p:cNvPr>
          <p:cNvSpPr/>
          <p:nvPr/>
        </p:nvSpPr>
        <p:spPr>
          <a:xfrm>
            <a:off x="7787810" y="4191855"/>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vườn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7" grpId="0" animBg="1"/>
      <p:bldP spid="18"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Những chi tiết nào thể hiện ước mơ mãnh liệt của cậu bé ?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1818526"/>
            <a:ext cx="11443872" cy="47266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oogle Shape;822;p6">
            <a:extLst>
              <a:ext uri="{FF2B5EF4-FFF2-40B4-BE49-F238E27FC236}">
                <a16:creationId xmlns:a16="http://schemas.microsoft.com/office/drawing/2014/main" id="{9064136E-5404-E98B-10D7-CA251BD4B25A}"/>
              </a:ext>
            </a:extLst>
          </p:cNvPr>
          <p:cNvGrpSpPr/>
          <p:nvPr/>
        </p:nvGrpSpPr>
        <p:grpSpPr>
          <a:xfrm>
            <a:off x="842481" y="3058905"/>
            <a:ext cx="1828800" cy="2590800"/>
            <a:chOff x="1600200" y="2781300"/>
            <a:chExt cx="2743200" cy="3886200"/>
          </a:xfrm>
        </p:grpSpPr>
        <p:grpSp>
          <p:nvGrpSpPr>
            <p:cNvPr id="12" name="Google Shape;823;p6">
              <a:extLst>
                <a:ext uri="{FF2B5EF4-FFF2-40B4-BE49-F238E27FC236}">
                  <a16:creationId xmlns:a16="http://schemas.microsoft.com/office/drawing/2014/main" id="{1A39F1E3-73B0-8330-2FA2-CCB6537D0E0C}"/>
                </a:ext>
              </a:extLst>
            </p:cNvPr>
            <p:cNvGrpSpPr/>
            <p:nvPr/>
          </p:nvGrpSpPr>
          <p:grpSpPr>
            <a:xfrm>
              <a:off x="1600200" y="2781300"/>
              <a:ext cx="2743200" cy="3886200"/>
              <a:chOff x="1600200" y="2781300"/>
              <a:chExt cx="2743200" cy="3886200"/>
            </a:xfrm>
          </p:grpSpPr>
          <p:sp>
            <p:nvSpPr>
              <p:cNvPr id="14" name="Google Shape;824;p6">
                <a:extLst>
                  <a:ext uri="{FF2B5EF4-FFF2-40B4-BE49-F238E27FC236}">
                    <a16:creationId xmlns:a16="http://schemas.microsoft.com/office/drawing/2014/main" id="{BE3722F5-54E1-4CDF-5080-064481F000F7}"/>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5" name="Google Shape;825;p6">
                <a:extLst>
                  <a:ext uri="{FF2B5EF4-FFF2-40B4-BE49-F238E27FC236}">
                    <a16:creationId xmlns:a16="http://schemas.microsoft.com/office/drawing/2014/main" id="{FFA6DF65-C584-8FD6-CC35-761A819A33B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3" name="Google Shape;826;p6">
              <a:extLst>
                <a:ext uri="{FF2B5EF4-FFF2-40B4-BE49-F238E27FC236}">
                  <a16:creationId xmlns:a16="http://schemas.microsoft.com/office/drawing/2014/main" id="{E511A6CF-2A4E-84B4-0703-C939BF8FE04F}"/>
                </a:ext>
              </a:extLst>
            </p:cNvPr>
            <p:cNvSpPr txBox="1"/>
            <p:nvPr/>
          </p:nvSpPr>
          <p:spPr>
            <a:xfrm>
              <a:off x="1885950" y="3215550"/>
              <a:ext cx="2318748"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a:solidFill>
                    <a:srgbClr val="000000"/>
                  </a:solidFill>
                  <a:latin typeface="Cambria" panose="02040503050406030204" pitchFamily="18" charset="0"/>
                  <a:ea typeface="Cambria" panose="02040503050406030204" pitchFamily="18" charset="0"/>
                  <a:cs typeface="Lobster"/>
                  <a:sym typeface="Lobster"/>
                </a:rPr>
                <a:t>Chi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tiết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thể</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hiện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ước</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mơ</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mãnh</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liệt</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17" name="Google Shape;828;p6">
            <a:extLst>
              <a:ext uri="{FF2B5EF4-FFF2-40B4-BE49-F238E27FC236}">
                <a16:creationId xmlns:a16="http://schemas.microsoft.com/office/drawing/2014/main" id="{A9E001E1-3ACC-FFA0-5292-3C229B717323}"/>
              </a:ext>
            </a:extLst>
          </p:cNvPr>
          <p:cNvCxnSpPr>
            <a:cxnSpLocks/>
            <a:endCxn id="20" idx="1"/>
          </p:cNvCxnSpPr>
          <p:nvPr/>
        </p:nvCxnSpPr>
        <p:spPr>
          <a:xfrm flipV="1">
            <a:off x="2823681" y="2379202"/>
            <a:ext cx="1066229" cy="1801060"/>
          </a:xfrm>
          <a:prstGeom prst="straightConnector1">
            <a:avLst/>
          </a:prstGeom>
          <a:noFill/>
          <a:ln w="76200" cap="flat" cmpd="sng">
            <a:solidFill>
              <a:srgbClr val="205867"/>
            </a:solidFill>
            <a:prstDash val="solid"/>
            <a:round/>
            <a:headEnd type="none" w="sm" len="sm"/>
            <a:tailEnd type="stealth" w="med" len="med"/>
          </a:ln>
        </p:spPr>
      </p:cxnSp>
      <p:cxnSp>
        <p:nvCxnSpPr>
          <p:cNvPr id="18" name="Google Shape;829;p6">
            <a:extLst>
              <a:ext uri="{FF2B5EF4-FFF2-40B4-BE49-F238E27FC236}">
                <a16:creationId xmlns:a16="http://schemas.microsoft.com/office/drawing/2014/main" id="{EC578A97-F2F1-2549-BF8B-E22D7CF64611}"/>
              </a:ext>
            </a:extLst>
          </p:cNvPr>
          <p:cNvCxnSpPr>
            <a:cxnSpLocks/>
          </p:cNvCxnSpPr>
          <p:nvPr/>
        </p:nvCxnSpPr>
        <p:spPr>
          <a:xfrm>
            <a:off x="2823681" y="4404184"/>
            <a:ext cx="1162692" cy="0"/>
          </a:xfrm>
          <a:prstGeom prst="straightConnector1">
            <a:avLst/>
          </a:prstGeom>
          <a:noFill/>
          <a:ln w="76200" cap="flat" cmpd="sng">
            <a:solidFill>
              <a:srgbClr val="205867"/>
            </a:solidFill>
            <a:prstDash val="solid"/>
            <a:round/>
            <a:headEnd type="none" w="sm" len="sm"/>
            <a:tailEnd type="stealth" w="med" len="med"/>
          </a:ln>
        </p:spPr>
      </p:cxnSp>
      <p:grpSp>
        <p:nvGrpSpPr>
          <p:cNvPr id="19" name="Google Shape;831;p6">
            <a:extLst>
              <a:ext uri="{FF2B5EF4-FFF2-40B4-BE49-F238E27FC236}">
                <a16:creationId xmlns:a16="http://schemas.microsoft.com/office/drawing/2014/main" id="{0E182DB9-ADE7-A46A-7A1A-714CE6DFC718}"/>
              </a:ext>
            </a:extLst>
          </p:cNvPr>
          <p:cNvGrpSpPr/>
          <p:nvPr/>
        </p:nvGrpSpPr>
        <p:grpSpPr>
          <a:xfrm>
            <a:off x="3889910" y="1767156"/>
            <a:ext cx="7391115" cy="1428107"/>
            <a:chOff x="6019800" y="2256123"/>
            <a:chExt cx="2819400" cy="1066800"/>
          </a:xfrm>
        </p:grpSpPr>
        <p:sp>
          <p:nvSpPr>
            <p:cNvPr id="20" name="Google Shape;832;p6">
              <a:extLst>
                <a:ext uri="{FF2B5EF4-FFF2-40B4-BE49-F238E27FC236}">
                  <a16:creationId xmlns:a16="http://schemas.microsoft.com/office/drawing/2014/main" id="{ACF96210-0757-0E1B-759C-A756BADCA54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1" name="Google Shape;833;p6">
              <a:extLst>
                <a:ext uri="{FF2B5EF4-FFF2-40B4-BE49-F238E27FC236}">
                  <a16:creationId xmlns:a16="http://schemas.microsoft.com/office/drawing/2014/main" id="{BC9A4A21-0296-5743-943E-834F363ED04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nl-NL"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người cha giảng giải về công việc làm vườn nhưng cậu không chú ý mà ánh mắt lại hướng về phía xa xăm, chất chứa niềm khát khao mãnh liệt.</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6" name="Google Shape;831;p6">
            <a:extLst>
              <a:ext uri="{FF2B5EF4-FFF2-40B4-BE49-F238E27FC236}">
                <a16:creationId xmlns:a16="http://schemas.microsoft.com/office/drawing/2014/main" id="{A77555EE-DB2B-7845-47E1-AC0885F3ACEB}"/>
              </a:ext>
            </a:extLst>
          </p:cNvPr>
          <p:cNvGrpSpPr/>
          <p:nvPr/>
        </p:nvGrpSpPr>
        <p:grpSpPr>
          <a:xfrm>
            <a:off x="4085118" y="3524038"/>
            <a:ext cx="7195906" cy="1325366"/>
            <a:chOff x="6019800" y="2256123"/>
            <a:chExt cx="2819400" cy="1066800"/>
          </a:xfrm>
        </p:grpSpPr>
        <p:sp>
          <p:nvSpPr>
            <p:cNvPr id="27" name="Google Shape;832;p6">
              <a:extLst>
                <a:ext uri="{FF2B5EF4-FFF2-40B4-BE49-F238E27FC236}">
                  <a16:creationId xmlns:a16="http://schemas.microsoft.com/office/drawing/2014/main" id="{4D19C6F3-ED27-509D-FFA0-B9C0D8BBE2A2}"/>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28" name="Google Shape;833;p6">
              <a:extLst>
                <a:ext uri="{FF2B5EF4-FFF2-40B4-BE49-F238E27FC236}">
                  <a16:creationId xmlns:a16="http://schemas.microsoft.com/office/drawing/2014/main" id="{20A3381F-E604-311D-ED78-419AA064CF8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Cậu tìm báo, tạp chí giới thiệu về các loại thuyền tàu, cắt hình con tàu dán lên đầu giường để hễ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mở</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là nhìn thấy chúng.</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cxnSp>
        <p:nvCxnSpPr>
          <p:cNvPr id="31" name="Google Shape;829;p6">
            <a:extLst>
              <a:ext uri="{FF2B5EF4-FFF2-40B4-BE49-F238E27FC236}">
                <a16:creationId xmlns:a16="http://schemas.microsoft.com/office/drawing/2014/main" id="{DEE6E192-1E03-9281-8F62-DBA7B7C1DB6C}"/>
              </a:ext>
            </a:extLst>
          </p:cNvPr>
          <p:cNvCxnSpPr>
            <a:cxnSpLocks/>
          </p:cNvCxnSpPr>
          <p:nvPr/>
        </p:nvCxnSpPr>
        <p:spPr>
          <a:xfrm>
            <a:off x="2763748" y="4798032"/>
            <a:ext cx="1273996" cy="1229469"/>
          </a:xfrm>
          <a:prstGeom prst="straightConnector1">
            <a:avLst/>
          </a:prstGeom>
          <a:noFill/>
          <a:ln w="76200" cap="flat" cmpd="sng">
            <a:solidFill>
              <a:srgbClr val="205867"/>
            </a:solidFill>
            <a:prstDash val="solid"/>
            <a:round/>
            <a:headEnd type="none" w="sm" len="sm"/>
            <a:tailEnd type="stealth" w="med" len="med"/>
          </a:ln>
        </p:spPr>
      </p:cxnSp>
      <p:grpSp>
        <p:nvGrpSpPr>
          <p:cNvPr id="32" name="Google Shape;831;p6">
            <a:extLst>
              <a:ext uri="{FF2B5EF4-FFF2-40B4-BE49-F238E27FC236}">
                <a16:creationId xmlns:a16="http://schemas.microsoft.com/office/drawing/2014/main" id="{00114831-C9B3-904F-4B5E-3E96E3A99ADC}"/>
              </a:ext>
            </a:extLst>
          </p:cNvPr>
          <p:cNvGrpSpPr/>
          <p:nvPr/>
        </p:nvGrpSpPr>
        <p:grpSpPr>
          <a:xfrm>
            <a:off x="4136489" y="5075435"/>
            <a:ext cx="7195906" cy="1669549"/>
            <a:chOff x="6019800" y="2256123"/>
            <a:chExt cx="2819400" cy="1066800"/>
          </a:xfrm>
        </p:grpSpPr>
        <p:sp>
          <p:nvSpPr>
            <p:cNvPr id="33" name="Google Shape;832;p6">
              <a:extLst>
                <a:ext uri="{FF2B5EF4-FFF2-40B4-BE49-F238E27FC236}">
                  <a16:creationId xmlns:a16="http://schemas.microsoft.com/office/drawing/2014/main" id="{C735F44A-AF14-1191-ACFA-4CB945D91C14}"/>
                </a:ext>
              </a:extLst>
            </p:cNvPr>
            <p:cNvSpPr/>
            <p:nvPr/>
          </p:nvSpPr>
          <p:spPr>
            <a:xfrm>
              <a:off x="6019800" y="2256123"/>
              <a:ext cx="2797759"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34" name="Google Shape;833;p6">
              <a:extLst>
                <a:ext uri="{FF2B5EF4-FFF2-40B4-BE49-F238E27FC236}">
                  <a16:creationId xmlns:a16="http://schemas.microsoft.com/office/drawing/2014/main" id="{0D0C9686-874F-0C2D-0C53-56DC92A2FC99}"/>
                </a:ext>
              </a:extLst>
            </p:cNvPr>
            <p:cNvSpPr/>
            <p:nvPr/>
          </p:nvSpPr>
          <p:spPr>
            <a:xfrm>
              <a:off x="6051781" y="2408523"/>
              <a:ext cx="2787419"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marL="0" marR="0" algn="just">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Khi lớn khôn,dù các bạn đều tiếp quản công việc của cha mẹ mình nhưng cậu bé vẫn giữ nguyên tình yêu với biển và kiên trì thực hiện ước mơ hồi nhỏ của mình.</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Người con được miêu tả như thế nào khi đã trưởng thành và về thăm cha ?</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47F8E3EC-A041-06F1-1BE3-E65F699382E9}"/>
              </a:ext>
            </a:extLst>
          </p:cNvPr>
          <p:cNvSpPr/>
          <p:nvPr/>
        </p:nvSpPr>
        <p:spPr>
          <a:xfrm>
            <a:off x="1551396" y="249662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Ngoại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263688BB-4507-536E-08DE-97FB4EA34AF4}"/>
              </a:ext>
            </a:extLst>
          </p:cNvPr>
          <p:cNvSpPr/>
          <p:nvPr/>
        </p:nvSpPr>
        <p:spPr>
          <a:xfrm>
            <a:off x="7530955" y="2383604"/>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Cảm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xúc</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91B1A6B7-D148-82C7-8287-D478CCEB7D39}"/>
              </a:ext>
            </a:extLst>
          </p:cNvPr>
          <p:cNvCxnSpPr>
            <a:cxnSpLocks/>
          </p:cNvCxnSpPr>
          <p:nvPr/>
        </p:nvCxnSpPr>
        <p:spPr>
          <a:xfrm>
            <a:off x="2774023" y="3195262"/>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loud 8">
            <a:extLst>
              <a:ext uri="{FF2B5EF4-FFF2-40B4-BE49-F238E27FC236}">
                <a16:creationId xmlns:a16="http://schemas.microsoft.com/office/drawing/2014/main" id="{39548C7C-BA40-30D6-DA33-8AFDEA9CCFA8}"/>
              </a:ext>
            </a:extLst>
          </p:cNvPr>
          <p:cNvSpPr/>
          <p:nvPr/>
        </p:nvSpPr>
        <p:spPr>
          <a:xfrm>
            <a:off x="698644" y="3678147"/>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Sắc mặt tươi tắn, bờ vai to khỏe, tràn đầy sinh lực</a:t>
            </a:r>
            <a:endParaRPr lang="en-US" sz="3200" b="1"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D00D7261-C95C-F8EE-2C12-525E9366D417}"/>
              </a:ext>
            </a:extLst>
          </p:cNvPr>
          <p:cNvCxnSpPr>
            <a:cxnSpLocks/>
          </p:cNvCxnSpPr>
          <p:nvPr/>
        </p:nvCxnSpPr>
        <p:spPr>
          <a:xfrm>
            <a:off x="8887147" y="3082246"/>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loud 15">
            <a:extLst>
              <a:ext uri="{FF2B5EF4-FFF2-40B4-BE49-F238E27FC236}">
                <a16:creationId xmlns:a16="http://schemas.microsoft.com/office/drawing/2014/main" id="{749B5FBC-7184-18FA-24CE-C430F59DB97A}"/>
              </a:ext>
            </a:extLst>
          </p:cNvPr>
          <p:cNvSpPr/>
          <p:nvPr/>
        </p:nvSpPr>
        <p:spPr>
          <a:xfrm>
            <a:off x="6811768" y="3565131"/>
            <a:ext cx="4530902" cy="272265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rPr>
              <a:t>H</a:t>
            </a:r>
            <a:r>
              <a:rPr lang="vi-VN" sz="4000" b="1" dirty="0">
                <a:latin typeface="Cambria" panose="02040503050406030204" pitchFamily="18" charset="0"/>
                <a:ea typeface="Cambria" panose="02040503050406030204" pitchFamily="18" charset="0"/>
              </a:rPr>
              <a:t>ạnh phúc, tự hào</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067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48081" cy="1608503"/>
            <a:chOff x="381683" y="292216"/>
            <a:chExt cx="11348081"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70411" y="539119"/>
              <a:ext cx="10959353" cy="15776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người cha rơi nước mắt khi người con trở về?</a:t>
              </a:r>
            </a:p>
          </p:txBody>
        </p:sp>
      </p:grpSp>
      <p:sp>
        <p:nvSpPr>
          <p:cNvPr id="5" name="Rounded Rectangle 4">
            <a:extLst>
              <a:ext uri="{FF2B5EF4-FFF2-40B4-BE49-F238E27FC236}">
                <a16:creationId xmlns:a16="http://schemas.microsoft.com/office/drawing/2014/main" id="{90A647AB-77B2-7EDA-31C5-FD940BFAEF18}"/>
              </a:ext>
            </a:extLst>
          </p:cNvPr>
          <p:cNvSpPr/>
          <p:nvPr/>
        </p:nvSpPr>
        <p:spPr>
          <a:xfrm>
            <a:off x="381683" y="2137024"/>
            <a:ext cx="11443872" cy="44081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34E9E131-301D-711F-7C6A-5B15B2724DE3}"/>
              </a:ext>
            </a:extLst>
          </p:cNvPr>
          <p:cNvSpPr txBox="1"/>
          <p:nvPr/>
        </p:nvSpPr>
        <p:spPr>
          <a:xfrm>
            <a:off x="1099335" y="2671281"/>
            <a:ext cx="9996755" cy="2992614"/>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cảm động, thấy con mình trưởng thành trong công việc.</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rPr>
              <a:t>Vì người cha ân hận khi thấy mình đã sai khi trước đây đã không ủng hộ ước mơ của con, cho rằng ước mơ hão huyền</a:t>
            </a:r>
            <a:endParaRPr lang="en-US" sz="3200" b="1" dirty="0">
              <a:solidFill>
                <a:srgbClr val="C0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1811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barn(inVertical)">
                                      <p:cBhvr>
                                        <p:cTn id="12" dur="500"/>
                                        <p:tgtEl>
                                          <p:spTgt spid="1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barn(inVertical)">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5.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muốn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640458"/>
            <a:ext cx="5493537" cy="174094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mbria" panose="02040503050406030204" pitchFamily="18" charset="0"/>
                <a:ea typeface="Cambria" panose="02040503050406030204" pitchFamily="18" charset="0"/>
              </a:rPr>
              <a:t>B. Có đam mê và lòng kiên trì thì sẽ thực hiện được ước mơ.</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664468"/>
            <a:ext cx="4877869" cy="16434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rPr>
              <a:t>C. </a:t>
            </a:r>
            <a:r>
              <a:rPr lang="en-US" sz="3600" b="1" dirty="0" err="1">
                <a:solidFill>
                  <a:srgbClr val="002060"/>
                </a:solidFill>
                <a:latin typeface="Cambria" panose="02040503050406030204" pitchFamily="18" charset="0"/>
                <a:ea typeface="Cambria" panose="02040503050406030204" pitchFamily="18" charset="0"/>
              </a:rPr>
              <a:t>Kế</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công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cha </a:t>
            </a:r>
            <a:r>
              <a:rPr lang="en-US" sz="3600" b="1" dirty="0" err="1">
                <a:solidFill>
                  <a:srgbClr val="002060"/>
                </a:solidFill>
                <a:latin typeface="Cambria" panose="02040503050406030204" pitchFamily="18" charset="0"/>
                <a:ea typeface="Cambria" panose="02040503050406030204" pitchFamily="18" charset="0"/>
              </a:rPr>
              <a:t>mẹ</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tốt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nhất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đối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con </a:t>
            </a:r>
            <a:r>
              <a:rPr lang="en-US" sz="3600" b="1" dirty="0" err="1">
                <a:solidFill>
                  <a:srgbClr val="002060"/>
                </a:solidFill>
                <a:latin typeface="Cambria" panose="02040503050406030204" pitchFamily="18" charset="0"/>
                <a:ea typeface="Cambria" panose="02040503050406030204" pitchFamily="18" charset="0"/>
              </a:rPr>
              <a:t>cái</a:t>
            </a:r>
            <a:r>
              <a:rPr lang="en-US" sz="3600" b="1" dirty="0">
                <a:solidFill>
                  <a:srgbClr val="002060"/>
                </a:solidFill>
                <a:latin typeface="Cambria" panose="02040503050406030204" pitchFamily="18" charset="0"/>
                <a:ea typeface="Cambria" panose="02040503050406030204" pitchFamily="18" charset="0"/>
              </a:rPr>
              <a:t>.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2060"/>
                </a:solidFill>
                <a:latin typeface="Cambria" panose="02040503050406030204" pitchFamily="18" charset="0"/>
                <a:ea typeface="Cambria" panose="02040503050406030204" pitchFamily="18" charset="0"/>
              </a:rPr>
              <a:t>D. Muốn thành công phải có thật nhiều ước mơ.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600" b="1" dirty="0">
                <a:solidFill>
                  <a:srgbClr val="002060"/>
                </a:solidFill>
                <a:latin typeface="Cambria" panose="02040503050406030204" pitchFamily="18" charset="0"/>
                <a:ea typeface="Cambria" panose="02040503050406030204" pitchFamily="18" charset="0"/>
              </a:rPr>
              <a:t>A. </a:t>
            </a:r>
            <a:r>
              <a:rPr lang="vi-VN" sz="3600" b="1" dirty="0">
                <a:solidFill>
                  <a:srgbClr val="002060"/>
                </a:solidFill>
                <a:latin typeface="Cambria" panose="02040503050406030204" pitchFamily="18" charset="0"/>
                <a:ea typeface="Cambria" panose="02040503050406030204" pitchFamily="18" charset="0"/>
              </a:rPr>
              <a:t>Nên biết ước mơ vừa với sức của mình.</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12" name="矩形 5">
            <a:extLst>
              <a:ext uri="{FF2B5EF4-FFF2-40B4-BE49-F238E27FC236}">
                <a16:creationId xmlns:a16="http://schemas.microsoft.com/office/drawing/2014/main" id="{7BF1F2B5-8BAE-F5A1-1D1D-13B268D6E3F8}"/>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1B645745-DA00-FF52-F142-B3B0C0C6102F}"/>
              </a:ext>
            </a:extLst>
          </p:cNvPr>
          <p:cNvSpPr/>
          <p:nvPr/>
        </p:nvSpPr>
        <p:spPr>
          <a:xfrm>
            <a:off x="4150760" y="2262814"/>
            <a:ext cx="7261132" cy="3046988"/>
          </a:xfrm>
          <a:prstGeom prst="rect">
            <a:avLst/>
          </a:prstGeom>
        </p:spPr>
        <p:txBody>
          <a:bodyPr wrap="square">
            <a:spAutoFit/>
          </a:bodyPr>
          <a:lstStyle/>
          <a:p>
            <a:pPr lvl="0" algn="ct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đam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mê</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mãnh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liệt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với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thành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thuyền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trưởng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Nhờ</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kiên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nỗ</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cậu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được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chứng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minh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cha </a:t>
            </a:r>
            <a:r>
              <a:rPr lang="en-US" sz="3200" b="1" dirty="0" err="1">
                <a:solidFill>
                  <a:prstClr val="black"/>
                </a:solidFill>
                <a:latin typeface="Cambria" panose="02040503050406030204" pitchFamily="18" charset="0"/>
                <a:ea typeface="Cambria" panose="02040503050406030204" pitchFamily="18" charset="0"/>
              </a:rPr>
              <a:t>mình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thấy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phải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ước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mơ</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hão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huyền</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6B0B67DD-4929-2F19-6D4E-9AD8F7AC1EBC}"/>
              </a:ext>
            </a:extLst>
          </p:cNvPr>
          <p:cNvPicPr>
            <a:picLocks noChangeAspect="1"/>
          </p:cNvPicPr>
          <p:nvPr/>
        </p:nvPicPr>
        <p:blipFill>
          <a:blip r:embed="rId5"/>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B0996F-414B-5E01-968E-BEF3C6BDC3ED}"/>
              </a:ext>
            </a:extLst>
          </p:cNvPr>
          <p:cNvPicPr>
            <a:picLocks noChangeAspect="1"/>
          </p:cNvPicPr>
          <p:nvPr/>
        </p:nvPicPr>
        <p:blipFill>
          <a:blip r:embed="rId2"/>
          <a:stretch>
            <a:fillRect/>
          </a:stretch>
        </p:blipFill>
        <p:spPr>
          <a:xfrm>
            <a:off x="2052532" y="1420612"/>
            <a:ext cx="8004742" cy="2249619"/>
          </a:xfrm>
          <a:prstGeom prst="rect">
            <a:avLst/>
          </a:prstGeom>
        </p:spPr>
      </p:pic>
    </p:spTree>
    <p:extLst>
      <p:ext uri="{BB962C8B-B14F-4D97-AF65-F5344CB8AC3E}">
        <p14:creationId xmlns:p14="http://schemas.microsoft.com/office/powerpoint/2010/main" val="4914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Tìm các danh từ chỉ người làm việc trên biển trong đoạn dưới đây:</a:t>
            </a:r>
            <a:endParaRPr lang="en-US" sz="36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4AB5CDF-5AB2-2D49-83F9-D42BD7EFE7C0}"/>
              </a:ext>
            </a:extLst>
          </p:cNvPr>
          <p:cNvSpPr txBox="1"/>
          <p:nvPr/>
        </p:nvSpPr>
        <p:spPr>
          <a:xfrm>
            <a:off x="513708" y="1654139"/>
            <a:ext cx="11589249" cy="2062103"/>
          </a:xfrm>
          <a:prstGeom prst="rect">
            <a:avLst/>
          </a:prstGeom>
          <a:noFill/>
        </p:spPr>
        <p:txBody>
          <a:bodyPr wrap="square" rtlCol="0">
            <a:spAutoFit/>
          </a:bodyPr>
          <a:lstStyle/>
          <a:p>
            <a:pPr algn="just"/>
            <a:r>
              <a:rPr lang="vi-VN" sz="3200" b="0" i="0" dirty="0">
                <a:solidFill>
                  <a:srgbClr val="C00000"/>
                </a:solidFill>
                <a:effectLst/>
                <a:latin typeface="Cambria" panose="02040503050406030204" pitchFamily="18" charset="0"/>
                <a:ea typeface="Cambria" panose="02040503050406030204" pitchFamily="18" charset="0"/>
              </a:rPr>
              <a:t>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a:t>
            </a:r>
            <a:endParaRPr lang="en-US" sz="3200" dirty="0">
              <a:solidFill>
                <a:srgbClr val="C00000"/>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09516D10-64F4-EFBC-52DD-626B57E319CB}"/>
              </a:ext>
            </a:extLst>
          </p:cNvPr>
          <p:cNvGrpSpPr/>
          <p:nvPr/>
        </p:nvGrpSpPr>
        <p:grpSpPr>
          <a:xfrm>
            <a:off x="480918" y="4297075"/>
            <a:ext cx="4471226" cy="1846872"/>
            <a:chOff x="15299923" y="3008709"/>
            <a:chExt cx="4471226" cy="1195723"/>
          </a:xfrm>
        </p:grpSpPr>
        <p:pic>
          <p:nvPicPr>
            <p:cNvPr id="6" name="图片 5" descr="f942c5803785d49a0cdf446b75c7280d">
              <a:extLst>
                <a:ext uri="{FF2B5EF4-FFF2-40B4-BE49-F238E27FC236}">
                  <a16:creationId xmlns:a16="http://schemas.microsoft.com/office/drawing/2014/main" id="{4A61BD24-A277-9526-5596-8FE306658B53}"/>
                </a:ext>
              </a:extLst>
            </p:cNvPr>
            <p:cNvPicPr>
              <a:picLocks noChangeAspect="1"/>
            </p:cNvPicPr>
            <p:nvPr/>
          </p:nvPicPr>
          <p:blipFill>
            <a:blip r:embed="rId3"/>
            <a:stretch>
              <a:fillRect/>
            </a:stretch>
          </p:blipFill>
          <p:spPr>
            <a:xfrm>
              <a:off x="15299923" y="3008709"/>
              <a:ext cx="4471226" cy="1019542"/>
            </a:xfrm>
            <a:prstGeom prst="rect">
              <a:avLst/>
            </a:prstGeom>
          </p:spPr>
        </p:pic>
        <p:sp>
          <p:nvSpPr>
            <p:cNvPr id="7" name="Text Box 16">
              <a:extLst>
                <a:ext uri="{FF2B5EF4-FFF2-40B4-BE49-F238E27FC236}">
                  <a16:creationId xmlns:a16="http://schemas.microsoft.com/office/drawing/2014/main" id="{4E1B526B-100A-E0FB-C169-CFD1193F93C3}"/>
                </a:ext>
              </a:extLst>
            </p:cNvPr>
            <p:cNvSpPr txBox="1">
              <a:spLocks noChangeArrowheads="1"/>
            </p:cNvSpPr>
            <p:nvPr/>
          </p:nvSpPr>
          <p:spPr bwMode="auto">
            <a:xfrm>
              <a:off x="15422977" y="3127214"/>
              <a:ext cx="421903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Danh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từ</a:t>
              </a:r>
              <a:r>
                <a:rPr kumimoji="0" lang="en-US" altLang="zh-CN"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1200" cap="none" spc="0" normalizeH="0" baseline="0" noProof="0" dirty="0" err="1">
                  <a:ln w="18415" cmpd="sng">
                    <a:noFill/>
                    <a:prstDash val="solid"/>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ỉ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người</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việc</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trên</a:t>
              </a:r>
              <a:r>
                <a:rPr lang="en-US" altLang="zh-CN" sz="3200" b="1" dirty="0">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b="1" dirty="0" err="1">
                  <a:ln w="18415" cmpd="sng">
                    <a:noFill/>
                    <a:prstDash val="solid"/>
                  </a:ln>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biển</a:t>
              </a:r>
              <a:endParaRPr kumimoji="0" lang="zh-CN" altLang="en-US" sz="3200" b="1" i="0" u="none" strike="noStrike" kern="1200" cap="none" spc="0" normalizeH="0" baseline="0" noProof="0" dirty="0">
                <a:ln w="18415" cmpd="sng">
                  <a:noFill/>
                  <a:prstDash val="solid"/>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cxnSp>
        <p:nvCxnSpPr>
          <p:cNvPr id="9" name="Straight Connector 8">
            <a:extLst>
              <a:ext uri="{FF2B5EF4-FFF2-40B4-BE49-F238E27FC236}">
                <a16:creationId xmlns:a16="http://schemas.microsoft.com/office/drawing/2014/main" id="{2146A6DF-C32F-8420-0B15-6B805B6509B6}"/>
              </a:ext>
            </a:extLst>
          </p:cNvPr>
          <p:cNvCxnSpPr/>
          <p:nvPr/>
        </p:nvCxnSpPr>
        <p:spPr>
          <a:xfrm>
            <a:off x="4623371" y="2126751"/>
            <a:ext cx="1335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ounded Rectangle 4">
            <a:extLst>
              <a:ext uri="{FF2B5EF4-FFF2-40B4-BE49-F238E27FC236}">
                <a16:creationId xmlns:a16="http://schemas.microsoft.com/office/drawing/2014/main" id="{A3CEACE4-C340-2289-F5E5-25620DBED00F}"/>
              </a:ext>
            </a:extLst>
          </p:cNvPr>
          <p:cNvSpPr/>
          <p:nvPr/>
        </p:nvSpPr>
        <p:spPr>
          <a:xfrm>
            <a:off x="5348469" y="3945600"/>
            <a:ext cx="2131118"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thủy</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thủ</a:t>
            </a:r>
            <a:endParaRPr lang="en-VN" sz="8800" dirty="0">
              <a:solidFill>
                <a:sysClr val="windowText" lastClr="000000"/>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CE9C77A8-3EF1-5A53-91EB-DE943189F882}"/>
              </a:ext>
            </a:extLst>
          </p:cNvPr>
          <p:cNvCxnSpPr>
            <a:cxnSpLocks/>
          </p:cNvCxnSpPr>
          <p:nvPr/>
        </p:nvCxnSpPr>
        <p:spPr>
          <a:xfrm>
            <a:off x="647272" y="3133619"/>
            <a:ext cx="268155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4">
            <a:extLst>
              <a:ext uri="{FF2B5EF4-FFF2-40B4-BE49-F238E27FC236}">
                <a16:creationId xmlns:a16="http://schemas.microsoft.com/office/drawing/2014/main" id="{2E1C372D-E58C-FCD3-50C6-CC587B79255C}"/>
              </a:ext>
            </a:extLst>
          </p:cNvPr>
          <p:cNvSpPr/>
          <p:nvPr/>
        </p:nvSpPr>
        <p:spPr>
          <a:xfrm>
            <a:off x="8204684" y="3976422"/>
            <a:ext cx="3528404"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trưởng</a:t>
            </a:r>
            <a:endParaRPr lang="en-VN" sz="8800" dirty="0">
              <a:solidFill>
                <a:sysClr val="windowText" lastClr="00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5394E16F-BC63-3220-735D-AE6F2A235AA9}"/>
              </a:ext>
            </a:extLst>
          </p:cNvPr>
          <p:cNvCxnSpPr>
            <a:cxnSpLocks/>
          </p:cNvCxnSpPr>
          <p:nvPr/>
        </p:nvCxnSpPr>
        <p:spPr>
          <a:xfrm>
            <a:off x="3565133" y="3164442"/>
            <a:ext cx="1962364"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ounded Rectangle 4">
            <a:extLst>
              <a:ext uri="{FF2B5EF4-FFF2-40B4-BE49-F238E27FC236}">
                <a16:creationId xmlns:a16="http://schemas.microsoft.com/office/drawing/2014/main" id="{865E5CA1-7609-7E08-9119-2AAEC446B15E}"/>
              </a:ext>
            </a:extLst>
          </p:cNvPr>
          <p:cNvSpPr/>
          <p:nvPr/>
        </p:nvSpPr>
        <p:spPr>
          <a:xfrm>
            <a:off x="6729572" y="5199047"/>
            <a:ext cx="2907587" cy="93462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err="1">
                <a:solidFill>
                  <a:sysClr val="windowText" lastClr="000000"/>
                </a:solidFill>
                <a:latin typeface="Cambria" panose="02040503050406030204" pitchFamily="18" charset="0"/>
                <a:ea typeface="Cambria" panose="02040503050406030204" pitchFamily="18" charset="0"/>
              </a:rPr>
              <a:t>thuyền</a:t>
            </a:r>
            <a:r>
              <a:rPr lang="en-US" sz="4000" dirty="0">
                <a:solidFill>
                  <a:sysClr val="windowText" lastClr="000000"/>
                </a:solidFill>
                <a:latin typeface="Cambria" panose="02040503050406030204" pitchFamily="18" charset="0"/>
                <a:ea typeface="Cambria" panose="02040503050406030204" pitchFamily="18" charset="0"/>
              </a:rPr>
              <a:t> </a:t>
            </a:r>
            <a:r>
              <a:rPr lang="en-US" sz="4000" dirty="0" err="1">
                <a:solidFill>
                  <a:sysClr val="windowText" lastClr="000000"/>
                </a:solidFill>
                <a:latin typeface="Cambria" panose="02040503050406030204" pitchFamily="18" charset="0"/>
                <a:ea typeface="Cambria" panose="02040503050406030204" pitchFamily="18" charset="0"/>
              </a:rPr>
              <a:t>phó</a:t>
            </a:r>
            <a:endParaRPr lang="en-VN" sz="88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65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ppt_y</p:attrName>
                                        </p:attrNameLst>
                                      </p:cBhvr>
                                      <p:tavLst>
                                        <p:tav tm="0">
                                          <p:val>
                                            <p:strVal val="#ppt_y+#ppt_h*1.125000"/>
                                          </p:val>
                                        </p:tav>
                                        <p:tav tm="100000">
                                          <p:val>
                                            <p:strVal val="#ppt_y"/>
                                          </p:val>
                                        </p:tav>
                                      </p:tavLst>
                                    </p:anim>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p:tgtEl>
                                          <p:spTgt spid="14"/>
                                        </p:tgtEl>
                                        <p:attrNameLst>
                                          <p:attrName>ppt_y</p:attrName>
                                        </p:attrNameLst>
                                      </p:cBhvr>
                                      <p:tavLst>
                                        <p:tav tm="0">
                                          <p:val>
                                            <p:strVal val="#ppt_y+#ppt_h*1.125000"/>
                                          </p:val>
                                        </p:tav>
                                        <p:tav tm="100000">
                                          <p:val>
                                            <p:strVal val="#ppt_y"/>
                                          </p:val>
                                        </p:tav>
                                      </p:tavLst>
                                    </p:anim>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p:tgtEl>
                                          <p:spTgt spid="18"/>
                                        </p:tgtEl>
                                        <p:attrNameLst>
                                          <p:attrName>ppt_y</p:attrName>
                                        </p:attrNameLst>
                                      </p:cBhvr>
                                      <p:tavLst>
                                        <p:tav tm="0">
                                          <p:val>
                                            <p:strVal val="#ppt_y+#ppt_h*1.125000"/>
                                          </p:val>
                                        </p:tav>
                                        <p:tav tm="100000">
                                          <p:val>
                                            <p:strVal val="#ppt_y"/>
                                          </p:val>
                                        </p:tav>
                                      </p:tavLst>
                                    </p:anim>
                                    <p:animEffect transition="in" filter="wipe(up)">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99A90912-0D19-6EB3-78F9-853721D4839E}"/>
              </a:ext>
            </a:extLst>
          </p:cNvPr>
          <p:cNvSpPr txBox="1"/>
          <p:nvPr/>
        </p:nvSpPr>
        <p:spPr>
          <a:xfrm>
            <a:off x="1130157" y="318499"/>
            <a:ext cx="1038717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người con trai, kể cho người bố nghe về hành trình trên biển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7">
            <a:extLst>
              <a:ext uri="{FF2B5EF4-FFF2-40B4-BE49-F238E27FC236}">
                <a16:creationId xmlns:a16="http://schemas.microsoft.com/office/drawing/2014/main" id="{53C1135E-0715-9EFC-0555-F0579DE9F9EA}"/>
              </a:ext>
            </a:extLst>
          </p:cNvPr>
          <p:cNvSpPr/>
          <p:nvPr/>
        </p:nvSpPr>
        <p:spPr>
          <a:xfrm>
            <a:off x="1836698" y="1966216"/>
            <a:ext cx="9563457" cy="1270144"/>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351CE722-097E-8305-5567-50A98B4D5176}"/>
              </a:ext>
            </a:extLst>
          </p:cNvPr>
          <p:cNvSpPr txBox="1"/>
          <p:nvPr/>
        </p:nvSpPr>
        <p:spPr>
          <a:xfrm>
            <a:off x="1680825" y="2006201"/>
            <a:ext cx="9610474" cy="1138773"/>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L</a:t>
            </a:r>
            <a:r>
              <a:rPr lang="vi-VN" sz="3400" b="1" dirty="0">
                <a:solidFill>
                  <a:srgbClr val="0070C0"/>
                </a:solidFill>
                <a:latin typeface="Cambria" panose="02040503050406030204" pitchFamily="18" charset="0"/>
                <a:ea typeface="Cambria" panose="02040503050406030204" pitchFamily="18" charset="0"/>
              </a:rPr>
              <a:t>ưu ý</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sử dụng các từ ngữ xưng hô, các từ ngữ thể hiện sự kính trọng với bố</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C45E3704-6EB0-03A2-29BE-C82AC621D4F7}"/>
              </a:ext>
            </a:extLst>
          </p:cNvPr>
          <p:cNvSpPr/>
          <p:nvPr/>
        </p:nvSpPr>
        <p:spPr>
          <a:xfrm>
            <a:off x="1767155" y="3723096"/>
            <a:ext cx="9787113" cy="2307833"/>
          </a:xfrm>
          <a:prstGeom prst="roundRect">
            <a:avLst>
              <a:gd name="adj" fmla="val 24204"/>
            </a:avLst>
          </a:prstGeom>
          <a:solidFill>
            <a:schemeClr val="accent4">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13" name="TextBox 12">
            <a:extLst>
              <a:ext uri="{FF2B5EF4-FFF2-40B4-BE49-F238E27FC236}">
                <a16:creationId xmlns:a16="http://schemas.microsoft.com/office/drawing/2014/main" id="{9FB6802B-8FF7-AB8F-C7AD-7F7F0B71358B}"/>
              </a:ext>
            </a:extLst>
          </p:cNvPr>
          <p:cNvSpPr txBox="1"/>
          <p:nvPr/>
        </p:nvSpPr>
        <p:spPr>
          <a:xfrm>
            <a:off x="1834938" y="3763082"/>
            <a:ext cx="9610474" cy="2185214"/>
          </a:xfrm>
          <a:prstGeom prst="rect">
            <a:avLst/>
          </a:prstGeom>
          <a:noFill/>
        </p:spPr>
        <p:txBody>
          <a:bodyPr wrap="square">
            <a:spAutoFit/>
          </a:bodyPr>
          <a:lstStyle/>
          <a:p>
            <a:pPr marL="457200" lvl="0" indent="-457200" algn="just">
              <a:buFont typeface="Wingdings" panose="05000000000000000000" pitchFamily="2" charset="2"/>
              <a:buChar char="Ø"/>
              <a:defRPr/>
            </a:pPr>
            <a:r>
              <a:rPr lang="en-US" sz="3400" b="1" dirty="0">
                <a:solidFill>
                  <a:srgbClr val="0070C0"/>
                </a:solidFill>
                <a:latin typeface="Cambria" panose="02040503050406030204" pitchFamily="18" charset="0"/>
                <a:ea typeface="Cambria" panose="02040503050406030204" pitchFamily="18" charset="0"/>
              </a:rPr>
              <a:t>T</a:t>
            </a:r>
            <a:r>
              <a:rPr lang="vi-VN" sz="3400" b="1" dirty="0">
                <a:solidFill>
                  <a:srgbClr val="0070C0"/>
                </a:solidFill>
                <a:latin typeface="Cambria" panose="02040503050406030204" pitchFamily="18" charset="0"/>
                <a:ea typeface="Cambria" panose="02040503050406030204" pitchFamily="18" charset="0"/>
              </a:rPr>
              <a:t>ưởng tượng thêm các chi tiết để bài nói thêm sinh động, ấn tượng</a:t>
            </a:r>
            <a:r>
              <a:rPr lang="en-US" sz="3400" b="1" dirty="0">
                <a:solidFill>
                  <a:srgbClr val="0070C0"/>
                </a:solidFill>
                <a:latin typeface="Cambria" panose="02040503050406030204" pitchFamily="18" charset="0"/>
                <a:ea typeface="Cambria" panose="02040503050406030204" pitchFamily="18" charset="0"/>
              </a:rPr>
              <a:t> </a:t>
            </a:r>
            <a:r>
              <a:rPr lang="vi-VN" sz="3400" b="1" dirty="0">
                <a:solidFill>
                  <a:srgbClr val="0070C0"/>
                </a:solidFill>
                <a:latin typeface="Cambria" panose="02040503050406030204" pitchFamily="18" charset="0"/>
                <a:ea typeface="Cambria" panose="02040503050406030204" pitchFamily="18" charset="0"/>
              </a:rPr>
              <a:t>(chi tiết tả cảnh biển, tả con tầu,  chi tiết khi chiến đấu với hải tặc,…)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2509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11"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7" name="Picture 6">
            <a:extLst>
              <a:ext uri="{FF2B5EF4-FFF2-40B4-BE49-F238E27FC236}">
                <a16:creationId xmlns:a16="http://schemas.microsoft.com/office/drawing/2014/main" id="{FF7B7775-0141-527D-10F9-7ECC26707CDA}"/>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44045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a:extLst>
              <a:ext uri="{FF2B5EF4-FFF2-40B4-BE49-F238E27FC236}">
                <a16:creationId xmlns:a16="http://schemas.microsoft.com/office/drawing/2014/main" id="{F4386D64-0812-3284-D796-DF5C72ECADCD}"/>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534934D8-384E-D0DB-EFD9-EDA19C0FC7EE}"/>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4" name="TextBox 3">
            <a:extLst>
              <a:ext uri="{FF2B5EF4-FFF2-40B4-BE49-F238E27FC236}">
                <a16:creationId xmlns:a16="http://schemas.microsoft.com/office/drawing/2014/main" id="{B80FD33C-4DE9-5AD3-F8BB-955CB56D26F5}"/>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như: </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Vô cùng, giảng giải, khát khao,</a:t>
            </a:r>
            <a:r>
              <a:rPr lang="en-US" sz="4800" i="1"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mãnh liệt, giữ nguyên, …</a:t>
            </a:r>
          </a:p>
        </p:txBody>
      </p:sp>
    </p:spTree>
    <p:extLst>
      <p:ext uri="{BB962C8B-B14F-4D97-AF65-F5344CB8AC3E}">
        <p14:creationId xmlns:p14="http://schemas.microsoft.com/office/powerpoint/2010/main" val="118722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5122" name="TextBox1" r:id="rId2" imgW="5286240" imgH="1047600"/>
        </mc:Choice>
        <mc:Fallback>
          <p:control name="TextBox1" r:id="rId2"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6"/>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1756904" y="-256854"/>
            <a:ext cx="9181372" cy="4706520"/>
          </a:xfrm>
          <a:prstGeom prst="rect">
            <a:avLst/>
          </a:prstGeom>
        </p:spPr>
      </p:pic>
    </p:spTree>
    <p:extLst>
      <p:ext uri="{BB962C8B-B14F-4D97-AF65-F5344CB8AC3E}">
        <p14:creationId xmlns:p14="http://schemas.microsoft.com/office/powerpoint/2010/main" val="18020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a:extLst>
              <a:ext uri="{FF2B5EF4-FFF2-40B4-BE49-F238E27FC236}">
                <a16:creationId xmlns:a16="http://schemas.microsoft.com/office/drawing/2014/main" id="{C20F3CDE-4AEE-DF11-080C-CDAC87285514}"/>
              </a:ext>
            </a:extLst>
          </p:cNvPr>
          <p:cNvPicPr>
            <a:picLocks noChangeAspect="1"/>
          </p:cNvPicPr>
          <p:nvPr/>
        </p:nvPicPr>
        <p:blipFill>
          <a:blip r:embed="rId4"/>
          <a:stretch>
            <a:fillRect/>
          </a:stretch>
        </p:blipFill>
        <p:spPr>
          <a:xfrm>
            <a:off x="333820" y="1204856"/>
            <a:ext cx="8401016" cy="2249619"/>
          </a:xfrm>
          <a:prstGeom prst="rect">
            <a:avLst/>
          </a:prstGeom>
        </p:spPr>
      </p:pic>
    </p:spTree>
    <p:extLst>
      <p:ext uri="{BB962C8B-B14F-4D97-AF65-F5344CB8AC3E}">
        <p14:creationId xmlns:p14="http://schemas.microsoft.com/office/powerpoint/2010/main" val="30453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5" name="Picture 4">
            <a:extLst>
              <a:ext uri="{FF2B5EF4-FFF2-40B4-BE49-F238E27FC236}">
                <a16:creationId xmlns:a16="http://schemas.microsoft.com/office/drawing/2014/main" id="{5F1047F6-B545-DA7E-E0ED-A0752EFECE8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6" name="矩形 29">
            <a:extLst>
              <a:ext uri="{FF2B5EF4-FFF2-40B4-BE49-F238E27FC236}">
                <a16:creationId xmlns:a16="http://schemas.microsoft.com/office/drawing/2014/main" id="{E0193414-83CE-E9BE-B3EF-3F9252C7FB3E}"/>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người cha nói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87732410-4CCE-CAF4-32E7-87A83047E421}"/>
              </a:ext>
            </a:extLst>
          </p:cNvPr>
          <p:cNvSpPr/>
          <p:nvPr/>
        </p:nvSpPr>
        <p:spPr>
          <a:xfrm>
            <a:off x="2292079" y="3133593"/>
            <a:ext cx="8249206" cy="585651"/>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cho đến </a:t>
            </a:r>
            <a:r>
              <a:rPr lang="vi-VN" sz="2800" b="1" i="1" dirty="0">
                <a:solidFill>
                  <a:prstClr val="black"/>
                </a:solidFill>
                <a:latin typeface="Cambria" panose="02040503050406030204" pitchFamily="18" charset="0"/>
                <a:ea typeface="Cambria" panose="02040503050406030204" pitchFamily="18" charset="0"/>
              </a:rPr>
              <a:t>nhìn thấy chúng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68BBEC77-5F90-1A2B-AA29-41211BA13183}"/>
              </a:ext>
            </a:extLst>
          </p:cNvPr>
          <p:cNvSpPr/>
          <p:nvPr/>
        </p:nvSpPr>
        <p:spPr>
          <a:xfrm>
            <a:off x="2312628" y="4191831"/>
            <a:ext cx="8249206" cy="585651"/>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cho đến </a:t>
            </a:r>
            <a:r>
              <a:rPr lang="vi-VN" sz="2800" b="1" i="1" dirty="0">
                <a:solidFill>
                  <a:prstClr val="black"/>
                </a:solidFill>
                <a:latin typeface="Cambria" panose="02040503050406030204" pitchFamily="18" charset="0"/>
                <a:ea typeface="Cambria" panose="02040503050406030204" pitchFamily="18" charset="0"/>
              </a:rPr>
              <a:t>sự dũng cảm của anh</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1130777-1FD5-250E-FADF-BB59703BDE29}"/>
              </a:ext>
            </a:extLst>
          </p:cNvPr>
          <p:cNvSpPr/>
          <p:nvPr/>
        </p:nvSpPr>
        <p:spPr>
          <a:xfrm>
            <a:off x="2415369" y="509595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đoạn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009999"/>
                </a:solidFill>
                <a:effectLst/>
                <a:uLnTx/>
                <a:uFillTx/>
                <a:latin typeface="Cambria" panose="02040503050406030204" pitchFamily="18" charset="0"/>
                <a:ea typeface="Cambria" panose="02040503050406030204" pitchFamily="18" charset="0"/>
              </a:rPr>
              <a:t>vườn</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mãnh</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liệt</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giảng</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giải</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nể</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phục</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pic>
        <p:nvPicPr>
          <p:cNvPr id="2" name="Picture 1">
            <a:extLst>
              <a:ext uri="{FF2B5EF4-FFF2-40B4-BE49-F238E27FC236}">
                <a16:creationId xmlns:a16="http://schemas.microsoft.com/office/drawing/2014/main" id="{58470A79-996A-0DB4-1554-F48FD7968449}"/>
              </a:ext>
            </a:extLst>
          </p:cNvPr>
          <p:cNvPicPr>
            <a:picLocks noChangeAspect="1"/>
          </p:cNvPicPr>
          <p:nvPr/>
        </p:nvPicPr>
        <p:blipFill>
          <a:blip r:embed="rId5"/>
          <a:stretch>
            <a:fillRect/>
          </a:stretch>
        </p:blipFill>
        <p:spPr>
          <a:xfrm>
            <a:off x="3554557" y="306586"/>
            <a:ext cx="6151397" cy="1457070"/>
          </a:xfrm>
          <a:prstGeom prst="rect">
            <a:avLst/>
          </a:prstGeom>
        </p:spPr>
      </p:pic>
    </p:spTree>
    <p:extLst>
      <p:ext uri="{BB962C8B-B14F-4D97-AF65-F5344CB8AC3E}">
        <p14:creationId xmlns:p14="http://schemas.microsoft.com/office/powerpoint/2010/main" val="1239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508667"/>
            <a:ext cx="11151594" cy="3111297"/>
          </a:xfrm>
          <a:custGeom>
            <a:avLst/>
            <a:gdLst>
              <a:gd name="connsiteX0" fmla="*/ 0 w 11151594"/>
              <a:gd name="connsiteY0" fmla="*/ 427617 h 3111297"/>
              <a:gd name="connsiteX1" fmla="*/ 427617 w 11151594"/>
              <a:gd name="connsiteY1" fmla="*/ 0 h 3111297"/>
              <a:gd name="connsiteX2" fmla="*/ 805150 w 11151594"/>
              <a:gd name="connsiteY2" fmla="*/ 0 h 3111297"/>
              <a:gd name="connsiteX3" fmla="*/ 1388611 w 11151594"/>
              <a:gd name="connsiteY3" fmla="*/ 0 h 3111297"/>
              <a:gd name="connsiteX4" fmla="*/ 1869107 w 11151594"/>
              <a:gd name="connsiteY4" fmla="*/ 0 h 3111297"/>
              <a:gd name="connsiteX5" fmla="*/ 2658495 w 11151594"/>
              <a:gd name="connsiteY5" fmla="*/ 0 h 3111297"/>
              <a:gd name="connsiteX6" fmla="*/ 3447883 w 11151594"/>
              <a:gd name="connsiteY6" fmla="*/ 0 h 3111297"/>
              <a:gd name="connsiteX7" fmla="*/ 4237270 w 11151594"/>
              <a:gd name="connsiteY7" fmla="*/ 0 h 3111297"/>
              <a:gd name="connsiteX8" fmla="*/ 4614803 w 11151594"/>
              <a:gd name="connsiteY8" fmla="*/ 0 h 3111297"/>
              <a:gd name="connsiteX9" fmla="*/ 4992337 w 11151594"/>
              <a:gd name="connsiteY9" fmla="*/ 0 h 3111297"/>
              <a:gd name="connsiteX10" fmla="*/ 5678761 w 11151594"/>
              <a:gd name="connsiteY10" fmla="*/ 0 h 3111297"/>
              <a:gd name="connsiteX11" fmla="*/ 6468148 w 11151594"/>
              <a:gd name="connsiteY11" fmla="*/ 0 h 3111297"/>
              <a:gd name="connsiteX12" fmla="*/ 6845681 w 11151594"/>
              <a:gd name="connsiteY12" fmla="*/ 0 h 3111297"/>
              <a:gd name="connsiteX13" fmla="*/ 7738033 w 11151594"/>
              <a:gd name="connsiteY13" fmla="*/ 0 h 3111297"/>
              <a:gd name="connsiteX14" fmla="*/ 8321493 w 11151594"/>
              <a:gd name="connsiteY14" fmla="*/ 0 h 3111297"/>
              <a:gd name="connsiteX15" fmla="*/ 8904953 w 11151594"/>
              <a:gd name="connsiteY15" fmla="*/ 0 h 3111297"/>
              <a:gd name="connsiteX16" fmla="*/ 9282487 w 11151594"/>
              <a:gd name="connsiteY16" fmla="*/ 0 h 3111297"/>
              <a:gd name="connsiteX17" fmla="*/ 10071874 w 11151594"/>
              <a:gd name="connsiteY17" fmla="*/ 0 h 3111297"/>
              <a:gd name="connsiteX18" fmla="*/ 10723977 w 11151594"/>
              <a:gd name="connsiteY18" fmla="*/ 0 h 3111297"/>
              <a:gd name="connsiteX19" fmla="*/ 11151594 w 11151594"/>
              <a:gd name="connsiteY19" fmla="*/ 427617 h 3111297"/>
              <a:gd name="connsiteX20" fmla="*/ 11151594 w 11151594"/>
              <a:gd name="connsiteY20" fmla="*/ 1014193 h 3111297"/>
              <a:gd name="connsiteX21" fmla="*/ 11151594 w 11151594"/>
              <a:gd name="connsiteY21" fmla="*/ 1578209 h 3111297"/>
              <a:gd name="connsiteX22" fmla="*/ 11151594 w 11151594"/>
              <a:gd name="connsiteY22" fmla="*/ 2074543 h 3111297"/>
              <a:gd name="connsiteX23" fmla="*/ 11151594 w 11151594"/>
              <a:gd name="connsiteY23" fmla="*/ 2683680 h 3111297"/>
              <a:gd name="connsiteX24" fmla="*/ 10723977 w 11151594"/>
              <a:gd name="connsiteY24" fmla="*/ 3111297 h 3111297"/>
              <a:gd name="connsiteX25" fmla="*/ 10140517 w 11151594"/>
              <a:gd name="connsiteY25" fmla="*/ 3111297 h 3111297"/>
              <a:gd name="connsiteX26" fmla="*/ 9557056 w 11151594"/>
              <a:gd name="connsiteY26" fmla="*/ 3111297 h 3111297"/>
              <a:gd name="connsiteX27" fmla="*/ 8870632 w 11151594"/>
              <a:gd name="connsiteY27" fmla="*/ 3111297 h 3111297"/>
              <a:gd name="connsiteX28" fmla="*/ 8390135 w 11151594"/>
              <a:gd name="connsiteY28" fmla="*/ 3111297 h 3111297"/>
              <a:gd name="connsiteX29" fmla="*/ 7909639 w 11151594"/>
              <a:gd name="connsiteY29" fmla="*/ 3111297 h 3111297"/>
              <a:gd name="connsiteX30" fmla="*/ 7532105 w 11151594"/>
              <a:gd name="connsiteY30" fmla="*/ 3111297 h 3111297"/>
              <a:gd name="connsiteX31" fmla="*/ 6948645 w 11151594"/>
              <a:gd name="connsiteY31" fmla="*/ 3111297 h 3111297"/>
              <a:gd name="connsiteX32" fmla="*/ 6159257 w 11151594"/>
              <a:gd name="connsiteY32" fmla="*/ 3111297 h 3111297"/>
              <a:gd name="connsiteX33" fmla="*/ 5472833 w 11151594"/>
              <a:gd name="connsiteY33" fmla="*/ 3111297 h 3111297"/>
              <a:gd name="connsiteX34" fmla="*/ 4992337 w 11151594"/>
              <a:gd name="connsiteY34" fmla="*/ 3111297 h 3111297"/>
              <a:gd name="connsiteX35" fmla="*/ 4614803 w 11151594"/>
              <a:gd name="connsiteY35" fmla="*/ 3111297 h 3111297"/>
              <a:gd name="connsiteX36" fmla="*/ 3722452 w 11151594"/>
              <a:gd name="connsiteY36" fmla="*/ 3111297 h 3111297"/>
              <a:gd name="connsiteX37" fmla="*/ 3138992 w 11151594"/>
              <a:gd name="connsiteY37" fmla="*/ 3111297 h 3111297"/>
              <a:gd name="connsiteX38" fmla="*/ 2349604 w 11151594"/>
              <a:gd name="connsiteY38" fmla="*/ 3111297 h 3111297"/>
              <a:gd name="connsiteX39" fmla="*/ 1972071 w 11151594"/>
              <a:gd name="connsiteY39" fmla="*/ 3111297 h 3111297"/>
              <a:gd name="connsiteX40" fmla="*/ 1491574 w 11151594"/>
              <a:gd name="connsiteY40" fmla="*/ 3111297 h 3111297"/>
              <a:gd name="connsiteX41" fmla="*/ 427617 w 11151594"/>
              <a:gd name="connsiteY41" fmla="*/ 3111297 h 3111297"/>
              <a:gd name="connsiteX42" fmla="*/ 0 w 11151594"/>
              <a:gd name="connsiteY42" fmla="*/ 2683680 h 3111297"/>
              <a:gd name="connsiteX43" fmla="*/ 0 w 11151594"/>
              <a:gd name="connsiteY43" fmla="*/ 2187346 h 3111297"/>
              <a:gd name="connsiteX44" fmla="*/ 0 w 11151594"/>
              <a:gd name="connsiteY44" fmla="*/ 1645891 h 3111297"/>
              <a:gd name="connsiteX45" fmla="*/ 0 w 11151594"/>
              <a:gd name="connsiteY45" fmla="*/ 1059315 h 3111297"/>
              <a:gd name="connsiteX46" fmla="*/ 0 w 11151594"/>
              <a:gd name="connsiteY46" fmla="*/ 427617 h 31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111297" fill="none" extrusionOk="0">
                <a:moveTo>
                  <a:pt x="0" y="427617"/>
                </a:moveTo>
                <a:cubicBezTo>
                  <a:pt x="-7387" y="194142"/>
                  <a:pt x="144135" y="21854"/>
                  <a:pt x="427617" y="0"/>
                </a:cubicBezTo>
                <a:cubicBezTo>
                  <a:pt x="526950" y="10687"/>
                  <a:pt x="663987" y="570"/>
                  <a:pt x="805150" y="0"/>
                </a:cubicBezTo>
                <a:cubicBezTo>
                  <a:pt x="946313" y="-570"/>
                  <a:pt x="1104107" y="17187"/>
                  <a:pt x="1388611" y="0"/>
                </a:cubicBezTo>
                <a:cubicBezTo>
                  <a:pt x="1673115" y="-17187"/>
                  <a:pt x="1713610" y="-13424"/>
                  <a:pt x="1869107" y="0"/>
                </a:cubicBezTo>
                <a:cubicBezTo>
                  <a:pt x="2024604" y="13424"/>
                  <a:pt x="2302743" y="26234"/>
                  <a:pt x="2658495" y="0"/>
                </a:cubicBezTo>
                <a:cubicBezTo>
                  <a:pt x="3014247" y="-26234"/>
                  <a:pt x="3288021" y="37237"/>
                  <a:pt x="3447883" y="0"/>
                </a:cubicBezTo>
                <a:cubicBezTo>
                  <a:pt x="3607745" y="-37237"/>
                  <a:pt x="3976797" y="-2017"/>
                  <a:pt x="4237270" y="0"/>
                </a:cubicBezTo>
                <a:cubicBezTo>
                  <a:pt x="4497743" y="2017"/>
                  <a:pt x="4512851" y="-16154"/>
                  <a:pt x="4614803" y="0"/>
                </a:cubicBezTo>
                <a:cubicBezTo>
                  <a:pt x="4716755" y="16154"/>
                  <a:pt x="4837248" y="-9425"/>
                  <a:pt x="4992337" y="0"/>
                </a:cubicBezTo>
                <a:cubicBezTo>
                  <a:pt x="5147426" y="9425"/>
                  <a:pt x="5413076" y="5721"/>
                  <a:pt x="5678761" y="0"/>
                </a:cubicBezTo>
                <a:cubicBezTo>
                  <a:pt x="5944446" y="-5721"/>
                  <a:pt x="6204087" y="-37909"/>
                  <a:pt x="6468148" y="0"/>
                </a:cubicBezTo>
                <a:cubicBezTo>
                  <a:pt x="6732209" y="37909"/>
                  <a:pt x="6692257" y="16074"/>
                  <a:pt x="6845681" y="0"/>
                </a:cubicBezTo>
                <a:cubicBezTo>
                  <a:pt x="6999105" y="-16074"/>
                  <a:pt x="7376238" y="-27081"/>
                  <a:pt x="7738033" y="0"/>
                </a:cubicBezTo>
                <a:cubicBezTo>
                  <a:pt x="8099828" y="27081"/>
                  <a:pt x="8087704" y="9354"/>
                  <a:pt x="8321493" y="0"/>
                </a:cubicBezTo>
                <a:cubicBezTo>
                  <a:pt x="8555282" y="-9354"/>
                  <a:pt x="8626688" y="-1677"/>
                  <a:pt x="8904953" y="0"/>
                </a:cubicBezTo>
                <a:cubicBezTo>
                  <a:pt x="9183218" y="1677"/>
                  <a:pt x="9155252" y="3949"/>
                  <a:pt x="9282487" y="0"/>
                </a:cubicBezTo>
                <a:cubicBezTo>
                  <a:pt x="9409722" y="-3949"/>
                  <a:pt x="9778924" y="-17217"/>
                  <a:pt x="10071874" y="0"/>
                </a:cubicBezTo>
                <a:cubicBezTo>
                  <a:pt x="10364824" y="17217"/>
                  <a:pt x="10413265" y="506"/>
                  <a:pt x="10723977" y="0"/>
                </a:cubicBezTo>
                <a:cubicBezTo>
                  <a:pt x="10930323" y="-1689"/>
                  <a:pt x="11158544" y="190352"/>
                  <a:pt x="11151594" y="427617"/>
                </a:cubicBezTo>
                <a:cubicBezTo>
                  <a:pt x="11158509" y="699234"/>
                  <a:pt x="11178702" y="776496"/>
                  <a:pt x="11151594" y="1014193"/>
                </a:cubicBezTo>
                <a:cubicBezTo>
                  <a:pt x="11124486" y="1251890"/>
                  <a:pt x="11139036" y="1388164"/>
                  <a:pt x="11151594" y="1578209"/>
                </a:cubicBezTo>
                <a:cubicBezTo>
                  <a:pt x="11164152" y="1768254"/>
                  <a:pt x="11156209" y="1924608"/>
                  <a:pt x="11151594" y="2074543"/>
                </a:cubicBezTo>
                <a:cubicBezTo>
                  <a:pt x="11146979" y="2224478"/>
                  <a:pt x="11178324" y="2394795"/>
                  <a:pt x="11151594" y="2683680"/>
                </a:cubicBezTo>
                <a:cubicBezTo>
                  <a:pt x="11122294" y="2883296"/>
                  <a:pt x="10931166" y="3113341"/>
                  <a:pt x="10723977" y="3111297"/>
                </a:cubicBezTo>
                <a:cubicBezTo>
                  <a:pt x="10435399" y="3132829"/>
                  <a:pt x="10419498" y="3106501"/>
                  <a:pt x="10140517" y="3111297"/>
                </a:cubicBezTo>
                <a:cubicBezTo>
                  <a:pt x="9861536" y="3116093"/>
                  <a:pt x="9828814" y="3117912"/>
                  <a:pt x="9557056" y="3111297"/>
                </a:cubicBezTo>
                <a:cubicBezTo>
                  <a:pt x="9285298" y="3104682"/>
                  <a:pt x="9166155" y="3112255"/>
                  <a:pt x="8870632" y="3111297"/>
                </a:cubicBezTo>
                <a:cubicBezTo>
                  <a:pt x="8575109" y="3110339"/>
                  <a:pt x="8494060" y="3129760"/>
                  <a:pt x="8390135" y="3111297"/>
                </a:cubicBezTo>
                <a:cubicBezTo>
                  <a:pt x="8286210" y="3092834"/>
                  <a:pt x="8045060" y="3129473"/>
                  <a:pt x="7909639" y="3111297"/>
                </a:cubicBezTo>
                <a:cubicBezTo>
                  <a:pt x="7774218" y="3093121"/>
                  <a:pt x="7629048" y="3093753"/>
                  <a:pt x="7532105" y="3111297"/>
                </a:cubicBezTo>
                <a:cubicBezTo>
                  <a:pt x="7435162" y="3128841"/>
                  <a:pt x="7153941" y="3083503"/>
                  <a:pt x="6948645" y="3111297"/>
                </a:cubicBezTo>
                <a:cubicBezTo>
                  <a:pt x="6743349" y="3139091"/>
                  <a:pt x="6338437" y="3094192"/>
                  <a:pt x="6159257" y="3111297"/>
                </a:cubicBezTo>
                <a:cubicBezTo>
                  <a:pt x="5980077" y="3128402"/>
                  <a:pt x="5723381" y="3119062"/>
                  <a:pt x="5472833" y="3111297"/>
                </a:cubicBezTo>
                <a:cubicBezTo>
                  <a:pt x="5222285" y="3103532"/>
                  <a:pt x="5156994" y="3089514"/>
                  <a:pt x="4992337" y="3111297"/>
                </a:cubicBezTo>
                <a:cubicBezTo>
                  <a:pt x="4827680" y="3133080"/>
                  <a:pt x="4782064" y="3110078"/>
                  <a:pt x="4614803" y="3111297"/>
                </a:cubicBezTo>
                <a:cubicBezTo>
                  <a:pt x="4447542" y="3112516"/>
                  <a:pt x="3968318" y="3116955"/>
                  <a:pt x="3722452" y="3111297"/>
                </a:cubicBezTo>
                <a:cubicBezTo>
                  <a:pt x="3476586" y="3105639"/>
                  <a:pt x="3284749" y="3094793"/>
                  <a:pt x="3138992" y="3111297"/>
                </a:cubicBezTo>
                <a:cubicBezTo>
                  <a:pt x="2993235" y="3127801"/>
                  <a:pt x="2680243" y="3141621"/>
                  <a:pt x="2349604" y="3111297"/>
                </a:cubicBezTo>
                <a:cubicBezTo>
                  <a:pt x="2018965" y="3080973"/>
                  <a:pt x="2133859" y="3125358"/>
                  <a:pt x="1972071" y="3111297"/>
                </a:cubicBezTo>
                <a:cubicBezTo>
                  <a:pt x="1810283" y="3097236"/>
                  <a:pt x="1602076" y="3125653"/>
                  <a:pt x="1491574" y="3111297"/>
                </a:cubicBezTo>
                <a:cubicBezTo>
                  <a:pt x="1381072" y="3096941"/>
                  <a:pt x="640457" y="3088603"/>
                  <a:pt x="427617" y="3111297"/>
                </a:cubicBezTo>
                <a:cubicBezTo>
                  <a:pt x="197516" y="3097720"/>
                  <a:pt x="-10484" y="2927765"/>
                  <a:pt x="0" y="2683680"/>
                </a:cubicBezTo>
                <a:cubicBezTo>
                  <a:pt x="-14055" y="2508093"/>
                  <a:pt x="-22202" y="2348644"/>
                  <a:pt x="0" y="2187346"/>
                </a:cubicBezTo>
                <a:cubicBezTo>
                  <a:pt x="22202" y="2026048"/>
                  <a:pt x="-7444" y="1795167"/>
                  <a:pt x="0" y="1645891"/>
                </a:cubicBezTo>
                <a:cubicBezTo>
                  <a:pt x="7444" y="1496616"/>
                  <a:pt x="3443" y="1285847"/>
                  <a:pt x="0" y="1059315"/>
                </a:cubicBezTo>
                <a:cubicBezTo>
                  <a:pt x="-3443" y="832783"/>
                  <a:pt x="4337" y="717127"/>
                  <a:pt x="0" y="427617"/>
                </a:cubicBezTo>
                <a:close/>
              </a:path>
              <a:path w="11151594" h="3111297" stroke="0" extrusionOk="0">
                <a:moveTo>
                  <a:pt x="0" y="427617"/>
                </a:moveTo>
                <a:cubicBezTo>
                  <a:pt x="-10289" y="186991"/>
                  <a:pt x="191688" y="6072"/>
                  <a:pt x="427617" y="0"/>
                </a:cubicBezTo>
                <a:cubicBezTo>
                  <a:pt x="646297" y="-28721"/>
                  <a:pt x="889213" y="18197"/>
                  <a:pt x="1011077" y="0"/>
                </a:cubicBezTo>
                <a:cubicBezTo>
                  <a:pt x="1132941" y="-18197"/>
                  <a:pt x="1629512" y="26605"/>
                  <a:pt x="1800465" y="0"/>
                </a:cubicBezTo>
                <a:cubicBezTo>
                  <a:pt x="1971418" y="-26605"/>
                  <a:pt x="2093309" y="668"/>
                  <a:pt x="2177998" y="0"/>
                </a:cubicBezTo>
                <a:cubicBezTo>
                  <a:pt x="2262687" y="-668"/>
                  <a:pt x="2595603" y="-22630"/>
                  <a:pt x="2967386" y="0"/>
                </a:cubicBezTo>
                <a:cubicBezTo>
                  <a:pt x="3339169" y="22630"/>
                  <a:pt x="3239311" y="-17870"/>
                  <a:pt x="3344919" y="0"/>
                </a:cubicBezTo>
                <a:cubicBezTo>
                  <a:pt x="3450527" y="17870"/>
                  <a:pt x="3895075" y="24532"/>
                  <a:pt x="4134307" y="0"/>
                </a:cubicBezTo>
                <a:cubicBezTo>
                  <a:pt x="4373539" y="-24532"/>
                  <a:pt x="4645745" y="13118"/>
                  <a:pt x="4820731" y="0"/>
                </a:cubicBezTo>
                <a:cubicBezTo>
                  <a:pt x="4995717" y="-13118"/>
                  <a:pt x="5112526" y="26762"/>
                  <a:pt x="5404191" y="0"/>
                </a:cubicBezTo>
                <a:cubicBezTo>
                  <a:pt x="5695856" y="-26762"/>
                  <a:pt x="5753911" y="17656"/>
                  <a:pt x="6090615" y="0"/>
                </a:cubicBezTo>
                <a:cubicBezTo>
                  <a:pt x="6427319" y="-17656"/>
                  <a:pt x="6615224" y="-9027"/>
                  <a:pt x="6880003" y="0"/>
                </a:cubicBezTo>
                <a:cubicBezTo>
                  <a:pt x="7144782" y="9027"/>
                  <a:pt x="7391312" y="-9530"/>
                  <a:pt x="7566427" y="0"/>
                </a:cubicBezTo>
                <a:cubicBezTo>
                  <a:pt x="7741542" y="9530"/>
                  <a:pt x="7860635" y="13219"/>
                  <a:pt x="8046923" y="0"/>
                </a:cubicBezTo>
                <a:cubicBezTo>
                  <a:pt x="8233211" y="-13219"/>
                  <a:pt x="8354310" y="16374"/>
                  <a:pt x="8527420" y="0"/>
                </a:cubicBezTo>
                <a:cubicBezTo>
                  <a:pt x="8700530" y="-16374"/>
                  <a:pt x="8810581" y="472"/>
                  <a:pt x="9007917" y="0"/>
                </a:cubicBezTo>
                <a:cubicBezTo>
                  <a:pt x="9205253" y="-472"/>
                  <a:pt x="9299123" y="-15053"/>
                  <a:pt x="9488414" y="0"/>
                </a:cubicBezTo>
                <a:cubicBezTo>
                  <a:pt x="9677705" y="15053"/>
                  <a:pt x="10337144" y="3344"/>
                  <a:pt x="10723977" y="0"/>
                </a:cubicBezTo>
                <a:cubicBezTo>
                  <a:pt x="10967301" y="1238"/>
                  <a:pt x="11203046" y="181175"/>
                  <a:pt x="11151594" y="427617"/>
                </a:cubicBezTo>
                <a:cubicBezTo>
                  <a:pt x="11174690" y="546383"/>
                  <a:pt x="11164773" y="881899"/>
                  <a:pt x="11151594" y="1014193"/>
                </a:cubicBezTo>
                <a:cubicBezTo>
                  <a:pt x="11138415" y="1146487"/>
                  <a:pt x="11156576" y="1407799"/>
                  <a:pt x="11151594" y="1578209"/>
                </a:cubicBezTo>
                <a:cubicBezTo>
                  <a:pt x="11146612" y="1748619"/>
                  <a:pt x="11140475" y="2013286"/>
                  <a:pt x="11151594" y="2142225"/>
                </a:cubicBezTo>
                <a:cubicBezTo>
                  <a:pt x="11162713" y="2271164"/>
                  <a:pt x="11136659" y="2513847"/>
                  <a:pt x="11151594" y="2683680"/>
                </a:cubicBezTo>
                <a:cubicBezTo>
                  <a:pt x="11146468" y="2900287"/>
                  <a:pt x="10935741" y="3118550"/>
                  <a:pt x="10723977" y="3111297"/>
                </a:cubicBezTo>
                <a:cubicBezTo>
                  <a:pt x="10508322" y="3109591"/>
                  <a:pt x="10395115" y="3114758"/>
                  <a:pt x="10140517" y="3111297"/>
                </a:cubicBezTo>
                <a:cubicBezTo>
                  <a:pt x="9885919" y="3107836"/>
                  <a:pt x="9763735" y="3134837"/>
                  <a:pt x="9557056" y="3111297"/>
                </a:cubicBezTo>
                <a:cubicBezTo>
                  <a:pt x="9350377" y="3087757"/>
                  <a:pt x="9192771" y="3136834"/>
                  <a:pt x="8973596" y="3111297"/>
                </a:cubicBezTo>
                <a:cubicBezTo>
                  <a:pt x="8754421" y="3085760"/>
                  <a:pt x="8701043" y="3121054"/>
                  <a:pt x="8596063" y="3111297"/>
                </a:cubicBezTo>
                <a:cubicBezTo>
                  <a:pt x="8491083" y="3101540"/>
                  <a:pt x="8365993" y="3117214"/>
                  <a:pt x="8218529" y="3111297"/>
                </a:cubicBezTo>
                <a:cubicBezTo>
                  <a:pt x="8071065" y="3105380"/>
                  <a:pt x="7935358" y="3117208"/>
                  <a:pt x="7840996" y="3111297"/>
                </a:cubicBezTo>
                <a:cubicBezTo>
                  <a:pt x="7746634" y="3105386"/>
                  <a:pt x="7441119" y="3130485"/>
                  <a:pt x="7257536" y="3111297"/>
                </a:cubicBezTo>
                <a:cubicBezTo>
                  <a:pt x="7073953" y="3092109"/>
                  <a:pt x="6836154" y="3117324"/>
                  <a:pt x="6571112" y="3111297"/>
                </a:cubicBezTo>
                <a:cubicBezTo>
                  <a:pt x="6306070" y="3105270"/>
                  <a:pt x="5963983" y="3086949"/>
                  <a:pt x="5678761" y="3111297"/>
                </a:cubicBezTo>
                <a:cubicBezTo>
                  <a:pt x="5393539" y="3135645"/>
                  <a:pt x="5283582" y="3080825"/>
                  <a:pt x="4992337" y="3111297"/>
                </a:cubicBezTo>
                <a:cubicBezTo>
                  <a:pt x="4701092" y="3141769"/>
                  <a:pt x="4772801" y="3125978"/>
                  <a:pt x="4614803" y="3111297"/>
                </a:cubicBezTo>
                <a:cubicBezTo>
                  <a:pt x="4456805" y="3096616"/>
                  <a:pt x="3994975" y="3110874"/>
                  <a:pt x="3825416" y="3111297"/>
                </a:cubicBezTo>
                <a:cubicBezTo>
                  <a:pt x="3655857" y="3111720"/>
                  <a:pt x="3537118" y="3118780"/>
                  <a:pt x="3344919" y="3111297"/>
                </a:cubicBezTo>
                <a:cubicBezTo>
                  <a:pt x="3152720" y="3103814"/>
                  <a:pt x="2772996" y="3076623"/>
                  <a:pt x="2555531" y="3111297"/>
                </a:cubicBezTo>
                <a:cubicBezTo>
                  <a:pt x="2338066" y="3145971"/>
                  <a:pt x="2128245" y="3081950"/>
                  <a:pt x="1869107" y="3111297"/>
                </a:cubicBezTo>
                <a:cubicBezTo>
                  <a:pt x="1609969" y="3140644"/>
                  <a:pt x="1498108" y="3099431"/>
                  <a:pt x="1388611" y="3111297"/>
                </a:cubicBezTo>
                <a:cubicBezTo>
                  <a:pt x="1279114" y="3123163"/>
                  <a:pt x="764152" y="3091439"/>
                  <a:pt x="427617" y="3111297"/>
                </a:cubicBezTo>
                <a:cubicBezTo>
                  <a:pt x="186229" y="3099345"/>
                  <a:pt x="12614" y="2948317"/>
                  <a:pt x="0" y="2683680"/>
                </a:cubicBezTo>
                <a:cubicBezTo>
                  <a:pt x="5933" y="2489221"/>
                  <a:pt x="24082" y="2405108"/>
                  <a:pt x="0" y="2187346"/>
                </a:cubicBezTo>
                <a:cubicBezTo>
                  <a:pt x="-24082" y="1969584"/>
                  <a:pt x="9586" y="1823936"/>
                  <a:pt x="0" y="1578209"/>
                </a:cubicBezTo>
                <a:cubicBezTo>
                  <a:pt x="-9586" y="1332482"/>
                  <a:pt x="7819" y="1323212"/>
                  <a:pt x="0" y="1081875"/>
                </a:cubicBezTo>
                <a:cubicBezTo>
                  <a:pt x="-7819" y="840538"/>
                  <a:pt x="24603" y="709303"/>
                  <a:pt x="0" y="42761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Có một cậu bé vô cùng yêu biển. Cậu biết đến biển qua sách báo. Cậu nói với cha</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muốn trở thành thuyền trưởng.</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cha mong con trở thành người làm vườn giống cha. −  Người cha nói.</a:t>
            </a: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619280"/>
        </mc:Choice>
        <mc:Fallback>
          <p:control name="TextBox1" r:id="rId2" imgW="5286240" imgH="161928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6"/>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377554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Để con kế thừa công việc của mình, ngày nào ông cũng đưa cậu ra vườn để giảng giải về các loại cây. Thấy con không chú ý nghe, ông hỏi: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gì vậy?</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Con đang nghĩ biển trông như thế nào cha ạ. – Ánh mắt cậu hướng về phía xa xăm, chất chứa niềm khát khao mãnh liệt.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Công việc làm vườn không phải rất tốt hay sao? – Người cha buồn bã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Nhưng cậu bé vẫn rất thích biển. Cậu tìm báo, tạp chí giới thiệu về các loại tàu thuyền. Cậu cắt hình những con tàu dán lên đầu giường để hễ mở mắt là nhìn thấy chúng.</a:t>
            </a: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6240" imgH="1619280"/>
        </mc:Choice>
        <mc:Fallback>
          <p:control name="TextBox1" r:id="rId2" imgW="5286240" imgH="161928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6"/>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375270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Thời gian trôi qua, cậu bé lớn khôn. Bạn bè anh đều tiếp quản công việc của cha mẹ mình. Còn anh vẫn giữ nguyên tình yêu với biển,</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Một ngày, anh tạm biệt cha lên đường. Anh lên tàu, trở thành thuỷ thủ, hằng ngày được nhìn thấy biển cả mênh mông. Một lần, trong đêm bão to, tàu của anh gặp hải tặc. Thuyền trưởng, thuyền phó đều gặp nạn. Anh bình tĩnh hướng dẫn mọi người đối phó với mưa bão và chiến thắng hải tặc. Tất cả mọi người trên tàu đều nể phục tài năng và sự dũng cảm của anh.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A005A9-F149-BBFD-FF8B-81D178769028}"/>
              </a:ext>
            </a:extLst>
          </p:cNvPr>
          <p:cNvCxnSpPr>
            <a:cxnSpLocks/>
          </p:cNvCxnSpPr>
          <p:nvPr/>
        </p:nvCxnSpPr>
        <p:spPr>
          <a:xfrm flipV="1">
            <a:off x="3994788" y="46336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5D8CAF6A-4DDE-9698-8075-D7E910F8EFF0}"/>
              </a:ext>
            </a:extLst>
          </p:cNvPr>
          <p:cNvCxnSpPr>
            <a:cxnSpLocks/>
          </p:cNvCxnSpPr>
          <p:nvPr/>
        </p:nvCxnSpPr>
        <p:spPr>
          <a:xfrm flipV="1">
            <a:off x="7621566" y="462337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2A9F8B4D-1F20-1F6C-1629-EE502CBC1B05}"/>
              </a:ext>
            </a:extLst>
          </p:cNvPr>
          <p:cNvCxnSpPr>
            <a:cxnSpLocks/>
          </p:cNvCxnSpPr>
          <p:nvPr/>
        </p:nvCxnSpPr>
        <p:spPr>
          <a:xfrm flipV="1">
            <a:off x="3820128" y="514735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0B4DE418-0DB5-B54E-7188-62FCF39A3E55}"/>
              </a:ext>
            </a:extLst>
          </p:cNvPr>
          <p:cNvCxnSpPr>
            <a:cxnSpLocks/>
          </p:cNvCxnSpPr>
          <p:nvPr/>
        </p:nvCxnSpPr>
        <p:spPr>
          <a:xfrm flipV="1">
            <a:off x="3933144" y="515762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5286240" imgH="1619280"/>
        </mc:Choice>
        <mc:Fallback>
          <p:control name="TextBox1" r:id="rId2" imgW="5286240" imgH="161928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6"/>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4171588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7">
            <a:extLst>
              <a:ext uri="{FF2B5EF4-FFF2-40B4-BE49-F238E27FC236}">
                <a16:creationId xmlns:a16="http://schemas.microsoft.com/office/drawing/2014/main" id="{BB017B2D-528F-138B-A7F9-BDC47229172D}"/>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4" name="Rectangle: Rounded Corners 3">
            <a:extLst>
              <a:ext uri="{FF2B5EF4-FFF2-40B4-BE49-F238E27FC236}">
                <a16:creationId xmlns:a16="http://schemas.microsoft.com/office/drawing/2014/main" id="{EDF9CEB6-62C1-56D4-A812-623FB50D8277}"/>
              </a:ext>
            </a:extLst>
          </p:cNvPr>
          <p:cNvSpPr/>
          <p:nvPr/>
        </p:nvSpPr>
        <p:spPr>
          <a:xfrm>
            <a:off x="715059" y="2393879"/>
            <a:ext cx="11151594" cy="3821986"/>
          </a:xfrm>
          <a:custGeom>
            <a:avLst/>
            <a:gdLst>
              <a:gd name="connsiteX0" fmla="*/ 0 w 11151594"/>
              <a:gd name="connsiteY0" fmla="*/ 525294 h 3821986"/>
              <a:gd name="connsiteX1" fmla="*/ 525294 w 11151594"/>
              <a:gd name="connsiteY1" fmla="*/ 0 h 3821986"/>
              <a:gd name="connsiteX2" fmla="*/ 895664 w 11151594"/>
              <a:gd name="connsiteY2" fmla="*/ 0 h 3821986"/>
              <a:gd name="connsiteX3" fmla="*/ 1468055 w 11151594"/>
              <a:gd name="connsiteY3" fmla="*/ 0 h 3821986"/>
              <a:gd name="connsiteX4" fmla="*/ 1939435 w 11151594"/>
              <a:gd name="connsiteY4" fmla="*/ 0 h 3821986"/>
              <a:gd name="connsiteX5" fmla="*/ 2713845 w 11151594"/>
              <a:gd name="connsiteY5" fmla="*/ 0 h 3821986"/>
              <a:gd name="connsiteX6" fmla="*/ 3488256 w 11151594"/>
              <a:gd name="connsiteY6" fmla="*/ 0 h 3821986"/>
              <a:gd name="connsiteX7" fmla="*/ 4262666 w 11151594"/>
              <a:gd name="connsiteY7" fmla="*/ 0 h 3821986"/>
              <a:gd name="connsiteX8" fmla="*/ 4633036 w 11151594"/>
              <a:gd name="connsiteY8" fmla="*/ 0 h 3821986"/>
              <a:gd name="connsiteX9" fmla="*/ 5003407 w 11151594"/>
              <a:gd name="connsiteY9" fmla="*/ 0 h 3821986"/>
              <a:gd name="connsiteX10" fmla="*/ 5676807 w 11151594"/>
              <a:gd name="connsiteY10" fmla="*/ 0 h 3821986"/>
              <a:gd name="connsiteX11" fmla="*/ 6451218 w 11151594"/>
              <a:gd name="connsiteY11" fmla="*/ 0 h 3821986"/>
              <a:gd name="connsiteX12" fmla="*/ 6821588 w 11151594"/>
              <a:gd name="connsiteY12" fmla="*/ 0 h 3821986"/>
              <a:gd name="connsiteX13" fmla="*/ 7697008 w 11151594"/>
              <a:gd name="connsiteY13" fmla="*/ 0 h 3821986"/>
              <a:gd name="connsiteX14" fmla="*/ 8269399 w 11151594"/>
              <a:gd name="connsiteY14" fmla="*/ 0 h 3821986"/>
              <a:gd name="connsiteX15" fmla="*/ 8841789 w 11151594"/>
              <a:gd name="connsiteY15" fmla="*/ 0 h 3821986"/>
              <a:gd name="connsiteX16" fmla="*/ 9212159 w 11151594"/>
              <a:gd name="connsiteY16" fmla="*/ 0 h 3821986"/>
              <a:gd name="connsiteX17" fmla="*/ 9986570 w 11151594"/>
              <a:gd name="connsiteY17" fmla="*/ 0 h 3821986"/>
              <a:gd name="connsiteX18" fmla="*/ 10626300 w 11151594"/>
              <a:gd name="connsiteY18" fmla="*/ 0 h 3821986"/>
              <a:gd name="connsiteX19" fmla="*/ 11151594 w 11151594"/>
              <a:gd name="connsiteY19" fmla="*/ 525294 h 3821986"/>
              <a:gd name="connsiteX20" fmla="*/ 11151594 w 11151594"/>
              <a:gd name="connsiteY20" fmla="*/ 1245857 h 3821986"/>
              <a:gd name="connsiteX21" fmla="*/ 11151594 w 11151594"/>
              <a:gd name="connsiteY21" fmla="*/ 1938707 h 3821986"/>
              <a:gd name="connsiteX22" fmla="*/ 11151594 w 11151594"/>
              <a:gd name="connsiteY22" fmla="*/ 2548415 h 3821986"/>
              <a:gd name="connsiteX23" fmla="*/ 11151594 w 11151594"/>
              <a:gd name="connsiteY23" fmla="*/ 3296692 h 3821986"/>
              <a:gd name="connsiteX24" fmla="*/ 10626300 w 11151594"/>
              <a:gd name="connsiteY24" fmla="*/ 3821986 h 3821986"/>
              <a:gd name="connsiteX25" fmla="*/ 10053910 w 11151594"/>
              <a:gd name="connsiteY25" fmla="*/ 3821986 h 3821986"/>
              <a:gd name="connsiteX26" fmla="*/ 9481519 w 11151594"/>
              <a:gd name="connsiteY26" fmla="*/ 3821986 h 3821986"/>
              <a:gd name="connsiteX27" fmla="*/ 8808119 w 11151594"/>
              <a:gd name="connsiteY27" fmla="*/ 3821986 h 3821986"/>
              <a:gd name="connsiteX28" fmla="*/ 8336739 w 11151594"/>
              <a:gd name="connsiteY28" fmla="*/ 3821986 h 3821986"/>
              <a:gd name="connsiteX29" fmla="*/ 7865358 w 11151594"/>
              <a:gd name="connsiteY29" fmla="*/ 3821986 h 3821986"/>
              <a:gd name="connsiteX30" fmla="*/ 7494988 w 11151594"/>
              <a:gd name="connsiteY30" fmla="*/ 3821986 h 3821986"/>
              <a:gd name="connsiteX31" fmla="*/ 6922598 w 11151594"/>
              <a:gd name="connsiteY31" fmla="*/ 3821986 h 3821986"/>
              <a:gd name="connsiteX32" fmla="*/ 6148187 w 11151594"/>
              <a:gd name="connsiteY32" fmla="*/ 3821986 h 3821986"/>
              <a:gd name="connsiteX33" fmla="*/ 5474787 w 11151594"/>
              <a:gd name="connsiteY33" fmla="*/ 3821986 h 3821986"/>
              <a:gd name="connsiteX34" fmla="*/ 5003407 w 11151594"/>
              <a:gd name="connsiteY34" fmla="*/ 3821986 h 3821986"/>
              <a:gd name="connsiteX35" fmla="*/ 4633036 w 11151594"/>
              <a:gd name="connsiteY35" fmla="*/ 3821986 h 3821986"/>
              <a:gd name="connsiteX36" fmla="*/ 3757616 w 11151594"/>
              <a:gd name="connsiteY36" fmla="*/ 3821986 h 3821986"/>
              <a:gd name="connsiteX37" fmla="*/ 3185226 w 11151594"/>
              <a:gd name="connsiteY37" fmla="*/ 3821986 h 3821986"/>
              <a:gd name="connsiteX38" fmla="*/ 2410815 w 11151594"/>
              <a:gd name="connsiteY38" fmla="*/ 3821986 h 3821986"/>
              <a:gd name="connsiteX39" fmla="*/ 2040445 w 11151594"/>
              <a:gd name="connsiteY39" fmla="*/ 3821986 h 3821986"/>
              <a:gd name="connsiteX40" fmla="*/ 1569065 w 11151594"/>
              <a:gd name="connsiteY40" fmla="*/ 3821986 h 3821986"/>
              <a:gd name="connsiteX41" fmla="*/ 525294 w 11151594"/>
              <a:gd name="connsiteY41" fmla="*/ 3821986 h 3821986"/>
              <a:gd name="connsiteX42" fmla="*/ 0 w 11151594"/>
              <a:gd name="connsiteY42" fmla="*/ 3296692 h 3821986"/>
              <a:gd name="connsiteX43" fmla="*/ 0 w 11151594"/>
              <a:gd name="connsiteY43" fmla="*/ 2686984 h 3821986"/>
              <a:gd name="connsiteX44" fmla="*/ 0 w 11151594"/>
              <a:gd name="connsiteY44" fmla="*/ 2021849 h 3821986"/>
              <a:gd name="connsiteX45" fmla="*/ 0 w 11151594"/>
              <a:gd name="connsiteY45" fmla="*/ 1301285 h 3821986"/>
              <a:gd name="connsiteX46" fmla="*/ 0 w 11151594"/>
              <a:gd name="connsiteY46" fmla="*/ 525294 h 382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821986" fill="none" extrusionOk="0">
                <a:moveTo>
                  <a:pt x="0" y="525294"/>
                </a:moveTo>
                <a:cubicBezTo>
                  <a:pt x="-50768" y="253679"/>
                  <a:pt x="184962" y="23195"/>
                  <a:pt x="525294" y="0"/>
                </a:cubicBezTo>
                <a:cubicBezTo>
                  <a:pt x="684306" y="-9350"/>
                  <a:pt x="761884" y="-15507"/>
                  <a:pt x="895664" y="0"/>
                </a:cubicBezTo>
                <a:cubicBezTo>
                  <a:pt x="1029444" y="15507"/>
                  <a:pt x="1214976" y="4732"/>
                  <a:pt x="1468055" y="0"/>
                </a:cubicBezTo>
                <a:cubicBezTo>
                  <a:pt x="1721134" y="-4732"/>
                  <a:pt x="1796162" y="-22441"/>
                  <a:pt x="1939435" y="0"/>
                </a:cubicBezTo>
                <a:cubicBezTo>
                  <a:pt x="2082708" y="22441"/>
                  <a:pt x="2405338" y="-37292"/>
                  <a:pt x="2713845" y="0"/>
                </a:cubicBezTo>
                <a:cubicBezTo>
                  <a:pt x="3022352" y="37292"/>
                  <a:pt x="3179307" y="-36169"/>
                  <a:pt x="3488256" y="0"/>
                </a:cubicBezTo>
                <a:cubicBezTo>
                  <a:pt x="3797205" y="36169"/>
                  <a:pt x="3925616" y="-20419"/>
                  <a:pt x="4262666" y="0"/>
                </a:cubicBezTo>
                <a:cubicBezTo>
                  <a:pt x="4599716" y="20419"/>
                  <a:pt x="4507450" y="-10613"/>
                  <a:pt x="4633036" y="0"/>
                </a:cubicBezTo>
                <a:cubicBezTo>
                  <a:pt x="4758622" y="10613"/>
                  <a:pt x="4864230" y="-3253"/>
                  <a:pt x="5003407" y="0"/>
                </a:cubicBezTo>
                <a:cubicBezTo>
                  <a:pt x="5142584" y="3253"/>
                  <a:pt x="5394506" y="-6001"/>
                  <a:pt x="5676807" y="0"/>
                </a:cubicBezTo>
                <a:cubicBezTo>
                  <a:pt x="5959108" y="6001"/>
                  <a:pt x="6078621" y="-10043"/>
                  <a:pt x="6451218" y="0"/>
                </a:cubicBezTo>
                <a:cubicBezTo>
                  <a:pt x="6823815" y="10043"/>
                  <a:pt x="6697264" y="-14503"/>
                  <a:pt x="6821588" y="0"/>
                </a:cubicBezTo>
                <a:cubicBezTo>
                  <a:pt x="6945912" y="14503"/>
                  <a:pt x="7393067" y="471"/>
                  <a:pt x="7697008" y="0"/>
                </a:cubicBezTo>
                <a:cubicBezTo>
                  <a:pt x="8000949" y="-471"/>
                  <a:pt x="8002405" y="19777"/>
                  <a:pt x="8269399" y="0"/>
                </a:cubicBezTo>
                <a:cubicBezTo>
                  <a:pt x="8536393" y="-19777"/>
                  <a:pt x="8606575" y="-27680"/>
                  <a:pt x="8841789" y="0"/>
                </a:cubicBezTo>
                <a:cubicBezTo>
                  <a:pt x="9077003" y="27680"/>
                  <a:pt x="9032216" y="15975"/>
                  <a:pt x="9212159" y="0"/>
                </a:cubicBezTo>
                <a:cubicBezTo>
                  <a:pt x="9392102" y="-15975"/>
                  <a:pt x="9674674" y="27122"/>
                  <a:pt x="9986570" y="0"/>
                </a:cubicBezTo>
                <a:cubicBezTo>
                  <a:pt x="10298466" y="-27122"/>
                  <a:pt x="10392365" y="-17626"/>
                  <a:pt x="10626300" y="0"/>
                </a:cubicBezTo>
                <a:cubicBezTo>
                  <a:pt x="10885873" y="-1730"/>
                  <a:pt x="11219222" y="224487"/>
                  <a:pt x="11151594" y="525294"/>
                </a:cubicBezTo>
                <a:cubicBezTo>
                  <a:pt x="11153136" y="704086"/>
                  <a:pt x="11156198" y="1054973"/>
                  <a:pt x="11151594" y="1245857"/>
                </a:cubicBezTo>
                <a:cubicBezTo>
                  <a:pt x="11146990" y="1436741"/>
                  <a:pt x="11168002" y="1709460"/>
                  <a:pt x="11151594" y="1938707"/>
                </a:cubicBezTo>
                <a:cubicBezTo>
                  <a:pt x="11135187" y="2167954"/>
                  <a:pt x="11166610" y="2398301"/>
                  <a:pt x="11151594" y="2548415"/>
                </a:cubicBezTo>
                <a:cubicBezTo>
                  <a:pt x="11136578" y="2698529"/>
                  <a:pt x="11151941" y="3045704"/>
                  <a:pt x="11151594" y="3296692"/>
                </a:cubicBezTo>
                <a:cubicBezTo>
                  <a:pt x="11120983" y="3548618"/>
                  <a:pt x="10865332" y="3825589"/>
                  <a:pt x="10626300" y="3821986"/>
                </a:cubicBezTo>
                <a:cubicBezTo>
                  <a:pt x="10456243" y="3835305"/>
                  <a:pt x="10177220" y="3828395"/>
                  <a:pt x="10053910" y="3821986"/>
                </a:cubicBezTo>
                <a:cubicBezTo>
                  <a:pt x="9930600" y="3815578"/>
                  <a:pt x="9713366" y="3813714"/>
                  <a:pt x="9481519" y="3821986"/>
                </a:cubicBezTo>
                <a:cubicBezTo>
                  <a:pt x="9249672" y="3830258"/>
                  <a:pt x="8959412" y="3841503"/>
                  <a:pt x="8808119" y="3821986"/>
                </a:cubicBezTo>
                <a:cubicBezTo>
                  <a:pt x="8656826" y="3802469"/>
                  <a:pt x="8499616" y="3815669"/>
                  <a:pt x="8336739" y="3821986"/>
                </a:cubicBezTo>
                <a:cubicBezTo>
                  <a:pt x="8173862" y="3828303"/>
                  <a:pt x="7997072" y="3812283"/>
                  <a:pt x="7865358" y="3821986"/>
                </a:cubicBezTo>
                <a:cubicBezTo>
                  <a:pt x="7733644" y="3831689"/>
                  <a:pt x="7640911" y="3822739"/>
                  <a:pt x="7494988" y="3821986"/>
                </a:cubicBezTo>
                <a:cubicBezTo>
                  <a:pt x="7349065" y="3821234"/>
                  <a:pt x="7177092" y="3796754"/>
                  <a:pt x="6922598" y="3821986"/>
                </a:cubicBezTo>
                <a:cubicBezTo>
                  <a:pt x="6668104" y="3847219"/>
                  <a:pt x="6337697" y="3822531"/>
                  <a:pt x="6148187" y="3821986"/>
                </a:cubicBezTo>
                <a:cubicBezTo>
                  <a:pt x="5958677" y="3821441"/>
                  <a:pt x="5656468" y="3815306"/>
                  <a:pt x="5474787" y="3821986"/>
                </a:cubicBezTo>
                <a:cubicBezTo>
                  <a:pt x="5293106" y="3828666"/>
                  <a:pt x="5107929" y="3802531"/>
                  <a:pt x="5003407" y="3821986"/>
                </a:cubicBezTo>
                <a:cubicBezTo>
                  <a:pt x="4898885" y="3841441"/>
                  <a:pt x="4729619" y="3803661"/>
                  <a:pt x="4633036" y="3821986"/>
                </a:cubicBezTo>
                <a:cubicBezTo>
                  <a:pt x="4536453" y="3840311"/>
                  <a:pt x="3986850" y="3789029"/>
                  <a:pt x="3757616" y="3821986"/>
                </a:cubicBezTo>
                <a:cubicBezTo>
                  <a:pt x="3528382" y="3854943"/>
                  <a:pt x="3451060" y="3825151"/>
                  <a:pt x="3185226" y="3821986"/>
                </a:cubicBezTo>
                <a:cubicBezTo>
                  <a:pt x="2919392" y="3818822"/>
                  <a:pt x="2632415" y="3812716"/>
                  <a:pt x="2410815" y="3821986"/>
                </a:cubicBezTo>
                <a:cubicBezTo>
                  <a:pt x="2189215" y="3831256"/>
                  <a:pt x="2196658" y="3837060"/>
                  <a:pt x="2040445" y="3821986"/>
                </a:cubicBezTo>
                <a:cubicBezTo>
                  <a:pt x="1884232" y="3806913"/>
                  <a:pt x="1777620" y="3820965"/>
                  <a:pt x="1569065" y="3821986"/>
                </a:cubicBezTo>
                <a:cubicBezTo>
                  <a:pt x="1360510" y="3823007"/>
                  <a:pt x="827708" y="3777108"/>
                  <a:pt x="525294" y="3821986"/>
                </a:cubicBezTo>
                <a:cubicBezTo>
                  <a:pt x="260814" y="3764606"/>
                  <a:pt x="-39718" y="3616804"/>
                  <a:pt x="0" y="3296692"/>
                </a:cubicBezTo>
                <a:cubicBezTo>
                  <a:pt x="557" y="3123345"/>
                  <a:pt x="-25854" y="2822826"/>
                  <a:pt x="0" y="2686984"/>
                </a:cubicBezTo>
                <a:cubicBezTo>
                  <a:pt x="25854" y="2551142"/>
                  <a:pt x="29395" y="2246795"/>
                  <a:pt x="0" y="2021849"/>
                </a:cubicBezTo>
                <a:cubicBezTo>
                  <a:pt x="-29395" y="1796904"/>
                  <a:pt x="-27524" y="1486441"/>
                  <a:pt x="0" y="1301285"/>
                </a:cubicBezTo>
                <a:cubicBezTo>
                  <a:pt x="27524" y="1116129"/>
                  <a:pt x="38052" y="776967"/>
                  <a:pt x="0" y="525294"/>
                </a:cubicBezTo>
                <a:close/>
              </a:path>
              <a:path w="11151594" h="3821986" stroke="0" extrusionOk="0">
                <a:moveTo>
                  <a:pt x="0" y="525294"/>
                </a:moveTo>
                <a:cubicBezTo>
                  <a:pt x="-31294" y="221617"/>
                  <a:pt x="236839" y="42467"/>
                  <a:pt x="525294" y="0"/>
                </a:cubicBezTo>
                <a:cubicBezTo>
                  <a:pt x="675293" y="-13771"/>
                  <a:pt x="897120" y="-1771"/>
                  <a:pt x="1097684" y="0"/>
                </a:cubicBezTo>
                <a:cubicBezTo>
                  <a:pt x="1298248" y="1771"/>
                  <a:pt x="1686392" y="-3606"/>
                  <a:pt x="1872095" y="0"/>
                </a:cubicBezTo>
                <a:cubicBezTo>
                  <a:pt x="2057798" y="3606"/>
                  <a:pt x="2147478" y="5627"/>
                  <a:pt x="2242465" y="0"/>
                </a:cubicBezTo>
                <a:cubicBezTo>
                  <a:pt x="2337452" y="-5627"/>
                  <a:pt x="2785023" y="20049"/>
                  <a:pt x="3016875" y="0"/>
                </a:cubicBezTo>
                <a:cubicBezTo>
                  <a:pt x="3248727" y="-20049"/>
                  <a:pt x="3261366" y="12333"/>
                  <a:pt x="3387246" y="0"/>
                </a:cubicBezTo>
                <a:cubicBezTo>
                  <a:pt x="3513126" y="-12333"/>
                  <a:pt x="3890882" y="-36520"/>
                  <a:pt x="4161656" y="0"/>
                </a:cubicBezTo>
                <a:cubicBezTo>
                  <a:pt x="4432430" y="36520"/>
                  <a:pt x="4671742" y="19583"/>
                  <a:pt x="4835057" y="0"/>
                </a:cubicBezTo>
                <a:cubicBezTo>
                  <a:pt x="4998372" y="-19583"/>
                  <a:pt x="5213471" y="-3653"/>
                  <a:pt x="5407447" y="0"/>
                </a:cubicBezTo>
                <a:cubicBezTo>
                  <a:pt x="5601423" y="3653"/>
                  <a:pt x="5915332" y="-4751"/>
                  <a:pt x="6080847" y="0"/>
                </a:cubicBezTo>
                <a:cubicBezTo>
                  <a:pt x="6246362" y="4751"/>
                  <a:pt x="6656365" y="287"/>
                  <a:pt x="6855258" y="0"/>
                </a:cubicBezTo>
                <a:cubicBezTo>
                  <a:pt x="7054151" y="-287"/>
                  <a:pt x="7338048" y="-4172"/>
                  <a:pt x="7528658" y="0"/>
                </a:cubicBezTo>
                <a:cubicBezTo>
                  <a:pt x="7719268" y="4172"/>
                  <a:pt x="7805287" y="-22083"/>
                  <a:pt x="8000038" y="0"/>
                </a:cubicBezTo>
                <a:cubicBezTo>
                  <a:pt x="8194789" y="22083"/>
                  <a:pt x="8360238" y="-12579"/>
                  <a:pt x="8471419" y="0"/>
                </a:cubicBezTo>
                <a:cubicBezTo>
                  <a:pt x="8582600" y="12579"/>
                  <a:pt x="8743655" y="-9465"/>
                  <a:pt x="8942799" y="0"/>
                </a:cubicBezTo>
                <a:cubicBezTo>
                  <a:pt x="9141943" y="9465"/>
                  <a:pt x="9202585" y="-3701"/>
                  <a:pt x="9414179" y="0"/>
                </a:cubicBezTo>
                <a:cubicBezTo>
                  <a:pt x="9625773" y="3701"/>
                  <a:pt x="10090066" y="10579"/>
                  <a:pt x="10626300" y="0"/>
                </a:cubicBezTo>
                <a:cubicBezTo>
                  <a:pt x="10946209" y="5155"/>
                  <a:pt x="11212665" y="222984"/>
                  <a:pt x="11151594" y="525294"/>
                </a:cubicBezTo>
                <a:cubicBezTo>
                  <a:pt x="11174873" y="708796"/>
                  <a:pt x="11118321" y="902228"/>
                  <a:pt x="11151594" y="1245857"/>
                </a:cubicBezTo>
                <a:cubicBezTo>
                  <a:pt x="11184867" y="1589486"/>
                  <a:pt x="11151327" y="1679630"/>
                  <a:pt x="11151594" y="1938707"/>
                </a:cubicBezTo>
                <a:cubicBezTo>
                  <a:pt x="11151862" y="2197784"/>
                  <a:pt x="11173536" y="2342071"/>
                  <a:pt x="11151594" y="2631556"/>
                </a:cubicBezTo>
                <a:cubicBezTo>
                  <a:pt x="11129652" y="2921041"/>
                  <a:pt x="11169812" y="3049200"/>
                  <a:pt x="11151594" y="3296692"/>
                </a:cubicBezTo>
                <a:cubicBezTo>
                  <a:pt x="11139868" y="3542061"/>
                  <a:pt x="10860842" y="3838503"/>
                  <a:pt x="10626300" y="3821986"/>
                </a:cubicBezTo>
                <a:cubicBezTo>
                  <a:pt x="10357225" y="3834807"/>
                  <a:pt x="10282672" y="3824069"/>
                  <a:pt x="10053910" y="3821986"/>
                </a:cubicBezTo>
                <a:cubicBezTo>
                  <a:pt x="9825148" y="3819904"/>
                  <a:pt x="9665031" y="3805913"/>
                  <a:pt x="9481519" y="3821986"/>
                </a:cubicBezTo>
                <a:cubicBezTo>
                  <a:pt x="9298007" y="3838059"/>
                  <a:pt x="9114649" y="3848824"/>
                  <a:pt x="8909129" y="3821986"/>
                </a:cubicBezTo>
                <a:cubicBezTo>
                  <a:pt x="8703609" y="3795149"/>
                  <a:pt x="8723121" y="3829812"/>
                  <a:pt x="8538759" y="3821986"/>
                </a:cubicBezTo>
                <a:cubicBezTo>
                  <a:pt x="8354397" y="3814161"/>
                  <a:pt x="8263893" y="3826826"/>
                  <a:pt x="8168389" y="3821986"/>
                </a:cubicBezTo>
                <a:cubicBezTo>
                  <a:pt x="8072885" y="3817147"/>
                  <a:pt x="7980835" y="3837887"/>
                  <a:pt x="7798018" y="3821986"/>
                </a:cubicBezTo>
                <a:cubicBezTo>
                  <a:pt x="7615201" y="3806085"/>
                  <a:pt x="7489283" y="3845007"/>
                  <a:pt x="7225628" y="3821986"/>
                </a:cubicBezTo>
                <a:cubicBezTo>
                  <a:pt x="6961973" y="3798966"/>
                  <a:pt x="6740621" y="3813864"/>
                  <a:pt x="6552228" y="3821986"/>
                </a:cubicBezTo>
                <a:cubicBezTo>
                  <a:pt x="6363835" y="3830108"/>
                  <a:pt x="5921309" y="3837492"/>
                  <a:pt x="5676807" y="3821986"/>
                </a:cubicBezTo>
                <a:cubicBezTo>
                  <a:pt x="5432305" y="3806480"/>
                  <a:pt x="5244299" y="3825140"/>
                  <a:pt x="5003407" y="3821986"/>
                </a:cubicBezTo>
                <a:cubicBezTo>
                  <a:pt x="4762515" y="3818832"/>
                  <a:pt x="4775906" y="3813604"/>
                  <a:pt x="4633036" y="3821986"/>
                </a:cubicBezTo>
                <a:cubicBezTo>
                  <a:pt x="4490166" y="3830368"/>
                  <a:pt x="4178042" y="3840608"/>
                  <a:pt x="3858626" y="3821986"/>
                </a:cubicBezTo>
                <a:cubicBezTo>
                  <a:pt x="3539210" y="3803365"/>
                  <a:pt x="3554625" y="3816505"/>
                  <a:pt x="3387246" y="3821986"/>
                </a:cubicBezTo>
                <a:cubicBezTo>
                  <a:pt x="3219867" y="3827467"/>
                  <a:pt x="2843115" y="3837072"/>
                  <a:pt x="2612835" y="3821986"/>
                </a:cubicBezTo>
                <a:cubicBezTo>
                  <a:pt x="2382555" y="3806900"/>
                  <a:pt x="2176377" y="3826413"/>
                  <a:pt x="1939435" y="3821986"/>
                </a:cubicBezTo>
                <a:cubicBezTo>
                  <a:pt x="1702493" y="3817559"/>
                  <a:pt x="1579353" y="3844850"/>
                  <a:pt x="1468055" y="3821986"/>
                </a:cubicBezTo>
                <a:cubicBezTo>
                  <a:pt x="1356757" y="3799122"/>
                  <a:pt x="954661" y="3863224"/>
                  <a:pt x="525294" y="3821986"/>
                </a:cubicBezTo>
                <a:cubicBezTo>
                  <a:pt x="214527" y="3774713"/>
                  <a:pt x="22419" y="3637406"/>
                  <a:pt x="0" y="3296692"/>
                </a:cubicBezTo>
                <a:cubicBezTo>
                  <a:pt x="-22953" y="3131175"/>
                  <a:pt x="-11234" y="2918331"/>
                  <a:pt x="0" y="2686984"/>
                </a:cubicBezTo>
                <a:cubicBezTo>
                  <a:pt x="11234" y="2455637"/>
                  <a:pt x="34236" y="2168213"/>
                  <a:pt x="0" y="1938707"/>
                </a:cubicBezTo>
                <a:cubicBezTo>
                  <a:pt x="-34236" y="1709201"/>
                  <a:pt x="-7263" y="1570488"/>
                  <a:pt x="0" y="1328999"/>
                </a:cubicBezTo>
                <a:cubicBezTo>
                  <a:pt x="7263" y="1087510"/>
                  <a:pt x="19147" y="840915"/>
                  <a:pt x="0" y="52529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Nhiều năm sau, khi đã là một thuyền trưởng, anh trở về thăm cha. Nhìn anh tràn trề sinh lực, sắc mặt tươi tắn, bờ vai to khoẻ, người cha cảm động rơi nước mắt:</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 Con trai, bằng lòng kiên trì, con đã chứng minh được ước mơ của con không phải là hão huyền. Cha đã sai rồi.</a:t>
            </a:r>
          </a:p>
          <a:p>
            <a:pPr lvl="0" algn="just" defTabSz="914377"/>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   Thuyền trưởng cao lớn cũng rơi lệ. Đó là những giọt nước mắt của niềm tự hào, hạnh phúc.</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94DE806F-8052-B2BF-9399-192F1E199571}"/>
              </a:ext>
            </a:extLst>
          </p:cNvPr>
          <p:cNvSpPr/>
          <p:nvPr/>
        </p:nvSpPr>
        <p:spPr>
          <a:xfrm>
            <a:off x="2773209" y="122184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6" name="Picture 5">
            <a:extLst>
              <a:ext uri="{FF2B5EF4-FFF2-40B4-BE49-F238E27FC236}">
                <a16:creationId xmlns:a16="http://schemas.microsoft.com/office/drawing/2014/main" id="{8606599B-E37E-A7A8-612A-A68C3EF99FB1}"/>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2" name="Đường nối Thẳng 18">
            <a:extLst>
              <a:ext uri="{FF2B5EF4-FFF2-40B4-BE49-F238E27FC236}">
                <a16:creationId xmlns:a16="http://schemas.microsoft.com/office/drawing/2014/main" id="{02A005A9-F149-BBFD-FF8B-81D178769028}"/>
              </a:ext>
            </a:extLst>
          </p:cNvPr>
          <p:cNvCxnSpPr>
            <a:cxnSpLocks/>
          </p:cNvCxnSpPr>
          <p:nvPr/>
        </p:nvCxnSpPr>
        <p:spPr>
          <a:xfrm flipV="1">
            <a:off x="6049620" y="30925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a16="http://schemas.microsoft.com/office/drawing/2014/main" id="{5D8CAF6A-4DDE-9698-8075-D7E910F8EFF0}"/>
              </a:ext>
            </a:extLst>
          </p:cNvPr>
          <p:cNvCxnSpPr>
            <a:cxnSpLocks/>
          </p:cNvCxnSpPr>
          <p:nvPr/>
        </p:nvCxnSpPr>
        <p:spPr>
          <a:xfrm flipV="1">
            <a:off x="9039400" y="311307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2A9F8B4D-1F20-1F6C-1629-EE502CBC1B05}"/>
              </a:ext>
            </a:extLst>
          </p:cNvPr>
          <p:cNvCxnSpPr>
            <a:cxnSpLocks/>
          </p:cNvCxnSpPr>
          <p:nvPr/>
        </p:nvCxnSpPr>
        <p:spPr>
          <a:xfrm flipV="1">
            <a:off x="11628487"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0B4DE418-0DB5-B54E-7188-62FCF39A3E55}"/>
              </a:ext>
            </a:extLst>
          </p:cNvPr>
          <p:cNvCxnSpPr>
            <a:cxnSpLocks/>
          </p:cNvCxnSpPr>
          <p:nvPr/>
        </p:nvCxnSpPr>
        <p:spPr>
          <a:xfrm flipV="1">
            <a:off x="6553054" y="355485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51788557-4748-E405-2610-CADDEABB3C04}"/>
              </a:ext>
            </a:extLst>
          </p:cNvPr>
          <p:cNvCxnSpPr>
            <a:cxnSpLocks/>
          </p:cNvCxnSpPr>
          <p:nvPr/>
        </p:nvCxnSpPr>
        <p:spPr>
          <a:xfrm flipV="1">
            <a:off x="6666070" y="355485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5286240" imgH="1619280"/>
        </mc:Choice>
        <mc:Fallback>
          <p:control name="TextBox1" r:id="rId2" imgW="5286240" imgH="1619280">
            <p:pic>
              <p:nvPicPr>
                <p:cNvPr id="14" name="TextBox1">
                  <a:extLst>
                    <a:ext uri="{FF2B5EF4-FFF2-40B4-BE49-F238E27FC236}">
                      <a16:creationId xmlns:a16="http://schemas.microsoft.com/office/drawing/2014/main" id="{F402FB48-7E7E-FD4E-EF36-7ADF8E49FCB4}"/>
                    </a:ext>
                  </a:extLst>
                </p:cNvPr>
                <p:cNvPicPr>
                  <a:picLocks/>
                </p:cNvPicPr>
                <p:nvPr/>
              </p:nvPicPr>
              <p:blipFill>
                <a:blip r:embed="rId6"/>
                <a:stretch>
                  <a:fillRect/>
                </a:stretch>
              </p:blipFill>
              <p:spPr>
                <a:xfrm>
                  <a:off x="6707913" y="162648"/>
                  <a:ext cx="5283200" cy="1614781"/>
                </a:xfrm>
                <a:prstGeom prst="rect">
                  <a:avLst/>
                </a:prstGeom>
              </p:spPr>
            </p:pic>
          </p:control>
        </mc:Fallback>
      </mc:AlternateContent>
    </p:controls>
    <p:extLst>
      <p:ext uri="{BB962C8B-B14F-4D97-AF65-F5344CB8AC3E}">
        <p14:creationId xmlns:p14="http://schemas.microsoft.com/office/powerpoint/2010/main" val="128306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par>
                                <p:cTn id="31" presetID="2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1257</Words>
  <Application>Microsoft Office PowerPoint</Application>
  <PresentationFormat>Widescreen</PresentationFormat>
  <Paragraphs>83</Paragraphs>
  <Slides>25</Slides>
  <Notes>12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25</vt:i4>
      </vt:variant>
    </vt:vector>
  </HeadingPairs>
  <TitlesOfParts>
    <vt:vector size="40" baseType="lpstr">
      <vt:lpstr>微软雅黑</vt:lpstr>
      <vt:lpstr>#9Slide07 HoneyCream</vt:lpstr>
      <vt:lpstr>Arial</vt:lpstr>
      <vt:lpstr>Calibri</vt:lpstr>
      <vt:lpstr>Cambria</vt:lpstr>
      <vt:lpstr>等线</vt:lpstr>
      <vt:lpstr>Lobster</vt:lpstr>
      <vt:lpstr>Segoe UI Historic</vt:lpstr>
      <vt:lpstr>Times New Roman</vt:lpstr>
      <vt:lpstr>UTM Wedding K&amp;T</vt:lpstr>
      <vt:lpstr>Wingdings</vt:lpstr>
      <vt:lpstr>字魂17号-萌趣果冻体</vt:lpstr>
      <vt:lpstr>思源黑体 CN Bold</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48</cp:revision>
  <dcterms:created xsi:type="dcterms:W3CDTF">2023-10-09T10:55:10Z</dcterms:created>
  <dcterms:modified xsi:type="dcterms:W3CDTF">2025-12-23T14:18:19Z</dcterms:modified>
</cp:coreProperties>
</file>