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9"/>
  </p:notesMasterIdLst>
  <p:sldIdLst>
    <p:sldId id="259" r:id="rId3"/>
    <p:sldId id="311" r:id="rId4"/>
    <p:sldId id="361" r:id="rId5"/>
    <p:sldId id="308" r:id="rId6"/>
    <p:sldId id="290" r:id="rId7"/>
    <p:sldId id="363" r:id="rId8"/>
    <p:sldId id="314" r:id="rId9"/>
    <p:sldId id="316" r:id="rId10"/>
    <p:sldId id="356" r:id="rId11"/>
    <p:sldId id="364" r:id="rId12"/>
    <p:sldId id="365" r:id="rId13"/>
    <p:sldId id="366" r:id="rId14"/>
    <p:sldId id="367" r:id="rId15"/>
    <p:sldId id="368" r:id="rId16"/>
    <p:sldId id="320" r:id="rId17"/>
    <p:sldId id="302" r:id="rId18"/>
    <p:sldId id="369" r:id="rId19"/>
    <p:sldId id="370" r:id="rId20"/>
    <p:sldId id="371" r:id="rId21"/>
    <p:sldId id="372" r:id="rId22"/>
    <p:sldId id="373" r:id="rId23"/>
    <p:sldId id="374" r:id="rId24"/>
    <p:sldId id="321" r:id="rId25"/>
    <p:sldId id="375" r:id="rId26"/>
    <p:sldId id="2007577188" r:id="rId27"/>
    <p:sldId id="20075771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109" d="100"/>
          <a:sy n="109" d="100"/>
        </p:scale>
        <p:origin x="11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6.png"/><Relationship Id="rId5" Type="http://schemas.openxmlformats.org/officeDocument/2006/relationships/slideLayout" Target="../slideLayouts/slideLayout15.xml"/><Relationship Id="rId10"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5.wmf"/><Relationship Id="rId5" Type="http://schemas.openxmlformats.org/officeDocument/2006/relationships/image" Target="../media/image24.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6.wmf"/><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27.wmf"/><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47.wmf"/><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image" Target="../media/image24.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2" name="TextBox1" r:id="rId2" imgW="5286240" imgH="1047600"/>
        </mc:Choice>
        <mc:Fallback>
          <p:control name="TextBox1" r:id="rId2"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1576</Words>
  <Application>Microsoft Office PowerPoint</Application>
  <PresentationFormat>Widescreen</PresentationFormat>
  <Paragraphs>93</Paragraphs>
  <Slides>26</Slides>
  <Notes>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微软雅黑</vt:lpstr>
      <vt:lpstr>#9Slide07 HoneyCream</vt:lpstr>
      <vt:lpstr>Arial</vt:lpstr>
      <vt:lpstr>Calibri</vt:lpstr>
      <vt:lpstr>Cambria</vt:lpstr>
      <vt:lpstr>等线</vt:lpstr>
      <vt:lpstr>Segoe UI Historic</vt:lpstr>
      <vt:lpstr>Times New Roman</vt:lpstr>
      <vt:lpstr>UTM Avo</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56</cp:revision>
  <dcterms:created xsi:type="dcterms:W3CDTF">2023-10-09T05:36:45Z</dcterms:created>
  <dcterms:modified xsi:type="dcterms:W3CDTF">2025-12-23T14:16:08Z</dcterms:modified>
</cp:coreProperties>
</file>