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activeX/activeX4.xml" ContentType="application/vnd.ms-office.activeX+xml"/>
  <Override PartName="/ppt/notesSlides/notesSlide11.xml" ContentType="application/vnd.openxmlformats-officedocument.presentationml.notesSlide+xml"/>
  <Override PartName="/ppt/activeX/activeX5.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6.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7"/>
  </p:notesMasterIdLst>
  <p:sldIdLst>
    <p:sldId id="258" r:id="rId3"/>
    <p:sldId id="257" r:id="rId4"/>
    <p:sldId id="295" r:id="rId5"/>
    <p:sldId id="262" r:id="rId6"/>
    <p:sldId id="263" r:id="rId7"/>
    <p:sldId id="302" r:id="rId8"/>
    <p:sldId id="265" r:id="rId9"/>
    <p:sldId id="303" r:id="rId10"/>
    <p:sldId id="304" r:id="rId11"/>
    <p:sldId id="305" r:id="rId12"/>
    <p:sldId id="306" r:id="rId13"/>
    <p:sldId id="307" r:id="rId14"/>
    <p:sldId id="308" r:id="rId15"/>
    <p:sldId id="309" r:id="rId16"/>
    <p:sldId id="290" r:id="rId17"/>
    <p:sldId id="280" r:id="rId18"/>
    <p:sldId id="292" r:id="rId19"/>
    <p:sldId id="281" r:id="rId20"/>
    <p:sldId id="282" r:id="rId21"/>
    <p:sldId id="297" r:id="rId22"/>
    <p:sldId id="293" r:id="rId23"/>
    <p:sldId id="310" r:id="rId24"/>
    <p:sldId id="346"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7" d="100"/>
          <a:sy n="107" d="100"/>
        </p:scale>
        <p:origin x="5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72330602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3652709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73781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96341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43666995"/>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0622201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23/12/2025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97037"/>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76491816"/>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1538444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5064472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857891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568084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218665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176372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966482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23/12/2025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29.png"/><Relationship Id="rId5" Type="http://schemas.openxmlformats.org/officeDocument/2006/relationships/image" Target="../media/image2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wmf"/><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29.png"/><Relationship Id="rId5" Type="http://schemas.openxmlformats.org/officeDocument/2006/relationships/image" Target="../media/image2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jp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jp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4.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slideLayout" Target="../slideLayouts/slideLayout16.xml"/><Relationship Id="rId7" Type="http://schemas.openxmlformats.org/officeDocument/2006/relationships/image" Target="../media/image53.png"/><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2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image" Target="../media/image2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4098" name="TextBox1" r:id="rId2" imgW="5286240" imgH="1790640"/>
        </mc:Choice>
        <mc:Fallback>
          <p:control name="TextBox1" r:id="rId2"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5122" name="TextBox1" r:id="rId2" imgW="5286240" imgH="1790640"/>
        </mc:Choice>
        <mc:Fallback>
          <p:control name="TextBox1" r:id="rId2"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6146"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879</Words>
  <Application>Microsoft Office PowerPoint</Application>
  <PresentationFormat>Widescreen</PresentationFormat>
  <Paragraphs>90</Paragraphs>
  <Slides>24</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Calibri</vt:lpstr>
      <vt:lpstr>Calibri Light</vt:lpstr>
      <vt:lpstr>Cambria</vt:lpstr>
      <vt:lpstr>等线</vt:lpstr>
      <vt:lpstr>等线 Light</vt:lpstr>
      <vt:lpstr>inpin heiti</vt:lpstr>
      <vt:lpstr>Segoe UI Historic</vt:lpstr>
      <vt:lpstr>Times New Roman</vt:lpstr>
      <vt:lpstr>字魂17号-萌趣果冻体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35</cp:revision>
  <dcterms:created xsi:type="dcterms:W3CDTF">2023-10-09T15:42:04Z</dcterms:created>
  <dcterms:modified xsi:type="dcterms:W3CDTF">2025-12-23T14:33:21Z</dcterms:modified>
</cp:coreProperties>
</file>