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6" r:id="rId4"/>
  </p:sldMasterIdLst>
  <p:notesMasterIdLst>
    <p:notesMasterId r:id="rId26"/>
  </p:notesMasterIdLst>
  <p:sldIdLst>
    <p:sldId id="258" r:id="rId5"/>
    <p:sldId id="257" r:id="rId6"/>
    <p:sldId id="260" r:id="rId7"/>
    <p:sldId id="275" r:id="rId8"/>
    <p:sldId id="276" r:id="rId9"/>
    <p:sldId id="277" r:id="rId10"/>
    <p:sldId id="278" r:id="rId11"/>
    <p:sldId id="267" r:id="rId12"/>
    <p:sldId id="279" r:id="rId13"/>
    <p:sldId id="280" r:id="rId14"/>
    <p:sldId id="281" r:id="rId15"/>
    <p:sldId id="282" r:id="rId16"/>
    <p:sldId id="283" r:id="rId17"/>
    <p:sldId id="286" r:id="rId18"/>
    <p:sldId id="287" r:id="rId19"/>
    <p:sldId id="323" r:id="rId20"/>
    <p:sldId id="284" r:id="rId21"/>
    <p:sldId id="285" r:id="rId22"/>
    <p:sldId id="324" r:id="rId23"/>
    <p:sldId id="4408"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vào</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lúc</a:t>
            </a:r>
            <a:r>
              <a:rPr lang="en-US" dirty="0"/>
              <a:t> </a:t>
            </a:r>
            <a:r>
              <a:rPr lang="en-US" dirty="0" err="1"/>
              <a:t>trình</a:t>
            </a:r>
            <a:r>
              <a:rPr lang="en-US" dirty="0"/>
              <a:t> </a:t>
            </a:r>
            <a:r>
              <a:rPr lang="en-US" dirty="0" err="1"/>
              <a:t>chiếu</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4041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73206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6724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64353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94837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216504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8879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8681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3916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40029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8634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821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60552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22651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4793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632331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3864216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9292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550004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402502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504913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424244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2085856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6293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96274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53509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152216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86861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44343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1929156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2048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813296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03861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3264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60312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7731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840441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5618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665517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99757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14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74593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23/12/2025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80922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9814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5952755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23/12/2025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63624290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sv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43.xml"/><Relationship Id="rId7" Type="http://schemas.microsoft.com/office/2007/relationships/hdphoto" Target="../media/hdphoto7.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notesSlide" Target="../notesSlides/notesSlide1.xml"/><Relationship Id="rId9" Type="http://schemas.openxmlformats.org/officeDocument/2006/relationships/image" Target="../media/image55.wmf"/></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5.xml"/><Relationship Id="rId5" Type="http://schemas.openxmlformats.org/officeDocument/2006/relationships/image" Target="../media/image62.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9.wdp"/><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47.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5"/>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8"/>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spid="1026" name="TextBox1" r:id="rId2" imgW="5038560" imgH="828720"/>
        </mc:Choice>
        <mc:Fallback>
          <p:control name="TextBox1" r:id="rId2" imgW="5038560" imgH="828720">
            <p:pic>
              <p:nvPicPr>
                <p:cNvPr id="6" name="TextBox1">
                  <a:extLst>
                    <a:ext uri="{FF2B5EF4-FFF2-40B4-BE49-F238E27FC236}">
                      <a16:creationId xmlns:a16="http://schemas.microsoft.com/office/drawing/2014/main" id="{2020219B-5C2D-CE4E-80E2-EF16030D1702}"/>
                    </a:ext>
                  </a:extLst>
                </p:cNvPr>
                <p:cNvPicPr>
                  <a:picLocks/>
                </p:cNvPicPr>
                <p:nvPr/>
              </p:nvPicPr>
              <p:blipFill>
                <a:blip r:embed="rId9"/>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a16="http://schemas.microsoft.com/office/drawing/2014/main"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a16="http://schemas.microsoft.com/office/drawing/2014/main"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a16="http://schemas.microsoft.com/office/drawing/2014/main"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a16="http://schemas.microsoft.com/office/drawing/2014/main"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a16="http://schemas.microsoft.com/office/drawing/2014/main"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en-VN"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a16="http://schemas.microsoft.com/office/drawing/2014/main"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a16="http://schemas.microsoft.com/office/drawing/2014/main"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a16="http://schemas.microsoft.com/office/drawing/2014/main"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a16="http://schemas.microsoft.com/office/drawing/2014/main"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a16="http://schemas.microsoft.com/office/drawing/2014/main"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a16="http://schemas.microsoft.com/office/drawing/2014/main"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a16="http://schemas.microsoft.com/office/drawing/2014/main"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a16="http://schemas.microsoft.com/office/drawing/2014/main"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en-VN"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a16="http://schemas.microsoft.com/office/drawing/2014/main"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a16="http://schemas.microsoft.com/office/drawing/2014/main"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a16="http://schemas.microsoft.com/office/drawing/2014/main"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CD1CF8-E802-82E3-ED41-B9027E5A223A}"/>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C3F66851-06AE-E08C-0823-3319AD44E127}"/>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45560F2-A4F4-B241-C621-2557C3E79DEB}"/>
              </a:ext>
            </a:extLst>
          </p:cNvPr>
          <p:cNvPicPr>
            <a:picLocks noChangeAspect="1"/>
          </p:cNvPicPr>
          <p:nvPr/>
        </p:nvPicPr>
        <p:blipFill>
          <a:blip r:embed="rId2"/>
          <a:stretch>
            <a:fillRect/>
          </a:stretch>
        </p:blipFill>
        <p:spPr>
          <a:xfrm>
            <a:off x="6880972" y="1166873"/>
            <a:ext cx="4637808" cy="2333262"/>
          </a:xfrm>
          <a:prstGeom prst="rect">
            <a:avLst/>
          </a:prstGeom>
        </p:spPr>
      </p:pic>
      <p:pic>
        <p:nvPicPr>
          <p:cNvPr id="20" name="Picture 19">
            <a:extLst>
              <a:ext uri="{FF2B5EF4-FFF2-40B4-BE49-F238E27FC236}">
                <a16:creationId xmlns:a16="http://schemas.microsoft.com/office/drawing/2014/main" id="{C8027035-C170-385A-8809-0299D73F9EB8}"/>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21" name="Kí hiệu - Khám phá &amp; Luyện tập">
            <a:extLst>
              <a:ext uri="{FF2B5EF4-FFF2-40B4-BE49-F238E27FC236}">
                <a16:creationId xmlns:a16="http://schemas.microsoft.com/office/drawing/2014/main" id="{07E8FDF0-3A3D-5187-8DDE-4911E58750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6048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a16="http://schemas.microsoft.com/office/drawing/2014/main"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a16="http://schemas.microsoft.com/office/drawing/2014/main"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a16="http://schemas.microsoft.com/office/drawing/2014/main"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a16="http://schemas.microsoft.com/office/drawing/2014/main"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a16="http://schemas.microsoft.com/office/drawing/2014/main"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a16="http://schemas.microsoft.com/office/drawing/2014/main"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a16="http://schemas.microsoft.com/office/drawing/2014/main"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a16="http://schemas.microsoft.com/office/drawing/2014/main"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a16="http://schemas.microsoft.com/office/drawing/2014/main"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665</Words>
  <Application>Microsoft Office PowerPoint</Application>
  <PresentationFormat>Widescreen</PresentationFormat>
  <Paragraphs>92</Paragraphs>
  <Slides>21</Slides>
  <Notes>1</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21</vt:i4>
      </vt:variant>
    </vt:vector>
  </HeadingPairs>
  <TitlesOfParts>
    <vt:vector size="44" baseType="lpstr">
      <vt:lpstr>Microsoft YaHei</vt:lpstr>
      <vt:lpstr>SimSun</vt:lpstr>
      <vt:lpstr>Architecture</vt:lpstr>
      <vt:lpstr>Arial</vt:lpstr>
      <vt:lpstr>Arial-Rounded</vt:lpstr>
      <vt:lpstr>Calibri</vt:lpstr>
      <vt:lpstr>Calibri Light</vt:lpstr>
      <vt:lpstr>Cambria</vt:lpstr>
      <vt:lpstr>Comfortaa</vt:lpstr>
      <vt:lpstr>等线</vt:lpstr>
      <vt:lpstr>等线 Light</vt:lpstr>
      <vt:lpstr>iCiel Cadena</vt:lpstr>
      <vt:lpstr>inpin heiti</vt:lpstr>
      <vt:lpstr>Just Another Hand</vt:lpstr>
      <vt:lpstr>Lilita One</vt:lpstr>
      <vt:lpstr>Montserrat Light</vt:lpstr>
      <vt:lpstr>SVN-Newton</vt:lpstr>
      <vt:lpstr>Times New Roman</vt:lpstr>
      <vt:lpstr>思源黑体 CN Bold</vt:lpstr>
      <vt:lpstr>1_Office Theme</vt:lpstr>
      <vt:lpstr>Office 主题​​</vt:lpstr>
      <vt:lpstr>1_Pool Party MK Campaign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44</cp:revision>
  <dcterms:created xsi:type="dcterms:W3CDTF">2023-10-10T00:40:32Z</dcterms:created>
  <dcterms:modified xsi:type="dcterms:W3CDTF">2025-12-23T14:35:44Z</dcterms:modified>
</cp:coreProperties>
</file>