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35" r:id="rId2"/>
    <p:sldId id="312" r:id="rId3"/>
    <p:sldId id="338" r:id="rId4"/>
    <p:sldId id="314" r:id="rId5"/>
    <p:sldId id="11687" r:id="rId6"/>
    <p:sldId id="11688" r:id="rId7"/>
    <p:sldId id="11689" r:id="rId8"/>
    <p:sldId id="11690" r:id="rId9"/>
    <p:sldId id="11691" r:id="rId10"/>
    <p:sldId id="11692" r:id="rId11"/>
    <p:sldId id="11693" r:id="rId12"/>
    <p:sldId id="11694" r:id="rId13"/>
    <p:sldId id="11695" r:id="rId14"/>
    <p:sldId id="3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95D1B1-DE74-C76F-1324-D64D4EB31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410B4-817C-3E82-5815-FC408E6FA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036E-FEC3-45E4-A439-BBEA4EB2B61D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2C32F-2BC4-A622-6402-E30C3CD5C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8BE5-65B8-D569-12FD-CBBF779993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7D38-487B-463B-BEC2-E747164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8F21-A729-4AEF-9B09-BA25062DFC8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1C6C-ED77-4877-927B-0AE0C388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9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5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4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40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38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6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9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1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9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4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7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99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7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8984917-8E34-0CFE-F55D-FF8EA4DAAE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880" y="153670"/>
            <a:ext cx="1268730" cy="126873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475A23F-DB05-856C-4F0C-29BFE420BC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1" y="8976828"/>
            <a:ext cx="126873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5624" y="1845938"/>
            <a:ext cx="10928635" cy="7917642"/>
            <a:chOff x="538" y="3592"/>
            <a:chExt cx="15871" cy="11904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664" y="5320"/>
                <a:ext cx="3518" cy="2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KHỞI ĐỘNG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" y="3996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3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a. Nhạc sĩ Hoàng Vân đã phổ nhạc cho bài thơ Hà Nội </a:t>
            </a:r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Huế </a:t>
            </a:r>
            <a:r>
              <a:rPr lang="en-US" sz="4000" dirty="0">
                <a:latin typeface="Cambria" panose="02040503050406030204" pitchFamily="18" charset="0"/>
              </a:rPr>
              <a:t>     </a:t>
            </a:r>
            <a:r>
              <a:rPr lang="vi-VN" sz="4000" dirty="0">
                <a:latin typeface="Cambria" panose="02040503050406030204" pitchFamily="18" charset="0"/>
              </a:rPr>
              <a:t>Sài Gòn của nhà thơ Lê Nguyên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51486" y="2525436"/>
            <a:ext cx="592090" cy="561482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523D2-D9BB-A2D7-7D3C-F748E2035AE5}"/>
              </a:ext>
            </a:extLst>
          </p:cNvPr>
          <p:cNvGrpSpPr/>
          <p:nvPr/>
        </p:nvGrpSpPr>
        <p:grpSpPr>
          <a:xfrm>
            <a:off x="2975486" y="2525436"/>
            <a:ext cx="592090" cy="561482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8BDB624-2557-7B1C-E06A-48658ABBA34E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BD2C36-5D56-B6B0-4056-6CFB4257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C92461-19A2-7E05-48C4-8EB2ACCE94B4}"/>
              </a:ext>
            </a:extLst>
          </p:cNvPr>
          <p:cNvSpPr txBox="1"/>
          <p:nvPr/>
        </p:nvSpPr>
        <p:spPr>
          <a:xfrm>
            <a:off x="602543" y="325126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Làm khung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Đo và cắt áo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Ráp các bộ phận của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F26C9C-DD89-913B-3993-B4D5CBB6FF6C}"/>
              </a:ext>
            </a:extLst>
          </p:cNvPr>
          <p:cNvGrpSpPr/>
          <p:nvPr/>
        </p:nvGrpSpPr>
        <p:grpSpPr>
          <a:xfrm>
            <a:off x="577726" y="4567596"/>
            <a:ext cx="592090" cy="561482"/>
            <a:chOff x="-528109" y="4223226"/>
            <a:chExt cx="592090" cy="56148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AFF00FE-4658-00D3-520E-2516AA2BCBD2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D61218-8B8E-0664-62C9-8643465A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62BA1-D213-82BD-8395-E9994B4088E2}"/>
              </a:ext>
            </a:extLst>
          </p:cNvPr>
          <p:cNvGrpSpPr/>
          <p:nvPr/>
        </p:nvGrpSpPr>
        <p:grpSpPr>
          <a:xfrm>
            <a:off x="567566" y="5248316"/>
            <a:ext cx="592090" cy="561482"/>
            <a:chOff x="-528109" y="4223226"/>
            <a:chExt cx="592090" cy="56148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C81F1E-4137-5C45-7F59-B56B29A79DFD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660CB3-1D12-0AB7-DBAC-A11D146C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DB7711-7570-6A6F-14D2-C8CCF60D69D4}"/>
              </a:ext>
            </a:extLst>
          </p:cNvPr>
          <p:cNvGrpSpPr/>
          <p:nvPr/>
        </p:nvGrpSpPr>
        <p:grpSpPr>
          <a:xfrm>
            <a:off x="587886" y="5796956"/>
            <a:ext cx="592090" cy="561482"/>
            <a:chOff x="-528109" y="4223226"/>
            <a:chExt cx="592090" cy="56148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E84C96-996E-913B-3471-104060DE7CA0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E2B3D83-EB2E-1D58-ECD1-D3C36530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275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a. Nhạc sĩ Hoàng Vân đã phổ nhạc cho bài thơ Hà Nội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Huế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Sài Gòn của nhà thơ Lê 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73200" y="2576236"/>
            <a:ext cx="600856" cy="563204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2926080" y="251527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7" name="组合 26">
            <a:extLst>
              <a:ext uri="{FF2B5EF4-FFF2-40B4-BE49-F238E27FC236}">
                <a16:creationId xmlns:a16="http://schemas.microsoft.com/office/drawing/2014/main" id="{67C5EB6F-0F9E-123E-2E63-A956C8FF8F9F}"/>
              </a:ext>
            </a:extLst>
          </p:cNvPr>
          <p:cNvGrpSpPr/>
          <p:nvPr/>
        </p:nvGrpSpPr>
        <p:grpSpPr>
          <a:xfrm>
            <a:off x="475673" y="3373614"/>
            <a:ext cx="11443854" cy="2286429"/>
            <a:chOff x="613391" y="3437823"/>
            <a:chExt cx="5869296" cy="1902470"/>
          </a:xfrm>
        </p:grpSpPr>
        <p:pic>
          <p:nvPicPr>
            <p:cNvPr id="32" name="图片 11">
              <a:extLst>
                <a:ext uri="{FF2B5EF4-FFF2-40B4-BE49-F238E27FC236}">
                  <a16:creationId xmlns:a16="http://schemas.microsoft.com/office/drawing/2014/main" id="{C7955DBB-E1C8-FE41-4D1A-B6B61FB20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3" name="文本框 13">
              <a:extLst>
                <a:ext uri="{FF2B5EF4-FFF2-40B4-BE49-F238E27FC236}">
                  <a16:creationId xmlns:a16="http://schemas.microsoft.com/office/drawing/2014/main" id="{56446AE9-2DF1-F516-3186-CFA40E978029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44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Làm khung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Đo và cắt áo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Ráp các bộ phận của diều.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599440" y="319599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BA2ACE-AAB2-5E78-A1B6-5ED6BA507109}"/>
              </a:ext>
            </a:extLst>
          </p:cNvPr>
          <p:cNvGrpSpPr/>
          <p:nvPr/>
        </p:nvGrpSpPr>
        <p:grpSpPr>
          <a:xfrm>
            <a:off x="579120" y="3805596"/>
            <a:ext cx="600856" cy="563204"/>
            <a:chOff x="-528109" y="4223226"/>
            <a:chExt cx="592090" cy="5614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44FA35-EAD7-5776-E060-98BEE38A48F4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A52953-D067-163F-5C7B-5D00C237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CD50AB-1379-4413-0FEC-3003DE250C43}"/>
              </a:ext>
            </a:extLst>
          </p:cNvPr>
          <p:cNvGrpSpPr/>
          <p:nvPr/>
        </p:nvGrpSpPr>
        <p:grpSpPr>
          <a:xfrm>
            <a:off x="609600" y="4425356"/>
            <a:ext cx="600856" cy="563204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9B724E-CFE1-F51A-A42F-1DD910CC33B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ED93DB-40ED-6206-476A-FBC6368F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1" name="组合 26">
            <a:extLst>
              <a:ext uri="{FF2B5EF4-FFF2-40B4-BE49-F238E27FC236}">
                <a16:creationId xmlns:a16="http://schemas.microsoft.com/office/drawing/2014/main" id="{A26E796B-B400-4A44-DA1B-8021922A0E73}"/>
              </a:ext>
            </a:extLst>
          </p:cNvPr>
          <p:cNvGrpSpPr/>
          <p:nvPr/>
        </p:nvGrpSpPr>
        <p:grpSpPr>
          <a:xfrm>
            <a:off x="821113" y="4785854"/>
            <a:ext cx="11443854" cy="2286429"/>
            <a:chOff x="613391" y="3437823"/>
            <a:chExt cx="5869296" cy="1902470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275A8A4F-9110-03B4-101A-B07180813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4" name="文本框 13">
              <a:extLst>
                <a:ext uri="{FF2B5EF4-FFF2-40B4-BE49-F238E27FC236}">
                  <a16:creationId xmlns:a16="http://schemas.microsoft.com/office/drawing/2014/main" id="{50BCCB11-D76C-DC27-115E-D6BBB800FF5A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 gạch ngang dùng để đánh dấu các ý trong một đoạn liệt kê.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06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13" y="-799263"/>
            <a:ext cx="10390845" cy="10562843"/>
            <a:chOff x="1319" y="-385"/>
            <a:chExt cx="15090" cy="15881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372" y="5535"/>
                <a:ext cx="5766" cy="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VẬN DỤNG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9" y="-385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39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253335" cy="9693910"/>
            <a:chOff x="-2833" y="-2244"/>
            <a:chExt cx="24021" cy="15266"/>
          </a:xfrm>
        </p:grpSpPr>
        <p:pic>
          <p:nvPicPr>
            <p:cNvPr id="9712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8212" y="3466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8244" y="-552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081" y="219075"/>
            <a:ext cx="7945011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3085652" y="467905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41831" y="1844601"/>
            <a:ext cx="66936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-300" normalizeH="0" baseline="0" noProof="1">
                <a:ln>
                  <a:noFill/>
                </a:ln>
                <a:solidFill>
                  <a:srgbClr val="C08FF8"/>
                </a:solidFill>
                <a:effectLst>
                  <a:outerShdw blurRad="50800" dist="76200" dir="2700000" algn="tl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字魂179号-正酷波波体" charset="-122"/>
                <a:cs typeface="Calibri" panose="020F0502020204030204" pitchFamily="34" charset="0"/>
                <a:sym typeface="+mn-lt"/>
              </a:rPr>
              <a:t>CHÚC </a:t>
            </a:r>
            <a:r>
              <a:rPr kumimoji="0" lang="en-US" altLang="zh-CN" sz="9600" b="1" i="0" u="none" strike="noStrike" kern="1200" cap="none" spc="-300" normalizeH="0" baseline="0" noProof="1">
                <a:ln>
                  <a:noFill/>
                </a:ln>
                <a:solidFill>
                  <a:srgbClr val="70E9D7"/>
                </a:solidFill>
                <a:effectLst>
                  <a:outerShdw blurRad="50800" dist="76200" dir="2700000" algn="tl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字魂179号-正酷波波体" charset="-122"/>
                <a:cs typeface="Calibri" panose="020F0502020204030204" pitchFamily="34" charset="0"/>
                <a:sym typeface="+mn-lt"/>
              </a:rPr>
              <a:t>EM</a:t>
            </a:r>
            <a:r>
              <a:rPr kumimoji="0" lang="en-US" altLang="zh-CN" sz="9600" b="1" i="0" u="none" strike="noStrike" kern="1200" cap="none" spc="-300" normalizeH="0" baseline="0" noProof="1">
                <a:ln>
                  <a:noFill/>
                </a:ln>
                <a:solidFill>
                  <a:srgbClr val="C08FF8"/>
                </a:solidFill>
                <a:effectLst>
                  <a:outerShdw blurRad="50800" dist="76200" dir="2700000" algn="tl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字魂179号-正酷波波体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9600" b="1" i="0" u="none" strike="noStrike" kern="1200" cap="none" spc="-300" normalizeH="0" baseline="0" noProof="1">
                <a:ln>
                  <a:noFill/>
                </a:ln>
                <a:solidFill>
                  <a:srgbClr val="F486C5"/>
                </a:solidFill>
                <a:effectLst>
                  <a:outerShdw blurRad="50800" dist="76200" dir="2700000" algn="tl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字魂179号-正酷波波体" charset="-122"/>
                <a:cs typeface="Calibri" panose="020F0502020204030204" pitchFamily="34" charset="0"/>
                <a:sym typeface="+mn-lt"/>
              </a:rPr>
              <a:t>HỌC</a:t>
            </a:r>
            <a:r>
              <a:rPr kumimoji="0" lang="en-US" altLang="zh-CN" sz="9600" b="1" i="0" u="none" strike="noStrike" kern="1200" cap="none" spc="-300" normalizeH="0" baseline="0" noProof="1">
                <a:ln>
                  <a:noFill/>
                </a:ln>
                <a:solidFill>
                  <a:srgbClr val="C08FF8"/>
                </a:solidFill>
                <a:effectLst>
                  <a:outerShdw blurRad="50800" dist="76200" dir="2700000" algn="tl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字魂179号-正酷波波体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9600" b="1" i="0" u="none" strike="noStrike" kern="1200" cap="none" spc="-300" normalizeH="0" baseline="0" noProof="1">
                <a:ln>
                  <a:noFill/>
                </a:ln>
                <a:solidFill>
                  <a:srgbClr val="F4E4B3"/>
                </a:solidFill>
                <a:effectLst>
                  <a:outerShdw blurRad="50800" dist="76200" dir="2700000" algn="tl">
                    <a:prstClr val="black"/>
                  </a:outerShdw>
                </a:effectLst>
                <a:uLnTx/>
                <a:uFillTx/>
                <a:latin typeface="Calibri" panose="020F0502020204030204" pitchFamily="34" charset="0"/>
                <a:ea typeface="字魂179号-正酷波波体" charset="-122"/>
                <a:cs typeface="Calibri" panose="020F0502020204030204" pitchFamily="34" charset="0"/>
                <a:sym typeface="+mn-lt"/>
              </a:rPr>
              <a:t>TỐT</a:t>
            </a:r>
          </a:p>
        </p:txBody>
      </p:sp>
    </p:spTree>
    <p:extLst>
      <p:ext uri="{BB962C8B-B14F-4D97-AF65-F5344CB8AC3E}">
        <p14:creationId xmlns:p14="http://schemas.microsoft.com/office/powerpoint/2010/main" val="695771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253335" cy="9693910"/>
            <a:chOff x="-2833" y="-2244"/>
            <a:chExt cx="24021" cy="15266"/>
          </a:xfrm>
        </p:grpSpPr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8212" y="3466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8244" y="-552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152;p41"/>
            <p:cNvPicPr preferRelativeResize="0"/>
            <p:nvPr/>
          </p:nvPicPr>
          <p:blipFill>
            <a:blip r:embed="rId6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16" y="324799"/>
            <a:ext cx="7945011" cy="6419850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1927688" y="1706404"/>
            <a:ext cx="4338320" cy="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3827063" y="588879"/>
            <a:ext cx="970915" cy="970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0DBA0-BD20-497A-B7A3-1A0EEA9814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8" y="959152"/>
            <a:ext cx="6096012" cy="6096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C57EA-FB8C-DDE1-7ABD-4D084821B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872" y="1322323"/>
            <a:ext cx="3194581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6C8D79-D9CA-47C7-30E7-C72B58CF5A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747" y="2099105"/>
            <a:ext cx="709635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8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13" y="-799263"/>
            <a:ext cx="10390845" cy="10562843"/>
            <a:chOff x="1319" y="-385"/>
            <a:chExt cx="15090" cy="15881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372" y="5535"/>
                <a:ext cx="5766" cy="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KHÁM PHÁ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9" y="-385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3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428592" y="670301"/>
            <a:ext cx="9887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88FF8-96BA-AF8E-0D62-DA9C27F0C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261" y="1951903"/>
            <a:ext cx="5455084" cy="364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ED2A0-244D-4B9D-AE9D-02DC3B5D0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051" y="1912937"/>
            <a:ext cx="1623451" cy="1208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010FA-6D00-ED45-E94C-68095D091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651" y="3253363"/>
            <a:ext cx="1741079" cy="1189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11D97-D554-B39F-415A-510EF80CD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8020" y="4564639"/>
            <a:ext cx="1752684" cy="11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8C4A3-DAB1-075F-2603-976F3F15D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55" y="468888"/>
            <a:ext cx="4143975" cy="1978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507EB-547F-8ECD-BE21-A73294792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381" y="427758"/>
            <a:ext cx="2684307" cy="1979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221D17-B4D0-D115-222A-40565823B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126" y="2560636"/>
            <a:ext cx="1984461" cy="1355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BDC77-C695-F624-6353-F43FEB73A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639" y="2412567"/>
            <a:ext cx="2068119" cy="1392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6391F8-6752-FF06-1EE9-920FAA264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656" y="4060652"/>
            <a:ext cx="5985400" cy="22479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E665AC-384D-9AC7-3B7B-BE1BFEBDEF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9105" y="4351337"/>
            <a:ext cx="2032756" cy="15137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5245CB-08C8-3C98-CF9C-30C304758010}"/>
              </a:ext>
            </a:extLst>
          </p:cNvPr>
          <p:cNvSpPr/>
          <p:nvPr/>
        </p:nvSpPr>
        <p:spPr>
          <a:xfrm>
            <a:off x="1699490" y="1154547"/>
            <a:ext cx="341745" cy="1126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F8BCE-DE4D-868A-FA3B-767E40DA8338}"/>
              </a:ext>
            </a:extLst>
          </p:cNvPr>
          <p:cNvSpPr/>
          <p:nvPr/>
        </p:nvSpPr>
        <p:spPr>
          <a:xfrm>
            <a:off x="8506691" y="886690"/>
            <a:ext cx="193964" cy="230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F02376-2021-1126-DACE-C73C56BD6927}"/>
              </a:ext>
            </a:extLst>
          </p:cNvPr>
          <p:cNvSpPr/>
          <p:nvPr/>
        </p:nvSpPr>
        <p:spPr>
          <a:xfrm>
            <a:off x="3371272" y="4673599"/>
            <a:ext cx="240145" cy="1237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 công dụng của dấu gạch ngang trong mỗi trường hợp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1062182" y="2032000"/>
            <a:ext cx="10317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  <a:p>
            <a:pPr algn="just"/>
            <a:r>
              <a:rPr lang="vi-VN" sz="2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</p:spTree>
    <p:extLst>
      <p:ext uri="{BB962C8B-B14F-4D97-AF65-F5344CB8AC3E}">
        <p14:creationId xmlns:p14="http://schemas.microsoft.com/office/powerpoint/2010/main" val="2863860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1034473" y="563419"/>
            <a:ext cx="10317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060E2D8B-5994-50D5-E4C4-E5B5DDEE0A66}"/>
              </a:ext>
            </a:extLst>
          </p:cNvPr>
          <p:cNvGrpSpPr/>
          <p:nvPr/>
        </p:nvGrpSpPr>
        <p:grpSpPr>
          <a:xfrm>
            <a:off x="748146" y="3486297"/>
            <a:ext cx="11443854" cy="2286429"/>
            <a:chOff x="613391" y="3437823"/>
            <a:chExt cx="5869296" cy="1902470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0BD93937-41B9-CE58-A835-3D6558B5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C9C7D925-354D-DA57-0076-DF8F1FC855D7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1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câu có dấu gạch ngang đặt ở đầu dòng dùng để đánh dấu các ý trong một đoạn liệt kê 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C6A6AA-90D5-C7D2-5330-5F389EF3EC3D}"/>
              </a:ext>
            </a:extLst>
          </p:cNvPr>
          <p:cNvSpPr/>
          <p:nvPr/>
        </p:nvSpPr>
        <p:spPr>
          <a:xfrm>
            <a:off x="1006763" y="1126837"/>
            <a:ext cx="489527" cy="210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5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932873" y="969819"/>
            <a:ext cx="1031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060E2D8B-5994-50D5-E4C4-E5B5DDEE0A66}"/>
              </a:ext>
            </a:extLst>
          </p:cNvPr>
          <p:cNvGrpSpPr/>
          <p:nvPr/>
        </p:nvGrpSpPr>
        <p:grpSpPr>
          <a:xfrm>
            <a:off x="628073" y="2479534"/>
            <a:ext cx="11443854" cy="2286429"/>
            <a:chOff x="613391" y="3437823"/>
            <a:chExt cx="5869296" cy="1902470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0BD93937-41B9-CE58-A835-3D6558B5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C9C7D925-354D-DA57-0076-DF8F1FC855D7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C6A6AA-90D5-C7D2-5330-5F389EF3EC3D}"/>
              </a:ext>
            </a:extLst>
          </p:cNvPr>
          <p:cNvSpPr/>
          <p:nvPr/>
        </p:nvSpPr>
        <p:spPr>
          <a:xfrm>
            <a:off x="6918036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1D032-1155-3560-B733-499BCBE83118}"/>
              </a:ext>
            </a:extLst>
          </p:cNvPr>
          <p:cNvSpPr/>
          <p:nvPr/>
        </p:nvSpPr>
        <p:spPr>
          <a:xfrm>
            <a:off x="8331200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27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C97ABD-9065-2D58-DCEB-9A63FCB4E9FB}"/>
              </a:ext>
            </a:extLst>
          </p:cNvPr>
          <p:cNvGrpSpPr/>
          <p:nvPr/>
        </p:nvGrpSpPr>
        <p:grpSpPr>
          <a:xfrm>
            <a:off x="924479" y="1789884"/>
            <a:ext cx="4000285" cy="2784952"/>
            <a:chOff x="4669971" y="1083367"/>
            <a:chExt cx="5774633" cy="5774633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AA3E5D3E-B380-694F-597E-216E530F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925F85-EDE2-DDAE-64A9-0D95281F1E5A}"/>
                </a:ext>
              </a:extLst>
            </p:cNvPr>
            <p:cNvSpPr txBox="1"/>
            <p:nvPr/>
          </p:nvSpPr>
          <p:spPr>
            <a:xfrm>
              <a:off x="5344765" y="2618353"/>
              <a:ext cx="4229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latin typeface="Cambria" panose="02040503050406030204" pitchFamily="18" charset="0"/>
                </a:rPr>
                <a:t>Dấu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gạch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ngang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6" name="Google Shape;828;p6">
            <a:extLst>
              <a:ext uri="{FF2B5EF4-FFF2-40B4-BE49-F238E27FC236}">
                <a16:creationId xmlns:a16="http://schemas.microsoft.com/office/drawing/2014/main" id="{A08DEAB5-B77E-67E9-D12A-AF5F37592D76}"/>
              </a:ext>
            </a:extLst>
          </p:cNvPr>
          <p:cNvCxnSpPr/>
          <p:nvPr/>
        </p:nvCxnSpPr>
        <p:spPr>
          <a:xfrm rot="10800000" flipH="1">
            <a:off x="4736923" y="1610939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829;p6">
            <a:extLst>
              <a:ext uri="{FF2B5EF4-FFF2-40B4-BE49-F238E27FC236}">
                <a16:creationId xmlns:a16="http://schemas.microsoft.com/office/drawing/2014/main" id="{B4616B12-9B1C-520F-377A-76489EB94DF8}"/>
              </a:ext>
            </a:extLst>
          </p:cNvPr>
          <p:cNvCxnSpPr/>
          <p:nvPr/>
        </p:nvCxnSpPr>
        <p:spPr>
          <a:xfrm rot="10800000" flipH="1">
            <a:off x="4736923" y="3174715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" name="Google Shape;831;p6">
            <a:extLst>
              <a:ext uri="{FF2B5EF4-FFF2-40B4-BE49-F238E27FC236}">
                <a16:creationId xmlns:a16="http://schemas.microsoft.com/office/drawing/2014/main" id="{EE493333-A8A4-F051-4C4E-3A2F7DF51F54}"/>
              </a:ext>
            </a:extLst>
          </p:cNvPr>
          <p:cNvGrpSpPr/>
          <p:nvPr/>
        </p:nvGrpSpPr>
        <p:grpSpPr>
          <a:xfrm>
            <a:off x="5854523" y="619524"/>
            <a:ext cx="5098902" cy="1311514"/>
            <a:chOff x="6019800" y="2256123"/>
            <a:chExt cx="2819400" cy="1066800"/>
          </a:xfrm>
        </p:grpSpPr>
        <p:sp>
          <p:nvSpPr>
            <p:cNvPr id="19" name="Google Shape;832;p6">
              <a:extLst>
                <a:ext uri="{FF2B5EF4-FFF2-40B4-BE49-F238E27FC236}">
                  <a16:creationId xmlns:a16="http://schemas.microsoft.com/office/drawing/2014/main" id="{4EDCA516-447D-5496-4296-D7D5E17E9993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833;p6">
              <a:extLst>
                <a:ext uri="{FF2B5EF4-FFF2-40B4-BE49-F238E27FC236}">
                  <a16:creationId xmlns:a16="http://schemas.microsoft.com/office/drawing/2014/main" id="{3CDC6EEE-5369-D5AE-2739-F5279CCAFCD6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6" name="Google Shape;831;p6">
            <a:extLst>
              <a:ext uri="{FF2B5EF4-FFF2-40B4-BE49-F238E27FC236}">
                <a16:creationId xmlns:a16="http://schemas.microsoft.com/office/drawing/2014/main" id="{60704EDA-A6EC-4E1F-A79D-0DB095FC6276}"/>
              </a:ext>
            </a:extLst>
          </p:cNvPr>
          <p:cNvGrpSpPr/>
          <p:nvPr/>
        </p:nvGrpSpPr>
        <p:grpSpPr>
          <a:xfrm>
            <a:off x="5966283" y="2631204"/>
            <a:ext cx="5098902" cy="1311514"/>
            <a:chOff x="6019800" y="2256123"/>
            <a:chExt cx="2819400" cy="1066800"/>
          </a:xfrm>
        </p:grpSpPr>
        <p:sp>
          <p:nvSpPr>
            <p:cNvPr id="27" name="Google Shape;832;p6">
              <a:extLst>
                <a:ext uri="{FF2B5EF4-FFF2-40B4-BE49-F238E27FC236}">
                  <a16:creationId xmlns:a16="http://schemas.microsoft.com/office/drawing/2014/main" id="{6C1E97A9-B3D5-1EB1-567F-D8ED41A5203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33;p6">
              <a:extLst>
                <a:ext uri="{FF2B5EF4-FFF2-40B4-BE49-F238E27FC236}">
                  <a16:creationId xmlns:a16="http://schemas.microsoft.com/office/drawing/2014/main" id="{7B081736-534C-DCAE-BFE7-F317D1C819D9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ối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31" name="Google Shape;829;p6">
            <a:extLst>
              <a:ext uri="{FF2B5EF4-FFF2-40B4-BE49-F238E27FC236}">
                <a16:creationId xmlns:a16="http://schemas.microsoft.com/office/drawing/2014/main" id="{971F3653-887E-5FAF-1979-4B14F25A2448}"/>
              </a:ext>
            </a:extLst>
          </p:cNvPr>
          <p:cNvCxnSpPr>
            <a:cxnSpLocks/>
          </p:cNvCxnSpPr>
          <p:nvPr/>
        </p:nvCxnSpPr>
        <p:spPr>
          <a:xfrm>
            <a:off x="4673600" y="3677920"/>
            <a:ext cx="1292683" cy="118335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2" name="Google Shape;831;p6">
            <a:extLst>
              <a:ext uri="{FF2B5EF4-FFF2-40B4-BE49-F238E27FC236}">
                <a16:creationId xmlns:a16="http://schemas.microsoft.com/office/drawing/2014/main" id="{C1CA34CE-3640-BDF7-7D79-A3926E828796}"/>
              </a:ext>
            </a:extLst>
          </p:cNvPr>
          <p:cNvGrpSpPr/>
          <p:nvPr/>
        </p:nvGrpSpPr>
        <p:grpSpPr>
          <a:xfrm>
            <a:off x="6078043" y="4317764"/>
            <a:ext cx="5098902" cy="1311514"/>
            <a:chOff x="6019800" y="2256123"/>
            <a:chExt cx="2819400" cy="1066800"/>
          </a:xfrm>
        </p:grpSpPr>
        <p:sp>
          <p:nvSpPr>
            <p:cNvPr id="33" name="Google Shape;832;p6">
              <a:extLst>
                <a:ext uri="{FF2B5EF4-FFF2-40B4-BE49-F238E27FC236}">
                  <a16:creationId xmlns:a16="http://schemas.microsoft.com/office/drawing/2014/main" id="{9967333A-C2DA-723A-2BA6-C1707687F917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33;p6">
              <a:extLst>
                <a:ext uri="{FF2B5EF4-FFF2-40B4-BE49-F238E27FC236}">
                  <a16:creationId xmlns:a16="http://schemas.microsoft.com/office/drawing/2014/main" id="{4EF6114A-DC84-2F27-9C2C-EBC80467645C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Đánh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dấu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lời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nói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của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nhân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558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565</Words>
  <Application>Microsoft Office PowerPoint</Application>
  <PresentationFormat>Widescreen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Calibri</vt:lpstr>
      <vt:lpstr>Cambria</vt:lpstr>
      <vt:lpstr>等线</vt:lpstr>
      <vt:lpstr>Lobster</vt:lpstr>
      <vt:lpstr>字魂179号-正酷波波体</vt:lpstr>
      <vt:lpstr>字魂36号-正文宋楷</vt:lpstr>
      <vt:lpstr>方正卡通简体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34</cp:revision>
  <dcterms:created xsi:type="dcterms:W3CDTF">2023-10-09T22:58:28Z</dcterms:created>
  <dcterms:modified xsi:type="dcterms:W3CDTF">2025-12-23T14:34:04Z</dcterms:modified>
</cp:coreProperties>
</file>