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17" r:id="rId6"/>
  </p:sldMasterIdLst>
  <p:notesMasterIdLst>
    <p:notesMasterId r:id="rId23"/>
  </p:notesMasterIdLst>
  <p:sldIdLst>
    <p:sldId id="257" r:id="rId7"/>
    <p:sldId id="260" r:id="rId8"/>
    <p:sldId id="263" r:id="rId9"/>
    <p:sldId id="266" r:id="rId10"/>
    <p:sldId id="288" r:id="rId11"/>
    <p:sldId id="289" r:id="rId12"/>
    <p:sldId id="290" r:id="rId13"/>
    <p:sldId id="291" r:id="rId14"/>
    <p:sldId id="267" r:id="rId15"/>
    <p:sldId id="292" r:id="rId16"/>
    <p:sldId id="293" r:id="rId17"/>
    <p:sldId id="294" r:id="rId18"/>
    <p:sldId id="295" r:id="rId19"/>
    <p:sldId id="281" r:id="rId20"/>
    <p:sldId id="375" r:id="rId21"/>
    <p:sldId id="3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png"/><Relationship Id="rId18" Type="http://schemas.openxmlformats.org/officeDocument/2006/relationships/image" Target="../media/image30.emf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tags" Target="../tags/tag2.xml"/><Relationship Id="rId16" Type="http://schemas.openxmlformats.org/officeDocument/2006/relationships/image" Target="../media/image28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3.emf"/><Relationship Id="rId5" Type="http://schemas.openxmlformats.org/officeDocument/2006/relationships/tags" Target="../tags/tag5.xml"/><Relationship Id="rId15" Type="http://schemas.openxmlformats.org/officeDocument/2006/relationships/image" Target="../media/image27.png"/><Relationship Id="rId10" Type="http://schemas.openxmlformats.org/officeDocument/2006/relationships/image" Target="../media/image22.emf"/><Relationship Id="rId19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image" Target="../media/image21.emf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38.gif"/><Relationship Id="rId4" Type="http://schemas.microsoft.com/office/2007/relationships/media" Target="../media/media2.mp3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365</Words>
  <Application>Microsoft Office PowerPoint</Application>
  <PresentationFormat>Widescreen</PresentationFormat>
  <Paragraphs>57</Paragraphs>
  <Slides>16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A3.BoosterNextFYBlackRegular-San</vt:lpstr>
      <vt:lpstr>Arial</vt:lpstr>
      <vt:lpstr>Calibri</vt:lpstr>
      <vt:lpstr>Calibri Light</vt:lpstr>
      <vt:lpstr>Cambria</vt:lpstr>
      <vt:lpstr>Lobster</vt:lpstr>
      <vt:lpstr>Sigmar One</vt:lpstr>
      <vt:lpstr>Times New Roman</vt:lpstr>
      <vt:lpstr>UVN Bai Sau Nang</vt:lpstr>
      <vt:lpstr>1_Office Theme</vt:lpstr>
      <vt:lpstr>3_Office Theme</vt:lpstr>
      <vt:lpstr>4_Office Theme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32</cp:revision>
  <dcterms:created xsi:type="dcterms:W3CDTF">2023-10-09T11:55:50Z</dcterms:created>
  <dcterms:modified xsi:type="dcterms:W3CDTF">2025-12-23T14:18:58Z</dcterms:modified>
</cp:coreProperties>
</file>