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57" r:id="rId3"/>
    <p:sldId id="266" r:id="rId4"/>
    <p:sldId id="290" r:id="rId5"/>
    <p:sldId id="260" r:id="rId6"/>
    <p:sldId id="282" r:id="rId7"/>
    <p:sldId id="284" r:id="rId8"/>
    <p:sldId id="261" r:id="rId9"/>
    <p:sldId id="262" r:id="rId10"/>
    <p:sldId id="279" r:id="rId11"/>
    <p:sldId id="28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30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15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71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12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0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99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85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26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97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2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2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5ACAC71-4186-D11A-0D1D-320E49C8088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50" y="85725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47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1.mp3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F97334-E267-33CF-4500-7F47D8E8C34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30" y="1573047"/>
            <a:ext cx="11185735" cy="30592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224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B4F7497-4003-4AE3-BB7F-3763D14F31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2" r="46111" b="18634"/>
          <a:stretch/>
        </p:blipFill>
        <p:spPr>
          <a:xfrm>
            <a:off x="413253" y="1799577"/>
            <a:ext cx="3963896" cy="4482991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B660D6-0598-B6F7-C0A2-066DA73D58C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956" y="1586253"/>
            <a:ext cx="10143849" cy="30841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511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3452DE7-5375-4058-9B4D-A8728722AE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70866" y="1116829"/>
            <a:ext cx="4600575" cy="57411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28667" y="1460713"/>
            <a:ext cx="5872734" cy="36317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600000" rev="0"/>
              </a:camera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304800">
                    <a:srgbClr val="FFC000">
                      <a:lumMod val="60000"/>
                      <a:lumOff val="40000"/>
                      <a:alpha val="85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Cambria" panose="02040503050406030204" pitchFamily="18" charset="0"/>
              </a:rPr>
              <a:t>Tạm</a:t>
            </a:r>
            <a:r>
              <a:rPr kumimoji="0" lang="en-US" sz="115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304800">
                    <a:srgbClr val="FFC000">
                      <a:lumMod val="60000"/>
                      <a:lumOff val="40000"/>
                      <a:alpha val="85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Cambria" panose="02040503050406030204" pitchFamily="18" charset="0"/>
              </a:rPr>
              <a:t> </a:t>
            </a:r>
            <a:r>
              <a:rPr kumimoji="0" lang="en-US" sz="115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glow rad="304800">
                    <a:srgbClr val="FFC000">
                      <a:lumMod val="60000"/>
                      <a:lumOff val="40000"/>
                      <a:alpha val="85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Cambria" panose="02040503050406030204" pitchFamily="18" charset="0"/>
              </a:rPr>
              <a:t>biệt</a:t>
            </a:r>
            <a:r>
              <a:rPr kumimoji="0" lang="en-US" sz="115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304800">
                    <a:srgbClr val="FFC000">
                      <a:lumMod val="60000"/>
                      <a:lumOff val="40000"/>
                      <a:alpha val="85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Cambria" panose="02040503050406030204" pitchFamily="18" charset="0"/>
              </a:rPr>
              <a:t> </a:t>
            </a:r>
            <a:r>
              <a:rPr kumimoji="0" lang="en-US" sz="115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glow rad="304800">
                    <a:srgbClr val="FFC000">
                      <a:lumMod val="60000"/>
                      <a:lumOff val="40000"/>
                      <a:alpha val="85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Cambria" panose="02040503050406030204" pitchFamily="18" charset="0"/>
              </a:rPr>
              <a:t>nhé</a:t>
            </a:r>
            <a:r>
              <a:rPr kumimoji="0" lang="en-US" sz="115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304800">
                    <a:srgbClr val="FFC000">
                      <a:lumMod val="60000"/>
                      <a:lumOff val="40000"/>
                      <a:alpha val="85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Cambria" panose="02040503050406030204" pitchFamily="18" charset="0"/>
              </a:rPr>
              <a:t>!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304800">
                  <a:srgbClr val="FFC000">
                    <a:lumMod val="60000"/>
                    <a:lumOff val="40000"/>
                    <a:alpha val="85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3" name="Freeform 22"/>
          <p:cNvSpPr/>
          <p:nvPr/>
        </p:nvSpPr>
        <p:spPr>
          <a:xfrm>
            <a:off x="11203043" y="4948089"/>
            <a:ext cx="1118112" cy="1808929"/>
          </a:xfrm>
          <a:custGeom>
            <a:avLst/>
            <a:gdLst/>
            <a:ahLst/>
            <a:cxnLst/>
            <a:rect l="l" t="t" r="r" b="b"/>
            <a:pathLst>
              <a:path w="2011854" h="3420153">
                <a:moveTo>
                  <a:pt x="0" y="0"/>
                </a:moveTo>
                <a:lnTo>
                  <a:pt x="2011854" y="0"/>
                </a:lnTo>
                <a:lnTo>
                  <a:pt x="2011854" y="3420152"/>
                </a:lnTo>
                <a:lnTo>
                  <a:pt x="0" y="34201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custDataLst>
      <p:tags r:id="rId1"/>
    </p:custDataLst>
    <p:extLst>
      <p:ext uri="{BB962C8B-B14F-4D97-AF65-F5344CB8AC3E}">
        <p14:creationId xmlns:p14="http://schemas.microsoft.com/office/powerpoint/2010/main" val="23741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extLst>
    <p:ext uri="{E180D4A7-C9FB-4DFB-919C-405C955672EB}">
      <p14:showEvtLst xmlns:p14="http://schemas.microsoft.com/office/powerpoint/2010/main">
        <p14:playEvt time="90" objId="1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3452DE7-5375-4058-9B4D-A8728722AE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70866" y="1116829"/>
            <a:ext cx="4600575" cy="5741171"/>
          </a:xfrm>
          <a:prstGeom prst="rect">
            <a:avLst/>
          </a:prstGeom>
        </p:spPr>
      </p:pic>
      <p:pic>
        <p:nvPicPr>
          <p:cNvPr id="12" name="60458d79f32e0">
            <a:hlinkClick r:id="" action="ppaction://media"/>
            <a:extLst>
              <a:ext uri="{FF2B5EF4-FFF2-40B4-BE49-F238E27FC236}">
                <a16:creationId xmlns:a16="http://schemas.microsoft.com/office/drawing/2014/main" id="{E5BB4423-3CDC-477A-B391-DE719F1C4E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06286" y="-649514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862" y="-39914"/>
            <a:ext cx="1752362" cy="1752362"/>
          </a:xfrm>
          <a:prstGeom prst="rect">
            <a:avLst/>
          </a:prstGeom>
        </p:spPr>
      </p:pic>
      <p:sp>
        <p:nvSpPr>
          <p:cNvPr id="13" name="Freeform 22"/>
          <p:cNvSpPr/>
          <p:nvPr/>
        </p:nvSpPr>
        <p:spPr>
          <a:xfrm>
            <a:off x="11203043" y="4948089"/>
            <a:ext cx="1118112" cy="1808929"/>
          </a:xfrm>
          <a:custGeom>
            <a:avLst/>
            <a:gdLst/>
            <a:ahLst/>
            <a:cxnLst/>
            <a:rect l="l" t="t" r="r" b="b"/>
            <a:pathLst>
              <a:path w="2011854" h="3420153">
                <a:moveTo>
                  <a:pt x="0" y="0"/>
                </a:moveTo>
                <a:lnTo>
                  <a:pt x="2011854" y="0"/>
                </a:lnTo>
                <a:lnTo>
                  <a:pt x="2011854" y="3420152"/>
                </a:lnTo>
                <a:lnTo>
                  <a:pt x="0" y="34201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F7ED01-EC3F-6223-1B53-B2FCBA42EE53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596350" y="1879215"/>
            <a:ext cx="7901101" cy="14448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328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58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0" objId="1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2A6CCC16-19CD-4DCE-8CD7-9A04C8A33D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2702782"/>
            <a:ext cx="4387746" cy="4387746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497840" y="548640"/>
            <a:ext cx="8575040" cy="5405120"/>
            <a:chOff x="497840" y="548640"/>
            <a:chExt cx="7970520" cy="5100320"/>
          </a:xfrm>
        </p:grpSpPr>
        <p:sp>
          <p:nvSpPr>
            <p:cNvPr id="10" name="Rounded Rectangle 9"/>
            <p:cNvSpPr/>
            <p:nvPr/>
          </p:nvSpPr>
          <p:spPr>
            <a:xfrm>
              <a:off x="497840" y="548640"/>
              <a:ext cx="7833360" cy="4856480"/>
            </a:xfrm>
            <a:prstGeom prst="roundRect">
              <a:avLst>
                <a:gd name="adj" fmla="val 4952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635000" y="792480"/>
              <a:ext cx="7696200" cy="4856480"/>
            </a:xfrm>
            <a:prstGeom prst="roundRect">
              <a:avLst>
                <a:gd name="adj" fmla="val 4952"/>
              </a:avLst>
            </a:prstGeom>
            <a:solidFill>
              <a:schemeClr val="accent4">
                <a:lumMod val="7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635000" y="548640"/>
              <a:ext cx="7833360" cy="4856480"/>
            </a:xfrm>
            <a:prstGeom prst="roundRect">
              <a:avLst>
                <a:gd name="adj" fmla="val 4952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833120" y="661049"/>
            <a:ext cx="7498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bài thơ viết về ước mơ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A86F0E-1AF8-72AC-B4A3-E2C5F551A6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1287" y="1485899"/>
            <a:ext cx="3833813" cy="40211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601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414748" y="378382"/>
            <a:ext cx="8734771" cy="5699117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Bài Thơ Ước Mơ Của Tý ❤️ Nội Dung, Hình Ảnh, Giáo Án">
            <a:extLst>
              <a:ext uri="{FF2B5EF4-FFF2-40B4-BE49-F238E27FC236}">
                <a16:creationId xmlns:a16="http://schemas.microsoft.com/office/drawing/2014/main" id="{B1CB4C12-0A6B-ADA6-4317-B99BA64A5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599" y="321702"/>
            <a:ext cx="8867775" cy="586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251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347241" y="381877"/>
            <a:ext cx="11434309" cy="6285141"/>
          </a:xfrm>
          <a:prstGeom prst="rect">
            <a:avLst/>
          </a:prstGeom>
          <a:solidFill>
            <a:schemeClr val="bg1">
              <a:alpha val="97000"/>
            </a:schemeClr>
          </a:solidFill>
          <a:ln w="38100"/>
          <a:effectLst>
            <a:outerShdw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444D68-D7FB-EDD7-7394-0F56FBCC8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662" y="633412"/>
            <a:ext cx="9977438" cy="57644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657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23281" y="381877"/>
            <a:ext cx="9258269" cy="6068717"/>
          </a:xfrm>
          <a:prstGeom prst="rect">
            <a:avLst/>
          </a:prstGeom>
          <a:solidFill>
            <a:schemeClr val="bg1">
              <a:alpha val="97000"/>
            </a:schemeClr>
          </a:solidFill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Tiếng Việt 1 - Thơ: Ước mơ nào cũng quý - YouTube">
            <a:extLst>
              <a:ext uri="{FF2B5EF4-FFF2-40B4-BE49-F238E27FC236}">
                <a16:creationId xmlns:a16="http://schemas.microsoft.com/office/drawing/2014/main" id="{194F03CA-03E9-C46A-1642-AEB69A26A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44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2684272" y="237200"/>
            <a:ext cx="7498080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phiếu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CE2400-9956-E5AF-185E-10823C8B6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6224" y="1014754"/>
            <a:ext cx="4657726" cy="57688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208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7695" y="2488251"/>
            <a:ext cx="5249111" cy="526130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7005" y="0"/>
            <a:ext cx="9400847" cy="57734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515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7A44225-EEA0-4EB5-8BF6-DB8E5C11C949}"/>
              </a:ext>
            </a:extLst>
          </p:cNvPr>
          <p:cNvSpPr/>
          <p:nvPr/>
        </p:nvSpPr>
        <p:spPr>
          <a:xfrm>
            <a:off x="0" y="6673103"/>
            <a:ext cx="6096000" cy="19583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F8544315-28AD-4463-90C8-948490ACD223}"/>
              </a:ext>
            </a:extLst>
          </p:cNvPr>
          <p:cNvGrpSpPr/>
          <p:nvPr/>
        </p:nvGrpSpPr>
        <p:grpSpPr>
          <a:xfrm>
            <a:off x="509286" y="451413"/>
            <a:ext cx="7935056" cy="3207001"/>
            <a:chOff x="-2100313" y="1157021"/>
            <a:chExt cx="7935056" cy="3207001"/>
          </a:xfrm>
        </p:grpSpPr>
        <p:sp>
          <p:nvSpPr>
            <p:cNvPr id="12" name="思想气泡: 云 11">
              <a:extLst>
                <a:ext uri="{FF2B5EF4-FFF2-40B4-BE49-F238E27FC236}">
                  <a16:creationId xmlns:a16="http://schemas.microsoft.com/office/drawing/2014/main" id="{FC005A91-1287-4A46-982E-B10734D5BE1F}"/>
                </a:ext>
              </a:extLst>
            </p:cNvPr>
            <p:cNvSpPr/>
            <p:nvPr/>
          </p:nvSpPr>
          <p:spPr>
            <a:xfrm>
              <a:off x="-2100313" y="1157021"/>
              <a:ext cx="7935056" cy="3207001"/>
            </a:xfrm>
            <a:prstGeom prst="cloudCallout">
              <a:avLst>
                <a:gd name="adj1" fmla="val 54788"/>
                <a:gd name="adj2" fmla="val 60005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5BDC11FC-A39C-486F-A052-AFB970D7863D}"/>
                </a:ext>
              </a:extLst>
            </p:cNvPr>
            <p:cNvSpPr txBox="1"/>
            <p:nvPr/>
          </p:nvSpPr>
          <p:spPr>
            <a:xfrm>
              <a:off x="-917610" y="1848258"/>
              <a:ext cx="599568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3. </a:t>
              </a:r>
              <a:r>
                <a:rPr kumimoji="0" lang="vi-VN" altLang="zh-C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Trao đổi với bạn những cảm nghĩ của em khi đọc bài thơ.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字魂95号-手刻宋" panose="00000500000000000000" pitchFamily="2" charset="-122"/>
                <a:cs typeface="Open Sans" panose="020B0606030504020204" pitchFamily="34" charset="0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616" y="2644718"/>
            <a:ext cx="4487045" cy="44870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4828" y="885107"/>
            <a:ext cx="3737172" cy="15119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961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7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7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|0.3|0.4|0.4|0.3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|0.4|0.5|0.4|0.5|0.5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|0.3|0.4|0.4|0.3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3|0.4|0.7|0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2|0.2|0.2|0.2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36</Words>
  <Application>Microsoft Office PowerPoint</Application>
  <PresentationFormat>Widescreen</PresentationFormat>
  <Paragraphs>4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微软雅黑</vt:lpstr>
      <vt:lpstr>Arial</vt:lpstr>
      <vt:lpstr>Calibri</vt:lpstr>
      <vt:lpstr>Cambria</vt:lpstr>
      <vt:lpstr>Open Sans</vt:lpstr>
      <vt:lpstr>字魂95号-手刻宋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adminpc1</cp:lastModifiedBy>
  <cp:revision>12</cp:revision>
  <dcterms:created xsi:type="dcterms:W3CDTF">2023-10-10T02:58:40Z</dcterms:created>
  <dcterms:modified xsi:type="dcterms:W3CDTF">2025-12-23T14:36:39Z</dcterms:modified>
</cp:coreProperties>
</file>